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9" r:id="rId5"/>
  </p:sldMasterIdLst>
  <p:notesMasterIdLst>
    <p:notesMasterId r:id="rId27"/>
  </p:notesMasterIdLst>
  <p:sldIdLst>
    <p:sldId id="261" r:id="rId6"/>
    <p:sldId id="258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4" r:id="rId21"/>
    <p:sldId id="277" r:id="rId22"/>
    <p:sldId id="300" r:id="rId23"/>
    <p:sldId id="296" r:id="rId24"/>
    <p:sldId id="299" r:id="rId25"/>
    <p:sldId id="297" r:id="rId2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75FF5-2B55-4E6E-A527-353B7484D929}" v="1149" dt="2023-10-18T21:39:17.215"/>
    <p1510:client id="{519C1FCA-A83A-43C4-9915-15658D3910BE}" v="32" dt="2023-10-19T14:16:14.809"/>
    <p1510:client id="{FA2A8EB8-5155-4E03-A967-3E2219A437D5}" v="30" dt="2023-10-18T20:56:21.0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3"/>
    <p:restoredTop sz="94619"/>
  </p:normalViewPr>
  <p:slideViewPr>
    <p:cSldViewPr>
      <p:cViewPr varScale="1">
        <p:scale>
          <a:sx n="66" d="100"/>
          <a:sy n="66" d="100"/>
        </p:scale>
        <p:origin x="8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Reed" userId="S::creed@detroitchamber.com::4ffb1e4e-0650-443f-b984-60207a955c17" providerId="AD" clId="Web-{FA2A8EB8-5155-4E03-A967-3E2219A437D5}"/>
    <pc:docChg chg="delSld modSld">
      <pc:chgData name="Caroline Reed" userId="S::creed@detroitchamber.com::4ffb1e4e-0650-443f-b984-60207a955c17" providerId="AD" clId="Web-{FA2A8EB8-5155-4E03-A967-3E2219A437D5}" dt="2023-10-18T20:56:21.043" v="22" actId="20577"/>
      <pc:docMkLst>
        <pc:docMk/>
      </pc:docMkLst>
      <pc:sldChg chg="modSp">
        <pc:chgData name="Caroline Reed" userId="S::creed@detroitchamber.com::4ffb1e4e-0650-443f-b984-60207a955c17" providerId="AD" clId="Web-{FA2A8EB8-5155-4E03-A967-3E2219A437D5}" dt="2023-10-18T20:56:21.043" v="22" actId="20577"/>
        <pc:sldMkLst>
          <pc:docMk/>
          <pc:sldMk cId="2541962633" sldId="258"/>
        </pc:sldMkLst>
        <pc:spChg chg="mod">
          <ac:chgData name="Caroline Reed" userId="S::creed@detroitchamber.com::4ffb1e4e-0650-443f-b984-60207a955c17" providerId="AD" clId="Web-{FA2A8EB8-5155-4E03-A967-3E2219A437D5}" dt="2023-10-18T20:56:21.043" v="22" actId="20577"/>
          <ac:spMkLst>
            <pc:docMk/>
            <pc:sldMk cId="2541962633" sldId="258"/>
            <ac:spMk id="2" creationId="{00000000-0000-0000-0000-000000000000}"/>
          </ac:spMkLst>
        </pc:spChg>
      </pc:sldChg>
      <pc:sldChg chg="del">
        <pc:chgData name="Caroline Reed" userId="S::creed@detroitchamber.com::4ffb1e4e-0650-443f-b984-60207a955c17" providerId="AD" clId="Web-{FA2A8EB8-5155-4E03-A967-3E2219A437D5}" dt="2023-10-18T20:56:15.355" v="17"/>
        <pc:sldMkLst>
          <pc:docMk/>
          <pc:sldMk cId="2390255951" sldId="260"/>
        </pc:sldMkLst>
      </pc:sldChg>
      <pc:sldChg chg="addSp delSp modSp">
        <pc:chgData name="Caroline Reed" userId="S::creed@detroitchamber.com::4ffb1e4e-0650-443f-b984-60207a955c17" providerId="AD" clId="Web-{FA2A8EB8-5155-4E03-A967-3E2219A437D5}" dt="2023-10-18T20:56:10.245" v="16" actId="1076"/>
        <pc:sldMkLst>
          <pc:docMk/>
          <pc:sldMk cId="1974933027" sldId="261"/>
        </pc:sldMkLst>
        <pc:picChg chg="add del mod">
          <ac:chgData name="Caroline Reed" userId="S::creed@detroitchamber.com::4ffb1e4e-0650-443f-b984-60207a955c17" providerId="AD" clId="Web-{FA2A8EB8-5155-4E03-A967-3E2219A437D5}" dt="2023-10-18T20:54:46.353" v="3"/>
          <ac:picMkLst>
            <pc:docMk/>
            <pc:sldMk cId="1974933027" sldId="261"/>
            <ac:picMk id="4" creationId="{A35CA19F-0DF1-123F-F5E2-469A27975F2D}"/>
          </ac:picMkLst>
        </pc:picChg>
        <pc:picChg chg="add mod">
          <ac:chgData name="Caroline Reed" userId="S::creed@detroitchamber.com::4ffb1e4e-0650-443f-b984-60207a955c17" providerId="AD" clId="Web-{FA2A8EB8-5155-4E03-A967-3E2219A437D5}" dt="2023-10-18T20:56:10.245" v="16" actId="1076"/>
          <ac:picMkLst>
            <pc:docMk/>
            <pc:sldMk cId="1974933027" sldId="261"/>
            <ac:picMk id="6" creationId="{41B8EE72-A734-3BE6-3C24-1BC30DB83986}"/>
          </ac:picMkLst>
        </pc:picChg>
        <pc:picChg chg="mod">
          <ac:chgData name="Caroline Reed" userId="S::creed@detroitchamber.com::4ffb1e4e-0650-443f-b984-60207a955c17" providerId="AD" clId="Web-{FA2A8EB8-5155-4E03-A967-3E2219A437D5}" dt="2023-10-18T20:56:08.339" v="15" actId="1076"/>
          <ac:picMkLst>
            <pc:docMk/>
            <pc:sldMk cId="1974933027" sldId="261"/>
            <ac:picMk id="9" creationId="{29EC78A3-0A1B-E71A-D048-9FF4F2F697AE}"/>
          </ac:picMkLst>
        </pc:picChg>
      </pc:sldChg>
    </pc:docChg>
  </pc:docChgLst>
  <pc:docChgLst>
    <pc:chgData name="Caroline Reed" userId="4ffb1e4e-0650-443f-b984-60207a955c17" providerId="ADAL" clId="{3C975FF5-2B55-4E6E-A527-353B7484D929}"/>
    <pc:docChg chg="undo custSel addSld delSld modSld sldOrd addMainMaster">
      <pc:chgData name="Caroline Reed" userId="4ffb1e4e-0650-443f-b984-60207a955c17" providerId="ADAL" clId="{3C975FF5-2B55-4E6E-A527-353B7484D929}" dt="2023-10-18T21:41:27.861" v="1374" actId="20577"/>
      <pc:docMkLst>
        <pc:docMk/>
      </pc:docMkLst>
      <pc:sldChg chg="modSp mod">
        <pc:chgData name="Caroline Reed" userId="4ffb1e4e-0650-443f-b984-60207a955c17" providerId="ADAL" clId="{3C975FF5-2B55-4E6E-A527-353B7484D929}" dt="2023-10-18T20:59:25.565" v="107" actId="255"/>
        <pc:sldMkLst>
          <pc:docMk/>
          <pc:sldMk cId="2541962633" sldId="258"/>
        </pc:sldMkLst>
        <pc:spChg chg="mod">
          <ac:chgData name="Caroline Reed" userId="4ffb1e4e-0650-443f-b984-60207a955c17" providerId="ADAL" clId="{3C975FF5-2B55-4E6E-A527-353B7484D929}" dt="2023-10-18T20:59:25.565" v="107" actId="255"/>
          <ac:spMkLst>
            <pc:docMk/>
            <pc:sldMk cId="2541962633" sldId="258"/>
            <ac:spMk id="53" creationId="{00000000-0000-0000-0000-000000000000}"/>
          </ac:spMkLst>
        </pc:spChg>
      </pc:sldChg>
      <pc:sldChg chg="modSp mod">
        <pc:chgData name="Caroline Reed" userId="4ffb1e4e-0650-443f-b984-60207a955c17" providerId="ADAL" clId="{3C975FF5-2B55-4E6E-A527-353B7484D929}" dt="2023-10-18T21:13:03.803" v="945" actId="20577"/>
        <pc:sldMkLst>
          <pc:docMk/>
          <pc:sldMk cId="2369118480" sldId="277"/>
        </pc:sldMkLst>
        <pc:spChg chg="mod">
          <ac:chgData name="Caroline Reed" userId="4ffb1e4e-0650-443f-b984-60207a955c17" providerId="ADAL" clId="{3C975FF5-2B55-4E6E-A527-353B7484D929}" dt="2023-10-18T21:12:43.424" v="941" actId="255"/>
          <ac:spMkLst>
            <pc:docMk/>
            <pc:sldMk cId="2369118480" sldId="277"/>
            <ac:spMk id="2" creationId="{00000000-0000-0000-0000-000000000000}"/>
          </ac:spMkLst>
        </pc:spChg>
        <pc:spChg chg="mod">
          <ac:chgData name="Caroline Reed" userId="4ffb1e4e-0650-443f-b984-60207a955c17" providerId="ADAL" clId="{3C975FF5-2B55-4E6E-A527-353B7484D929}" dt="2023-10-18T21:13:03.803" v="945" actId="20577"/>
          <ac:spMkLst>
            <pc:docMk/>
            <pc:sldMk cId="2369118480" sldId="277"/>
            <ac:spMk id="53" creationId="{00000000-0000-0000-0000-000000000000}"/>
          </ac:spMkLst>
        </pc:spChg>
      </pc:sldChg>
      <pc:sldChg chg="modSp add mod">
        <pc:chgData name="Caroline Reed" userId="4ffb1e4e-0650-443f-b984-60207a955c17" providerId="ADAL" clId="{3C975FF5-2B55-4E6E-A527-353B7484D929}" dt="2023-10-18T21:02:13.135" v="374" actId="20577"/>
        <pc:sldMkLst>
          <pc:docMk/>
          <pc:sldMk cId="3747486627" sldId="278"/>
        </pc:sldMkLst>
        <pc:spChg chg="mod">
          <ac:chgData name="Caroline Reed" userId="4ffb1e4e-0650-443f-b984-60207a955c17" providerId="ADAL" clId="{3C975FF5-2B55-4E6E-A527-353B7484D929}" dt="2023-10-18T20:59:57.087" v="151" actId="255"/>
          <ac:spMkLst>
            <pc:docMk/>
            <pc:sldMk cId="3747486627" sldId="278"/>
            <ac:spMk id="2" creationId="{00000000-0000-0000-0000-000000000000}"/>
          </ac:spMkLst>
        </pc:spChg>
        <pc:spChg chg="mod">
          <ac:chgData name="Caroline Reed" userId="4ffb1e4e-0650-443f-b984-60207a955c17" providerId="ADAL" clId="{3C975FF5-2B55-4E6E-A527-353B7484D929}" dt="2023-10-18T21:02:13.135" v="374" actId="20577"/>
          <ac:spMkLst>
            <pc:docMk/>
            <pc:sldMk cId="3747486627" sldId="278"/>
            <ac:spMk id="53" creationId="{00000000-0000-0000-0000-000000000000}"/>
          </ac:spMkLst>
        </pc:spChg>
      </pc:sldChg>
      <pc:sldChg chg="modSp add mod ord">
        <pc:chgData name="Caroline Reed" userId="4ffb1e4e-0650-443f-b984-60207a955c17" providerId="ADAL" clId="{3C975FF5-2B55-4E6E-A527-353B7484D929}" dt="2023-10-18T21:02:40.270" v="404" actId="20577"/>
        <pc:sldMkLst>
          <pc:docMk/>
          <pc:sldMk cId="1307567737" sldId="279"/>
        </pc:sldMkLst>
        <pc:spChg chg="mod">
          <ac:chgData name="Caroline Reed" userId="4ffb1e4e-0650-443f-b984-60207a955c17" providerId="ADAL" clId="{3C975FF5-2B55-4E6E-A527-353B7484D929}" dt="2023-10-18T21:02:31.131" v="382" actId="20577"/>
          <ac:spMkLst>
            <pc:docMk/>
            <pc:sldMk cId="1307567737" sldId="279"/>
            <ac:spMk id="2" creationId="{00000000-0000-0000-0000-000000000000}"/>
          </ac:spMkLst>
        </pc:spChg>
        <pc:spChg chg="mod">
          <ac:chgData name="Caroline Reed" userId="4ffb1e4e-0650-443f-b984-60207a955c17" providerId="ADAL" clId="{3C975FF5-2B55-4E6E-A527-353B7484D929}" dt="2023-10-18T21:02:40.270" v="404" actId="20577"/>
          <ac:spMkLst>
            <pc:docMk/>
            <pc:sldMk cId="1307567737" sldId="279"/>
            <ac:spMk id="53" creationId="{00000000-0000-0000-0000-000000000000}"/>
          </ac:spMkLst>
        </pc:spChg>
      </pc:sldChg>
      <pc:sldChg chg="add ord">
        <pc:chgData name="Caroline Reed" userId="4ffb1e4e-0650-443f-b984-60207a955c17" providerId="ADAL" clId="{3C975FF5-2B55-4E6E-A527-353B7484D929}" dt="2023-10-18T21:02:45.918" v="407"/>
        <pc:sldMkLst>
          <pc:docMk/>
          <pc:sldMk cId="3614144803" sldId="280"/>
        </pc:sldMkLst>
      </pc:sldChg>
      <pc:sldChg chg="modSp add del mod ord">
        <pc:chgData name="Caroline Reed" userId="4ffb1e4e-0650-443f-b984-60207a955c17" providerId="ADAL" clId="{3C975FF5-2B55-4E6E-A527-353B7484D929}" dt="2023-10-18T21:03:06.029" v="445" actId="47"/>
        <pc:sldMkLst>
          <pc:docMk/>
          <pc:sldMk cId="1321295055" sldId="281"/>
        </pc:sldMkLst>
        <pc:spChg chg="mod">
          <ac:chgData name="Caroline Reed" userId="4ffb1e4e-0650-443f-b984-60207a955c17" providerId="ADAL" clId="{3C975FF5-2B55-4E6E-A527-353B7484D929}" dt="2023-10-18T21:03:02.076" v="443" actId="20577"/>
          <ac:spMkLst>
            <pc:docMk/>
            <pc:sldMk cId="1321295055" sldId="281"/>
            <ac:spMk id="2" creationId="{00000000-0000-0000-0000-000000000000}"/>
          </ac:spMkLst>
        </pc:spChg>
      </pc:sldChg>
      <pc:sldChg chg="modSp add mod ord">
        <pc:chgData name="Caroline Reed" userId="4ffb1e4e-0650-443f-b984-60207a955c17" providerId="ADAL" clId="{3C975FF5-2B55-4E6E-A527-353B7484D929}" dt="2023-10-18T21:06:00.718" v="599" actId="404"/>
        <pc:sldMkLst>
          <pc:docMk/>
          <pc:sldMk cId="3915882112" sldId="282"/>
        </pc:sldMkLst>
        <pc:spChg chg="mod">
          <ac:chgData name="Caroline Reed" userId="4ffb1e4e-0650-443f-b984-60207a955c17" providerId="ADAL" clId="{3C975FF5-2B55-4E6E-A527-353B7484D929}" dt="2023-10-18T21:03:14.697" v="479" actId="20577"/>
          <ac:spMkLst>
            <pc:docMk/>
            <pc:sldMk cId="3915882112" sldId="282"/>
            <ac:spMk id="2" creationId="{00000000-0000-0000-0000-000000000000}"/>
          </ac:spMkLst>
        </pc:spChg>
        <pc:spChg chg="mod">
          <ac:chgData name="Caroline Reed" userId="4ffb1e4e-0650-443f-b984-60207a955c17" providerId="ADAL" clId="{3C975FF5-2B55-4E6E-A527-353B7484D929}" dt="2023-10-18T21:06:00.718" v="599" actId="404"/>
          <ac:spMkLst>
            <pc:docMk/>
            <pc:sldMk cId="3915882112" sldId="282"/>
            <ac:spMk id="53" creationId="{00000000-0000-0000-0000-000000000000}"/>
          </ac:spMkLst>
        </pc:spChg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4163366636" sldId="283"/>
        </pc:sldMkLst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3558358865" sldId="284"/>
        </pc:sldMkLst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4262660658" sldId="285"/>
        </pc:sldMkLst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2293294022" sldId="286"/>
        </pc:sldMkLst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1223648634" sldId="287"/>
        </pc:sldMkLst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1256692710" sldId="288"/>
        </pc:sldMkLst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2437595605" sldId="289"/>
        </pc:sldMkLst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2092453817" sldId="290"/>
        </pc:sldMkLst>
      </pc:sldChg>
      <pc:sldChg chg="add">
        <pc:chgData name="Caroline Reed" userId="4ffb1e4e-0650-443f-b984-60207a955c17" providerId="ADAL" clId="{3C975FF5-2B55-4E6E-A527-353B7484D929}" dt="2023-10-18T21:06:26.535" v="601"/>
        <pc:sldMkLst>
          <pc:docMk/>
          <pc:sldMk cId="2782808036" sldId="291"/>
        </pc:sldMkLst>
      </pc:sldChg>
      <pc:sldChg chg="new del ord">
        <pc:chgData name="Caroline Reed" userId="4ffb1e4e-0650-443f-b984-60207a955c17" providerId="ADAL" clId="{3C975FF5-2B55-4E6E-A527-353B7484D929}" dt="2023-10-18T21:06:56.538" v="605" actId="2696"/>
        <pc:sldMkLst>
          <pc:docMk/>
          <pc:sldMk cId="23821463" sldId="292"/>
        </pc:sldMkLst>
      </pc:sldChg>
      <pc:sldChg chg="modSp add del mod ord">
        <pc:chgData name="Caroline Reed" userId="4ffb1e4e-0650-443f-b984-60207a955c17" providerId="ADAL" clId="{3C975FF5-2B55-4E6E-A527-353B7484D929}" dt="2023-10-18T21:07:35.396" v="614" actId="47"/>
        <pc:sldMkLst>
          <pc:docMk/>
          <pc:sldMk cId="652167032" sldId="292"/>
        </pc:sldMkLst>
        <pc:spChg chg="mod">
          <ac:chgData name="Caroline Reed" userId="4ffb1e4e-0650-443f-b984-60207a955c17" providerId="ADAL" clId="{3C975FF5-2B55-4E6E-A527-353B7484D929}" dt="2023-10-18T21:07:18.871" v="609" actId="20577"/>
          <ac:spMkLst>
            <pc:docMk/>
            <pc:sldMk cId="652167032" sldId="292"/>
            <ac:spMk id="2" creationId="{00000000-0000-0000-0000-000000000000}"/>
          </ac:spMkLst>
        </pc:spChg>
      </pc:sldChg>
      <pc:sldChg chg="add del">
        <pc:chgData name="Caroline Reed" userId="4ffb1e4e-0650-443f-b984-60207a955c17" providerId="ADAL" clId="{3C975FF5-2B55-4E6E-A527-353B7484D929}" dt="2023-10-18T21:07:36.497" v="615" actId="47"/>
        <pc:sldMkLst>
          <pc:docMk/>
          <pc:sldMk cId="1739501857" sldId="293"/>
        </pc:sldMkLst>
      </pc:sldChg>
      <pc:sldChg chg="modSp add mod ord">
        <pc:chgData name="Caroline Reed" userId="4ffb1e4e-0650-443f-b984-60207a955c17" providerId="ADAL" clId="{3C975FF5-2B55-4E6E-A527-353B7484D929}" dt="2023-10-18T21:10:14.250" v="801" actId="20577"/>
        <pc:sldMkLst>
          <pc:docMk/>
          <pc:sldMk cId="2108801462" sldId="294"/>
        </pc:sldMkLst>
        <pc:spChg chg="mod">
          <ac:chgData name="Caroline Reed" userId="4ffb1e4e-0650-443f-b984-60207a955c17" providerId="ADAL" clId="{3C975FF5-2B55-4E6E-A527-353B7484D929}" dt="2023-10-18T21:08:21.085" v="644" actId="20577"/>
          <ac:spMkLst>
            <pc:docMk/>
            <pc:sldMk cId="2108801462" sldId="294"/>
            <ac:spMk id="2" creationId="{00000000-0000-0000-0000-000000000000}"/>
          </ac:spMkLst>
        </pc:spChg>
        <pc:spChg chg="mod">
          <ac:chgData name="Caroline Reed" userId="4ffb1e4e-0650-443f-b984-60207a955c17" providerId="ADAL" clId="{3C975FF5-2B55-4E6E-A527-353B7484D929}" dt="2023-10-18T21:10:14.250" v="801" actId="20577"/>
          <ac:spMkLst>
            <pc:docMk/>
            <pc:sldMk cId="2108801462" sldId="294"/>
            <ac:spMk id="53" creationId="{00000000-0000-0000-0000-000000000000}"/>
          </ac:spMkLst>
        </pc:spChg>
      </pc:sldChg>
      <pc:sldChg chg="add del ord">
        <pc:chgData name="Caroline Reed" userId="4ffb1e4e-0650-443f-b984-60207a955c17" providerId="ADAL" clId="{3C975FF5-2B55-4E6E-A527-353B7484D929}" dt="2023-10-18T21:16:24.576" v="947" actId="47"/>
        <pc:sldMkLst>
          <pc:docMk/>
          <pc:sldMk cId="275378756" sldId="295"/>
        </pc:sldMkLst>
      </pc:sldChg>
      <pc:sldChg chg="modSp add mod">
        <pc:chgData name="Caroline Reed" userId="4ffb1e4e-0650-443f-b984-60207a955c17" providerId="ADAL" clId="{3C975FF5-2B55-4E6E-A527-353B7484D929}" dt="2023-10-18T21:41:27.861" v="1374" actId="20577"/>
        <pc:sldMkLst>
          <pc:docMk/>
          <pc:sldMk cId="3060428231" sldId="296"/>
        </pc:sldMkLst>
        <pc:spChg chg="mod">
          <ac:chgData name="Caroline Reed" userId="4ffb1e4e-0650-443f-b984-60207a955c17" providerId="ADAL" clId="{3C975FF5-2B55-4E6E-A527-353B7484D929}" dt="2023-10-18T21:41:27.861" v="1374" actId="20577"/>
          <ac:spMkLst>
            <pc:docMk/>
            <pc:sldMk cId="3060428231" sldId="296"/>
            <ac:spMk id="53" creationId="{00000000-0000-0000-0000-000000000000}"/>
          </ac:spMkLst>
        </pc:spChg>
      </pc:sldChg>
      <pc:sldChg chg="add ord">
        <pc:chgData name="Caroline Reed" userId="4ffb1e4e-0650-443f-b984-60207a955c17" providerId="ADAL" clId="{3C975FF5-2B55-4E6E-A527-353B7484D929}" dt="2023-10-18T21:16:31.211" v="950"/>
        <pc:sldMkLst>
          <pc:docMk/>
          <pc:sldMk cId="2034454629" sldId="297"/>
        </pc:sldMkLst>
      </pc:sldChg>
      <pc:sldChg chg="addSp delSp modSp add del mod">
        <pc:chgData name="Caroline Reed" userId="4ffb1e4e-0650-443f-b984-60207a955c17" providerId="ADAL" clId="{3C975FF5-2B55-4E6E-A527-353B7484D929}" dt="2023-10-18T21:39:50.969" v="1212" actId="47"/>
        <pc:sldMkLst>
          <pc:docMk/>
          <pc:sldMk cId="996660684" sldId="298"/>
        </pc:sldMkLst>
        <pc:spChg chg="mod">
          <ac:chgData name="Caroline Reed" userId="4ffb1e4e-0650-443f-b984-60207a955c17" providerId="ADAL" clId="{3C975FF5-2B55-4E6E-A527-353B7484D929}" dt="2023-10-18T21:38:35.384" v="1165" actId="20577"/>
          <ac:spMkLst>
            <pc:docMk/>
            <pc:sldMk cId="996660684" sldId="298"/>
            <ac:spMk id="2" creationId="{00000000-0000-0000-0000-000000000000}"/>
          </ac:spMkLst>
        </pc:spChg>
        <pc:spChg chg="del">
          <ac:chgData name="Caroline Reed" userId="4ffb1e4e-0650-443f-b984-60207a955c17" providerId="ADAL" clId="{3C975FF5-2B55-4E6E-A527-353B7484D929}" dt="2023-10-18T21:17:41.093" v="1071" actId="478"/>
          <ac:spMkLst>
            <pc:docMk/>
            <pc:sldMk cId="996660684" sldId="298"/>
            <ac:spMk id="53" creationId="{00000000-0000-0000-0000-000000000000}"/>
          </ac:spMkLst>
        </pc:spChg>
        <pc:picChg chg="add mod">
          <ac:chgData name="Caroline Reed" userId="4ffb1e4e-0650-443f-b984-60207a955c17" providerId="ADAL" clId="{3C975FF5-2B55-4E6E-A527-353B7484D929}" dt="2023-10-18T21:38:44.088" v="1167" actId="1076"/>
          <ac:picMkLst>
            <pc:docMk/>
            <pc:sldMk cId="996660684" sldId="298"/>
            <ac:picMk id="4" creationId="{5AD4F021-D794-9FE0-C355-8216F3DA2AB4}"/>
          </ac:picMkLst>
        </pc:picChg>
      </pc:sldChg>
      <pc:sldChg chg="modSp add mod ord">
        <pc:chgData name="Caroline Reed" userId="4ffb1e4e-0650-443f-b984-60207a955c17" providerId="ADAL" clId="{3C975FF5-2B55-4E6E-A527-353B7484D929}" dt="2023-10-18T21:18:27.165" v="1157" actId="20577"/>
        <pc:sldMkLst>
          <pc:docMk/>
          <pc:sldMk cId="608296177" sldId="299"/>
        </pc:sldMkLst>
        <pc:spChg chg="mod">
          <ac:chgData name="Caroline Reed" userId="4ffb1e4e-0650-443f-b984-60207a955c17" providerId="ADAL" clId="{3C975FF5-2B55-4E6E-A527-353B7484D929}" dt="2023-10-18T21:18:20.647" v="1130" actId="20577"/>
          <ac:spMkLst>
            <pc:docMk/>
            <pc:sldMk cId="608296177" sldId="299"/>
            <ac:spMk id="2" creationId="{00000000-0000-0000-0000-000000000000}"/>
          </ac:spMkLst>
        </pc:spChg>
        <pc:spChg chg="mod">
          <ac:chgData name="Caroline Reed" userId="4ffb1e4e-0650-443f-b984-60207a955c17" providerId="ADAL" clId="{3C975FF5-2B55-4E6E-A527-353B7484D929}" dt="2023-10-18T21:18:27.165" v="1157" actId="20577"/>
          <ac:spMkLst>
            <pc:docMk/>
            <pc:sldMk cId="608296177" sldId="299"/>
            <ac:spMk id="53" creationId="{00000000-0000-0000-0000-000000000000}"/>
          </ac:spMkLst>
        </pc:spChg>
      </pc:sldChg>
      <pc:sldChg chg="addSp delSp modSp add del mod ord">
        <pc:chgData name="Caroline Reed" userId="4ffb1e4e-0650-443f-b984-60207a955c17" providerId="ADAL" clId="{3C975FF5-2B55-4E6E-A527-353B7484D929}" dt="2023-10-18T21:39:33.325" v="1211" actId="20577"/>
        <pc:sldMkLst>
          <pc:docMk/>
          <pc:sldMk cId="3611542062" sldId="300"/>
        </pc:sldMkLst>
        <pc:spChg chg="add mod">
          <ac:chgData name="Caroline Reed" userId="4ffb1e4e-0650-443f-b984-60207a955c17" providerId="ADAL" clId="{3C975FF5-2B55-4E6E-A527-353B7484D929}" dt="2023-10-18T21:39:33.325" v="1211" actId="20577"/>
          <ac:spMkLst>
            <pc:docMk/>
            <pc:sldMk cId="3611542062" sldId="300"/>
            <ac:spMk id="7" creationId="{4A848C1F-DE3B-DBCA-57BD-4F1916557E2F}"/>
          </ac:spMkLst>
        </pc:spChg>
        <pc:picChg chg="add mod">
          <ac:chgData name="Caroline Reed" userId="4ffb1e4e-0650-443f-b984-60207a955c17" providerId="ADAL" clId="{3C975FF5-2B55-4E6E-A527-353B7484D929}" dt="2023-10-18T21:39:08.508" v="1182" actId="1076"/>
          <ac:picMkLst>
            <pc:docMk/>
            <pc:sldMk cId="3611542062" sldId="300"/>
            <ac:picMk id="4" creationId="{3AB7E79E-CDB8-7919-E08E-705B5A488FFA}"/>
          </ac:picMkLst>
        </pc:picChg>
        <pc:picChg chg="del">
          <ac:chgData name="Caroline Reed" userId="4ffb1e4e-0650-443f-b984-60207a955c17" providerId="ADAL" clId="{3C975FF5-2B55-4E6E-A527-353B7484D929}" dt="2023-10-18T21:38:50.797" v="1170" actId="478"/>
          <ac:picMkLst>
            <pc:docMk/>
            <pc:sldMk cId="3611542062" sldId="300"/>
            <ac:picMk id="5" creationId="{05955A67-AFDE-2BF1-FB6E-1606BD304E68}"/>
          </ac:picMkLst>
        </pc:picChg>
        <pc:picChg chg="del">
          <ac:chgData name="Caroline Reed" userId="4ffb1e4e-0650-443f-b984-60207a955c17" providerId="ADAL" clId="{3C975FF5-2B55-4E6E-A527-353B7484D929}" dt="2023-10-18T21:38:51.337" v="1171" actId="478"/>
          <ac:picMkLst>
            <pc:docMk/>
            <pc:sldMk cId="3611542062" sldId="300"/>
            <ac:picMk id="6" creationId="{41B8EE72-A734-3BE6-3C24-1BC30DB83986}"/>
          </ac:picMkLst>
        </pc:picChg>
        <pc:picChg chg="del">
          <ac:chgData name="Caroline Reed" userId="4ffb1e4e-0650-443f-b984-60207a955c17" providerId="ADAL" clId="{3C975FF5-2B55-4E6E-A527-353B7484D929}" dt="2023-10-18T21:38:50.391" v="1169" actId="478"/>
          <ac:picMkLst>
            <pc:docMk/>
            <pc:sldMk cId="3611542062" sldId="300"/>
            <ac:picMk id="9" creationId="{29EC78A3-0A1B-E71A-D048-9FF4F2F697AE}"/>
          </ac:picMkLst>
        </pc:picChg>
      </pc:sldChg>
      <pc:sldMasterChg chg="add addSldLayout">
        <pc:chgData name="Caroline Reed" userId="4ffb1e4e-0650-443f-b984-60207a955c17" providerId="ADAL" clId="{3C975FF5-2B55-4E6E-A527-353B7484D929}" dt="2023-10-18T21:06:26.520" v="600" actId="27028"/>
        <pc:sldMasterMkLst>
          <pc:docMk/>
          <pc:sldMasterMk cId="0" sldId="2147483659"/>
        </pc:sldMasterMkLst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49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0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1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2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3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4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5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6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7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58"/>
          </pc:sldLayoutMkLst>
        </pc:sldLayoutChg>
        <pc:sldLayoutChg chg="add">
          <pc:chgData name="Caroline Reed" userId="4ffb1e4e-0650-443f-b984-60207a955c17" providerId="ADAL" clId="{3C975FF5-2B55-4E6E-A527-353B7484D929}" dt="2023-10-18T21:06:26.520" v="600" actId="27028"/>
          <pc:sldLayoutMkLst>
            <pc:docMk/>
            <pc:sldMasterMk cId="0" sldId="2147483659"/>
            <pc:sldLayoutMk cId="0" sldId="2147483663"/>
          </pc:sldLayoutMkLst>
        </pc:sldLayoutChg>
      </pc:sldMasterChg>
    </pc:docChg>
  </pc:docChgLst>
  <pc:docChgLst>
    <pc:chgData name="Caroline Reed" userId="S::creed@detroitchamber.com::4ffb1e4e-0650-443f-b984-60207a955c17" providerId="AD" clId="Web-{519C1FCA-A83A-43C4-9915-15658D3910BE}"/>
    <pc:docChg chg="modSld">
      <pc:chgData name="Caroline Reed" userId="S::creed@detroitchamber.com::4ffb1e4e-0650-443f-b984-60207a955c17" providerId="AD" clId="Web-{519C1FCA-A83A-43C4-9915-15658D3910BE}" dt="2023-10-19T14:16:12.512" v="14" actId="20577"/>
      <pc:docMkLst>
        <pc:docMk/>
      </pc:docMkLst>
      <pc:sldChg chg="modSp">
        <pc:chgData name="Caroline Reed" userId="S::creed@detroitchamber.com::4ffb1e4e-0650-443f-b984-60207a955c17" providerId="AD" clId="Web-{519C1FCA-A83A-43C4-9915-15658D3910BE}" dt="2023-10-19T14:16:12.512" v="14" actId="20577"/>
        <pc:sldMkLst>
          <pc:docMk/>
          <pc:sldMk cId="3747486627" sldId="278"/>
        </pc:sldMkLst>
        <pc:spChg chg="mod">
          <ac:chgData name="Caroline Reed" userId="S::creed@detroitchamber.com::4ffb1e4e-0650-443f-b984-60207a955c17" providerId="AD" clId="Web-{519C1FCA-A83A-43C4-9915-15658D3910BE}" dt="2023-10-19T14:15:27.402" v="3" actId="20577"/>
          <ac:spMkLst>
            <pc:docMk/>
            <pc:sldMk cId="3747486627" sldId="278"/>
            <ac:spMk id="2" creationId="{00000000-0000-0000-0000-000000000000}"/>
          </ac:spMkLst>
        </pc:spChg>
        <pc:spChg chg="mod">
          <ac:chgData name="Caroline Reed" userId="S::creed@detroitchamber.com::4ffb1e4e-0650-443f-b984-60207a955c17" providerId="AD" clId="Web-{519C1FCA-A83A-43C4-9915-15658D3910BE}" dt="2023-10-19T14:16:12.512" v="14" actId="20577"/>
          <ac:spMkLst>
            <pc:docMk/>
            <pc:sldMk cId="3747486627" sldId="278"/>
            <ac:spMk id="53" creationId="{00000000-0000-0000-0000-000000000000}"/>
          </ac:spMkLst>
        </pc:spChg>
      </pc:sldChg>
      <pc:sldChg chg="modSp">
        <pc:chgData name="Caroline Reed" userId="S::creed@detroitchamber.com::4ffb1e4e-0650-443f-b984-60207a955c17" providerId="AD" clId="Web-{519C1FCA-A83A-43C4-9915-15658D3910BE}" dt="2023-10-19T14:15:34.746" v="7" actId="20577"/>
        <pc:sldMkLst>
          <pc:docMk/>
          <pc:sldMk cId="2108801462" sldId="294"/>
        </pc:sldMkLst>
        <pc:spChg chg="mod">
          <ac:chgData name="Caroline Reed" userId="S::creed@detroitchamber.com::4ffb1e4e-0650-443f-b984-60207a955c17" providerId="AD" clId="Web-{519C1FCA-A83A-43C4-9915-15658D3910BE}" dt="2023-10-19T14:15:34.746" v="7" actId="20577"/>
          <ac:spMkLst>
            <pc:docMk/>
            <pc:sldMk cId="2108801462" sldId="29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410A7-9484-47D5-995B-1DB892CAAE2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9901D-EEC3-4EEA-BD5C-0A91DED5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208ab0a71a9753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208ab0a71a9753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801756f18937e9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801756f18937e9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801756f18937e9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801756f18937e9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c4b75a215e1a31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c4b75a215e1a318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c4b75a215e1a31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c4b75a215e1a31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c4b75a215e1a31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c4b75a215e1a31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d40cbf36f75e0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d40cbf36f75e0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f8deedf4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f8deedf4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f8deedf4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f8deedf4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8DC63F"/>
                </a:solidFill>
                <a:latin typeface="Univers LT Std 67"/>
                <a:cs typeface="Univers LT Std 67"/>
              </a:defRPr>
            </a:lvl1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3D328-F328-8A77-552D-7F1532F91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85307" y="9302042"/>
            <a:ext cx="13189028" cy="13304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005200" lvl="0" indent="-502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85307" y="2432109"/>
            <a:ext cx="18733486" cy="4317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383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85307" y="6931003"/>
            <a:ext cx="18733486" cy="2860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005200" lvl="0" indent="-753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010400" lvl="1" indent="-69805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015600" lvl="2" indent="-69805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020800" lvl="3" indent="-69805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5026000" lvl="4" indent="-69805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6031200" lvl="5" indent="-69805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7036399" lvl="6" indent="-69805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8041599" lvl="7" indent="-69805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9046799" lvl="8" indent="-69805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325" y="1637146"/>
            <a:ext cx="18733486" cy="45131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307" y="6231576"/>
            <a:ext cx="18733486" cy="1742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85307" y="4729215"/>
            <a:ext cx="18733486" cy="18509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915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85307" y="978506"/>
            <a:ext cx="18733486" cy="1259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85307" y="2534022"/>
            <a:ext cx="18733486" cy="7511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005200" lvl="0" indent="-753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010400" lvl="1" indent="-6980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015600" lvl="2" indent="-6980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020800" lvl="3" indent="-69805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5026000" lvl="4" indent="-6980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6031200" lvl="5" indent="-6980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7036399" lvl="6" indent="-69805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8041599" lvl="7" indent="-6980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9046799" lvl="8" indent="-6980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85307" y="978506"/>
            <a:ext cx="18733486" cy="1259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85307" y="2534022"/>
            <a:ext cx="8794225" cy="7511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005200" lvl="0" indent="-69805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78"/>
            </a:lvl1pPr>
            <a:lvl2pPr marL="2010400" lvl="1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2pPr>
            <a:lvl3pPr marL="3015600" lvl="2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3pPr>
            <a:lvl4pPr marL="4020800" lvl="3" indent="-67013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38"/>
            </a:lvl4pPr>
            <a:lvl5pPr marL="5026000" lvl="4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5pPr>
            <a:lvl6pPr marL="6031200" lvl="5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6pPr>
            <a:lvl7pPr marL="7036399" lvl="6" indent="-67013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38"/>
            </a:lvl7pPr>
            <a:lvl8pPr marL="8041599" lvl="7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8pPr>
            <a:lvl9pPr marL="9046799" lvl="8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0624568" y="2534022"/>
            <a:ext cx="8794225" cy="7511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005200" lvl="0" indent="-69805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78"/>
            </a:lvl1pPr>
            <a:lvl2pPr marL="2010400" lvl="1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2pPr>
            <a:lvl3pPr marL="3015600" lvl="2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3pPr>
            <a:lvl4pPr marL="4020800" lvl="3" indent="-67013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38"/>
            </a:lvl4pPr>
            <a:lvl5pPr marL="5026000" lvl="4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5pPr>
            <a:lvl6pPr marL="6031200" lvl="5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6pPr>
            <a:lvl7pPr marL="7036399" lvl="6" indent="-67013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38"/>
            </a:lvl7pPr>
            <a:lvl8pPr marL="8041599" lvl="7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8pPr>
            <a:lvl9pPr marL="9046799" lvl="8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85307" y="978506"/>
            <a:ext cx="18733486" cy="1259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85307" y="1221634"/>
            <a:ext cx="6173700" cy="1661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85307" y="3055404"/>
            <a:ext cx="6173700" cy="6990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005200" lvl="0" indent="-67013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38"/>
            </a:lvl1pPr>
            <a:lvl2pPr marL="2010400" lvl="1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2pPr>
            <a:lvl3pPr marL="3015600" lvl="2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3pPr>
            <a:lvl4pPr marL="4020800" lvl="3" indent="-67013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38"/>
            </a:lvl4pPr>
            <a:lvl5pPr marL="5026000" lvl="4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5pPr>
            <a:lvl6pPr marL="6031200" lvl="5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6pPr>
            <a:lvl7pPr marL="7036399" lvl="6" indent="-67013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38"/>
            </a:lvl7pPr>
            <a:lvl8pPr marL="8041599" lvl="7" indent="-67013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38"/>
            </a:lvl8pPr>
            <a:lvl9pPr marL="9046799" lvl="8" indent="-67013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38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077869" y="989774"/>
            <a:ext cx="14000316" cy="89947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10553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052050" y="-275"/>
            <a:ext cx="10052050" cy="113093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83731" y="2711463"/>
            <a:ext cx="8893822" cy="32592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83731" y="6163305"/>
            <a:ext cx="8893822" cy="2715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0860040" y="1592071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005200" lvl="0" indent="-753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010400" lvl="1" indent="-6980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015600" lvl="2" indent="-6980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020800" lvl="3" indent="-69805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5026000" lvl="4" indent="-6980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6031200" lvl="5" indent="-6980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7036399" lvl="6" indent="-69805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8041599" lvl="7" indent="-6980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9046799" lvl="8" indent="-6980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29510" y="5539202"/>
            <a:ext cx="5045075" cy="1596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1" i="0">
                <a:solidFill>
                  <a:srgbClr val="8DC63F"/>
                </a:solidFill>
                <a:latin typeface="Univers LT Std 67"/>
                <a:cs typeface="Univers LT Std 67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168">
            <a:extLst>
              <a:ext uri="{FF2B5EF4-FFF2-40B4-BE49-F238E27FC236}">
                <a16:creationId xmlns:a16="http://schemas.microsoft.com/office/drawing/2014/main" id="{21E441D1-C216-16B1-738C-F5E3B0BB1C38}"/>
              </a:ext>
            </a:extLst>
          </p:cNvPr>
          <p:cNvSpPr/>
          <p:nvPr userDrawn="1"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18D66-4008-5B39-C937-7D3894EEAD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22" name="Picture 2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06818F6-6022-7B1D-EAC1-4C719E0F2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6" y="1567779"/>
            <a:ext cx="18398971" cy="3782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307" y="978506"/>
            <a:ext cx="18733486" cy="125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307" y="2534022"/>
            <a:ext cx="18733486" cy="75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199">
                <a:solidFill>
                  <a:schemeClr val="dk2"/>
                </a:solidFill>
              </a:defRPr>
            </a:lvl1pPr>
            <a:lvl2pPr lvl="1" algn="r">
              <a:buNone/>
              <a:defRPr sz="2199">
                <a:solidFill>
                  <a:schemeClr val="dk2"/>
                </a:solidFill>
              </a:defRPr>
            </a:lvl2pPr>
            <a:lvl3pPr lvl="2" algn="r">
              <a:buNone/>
              <a:defRPr sz="2199">
                <a:solidFill>
                  <a:schemeClr val="dk2"/>
                </a:solidFill>
              </a:defRPr>
            </a:lvl3pPr>
            <a:lvl4pPr lvl="3" algn="r">
              <a:buNone/>
              <a:defRPr sz="2199">
                <a:solidFill>
                  <a:schemeClr val="dk2"/>
                </a:solidFill>
              </a:defRPr>
            </a:lvl4pPr>
            <a:lvl5pPr lvl="4" algn="r">
              <a:buNone/>
              <a:defRPr sz="2199">
                <a:solidFill>
                  <a:schemeClr val="dk2"/>
                </a:solidFill>
              </a:defRPr>
            </a:lvl5pPr>
            <a:lvl6pPr lvl="5" algn="r">
              <a:buNone/>
              <a:defRPr sz="2199">
                <a:solidFill>
                  <a:schemeClr val="dk2"/>
                </a:solidFill>
              </a:defRPr>
            </a:lvl6pPr>
            <a:lvl7pPr lvl="6" algn="r">
              <a:buNone/>
              <a:defRPr sz="2199">
                <a:solidFill>
                  <a:schemeClr val="dk2"/>
                </a:solidFill>
              </a:defRPr>
            </a:lvl7pPr>
            <a:lvl8pPr lvl="7" algn="r">
              <a:buNone/>
              <a:defRPr sz="2199">
                <a:solidFill>
                  <a:schemeClr val="dk2"/>
                </a:solidFill>
              </a:defRPr>
            </a:lvl8pPr>
            <a:lvl9pPr lvl="8" algn="r">
              <a:buNone/>
              <a:defRPr sz="2199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5275"/>
            <a:ext cx="20104100" cy="824075"/>
          </a:xfrm>
          <a:prstGeom prst="rect">
            <a:avLst/>
          </a:prstGeom>
        </p:spPr>
      </p:pic>
      <p:sp>
        <p:nvSpPr>
          <p:cNvPr id="2" name="object 168">
            <a:extLst>
              <a:ext uri="{FF2B5EF4-FFF2-40B4-BE49-F238E27FC236}">
                <a16:creationId xmlns:a16="http://schemas.microsoft.com/office/drawing/2014/main" id="{90152814-EF22-FDBC-001C-D55D3D569F78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9D8A5-A7C2-FB07-3BA1-6C2AC561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5" name="Picture 4" descr="A logo with a rainbow colored letter and numbers&#10;&#10;Description automatically generated">
            <a:extLst>
              <a:ext uri="{FF2B5EF4-FFF2-40B4-BE49-F238E27FC236}">
                <a16:creationId xmlns:a16="http://schemas.microsoft.com/office/drawing/2014/main" id="{05955A67-AFDE-2BF1-FB6E-1606BD304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49" y="1351417"/>
            <a:ext cx="7772400" cy="7413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C78A3-0A1B-E71A-D048-9FF4F2F69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" y="9317511"/>
            <a:ext cx="7772400" cy="777240"/>
          </a:xfrm>
          <a:prstGeom prst="rect">
            <a:avLst/>
          </a:prstGeom>
        </p:spPr>
      </p:pic>
      <p:pic>
        <p:nvPicPr>
          <p:cNvPr id="6" name="Picture 5" descr="A black and grey logo">
            <a:extLst>
              <a:ext uri="{FF2B5EF4-FFF2-40B4-BE49-F238E27FC236}">
                <a16:creationId xmlns:a16="http://schemas.microsoft.com/office/drawing/2014/main" id="{41B8EE72-A734-3BE6-3C24-1BC30DB83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9927" y="9208043"/>
            <a:ext cx="4617755" cy="10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3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12572" y="-1086434"/>
            <a:ext cx="22316672" cy="1245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29"/>
            <a:ext cx="20104100" cy="11220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29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97645"/>
            <a:ext cx="22229275" cy="1240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64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71220" y="-951710"/>
            <a:ext cx="22410390" cy="12507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69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19386" y="-922800"/>
            <a:ext cx="22023485" cy="1229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29"/>
            <a:ext cx="20104100" cy="11220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59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8081" y="-396067"/>
            <a:ext cx="21347252" cy="12562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45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1077869" y="990102"/>
            <a:ext cx="14000316" cy="8994078"/>
          </a:xfrm>
          <a:prstGeom prst="rect">
            <a:avLst/>
          </a:prstGeom>
        </p:spPr>
        <p:txBody>
          <a:bodyPr spcFirstLastPara="1" wrap="square" lIns="201008" tIns="201008" rIns="201008" bIns="201008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3625" y="398"/>
            <a:ext cx="21164873" cy="12454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808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" y="5349875"/>
            <a:ext cx="20104100" cy="136768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8800" spc="-10" dirty="0">
                <a:latin typeface="Century Gothic"/>
              </a:rPr>
              <a:t>Media’s Role in Storytelling</a:t>
            </a:r>
            <a:endParaRPr lang="en-US" sz="8800" dirty="0"/>
          </a:p>
        </p:txBody>
      </p:sp>
      <p:sp>
        <p:nvSpPr>
          <p:cNvPr id="53" name="object 53"/>
          <p:cNvSpPr txBox="1"/>
          <p:nvPr/>
        </p:nvSpPr>
        <p:spPr>
          <a:xfrm>
            <a:off x="-11258" y="7154925"/>
            <a:ext cx="20104100" cy="32867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5400" b="1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Tina Kozak</a:t>
            </a:r>
            <a:r>
              <a:rPr lang="en-US" sz="54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, CEO, Franco</a:t>
            </a:r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5400" b="1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Ed Moore</a:t>
            </a:r>
            <a:r>
              <a:rPr lang="en-US" sz="54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, Vice President, Content, DPTV</a:t>
            </a:r>
          </a:p>
          <a:p>
            <a:pPr marL="6985" algn="ctr">
              <a:spcBef>
                <a:spcPts val="130"/>
              </a:spcBef>
            </a:pPr>
            <a:r>
              <a:rPr lang="en-US" sz="4800" b="1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Eric Thomas</a:t>
            </a:r>
            <a:r>
              <a:rPr lang="en-US" sz="48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, Senior Vice President, External Relations, Invest Detroit </a:t>
            </a:r>
            <a:endParaRPr lang="en-US" sz="4800" b="1" dirty="0">
              <a:solidFill>
                <a:srgbClr val="4C598E"/>
              </a:solidFill>
              <a:latin typeface="Century Gothic" panose="020B0502020202020204" pitchFamily="34" charset="0"/>
              <a:cs typeface="UniversLTStd-LightCn"/>
            </a:endParaRPr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54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  <p:sp>
        <p:nvSpPr>
          <p:cNvPr id="81" name="object 168">
            <a:extLst>
              <a:ext uri="{FF2B5EF4-FFF2-40B4-BE49-F238E27FC236}">
                <a16:creationId xmlns:a16="http://schemas.microsoft.com/office/drawing/2014/main" id="{7C7692A5-BB5A-D2E8-294C-BE16CA9F697D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379A0D5-9F13-2768-4E0B-7C9449BE2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86" name="Picture 8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6936BA9-7A59-332E-9D5B-85F39BB53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6" y="1567779"/>
            <a:ext cx="18398971" cy="37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5262622"/>
            <a:ext cx="201041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7200" spc="-10" dirty="0">
                <a:latin typeface="Century Gothic" panose="020B0502020202020204" pitchFamily="34" charset="0"/>
              </a:rPr>
              <a:t>Class Announcements </a:t>
            </a:r>
            <a:endParaRPr sz="7200" spc="-10" dirty="0">
              <a:latin typeface="Century Gothic" panose="020B0502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-1" y="6566714"/>
            <a:ext cx="20104100" cy="3735638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6985" algn="ctr">
              <a:spcBef>
                <a:spcPts val="130"/>
              </a:spcBef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Next Session: </a:t>
            </a:r>
            <a:b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</a:br>
            <a:r>
              <a:rPr lang="en-US" sz="6000" b="1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Economic Development &amp; Local Government</a:t>
            </a:r>
          </a:p>
          <a:p>
            <a:pPr marL="6985" algn="ctr">
              <a:spcBef>
                <a:spcPts val="130"/>
              </a:spcBef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Thursday, November 9th</a:t>
            </a:r>
          </a:p>
          <a:p>
            <a:pPr marL="6985" algn="ctr">
              <a:spcBef>
                <a:spcPts val="130"/>
              </a:spcBef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Flagstar Strand Theater</a:t>
            </a:r>
          </a:p>
        </p:txBody>
      </p:sp>
      <p:sp>
        <p:nvSpPr>
          <p:cNvPr id="54" name="object 168">
            <a:extLst>
              <a:ext uri="{FF2B5EF4-FFF2-40B4-BE49-F238E27FC236}">
                <a16:creationId xmlns:a16="http://schemas.microsoft.com/office/drawing/2014/main" id="{F7AB951C-E56B-F45B-0DA5-92461F613AA0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7FFD93C-2799-697B-A7E0-9912E2D8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22BBB62-3E3B-7C0E-ABB7-4026CF89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5275"/>
            <a:ext cx="20104100" cy="824075"/>
          </a:xfrm>
          <a:prstGeom prst="rect">
            <a:avLst/>
          </a:prstGeom>
        </p:spPr>
      </p:pic>
      <p:sp>
        <p:nvSpPr>
          <p:cNvPr id="2" name="object 168">
            <a:extLst>
              <a:ext uri="{FF2B5EF4-FFF2-40B4-BE49-F238E27FC236}">
                <a16:creationId xmlns:a16="http://schemas.microsoft.com/office/drawing/2014/main" id="{90152814-EF22-FDBC-001C-D55D3D569F78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9D8A5-A7C2-FB07-3BA1-6C2AC561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4" name="Picture 3" descr="A qr code with a letter b">
            <a:extLst>
              <a:ext uri="{FF2B5EF4-FFF2-40B4-BE49-F238E27FC236}">
                <a16:creationId xmlns:a16="http://schemas.microsoft.com/office/drawing/2014/main" id="{3AB7E79E-CDB8-7919-E08E-705B5A488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48" y="1466727"/>
            <a:ext cx="6934201" cy="6934201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4A848C1F-DE3B-DBCA-57BD-4F1916557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626475"/>
            <a:ext cx="201041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7200" spc="-10" dirty="0">
                <a:latin typeface="Century Gothic" panose="020B0502020202020204" pitchFamily="34" charset="0"/>
              </a:rPr>
              <a:t>https://bit.ly/LD44Media</a:t>
            </a:r>
            <a:endParaRPr sz="7200" spc="-1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4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5262622"/>
            <a:ext cx="201041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7200" spc="-10" dirty="0">
                <a:latin typeface="Century Gothic" panose="020B0502020202020204" pitchFamily="34" charset="0"/>
              </a:rPr>
              <a:t>Class Announcements </a:t>
            </a:r>
            <a:endParaRPr sz="7200" spc="-10" dirty="0">
              <a:latin typeface="Century Gothic" panose="020B0502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-1" y="7045961"/>
            <a:ext cx="20104100" cy="2812308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864235" indent="-857250" algn="ctr">
              <a:spcBef>
                <a:spcPts val="130"/>
              </a:spcBef>
              <a:buFontTx/>
              <a:buChar char="-"/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Social Committee Meeting Tomorrow 10:30 a.m.</a:t>
            </a:r>
          </a:p>
          <a:p>
            <a:pPr marL="864235" indent="-857250" algn="ctr">
              <a:spcBef>
                <a:spcPts val="130"/>
              </a:spcBef>
              <a:buFontTx/>
              <a:buChar char="-"/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Class Resource Page </a:t>
            </a:r>
          </a:p>
          <a:p>
            <a:pPr marL="864235" indent="-857250" algn="ctr">
              <a:spcBef>
                <a:spcPts val="130"/>
              </a:spcBef>
              <a:buFontTx/>
              <a:buChar char="-"/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Class Share Out: Events</a:t>
            </a:r>
          </a:p>
        </p:txBody>
      </p:sp>
      <p:sp>
        <p:nvSpPr>
          <p:cNvPr id="54" name="object 168">
            <a:extLst>
              <a:ext uri="{FF2B5EF4-FFF2-40B4-BE49-F238E27FC236}">
                <a16:creationId xmlns:a16="http://schemas.microsoft.com/office/drawing/2014/main" id="{F7AB951C-E56B-F45B-0DA5-92461F613AA0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7FFD93C-2799-697B-A7E0-9912E2D8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22BBB62-3E3B-7C0E-ABB7-4026CF89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" y="5349875"/>
            <a:ext cx="20104100" cy="190629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2300" spc="-10">
                <a:latin typeface="Century Gothic"/>
              </a:rPr>
              <a:t>Devon O'Reilly</a:t>
            </a:r>
            <a:endParaRPr lang="en-US"/>
          </a:p>
        </p:txBody>
      </p:sp>
      <p:sp>
        <p:nvSpPr>
          <p:cNvPr id="53" name="object 53"/>
          <p:cNvSpPr txBox="1"/>
          <p:nvPr/>
        </p:nvSpPr>
        <p:spPr>
          <a:xfrm>
            <a:off x="-11258" y="7154925"/>
            <a:ext cx="20104100" cy="18633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Senior Director, Community Engagement and Leadership Development, Detroit Regional Chamber</a:t>
            </a:r>
            <a:endParaRPr lang="en-US" sz="6000" dirty="0">
              <a:latin typeface="Century Gothic" panose="020B0502020202020204" pitchFamily="34" charset="0"/>
              <a:cs typeface="UniversLTStd-LightCn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  <p:sp>
        <p:nvSpPr>
          <p:cNvPr id="81" name="object 168">
            <a:extLst>
              <a:ext uri="{FF2B5EF4-FFF2-40B4-BE49-F238E27FC236}">
                <a16:creationId xmlns:a16="http://schemas.microsoft.com/office/drawing/2014/main" id="{7C7692A5-BB5A-D2E8-294C-BE16CA9F697D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379A0D5-9F13-2768-4E0B-7C9449BE2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86" name="Picture 8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6936BA9-7A59-332E-9D5B-85F39BB53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6" y="1567779"/>
            <a:ext cx="18398971" cy="37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62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" y="5349875"/>
            <a:ext cx="20104100" cy="190629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2300" spc="-10" dirty="0">
                <a:latin typeface="Century Gothic"/>
              </a:rPr>
              <a:t>Social Hour</a:t>
            </a:r>
            <a:endParaRPr lang="en-US" dirty="0"/>
          </a:p>
        </p:txBody>
      </p:sp>
      <p:sp>
        <p:nvSpPr>
          <p:cNvPr id="53" name="object 53"/>
          <p:cNvSpPr txBox="1"/>
          <p:nvPr/>
        </p:nvSpPr>
        <p:spPr>
          <a:xfrm>
            <a:off x="-11258" y="7154925"/>
            <a:ext cx="20104100" cy="9400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Grazing Hearts Charcuterie </a:t>
            </a:r>
            <a:endParaRPr lang="en-US" sz="6000" dirty="0">
              <a:latin typeface="Century Gothic" panose="020B0502020202020204" pitchFamily="34" charset="0"/>
              <a:cs typeface="UniversLTStd-LightCn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  <p:sp>
        <p:nvSpPr>
          <p:cNvPr id="81" name="object 168">
            <a:extLst>
              <a:ext uri="{FF2B5EF4-FFF2-40B4-BE49-F238E27FC236}">
                <a16:creationId xmlns:a16="http://schemas.microsoft.com/office/drawing/2014/main" id="{7C7692A5-BB5A-D2E8-294C-BE16CA9F697D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379A0D5-9F13-2768-4E0B-7C9449BE2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86" name="Picture 8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6936BA9-7A59-332E-9D5B-85F39BB53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6" y="1567779"/>
            <a:ext cx="18398971" cy="37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5275"/>
            <a:ext cx="20104100" cy="824075"/>
          </a:xfrm>
          <a:prstGeom prst="rect">
            <a:avLst/>
          </a:prstGeom>
        </p:spPr>
      </p:pic>
      <p:sp>
        <p:nvSpPr>
          <p:cNvPr id="2" name="object 168">
            <a:extLst>
              <a:ext uri="{FF2B5EF4-FFF2-40B4-BE49-F238E27FC236}">
                <a16:creationId xmlns:a16="http://schemas.microsoft.com/office/drawing/2014/main" id="{90152814-EF22-FDBC-001C-D55D3D569F78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9D8A5-A7C2-FB07-3BA1-6C2AC561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5" name="Picture 4" descr="A logo with a rainbow colored letter and numbers&#10;&#10;Description automatically generated">
            <a:extLst>
              <a:ext uri="{FF2B5EF4-FFF2-40B4-BE49-F238E27FC236}">
                <a16:creationId xmlns:a16="http://schemas.microsoft.com/office/drawing/2014/main" id="{05955A67-AFDE-2BF1-FB6E-1606BD304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49" y="1351417"/>
            <a:ext cx="7772400" cy="7413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C78A3-0A1B-E71A-D048-9FF4F2F69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" y="9317511"/>
            <a:ext cx="7772400" cy="777240"/>
          </a:xfrm>
          <a:prstGeom prst="rect">
            <a:avLst/>
          </a:prstGeom>
        </p:spPr>
      </p:pic>
      <p:pic>
        <p:nvPicPr>
          <p:cNvPr id="6" name="Picture 5" descr="A black and grey logo">
            <a:extLst>
              <a:ext uri="{FF2B5EF4-FFF2-40B4-BE49-F238E27FC236}">
                <a16:creationId xmlns:a16="http://schemas.microsoft.com/office/drawing/2014/main" id="{41B8EE72-A734-3BE6-3C24-1BC30DB83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9927" y="9208043"/>
            <a:ext cx="4617755" cy="10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5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" y="5349875"/>
            <a:ext cx="20104100" cy="136768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8800" spc="-10" dirty="0">
                <a:latin typeface="Century Gothic"/>
              </a:rPr>
              <a:t>The Changing Role of Media</a:t>
            </a:r>
            <a:endParaRPr lang="en-US" sz="8800" dirty="0"/>
          </a:p>
        </p:txBody>
      </p:sp>
      <p:sp>
        <p:nvSpPr>
          <p:cNvPr id="53" name="object 53"/>
          <p:cNvSpPr txBox="1"/>
          <p:nvPr/>
        </p:nvSpPr>
        <p:spPr>
          <a:xfrm>
            <a:off x="-11258" y="7154925"/>
            <a:ext cx="20104100" cy="2442976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6985" algn="ctr">
              <a:spcBef>
                <a:spcPts val="130"/>
              </a:spcBef>
            </a:pPr>
            <a:r>
              <a:rPr lang="en-US" sz="5400" b="1" dirty="0">
                <a:solidFill>
                  <a:srgbClr val="4C598E"/>
                </a:solidFill>
                <a:latin typeface="Century Gothic"/>
              </a:rPr>
              <a:t>Bob Ellis</a:t>
            </a:r>
            <a:r>
              <a:rPr lang="en-US" sz="5400" dirty="0">
                <a:solidFill>
                  <a:srgbClr val="4C598E"/>
                </a:solidFill>
                <a:latin typeface="Century Gothic"/>
              </a:rPr>
              <a:t>, Vice President and General Manager, WDIV</a:t>
            </a:r>
            <a:endParaRPr lang="en-US" dirty="0">
              <a:latin typeface="Century Gothic"/>
            </a:endParaRPr>
          </a:p>
          <a:p>
            <a:pPr marL="6985" algn="ctr">
              <a:spcBef>
                <a:spcPts val="130"/>
              </a:spcBef>
            </a:pPr>
            <a:r>
              <a:rPr lang="en-US" sz="5400" b="1" dirty="0">
                <a:solidFill>
                  <a:srgbClr val="4C598E"/>
                </a:solidFill>
                <a:latin typeface="Century Gothic"/>
                <a:cs typeface="UniversLTStd-LightCn"/>
              </a:rPr>
              <a:t>Devin Scillian</a:t>
            </a:r>
            <a:r>
              <a:rPr lang="en-US" sz="5400" dirty="0">
                <a:solidFill>
                  <a:srgbClr val="4C598E"/>
                </a:solidFill>
                <a:latin typeface="Century Gothic"/>
                <a:cs typeface="UniversLTStd-LightCn"/>
              </a:rPr>
              <a:t>, Anchor, WDIV</a:t>
            </a:r>
            <a:endParaRPr lang="en-US" sz="5400" b="1" dirty="0">
              <a:solidFill>
                <a:srgbClr val="4C598E"/>
              </a:solidFill>
              <a:latin typeface="Century Gothic"/>
              <a:cs typeface="UniversLTStd-LightCn"/>
            </a:endParaRPr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4800" b="1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Jamie Kaye Walters</a:t>
            </a:r>
            <a:r>
              <a:rPr lang="en-US" sz="48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, Chief Operating Officer, VVK PR and Creative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  <p:sp>
        <p:nvSpPr>
          <p:cNvPr id="81" name="object 168">
            <a:extLst>
              <a:ext uri="{FF2B5EF4-FFF2-40B4-BE49-F238E27FC236}">
                <a16:creationId xmlns:a16="http://schemas.microsoft.com/office/drawing/2014/main" id="{7C7692A5-BB5A-D2E8-294C-BE16CA9F697D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379A0D5-9F13-2768-4E0B-7C9449BE2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86" name="Picture 8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6936BA9-7A59-332E-9D5B-85F39BB53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6" y="1567779"/>
            <a:ext cx="18398971" cy="37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" y="5349875"/>
            <a:ext cx="20104100" cy="190629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2300" spc="-10" dirty="0">
                <a:latin typeface="Century Gothic"/>
              </a:rPr>
              <a:t>Lunch</a:t>
            </a:r>
            <a:endParaRPr lang="en-US" dirty="0"/>
          </a:p>
        </p:txBody>
      </p:sp>
      <p:sp>
        <p:nvSpPr>
          <p:cNvPr id="53" name="object 53"/>
          <p:cNvSpPr txBox="1"/>
          <p:nvPr/>
        </p:nvSpPr>
        <p:spPr>
          <a:xfrm>
            <a:off x="-11258" y="7154925"/>
            <a:ext cx="20104100" cy="9400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0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Anita’s Kitchen</a:t>
            </a:r>
            <a:endParaRPr lang="en-US" sz="6000" dirty="0">
              <a:latin typeface="Century Gothic" panose="020B0502020202020204" pitchFamily="34" charset="0"/>
              <a:cs typeface="UniversLTStd-LightCn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  <p:sp>
        <p:nvSpPr>
          <p:cNvPr id="81" name="object 168">
            <a:extLst>
              <a:ext uri="{FF2B5EF4-FFF2-40B4-BE49-F238E27FC236}">
                <a16:creationId xmlns:a16="http://schemas.microsoft.com/office/drawing/2014/main" id="{7C7692A5-BB5A-D2E8-294C-BE16CA9F697D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379A0D5-9F13-2768-4E0B-7C9449BE2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86" name="Picture 8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6936BA9-7A59-332E-9D5B-85F39BB53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6" y="1567779"/>
            <a:ext cx="18398971" cy="37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5275"/>
            <a:ext cx="20104100" cy="824075"/>
          </a:xfrm>
          <a:prstGeom prst="rect">
            <a:avLst/>
          </a:prstGeom>
        </p:spPr>
      </p:pic>
      <p:sp>
        <p:nvSpPr>
          <p:cNvPr id="2" name="object 168">
            <a:extLst>
              <a:ext uri="{FF2B5EF4-FFF2-40B4-BE49-F238E27FC236}">
                <a16:creationId xmlns:a16="http://schemas.microsoft.com/office/drawing/2014/main" id="{90152814-EF22-FDBC-001C-D55D3D569F78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9D8A5-A7C2-FB07-3BA1-6C2AC561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5" name="Picture 4" descr="A logo with a rainbow colored letter and numbers&#10;&#10;Description automatically generated">
            <a:extLst>
              <a:ext uri="{FF2B5EF4-FFF2-40B4-BE49-F238E27FC236}">
                <a16:creationId xmlns:a16="http://schemas.microsoft.com/office/drawing/2014/main" id="{05955A67-AFDE-2BF1-FB6E-1606BD304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49" y="1351417"/>
            <a:ext cx="7772400" cy="7413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C78A3-0A1B-E71A-D048-9FF4F2F69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" y="9317511"/>
            <a:ext cx="7772400" cy="777240"/>
          </a:xfrm>
          <a:prstGeom prst="rect">
            <a:avLst/>
          </a:prstGeom>
        </p:spPr>
      </p:pic>
      <p:pic>
        <p:nvPicPr>
          <p:cNvPr id="6" name="Picture 5" descr="A black and grey logo">
            <a:extLst>
              <a:ext uri="{FF2B5EF4-FFF2-40B4-BE49-F238E27FC236}">
                <a16:creationId xmlns:a16="http://schemas.microsoft.com/office/drawing/2014/main" id="{41B8EE72-A734-3BE6-3C24-1BC30DB83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9927" y="9208043"/>
            <a:ext cx="4617755" cy="10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4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" y="5349875"/>
            <a:ext cx="20104100" cy="136768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8800" spc="-10" dirty="0">
                <a:latin typeface="Century Gothic"/>
              </a:rPr>
              <a:t>Personal Branding Workshop</a:t>
            </a:r>
            <a:endParaRPr lang="en-US" sz="8800" dirty="0"/>
          </a:p>
        </p:txBody>
      </p:sp>
      <p:sp>
        <p:nvSpPr>
          <p:cNvPr id="53" name="object 53"/>
          <p:cNvSpPr txBox="1"/>
          <p:nvPr/>
        </p:nvSpPr>
        <p:spPr>
          <a:xfrm>
            <a:off x="-11258" y="7154925"/>
            <a:ext cx="20104100" cy="20608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spcBef>
                <a:spcPts val="130"/>
              </a:spcBef>
            </a:pPr>
            <a:r>
              <a:rPr lang="en-US" sz="6600" b="1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Robert Courtney</a:t>
            </a:r>
          </a:p>
          <a:p>
            <a:pPr marL="6985" algn="ctr">
              <a:spcBef>
                <a:spcPts val="130"/>
              </a:spcBef>
            </a:pPr>
            <a:r>
              <a:rPr lang="en-US" sz="6600" dirty="0">
                <a:solidFill>
                  <a:srgbClr val="4C598E"/>
                </a:solidFill>
                <a:latin typeface="Century Gothic" panose="020B0502020202020204" pitchFamily="34" charset="0"/>
                <a:cs typeface="UniversLTStd-LightCn"/>
              </a:rPr>
              <a:t>Founder, Robert Courtney &amp; Associates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E214C51-8B5E-F559-BD95-AC4440AB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47"/>
            <a:ext cx="20104100" cy="824075"/>
          </a:xfrm>
          <a:prstGeom prst="rect">
            <a:avLst/>
          </a:prstGeom>
        </p:spPr>
      </p:pic>
      <p:sp>
        <p:nvSpPr>
          <p:cNvPr id="81" name="object 168">
            <a:extLst>
              <a:ext uri="{FF2B5EF4-FFF2-40B4-BE49-F238E27FC236}">
                <a16:creationId xmlns:a16="http://schemas.microsoft.com/office/drawing/2014/main" id="{7C7692A5-BB5A-D2E8-294C-BE16CA9F697D}"/>
              </a:ext>
            </a:extLst>
          </p:cNvPr>
          <p:cNvSpPr/>
          <p:nvPr/>
        </p:nvSpPr>
        <p:spPr>
          <a:xfrm>
            <a:off x="0" y="-1"/>
            <a:ext cx="20104100" cy="1487141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en-US" dirty="0"/>
              <a:t>x</a:t>
            </a:r>
            <a:endParaRPr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379A0D5-9F13-2768-4E0B-7C9449BE2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1" y="251810"/>
            <a:ext cx="3673476" cy="983517"/>
          </a:xfrm>
          <a:prstGeom prst="rect">
            <a:avLst/>
          </a:prstGeom>
        </p:spPr>
      </p:pic>
      <p:pic>
        <p:nvPicPr>
          <p:cNvPr id="86" name="Picture 8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6936BA9-7A59-332E-9D5B-85F39BB53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6" y="1567779"/>
            <a:ext cx="18398971" cy="37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8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5283" y="397"/>
            <a:ext cx="20862258" cy="116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" y="9502699"/>
            <a:ext cx="20104100" cy="14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67"/>
              <a:t>B</a:t>
            </a:r>
            <a:endParaRPr sz="6767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6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35984" y="-429761"/>
            <a:ext cx="21632959" cy="1207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35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9973" y="-491898"/>
            <a:ext cx="22025961" cy="122931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0052048" y="9576993"/>
            <a:ext cx="10052050" cy="120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77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INFO VS STRATEGY</a:t>
            </a:r>
            <a:endParaRPr sz="5277" b="1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6266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CFFA09B33D95449269755B89A3827A" ma:contentTypeVersion="17" ma:contentTypeDescription="Create a new document." ma:contentTypeScope="" ma:versionID="739adc2754dca02f530af6eb00334eed">
  <xsd:schema xmlns:xsd="http://www.w3.org/2001/XMLSchema" xmlns:xs="http://www.w3.org/2001/XMLSchema" xmlns:p="http://schemas.microsoft.com/office/2006/metadata/properties" xmlns:ns2="6e8f7362-2184-45db-965b-68c08fc4d829" xmlns:ns3="5d589ea8-db31-4289-a5ab-b680d99146ba" targetNamespace="http://schemas.microsoft.com/office/2006/metadata/properties" ma:root="true" ma:fieldsID="d905dd62ad3fd1aace52b531558d0704" ns2:_="" ns3:_="">
    <xsd:import namespace="6e8f7362-2184-45db-965b-68c08fc4d829"/>
    <xsd:import namespace="5d589ea8-db31-4289-a5ab-b680d9914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7362-2184-45db-965b-68c08fc4d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91c5f5-ac44-4f79-b0e6-64919c125f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89ea8-db31-4289-a5ab-b680d99146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fde2ed-8078-49dd-9466-49e3c3ba6a27}" ma:internalName="TaxCatchAll" ma:showField="CatchAllData" ma:web="5d589ea8-db31-4289-a5ab-b680d99146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8f7362-2184-45db-965b-68c08fc4d829">
      <Terms xmlns="http://schemas.microsoft.com/office/infopath/2007/PartnerControls"/>
    </lcf76f155ced4ddcb4097134ff3c332f>
    <TaxCatchAll xmlns="5d589ea8-db31-4289-a5ab-b680d99146ba" xsi:nil="true"/>
  </documentManagement>
</p:properties>
</file>

<file path=customXml/itemProps1.xml><?xml version="1.0" encoding="utf-8"?>
<ds:datastoreItem xmlns:ds="http://schemas.openxmlformats.org/officeDocument/2006/customXml" ds:itemID="{66FB74F0-661E-45FC-9F3F-5FA1CA1BA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095055-C15D-4A26-A268-086C96C01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8f7362-2184-45db-965b-68c08fc4d829"/>
    <ds:schemaRef ds:uri="5d589ea8-db31-4289-a5ab-b680d99146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06C554-3431-4D24-B584-730273FF5A5C}">
  <ds:schemaRefs>
    <ds:schemaRef ds:uri="5d589ea8-db31-4289-a5ab-b680d99146ba"/>
    <ds:schemaRef ds:uri="6e8f7362-2184-45db-965b-68c08fc4d82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162</Words>
  <Application>Microsoft Office PowerPoint</Application>
  <PresentationFormat>Custom</PresentationFormat>
  <Paragraphs>41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Simple Light</vt:lpstr>
      <vt:lpstr>PowerPoint Presentation</vt:lpstr>
      <vt:lpstr>Devon O'Reilly</vt:lpstr>
      <vt:lpstr>The Changing Role of Media</vt:lpstr>
      <vt:lpstr>Lunch</vt:lpstr>
      <vt:lpstr>PowerPoint Presentation</vt:lpstr>
      <vt:lpstr>Personal Branding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Media’s Role in Storytelling</vt:lpstr>
      <vt:lpstr>Class Announcements </vt:lpstr>
      <vt:lpstr>https://bit.ly/LD44Media</vt:lpstr>
      <vt:lpstr>Class Announcements </vt:lpstr>
      <vt:lpstr>Social Hour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XLIII</dc:title>
  <dc:creator>Marianne Bogard</dc:creator>
  <cp:lastModifiedBy>Caroline Reed</cp:lastModifiedBy>
  <cp:revision>31</cp:revision>
  <cp:lastPrinted>2023-09-20T18:43:58Z</cp:lastPrinted>
  <dcterms:created xsi:type="dcterms:W3CDTF">2022-10-04T18:10:29Z</dcterms:created>
  <dcterms:modified xsi:type="dcterms:W3CDTF">2023-10-19T14:16:15Z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2022-10-04T00:00:00Z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2022-10-04T00:00:00Z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0x01010008CFFA09B33D95449269755B89A3827A</vt:lpwstr>
  </property>
  <property fmtid="{D5CDD505-2E9C-101B-9397-08002B2CF9AE}" pid="7" name="MediaServiceImageTags">
    <vt:lpwstr/>
  </property>
</Properties>
</file>