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59" r:id="rId5"/>
    <p:sldMasterId id="2147483681" r:id="rId6"/>
    <p:sldMasterId id="2147483696" r:id="rId7"/>
    <p:sldMasterId id="2147483702" r:id="rId8"/>
    <p:sldMasterId id="2147483672" r:id="rId9"/>
  </p:sldMasterIdLst>
  <p:notesMasterIdLst>
    <p:notesMasterId r:id="rId114"/>
  </p:notesMasterIdLst>
  <p:sldIdLst>
    <p:sldId id="303" r:id="rId10"/>
    <p:sldId id="258" r:id="rId11"/>
    <p:sldId id="279" r:id="rId12"/>
    <p:sldId id="302" r:id="rId13"/>
    <p:sldId id="278" r:id="rId14"/>
    <p:sldId id="294" r:id="rId15"/>
    <p:sldId id="261" r:id="rId16"/>
    <p:sldId id="304" r:id="rId17"/>
    <p:sldId id="309" r:id="rId18"/>
    <p:sldId id="310" r:id="rId19"/>
    <p:sldId id="311" r:id="rId20"/>
    <p:sldId id="312" r:id="rId21"/>
    <p:sldId id="313" r:id="rId22"/>
    <p:sldId id="314" r:id="rId23"/>
    <p:sldId id="315" r:id="rId24"/>
    <p:sldId id="316" r:id="rId25"/>
    <p:sldId id="317" r:id="rId26"/>
    <p:sldId id="318" r:id="rId27"/>
    <p:sldId id="319" r:id="rId28"/>
    <p:sldId id="320" r:id="rId29"/>
    <p:sldId id="321" r:id="rId30"/>
    <p:sldId id="322" r:id="rId31"/>
    <p:sldId id="323" r:id="rId32"/>
    <p:sldId id="324" r:id="rId33"/>
    <p:sldId id="325" r:id="rId34"/>
    <p:sldId id="326" r:id="rId35"/>
    <p:sldId id="327" r:id="rId36"/>
    <p:sldId id="328" r:id="rId37"/>
    <p:sldId id="329" r:id="rId38"/>
    <p:sldId id="330" r:id="rId39"/>
    <p:sldId id="331" r:id="rId40"/>
    <p:sldId id="332" r:id="rId41"/>
    <p:sldId id="333" r:id="rId42"/>
    <p:sldId id="334" r:id="rId43"/>
    <p:sldId id="335" r:id="rId44"/>
    <p:sldId id="336" r:id="rId45"/>
    <p:sldId id="337" r:id="rId46"/>
    <p:sldId id="338" r:id="rId47"/>
    <p:sldId id="339" r:id="rId48"/>
    <p:sldId id="340" r:id="rId49"/>
    <p:sldId id="341" r:id="rId50"/>
    <p:sldId id="342" r:id="rId51"/>
    <p:sldId id="343" r:id="rId52"/>
    <p:sldId id="344" r:id="rId53"/>
    <p:sldId id="345" r:id="rId54"/>
    <p:sldId id="346" r:id="rId55"/>
    <p:sldId id="347" r:id="rId56"/>
    <p:sldId id="348" r:id="rId57"/>
    <p:sldId id="349" r:id="rId58"/>
    <p:sldId id="350" r:id="rId59"/>
    <p:sldId id="351" r:id="rId60"/>
    <p:sldId id="352" r:id="rId61"/>
    <p:sldId id="353" r:id="rId62"/>
    <p:sldId id="354" r:id="rId63"/>
    <p:sldId id="355" r:id="rId64"/>
    <p:sldId id="356" r:id="rId65"/>
    <p:sldId id="357" r:id="rId66"/>
    <p:sldId id="358" r:id="rId67"/>
    <p:sldId id="359" r:id="rId68"/>
    <p:sldId id="360" r:id="rId69"/>
    <p:sldId id="361" r:id="rId70"/>
    <p:sldId id="362" r:id="rId71"/>
    <p:sldId id="363" r:id="rId72"/>
    <p:sldId id="364" r:id="rId73"/>
    <p:sldId id="365" r:id="rId74"/>
    <p:sldId id="366" r:id="rId75"/>
    <p:sldId id="367" r:id="rId76"/>
    <p:sldId id="368" r:id="rId77"/>
    <p:sldId id="369" r:id="rId78"/>
    <p:sldId id="370" r:id="rId79"/>
    <p:sldId id="371" r:id="rId80"/>
    <p:sldId id="372" r:id="rId81"/>
    <p:sldId id="373" r:id="rId82"/>
    <p:sldId id="374" r:id="rId83"/>
    <p:sldId id="375" r:id="rId84"/>
    <p:sldId id="376" r:id="rId85"/>
    <p:sldId id="377" r:id="rId86"/>
    <p:sldId id="378" r:id="rId87"/>
    <p:sldId id="379" r:id="rId88"/>
    <p:sldId id="308" r:id="rId89"/>
    <p:sldId id="306" r:id="rId90"/>
    <p:sldId id="381" r:id="rId91"/>
    <p:sldId id="382" r:id="rId92"/>
    <p:sldId id="383" r:id="rId93"/>
    <p:sldId id="384" r:id="rId94"/>
    <p:sldId id="385" r:id="rId95"/>
    <p:sldId id="386" r:id="rId96"/>
    <p:sldId id="387" r:id="rId97"/>
    <p:sldId id="388" r:id="rId98"/>
    <p:sldId id="389" r:id="rId99"/>
    <p:sldId id="390" r:id="rId100"/>
    <p:sldId id="391" r:id="rId101"/>
    <p:sldId id="392" r:id="rId102"/>
    <p:sldId id="393" r:id="rId103"/>
    <p:sldId id="394" r:id="rId104"/>
    <p:sldId id="395" r:id="rId105"/>
    <p:sldId id="396" r:id="rId106"/>
    <p:sldId id="397" r:id="rId107"/>
    <p:sldId id="307" r:id="rId108"/>
    <p:sldId id="277" r:id="rId109"/>
    <p:sldId id="296" r:id="rId110"/>
    <p:sldId id="300" r:id="rId111"/>
    <p:sldId id="299" r:id="rId112"/>
    <p:sldId id="380" r:id="rId113"/>
  </p:sldIdLst>
  <p:sldSz cx="20104100" cy="11309350"/>
  <p:notesSz cx="20104100" cy="113093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0C0DA3-5BEA-497E-BC66-190F6FCB2935}" v="2" dt="2023-11-08T20:31:33.758"/>
    <p1510:client id="{D119822F-A221-4FEF-A6EE-EDFDA5F96295}" v="813" dt="2023-11-08T14:59:29.97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23"/>
    <p:restoredTop sz="94619"/>
  </p:normalViewPr>
  <p:slideViewPr>
    <p:cSldViewPr>
      <p:cViewPr varScale="1">
        <p:scale>
          <a:sx n="38" d="100"/>
          <a:sy n="38" d="100"/>
        </p:scale>
        <p:origin x="928" y="56"/>
      </p:cViewPr>
      <p:guideLst>
        <p:guide orient="horz" pos="2880"/>
        <p:guide pos="216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17" Type="http://schemas.openxmlformats.org/officeDocument/2006/relationships/theme" Target="theme/theme1.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slide" Target="slides/slide103.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5" Type="http://schemas.openxmlformats.org/officeDocument/2006/relationships/slideMaster" Target="slideMasters/slideMaster2.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slide" Target="slides/slide104.xml"/><Relationship Id="rId118" Type="http://schemas.openxmlformats.org/officeDocument/2006/relationships/tableStyles" Target="tableStyles.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notesMaster" Target="notesMasters/notesMaster1.xml"/><Relationship Id="rId119" Type="http://schemas.microsoft.com/office/2016/11/relationships/changesInfo" Target="changesInfos/changesInfo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microsoft.com/office/2015/10/relationships/revisionInfo" Target="revisionInfo.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presProps" Target="presProps.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customXml" Target="../customXml/item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e Reed" userId="S::creed@detroitchamber.com::4ffb1e4e-0650-443f-b984-60207a955c17" providerId="AD" clId="Web-{22879C37-BDE3-4F01-B425-198D861C41CD}"/>
    <pc:docChg chg="delSld modSld">
      <pc:chgData name="Caroline Reed" userId="S::creed@detroitchamber.com::4ffb1e4e-0650-443f-b984-60207a955c17" providerId="AD" clId="Web-{22879C37-BDE3-4F01-B425-198D861C41CD}" dt="2023-11-07T16:29:15.080" v="9"/>
      <pc:docMkLst>
        <pc:docMk/>
      </pc:docMkLst>
      <pc:sldChg chg="delSp">
        <pc:chgData name="Caroline Reed" userId="S::creed@detroitchamber.com::4ffb1e4e-0650-443f-b984-60207a955c17" providerId="AD" clId="Web-{22879C37-BDE3-4F01-B425-198D861C41CD}" dt="2023-11-07T16:29:04.204" v="0"/>
        <pc:sldMkLst>
          <pc:docMk/>
          <pc:sldMk cId="1974933027" sldId="261"/>
        </pc:sldMkLst>
        <pc:picChg chg="del">
          <ac:chgData name="Caroline Reed" userId="S::creed@detroitchamber.com::4ffb1e4e-0650-443f-b984-60207a955c17" providerId="AD" clId="Web-{22879C37-BDE3-4F01-B425-198D861C41CD}" dt="2023-11-07T16:29:04.204" v="0"/>
          <ac:picMkLst>
            <pc:docMk/>
            <pc:sldMk cId="1974933027" sldId="261"/>
            <ac:picMk id="6" creationId="{41B8EE72-A734-3BE6-3C24-1BC30DB83986}"/>
          </ac:picMkLst>
        </pc:picChg>
      </pc:sldChg>
      <pc:sldChg chg="del">
        <pc:chgData name="Caroline Reed" userId="S::creed@detroitchamber.com::4ffb1e4e-0650-443f-b984-60207a955c17" providerId="AD" clId="Web-{22879C37-BDE3-4F01-B425-198D861C41CD}" dt="2023-11-07T16:29:15.080" v="9"/>
        <pc:sldMkLst>
          <pc:docMk/>
          <pc:sldMk cId="4163366636" sldId="283"/>
        </pc:sldMkLst>
      </pc:sldChg>
      <pc:sldChg chg="del">
        <pc:chgData name="Caroline Reed" userId="S::creed@detroitchamber.com::4ffb1e4e-0650-443f-b984-60207a955c17" providerId="AD" clId="Web-{22879C37-BDE3-4F01-B425-198D861C41CD}" dt="2023-11-07T16:29:15.080" v="8"/>
        <pc:sldMkLst>
          <pc:docMk/>
          <pc:sldMk cId="3558358865" sldId="284"/>
        </pc:sldMkLst>
      </pc:sldChg>
      <pc:sldChg chg="del">
        <pc:chgData name="Caroline Reed" userId="S::creed@detroitchamber.com::4ffb1e4e-0650-443f-b984-60207a955c17" providerId="AD" clId="Web-{22879C37-BDE3-4F01-B425-198D861C41CD}" dt="2023-11-07T16:29:15.080" v="7"/>
        <pc:sldMkLst>
          <pc:docMk/>
          <pc:sldMk cId="4262660658" sldId="285"/>
        </pc:sldMkLst>
      </pc:sldChg>
      <pc:sldChg chg="del">
        <pc:chgData name="Caroline Reed" userId="S::creed@detroitchamber.com::4ffb1e4e-0650-443f-b984-60207a955c17" providerId="AD" clId="Web-{22879C37-BDE3-4F01-B425-198D861C41CD}" dt="2023-11-07T16:29:15.080" v="6"/>
        <pc:sldMkLst>
          <pc:docMk/>
          <pc:sldMk cId="2293294022" sldId="286"/>
        </pc:sldMkLst>
      </pc:sldChg>
      <pc:sldChg chg="del">
        <pc:chgData name="Caroline Reed" userId="S::creed@detroitchamber.com::4ffb1e4e-0650-443f-b984-60207a955c17" providerId="AD" clId="Web-{22879C37-BDE3-4F01-B425-198D861C41CD}" dt="2023-11-07T16:29:15.080" v="5"/>
        <pc:sldMkLst>
          <pc:docMk/>
          <pc:sldMk cId="1223648634" sldId="287"/>
        </pc:sldMkLst>
      </pc:sldChg>
      <pc:sldChg chg="del">
        <pc:chgData name="Caroline Reed" userId="S::creed@detroitchamber.com::4ffb1e4e-0650-443f-b984-60207a955c17" providerId="AD" clId="Web-{22879C37-BDE3-4F01-B425-198D861C41CD}" dt="2023-11-07T16:29:15.064" v="4"/>
        <pc:sldMkLst>
          <pc:docMk/>
          <pc:sldMk cId="1256692710" sldId="288"/>
        </pc:sldMkLst>
      </pc:sldChg>
      <pc:sldChg chg="del">
        <pc:chgData name="Caroline Reed" userId="S::creed@detroitchamber.com::4ffb1e4e-0650-443f-b984-60207a955c17" providerId="AD" clId="Web-{22879C37-BDE3-4F01-B425-198D861C41CD}" dt="2023-11-07T16:29:15.064" v="3"/>
        <pc:sldMkLst>
          <pc:docMk/>
          <pc:sldMk cId="2437595605" sldId="289"/>
        </pc:sldMkLst>
      </pc:sldChg>
      <pc:sldChg chg="del">
        <pc:chgData name="Caroline Reed" userId="S::creed@detroitchamber.com::4ffb1e4e-0650-443f-b984-60207a955c17" providerId="AD" clId="Web-{22879C37-BDE3-4F01-B425-198D861C41CD}" dt="2023-11-07T16:29:15.064" v="2"/>
        <pc:sldMkLst>
          <pc:docMk/>
          <pc:sldMk cId="2092453817" sldId="290"/>
        </pc:sldMkLst>
      </pc:sldChg>
      <pc:sldChg chg="del">
        <pc:chgData name="Caroline Reed" userId="S::creed@detroitchamber.com::4ffb1e4e-0650-443f-b984-60207a955c17" providerId="AD" clId="Web-{22879C37-BDE3-4F01-B425-198D861C41CD}" dt="2023-11-07T16:29:15.064" v="1"/>
        <pc:sldMkLst>
          <pc:docMk/>
          <pc:sldMk cId="2782808036" sldId="291"/>
        </pc:sldMkLst>
      </pc:sldChg>
    </pc:docChg>
  </pc:docChgLst>
  <pc:docChgLst>
    <pc:chgData name="Caroline Reed" userId="4ffb1e4e-0650-443f-b984-60207a955c17" providerId="ADAL" clId="{3C975FF5-2B55-4E6E-A527-353B7484D929}"/>
    <pc:docChg chg="undo custSel addSld delSld modSld sldOrd addMainMaster">
      <pc:chgData name="Caroline Reed" userId="4ffb1e4e-0650-443f-b984-60207a955c17" providerId="ADAL" clId="{3C975FF5-2B55-4E6E-A527-353B7484D929}" dt="2023-10-18T21:41:27.861" v="1374" actId="20577"/>
      <pc:docMkLst>
        <pc:docMk/>
      </pc:docMkLst>
      <pc:sldChg chg="modSp mod">
        <pc:chgData name="Caroline Reed" userId="4ffb1e4e-0650-443f-b984-60207a955c17" providerId="ADAL" clId="{3C975FF5-2B55-4E6E-A527-353B7484D929}" dt="2023-10-18T20:59:25.565" v="107" actId="255"/>
        <pc:sldMkLst>
          <pc:docMk/>
          <pc:sldMk cId="2541962633" sldId="258"/>
        </pc:sldMkLst>
        <pc:spChg chg="mod">
          <ac:chgData name="Caroline Reed" userId="4ffb1e4e-0650-443f-b984-60207a955c17" providerId="ADAL" clId="{3C975FF5-2B55-4E6E-A527-353B7484D929}" dt="2023-10-18T20:59:25.565" v="107" actId="255"/>
          <ac:spMkLst>
            <pc:docMk/>
            <pc:sldMk cId="2541962633" sldId="258"/>
            <ac:spMk id="53" creationId="{00000000-0000-0000-0000-000000000000}"/>
          </ac:spMkLst>
        </pc:spChg>
      </pc:sldChg>
      <pc:sldChg chg="modSp mod">
        <pc:chgData name="Caroline Reed" userId="4ffb1e4e-0650-443f-b984-60207a955c17" providerId="ADAL" clId="{3C975FF5-2B55-4E6E-A527-353B7484D929}" dt="2023-10-18T21:13:03.803" v="945" actId="20577"/>
        <pc:sldMkLst>
          <pc:docMk/>
          <pc:sldMk cId="2369118480" sldId="277"/>
        </pc:sldMkLst>
        <pc:spChg chg="mod">
          <ac:chgData name="Caroline Reed" userId="4ffb1e4e-0650-443f-b984-60207a955c17" providerId="ADAL" clId="{3C975FF5-2B55-4E6E-A527-353B7484D929}" dt="2023-10-18T21:12:43.424" v="941" actId="255"/>
          <ac:spMkLst>
            <pc:docMk/>
            <pc:sldMk cId="2369118480" sldId="277"/>
            <ac:spMk id="2" creationId="{00000000-0000-0000-0000-000000000000}"/>
          </ac:spMkLst>
        </pc:spChg>
        <pc:spChg chg="mod">
          <ac:chgData name="Caroline Reed" userId="4ffb1e4e-0650-443f-b984-60207a955c17" providerId="ADAL" clId="{3C975FF5-2B55-4E6E-A527-353B7484D929}" dt="2023-10-18T21:13:03.803" v="945" actId="20577"/>
          <ac:spMkLst>
            <pc:docMk/>
            <pc:sldMk cId="2369118480" sldId="277"/>
            <ac:spMk id="53" creationId="{00000000-0000-0000-0000-000000000000}"/>
          </ac:spMkLst>
        </pc:spChg>
      </pc:sldChg>
      <pc:sldChg chg="modSp add mod">
        <pc:chgData name="Caroline Reed" userId="4ffb1e4e-0650-443f-b984-60207a955c17" providerId="ADAL" clId="{3C975FF5-2B55-4E6E-A527-353B7484D929}" dt="2023-10-18T21:02:13.135" v="374" actId="20577"/>
        <pc:sldMkLst>
          <pc:docMk/>
          <pc:sldMk cId="3747486627" sldId="278"/>
        </pc:sldMkLst>
        <pc:spChg chg="mod">
          <ac:chgData name="Caroline Reed" userId="4ffb1e4e-0650-443f-b984-60207a955c17" providerId="ADAL" clId="{3C975FF5-2B55-4E6E-A527-353B7484D929}" dt="2023-10-18T20:59:57.087" v="151" actId="255"/>
          <ac:spMkLst>
            <pc:docMk/>
            <pc:sldMk cId="3747486627" sldId="278"/>
            <ac:spMk id="2" creationId="{00000000-0000-0000-0000-000000000000}"/>
          </ac:spMkLst>
        </pc:spChg>
        <pc:spChg chg="mod">
          <ac:chgData name="Caroline Reed" userId="4ffb1e4e-0650-443f-b984-60207a955c17" providerId="ADAL" clId="{3C975FF5-2B55-4E6E-A527-353B7484D929}" dt="2023-10-18T21:02:13.135" v="374" actId="20577"/>
          <ac:spMkLst>
            <pc:docMk/>
            <pc:sldMk cId="3747486627" sldId="278"/>
            <ac:spMk id="53" creationId="{00000000-0000-0000-0000-000000000000}"/>
          </ac:spMkLst>
        </pc:spChg>
      </pc:sldChg>
      <pc:sldChg chg="modSp add mod ord">
        <pc:chgData name="Caroline Reed" userId="4ffb1e4e-0650-443f-b984-60207a955c17" providerId="ADAL" clId="{3C975FF5-2B55-4E6E-A527-353B7484D929}" dt="2023-10-18T21:02:40.270" v="404" actId="20577"/>
        <pc:sldMkLst>
          <pc:docMk/>
          <pc:sldMk cId="1307567737" sldId="279"/>
        </pc:sldMkLst>
        <pc:spChg chg="mod">
          <ac:chgData name="Caroline Reed" userId="4ffb1e4e-0650-443f-b984-60207a955c17" providerId="ADAL" clId="{3C975FF5-2B55-4E6E-A527-353B7484D929}" dt="2023-10-18T21:02:31.131" v="382" actId="20577"/>
          <ac:spMkLst>
            <pc:docMk/>
            <pc:sldMk cId="1307567737" sldId="279"/>
            <ac:spMk id="2" creationId="{00000000-0000-0000-0000-000000000000}"/>
          </ac:spMkLst>
        </pc:spChg>
        <pc:spChg chg="mod">
          <ac:chgData name="Caroline Reed" userId="4ffb1e4e-0650-443f-b984-60207a955c17" providerId="ADAL" clId="{3C975FF5-2B55-4E6E-A527-353B7484D929}" dt="2023-10-18T21:02:40.270" v="404" actId="20577"/>
          <ac:spMkLst>
            <pc:docMk/>
            <pc:sldMk cId="1307567737" sldId="279"/>
            <ac:spMk id="53" creationId="{00000000-0000-0000-0000-000000000000}"/>
          </ac:spMkLst>
        </pc:spChg>
      </pc:sldChg>
      <pc:sldChg chg="add ord">
        <pc:chgData name="Caroline Reed" userId="4ffb1e4e-0650-443f-b984-60207a955c17" providerId="ADAL" clId="{3C975FF5-2B55-4E6E-A527-353B7484D929}" dt="2023-10-18T21:02:45.918" v="407"/>
        <pc:sldMkLst>
          <pc:docMk/>
          <pc:sldMk cId="3614144803" sldId="280"/>
        </pc:sldMkLst>
      </pc:sldChg>
      <pc:sldChg chg="modSp add del mod ord">
        <pc:chgData name="Caroline Reed" userId="4ffb1e4e-0650-443f-b984-60207a955c17" providerId="ADAL" clId="{3C975FF5-2B55-4E6E-A527-353B7484D929}" dt="2023-10-18T21:03:06.029" v="445" actId="47"/>
        <pc:sldMkLst>
          <pc:docMk/>
          <pc:sldMk cId="1321295055" sldId="281"/>
        </pc:sldMkLst>
        <pc:spChg chg="mod">
          <ac:chgData name="Caroline Reed" userId="4ffb1e4e-0650-443f-b984-60207a955c17" providerId="ADAL" clId="{3C975FF5-2B55-4E6E-A527-353B7484D929}" dt="2023-10-18T21:03:02.076" v="443" actId="20577"/>
          <ac:spMkLst>
            <pc:docMk/>
            <pc:sldMk cId="1321295055" sldId="281"/>
            <ac:spMk id="2" creationId="{00000000-0000-0000-0000-000000000000}"/>
          </ac:spMkLst>
        </pc:spChg>
      </pc:sldChg>
      <pc:sldChg chg="modSp add mod ord">
        <pc:chgData name="Caroline Reed" userId="4ffb1e4e-0650-443f-b984-60207a955c17" providerId="ADAL" clId="{3C975FF5-2B55-4E6E-A527-353B7484D929}" dt="2023-10-18T21:06:00.718" v="599" actId="404"/>
        <pc:sldMkLst>
          <pc:docMk/>
          <pc:sldMk cId="3915882112" sldId="282"/>
        </pc:sldMkLst>
        <pc:spChg chg="mod">
          <ac:chgData name="Caroline Reed" userId="4ffb1e4e-0650-443f-b984-60207a955c17" providerId="ADAL" clId="{3C975FF5-2B55-4E6E-A527-353B7484D929}" dt="2023-10-18T21:03:14.697" v="479" actId="20577"/>
          <ac:spMkLst>
            <pc:docMk/>
            <pc:sldMk cId="3915882112" sldId="282"/>
            <ac:spMk id="2" creationId="{00000000-0000-0000-0000-000000000000}"/>
          </ac:spMkLst>
        </pc:spChg>
        <pc:spChg chg="mod">
          <ac:chgData name="Caroline Reed" userId="4ffb1e4e-0650-443f-b984-60207a955c17" providerId="ADAL" clId="{3C975FF5-2B55-4E6E-A527-353B7484D929}" dt="2023-10-18T21:06:00.718" v="599" actId="404"/>
          <ac:spMkLst>
            <pc:docMk/>
            <pc:sldMk cId="3915882112" sldId="282"/>
            <ac:spMk id="53" creationId="{00000000-0000-0000-0000-000000000000}"/>
          </ac:spMkLst>
        </pc:spChg>
      </pc:sldChg>
      <pc:sldChg chg="add">
        <pc:chgData name="Caroline Reed" userId="4ffb1e4e-0650-443f-b984-60207a955c17" providerId="ADAL" clId="{3C975FF5-2B55-4E6E-A527-353B7484D929}" dt="2023-10-18T21:06:26.535" v="601"/>
        <pc:sldMkLst>
          <pc:docMk/>
          <pc:sldMk cId="4163366636" sldId="283"/>
        </pc:sldMkLst>
      </pc:sldChg>
      <pc:sldChg chg="add">
        <pc:chgData name="Caroline Reed" userId="4ffb1e4e-0650-443f-b984-60207a955c17" providerId="ADAL" clId="{3C975FF5-2B55-4E6E-A527-353B7484D929}" dt="2023-10-18T21:06:26.535" v="601"/>
        <pc:sldMkLst>
          <pc:docMk/>
          <pc:sldMk cId="3558358865" sldId="284"/>
        </pc:sldMkLst>
      </pc:sldChg>
      <pc:sldChg chg="add">
        <pc:chgData name="Caroline Reed" userId="4ffb1e4e-0650-443f-b984-60207a955c17" providerId="ADAL" clId="{3C975FF5-2B55-4E6E-A527-353B7484D929}" dt="2023-10-18T21:06:26.535" v="601"/>
        <pc:sldMkLst>
          <pc:docMk/>
          <pc:sldMk cId="4262660658" sldId="285"/>
        </pc:sldMkLst>
      </pc:sldChg>
      <pc:sldChg chg="add">
        <pc:chgData name="Caroline Reed" userId="4ffb1e4e-0650-443f-b984-60207a955c17" providerId="ADAL" clId="{3C975FF5-2B55-4E6E-A527-353B7484D929}" dt="2023-10-18T21:06:26.535" v="601"/>
        <pc:sldMkLst>
          <pc:docMk/>
          <pc:sldMk cId="2293294022" sldId="286"/>
        </pc:sldMkLst>
      </pc:sldChg>
      <pc:sldChg chg="add">
        <pc:chgData name="Caroline Reed" userId="4ffb1e4e-0650-443f-b984-60207a955c17" providerId="ADAL" clId="{3C975FF5-2B55-4E6E-A527-353B7484D929}" dt="2023-10-18T21:06:26.535" v="601"/>
        <pc:sldMkLst>
          <pc:docMk/>
          <pc:sldMk cId="1223648634" sldId="287"/>
        </pc:sldMkLst>
      </pc:sldChg>
      <pc:sldChg chg="add">
        <pc:chgData name="Caroline Reed" userId="4ffb1e4e-0650-443f-b984-60207a955c17" providerId="ADAL" clId="{3C975FF5-2B55-4E6E-A527-353B7484D929}" dt="2023-10-18T21:06:26.535" v="601"/>
        <pc:sldMkLst>
          <pc:docMk/>
          <pc:sldMk cId="1256692710" sldId="288"/>
        </pc:sldMkLst>
      </pc:sldChg>
      <pc:sldChg chg="add">
        <pc:chgData name="Caroline Reed" userId="4ffb1e4e-0650-443f-b984-60207a955c17" providerId="ADAL" clId="{3C975FF5-2B55-4E6E-A527-353B7484D929}" dt="2023-10-18T21:06:26.535" v="601"/>
        <pc:sldMkLst>
          <pc:docMk/>
          <pc:sldMk cId="2437595605" sldId="289"/>
        </pc:sldMkLst>
      </pc:sldChg>
      <pc:sldChg chg="add">
        <pc:chgData name="Caroline Reed" userId="4ffb1e4e-0650-443f-b984-60207a955c17" providerId="ADAL" clId="{3C975FF5-2B55-4E6E-A527-353B7484D929}" dt="2023-10-18T21:06:26.535" v="601"/>
        <pc:sldMkLst>
          <pc:docMk/>
          <pc:sldMk cId="2092453817" sldId="290"/>
        </pc:sldMkLst>
      </pc:sldChg>
      <pc:sldChg chg="add">
        <pc:chgData name="Caroline Reed" userId="4ffb1e4e-0650-443f-b984-60207a955c17" providerId="ADAL" clId="{3C975FF5-2B55-4E6E-A527-353B7484D929}" dt="2023-10-18T21:06:26.535" v="601"/>
        <pc:sldMkLst>
          <pc:docMk/>
          <pc:sldMk cId="2782808036" sldId="291"/>
        </pc:sldMkLst>
      </pc:sldChg>
      <pc:sldChg chg="new del ord">
        <pc:chgData name="Caroline Reed" userId="4ffb1e4e-0650-443f-b984-60207a955c17" providerId="ADAL" clId="{3C975FF5-2B55-4E6E-A527-353B7484D929}" dt="2023-10-18T21:06:56.538" v="605" actId="2696"/>
        <pc:sldMkLst>
          <pc:docMk/>
          <pc:sldMk cId="23821463" sldId="292"/>
        </pc:sldMkLst>
      </pc:sldChg>
      <pc:sldChg chg="modSp add del mod ord">
        <pc:chgData name="Caroline Reed" userId="4ffb1e4e-0650-443f-b984-60207a955c17" providerId="ADAL" clId="{3C975FF5-2B55-4E6E-A527-353B7484D929}" dt="2023-10-18T21:07:35.396" v="614" actId="47"/>
        <pc:sldMkLst>
          <pc:docMk/>
          <pc:sldMk cId="652167032" sldId="292"/>
        </pc:sldMkLst>
        <pc:spChg chg="mod">
          <ac:chgData name="Caroline Reed" userId="4ffb1e4e-0650-443f-b984-60207a955c17" providerId="ADAL" clId="{3C975FF5-2B55-4E6E-A527-353B7484D929}" dt="2023-10-18T21:07:18.871" v="609" actId="20577"/>
          <ac:spMkLst>
            <pc:docMk/>
            <pc:sldMk cId="652167032" sldId="292"/>
            <ac:spMk id="2" creationId="{00000000-0000-0000-0000-000000000000}"/>
          </ac:spMkLst>
        </pc:spChg>
      </pc:sldChg>
      <pc:sldChg chg="add del">
        <pc:chgData name="Caroline Reed" userId="4ffb1e4e-0650-443f-b984-60207a955c17" providerId="ADAL" clId="{3C975FF5-2B55-4E6E-A527-353B7484D929}" dt="2023-10-18T21:07:36.497" v="615" actId="47"/>
        <pc:sldMkLst>
          <pc:docMk/>
          <pc:sldMk cId="1739501857" sldId="293"/>
        </pc:sldMkLst>
      </pc:sldChg>
      <pc:sldChg chg="modSp add mod ord">
        <pc:chgData name="Caroline Reed" userId="4ffb1e4e-0650-443f-b984-60207a955c17" providerId="ADAL" clId="{3C975FF5-2B55-4E6E-A527-353B7484D929}" dt="2023-10-18T21:10:14.250" v="801" actId="20577"/>
        <pc:sldMkLst>
          <pc:docMk/>
          <pc:sldMk cId="2108801462" sldId="294"/>
        </pc:sldMkLst>
        <pc:spChg chg="mod">
          <ac:chgData name="Caroline Reed" userId="4ffb1e4e-0650-443f-b984-60207a955c17" providerId="ADAL" clId="{3C975FF5-2B55-4E6E-A527-353B7484D929}" dt="2023-10-18T21:08:21.085" v="644" actId="20577"/>
          <ac:spMkLst>
            <pc:docMk/>
            <pc:sldMk cId="2108801462" sldId="294"/>
            <ac:spMk id="2" creationId="{00000000-0000-0000-0000-000000000000}"/>
          </ac:spMkLst>
        </pc:spChg>
        <pc:spChg chg="mod">
          <ac:chgData name="Caroline Reed" userId="4ffb1e4e-0650-443f-b984-60207a955c17" providerId="ADAL" clId="{3C975FF5-2B55-4E6E-A527-353B7484D929}" dt="2023-10-18T21:10:14.250" v="801" actId="20577"/>
          <ac:spMkLst>
            <pc:docMk/>
            <pc:sldMk cId="2108801462" sldId="294"/>
            <ac:spMk id="53" creationId="{00000000-0000-0000-0000-000000000000}"/>
          </ac:spMkLst>
        </pc:spChg>
      </pc:sldChg>
      <pc:sldChg chg="add del ord">
        <pc:chgData name="Caroline Reed" userId="4ffb1e4e-0650-443f-b984-60207a955c17" providerId="ADAL" clId="{3C975FF5-2B55-4E6E-A527-353B7484D929}" dt="2023-10-18T21:16:24.576" v="947" actId="47"/>
        <pc:sldMkLst>
          <pc:docMk/>
          <pc:sldMk cId="275378756" sldId="295"/>
        </pc:sldMkLst>
      </pc:sldChg>
      <pc:sldChg chg="modSp add mod">
        <pc:chgData name="Caroline Reed" userId="4ffb1e4e-0650-443f-b984-60207a955c17" providerId="ADAL" clId="{3C975FF5-2B55-4E6E-A527-353B7484D929}" dt="2023-10-18T21:41:27.861" v="1374" actId="20577"/>
        <pc:sldMkLst>
          <pc:docMk/>
          <pc:sldMk cId="3060428231" sldId="296"/>
        </pc:sldMkLst>
        <pc:spChg chg="mod">
          <ac:chgData name="Caroline Reed" userId="4ffb1e4e-0650-443f-b984-60207a955c17" providerId="ADAL" clId="{3C975FF5-2B55-4E6E-A527-353B7484D929}" dt="2023-10-18T21:41:27.861" v="1374" actId="20577"/>
          <ac:spMkLst>
            <pc:docMk/>
            <pc:sldMk cId="3060428231" sldId="296"/>
            <ac:spMk id="53" creationId="{00000000-0000-0000-0000-000000000000}"/>
          </ac:spMkLst>
        </pc:spChg>
      </pc:sldChg>
      <pc:sldChg chg="add ord">
        <pc:chgData name="Caroline Reed" userId="4ffb1e4e-0650-443f-b984-60207a955c17" providerId="ADAL" clId="{3C975FF5-2B55-4E6E-A527-353B7484D929}" dt="2023-10-18T21:16:31.211" v="950"/>
        <pc:sldMkLst>
          <pc:docMk/>
          <pc:sldMk cId="2034454629" sldId="297"/>
        </pc:sldMkLst>
      </pc:sldChg>
      <pc:sldChg chg="addSp delSp modSp add del mod">
        <pc:chgData name="Caroline Reed" userId="4ffb1e4e-0650-443f-b984-60207a955c17" providerId="ADAL" clId="{3C975FF5-2B55-4E6E-A527-353B7484D929}" dt="2023-10-18T21:39:50.969" v="1212" actId="47"/>
        <pc:sldMkLst>
          <pc:docMk/>
          <pc:sldMk cId="996660684" sldId="298"/>
        </pc:sldMkLst>
        <pc:spChg chg="mod">
          <ac:chgData name="Caroline Reed" userId="4ffb1e4e-0650-443f-b984-60207a955c17" providerId="ADAL" clId="{3C975FF5-2B55-4E6E-A527-353B7484D929}" dt="2023-10-18T21:38:35.384" v="1165" actId="20577"/>
          <ac:spMkLst>
            <pc:docMk/>
            <pc:sldMk cId="996660684" sldId="298"/>
            <ac:spMk id="2" creationId="{00000000-0000-0000-0000-000000000000}"/>
          </ac:spMkLst>
        </pc:spChg>
        <pc:spChg chg="del">
          <ac:chgData name="Caroline Reed" userId="4ffb1e4e-0650-443f-b984-60207a955c17" providerId="ADAL" clId="{3C975FF5-2B55-4E6E-A527-353B7484D929}" dt="2023-10-18T21:17:41.093" v="1071" actId="478"/>
          <ac:spMkLst>
            <pc:docMk/>
            <pc:sldMk cId="996660684" sldId="298"/>
            <ac:spMk id="53" creationId="{00000000-0000-0000-0000-000000000000}"/>
          </ac:spMkLst>
        </pc:spChg>
        <pc:picChg chg="add mod">
          <ac:chgData name="Caroline Reed" userId="4ffb1e4e-0650-443f-b984-60207a955c17" providerId="ADAL" clId="{3C975FF5-2B55-4E6E-A527-353B7484D929}" dt="2023-10-18T21:38:44.088" v="1167" actId="1076"/>
          <ac:picMkLst>
            <pc:docMk/>
            <pc:sldMk cId="996660684" sldId="298"/>
            <ac:picMk id="4" creationId="{5AD4F021-D794-9FE0-C355-8216F3DA2AB4}"/>
          </ac:picMkLst>
        </pc:picChg>
      </pc:sldChg>
      <pc:sldChg chg="modSp add mod ord">
        <pc:chgData name="Caroline Reed" userId="4ffb1e4e-0650-443f-b984-60207a955c17" providerId="ADAL" clId="{3C975FF5-2B55-4E6E-A527-353B7484D929}" dt="2023-10-18T21:18:27.165" v="1157" actId="20577"/>
        <pc:sldMkLst>
          <pc:docMk/>
          <pc:sldMk cId="608296177" sldId="299"/>
        </pc:sldMkLst>
        <pc:spChg chg="mod">
          <ac:chgData name="Caroline Reed" userId="4ffb1e4e-0650-443f-b984-60207a955c17" providerId="ADAL" clId="{3C975FF5-2B55-4E6E-A527-353B7484D929}" dt="2023-10-18T21:18:20.647" v="1130" actId="20577"/>
          <ac:spMkLst>
            <pc:docMk/>
            <pc:sldMk cId="608296177" sldId="299"/>
            <ac:spMk id="2" creationId="{00000000-0000-0000-0000-000000000000}"/>
          </ac:spMkLst>
        </pc:spChg>
        <pc:spChg chg="mod">
          <ac:chgData name="Caroline Reed" userId="4ffb1e4e-0650-443f-b984-60207a955c17" providerId="ADAL" clId="{3C975FF5-2B55-4E6E-A527-353B7484D929}" dt="2023-10-18T21:18:27.165" v="1157" actId="20577"/>
          <ac:spMkLst>
            <pc:docMk/>
            <pc:sldMk cId="608296177" sldId="299"/>
            <ac:spMk id="53" creationId="{00000000-0000-0000-0000-000000000000}"/>
          </ac:spMkLst>
        </pc:spChg>
      </pc:sldChg>
      <pc:sldChg chg="addSp delSp modSp add del mod ord">
        <pc:chgData name="Caroline Reed" userId="4ffb1e4e-0650-443f-b984-60207a955c17" providerId="ADAL" clId="{3C975FF5-2B55-4E6E-A527-353B7484D929}" dt="2023-10-18T21:39:33.325" v="1211" actId="20577"/>
        <pc:sldMkLst>
          <pc:docMk/>
          <pc:sldMk cId="3611542062" sldId="300"/>
        </pc:sldMkLst>
        <pc:spChg chg="add mod">
          <ac:chgData name="Caroline Reed" userId="4ffb1e4e-0650-443f-b984-60207a955c17" providerId="ADAL" clId="{3C975FF5-2B55-4E6E-A527-353B7484D929}" dt="2023-10-18T21:39:33.325" v="1211" actId="20577"/>
          <ac:spMkLst>
            <pc:docMk/>
            <pc:sldMk cId="3611542062" sldId="300"/>
            <ac:spMk id="7" creationId="{4A848C1F-DE3B-DBCA-57BD-4F1916557E2F}"/>
          </ac:spMkLst>
        </pc:spChg>
        <pc:picChg chg="add mod">
          <ac:chgData name="Caroline Reed" userId="4ffb1e4e-0650-443f-b984-60207a955c17" providerId="ADAL" clId="{3C975FF5-2B55-4E6E-A527-353B7484D929}" dt="2023-10-18T21:39:08.508" v="1182" actId="1076"/>
          <ac:picMkLst>
            <pc:docMk/>
            <pc:sldMk cId="3611542062" sldId="300"/>
            <ac:picMk id="4" creationId="{3AB7E79E-CDB8-7919-E08E-705B5A488FFA}"/>
          </ac:picMkLst>
        </pc:picChg>
        <pc:picChg chg="del">
          <ac:chgData name="Caroline Reed" userId="4ffb1e4e-0650-443f-b984-60207a955c17" providerId="ADAL" clId="{3C975FF5-2B55-4E6E-A527-353B7484D929}" dt="2023-10-18T21:38:50.797" v="1170" actId="478"/>
          <ac:picMkLst>
            <pc:docMk/>
            <pc:sldMk cId="3611542062" sldId="300"/>
            <ac:picMk id="5" creationId="{05955A67-AFDE-2BF1-FB6E-1606BD304E68}"/>
          </ac:picMkLst>
        </pc:picChg>
        <pc:picChg chg="del">
          <ac:chgData name="Caroline Reed" userId="4ffb1e4e-0650-443f-b984-60207a955c17" providerId="ADAL" clId="{3C975FF5-2B55-4E6E-A527-353B7484D929}" dt="2023-10-18T21:38:51.337" v="1171" actId="478"/>
          <ac:picMkLst>
            <pc:docMk/>
            <pc:sldMk cId="3611542062" sldId="300"/>
            <ac:picMk id="6" creationId="{41B8EE72-A734-3BE6-3C24-1BC30DB83986}"/>
          </ac:picMkLst>
        </pc:picChg>
        <pc:picChg chg="del">
          <ac:chgData name="Caroline Reed" userId="4ffb1e4e-0650-443f-b984-60207a955c17" providerId="ADAL" clId="{3C975FF5-2B55-4E6E-A527-353B7484D929}" dt="2023-10-18T21:38:50.391" v="1169" actId="478"/>
          <ac:picMkLst>
            <pc:docMk/>
            <pc:sldMk cId="3611542062" sldId="300"/>
            <ac:picMk id="9" creationId="{29EC78A3-0A1B-E71A-D048-9FF4F2F697AE}"/>
          </ac:picMkLst>
        </pc:picChg>
      </pc:sldChg>
      <pc:sldMasterChg chg="add addSldLayout">
        <pc:chgData name="Caroline Reed" userId="4ffb1e4e-0650-443f-b984-60207a955c17" providerId="ADAL" clId="{3C975FF5-2B55-4E6E-A527-353B7484D929}" dt="2023-10-18T21:06:26.520" v="600" actId="27028"/>
        <pc:sldMasterMkLst>
          <pc:docMk/>
          <pc:sldMasterMk cId="0" sldId="2147483659"/>
        </pc:sldMasterMkLst>
        <pc:sldLayoutChg chg="add">
          <pc:chgData name="Caroline Reed" userId="4ffb1e4e-0650-443f-b984-60207a955c17" providerId="ADAL" clId="{3C975FF5-2B55-4E6E-A527-353B7484D929}" dt="2023-10-18T21:06:26.520" v="600" actId="27028"/>
          <pc:sldLayoutMkLst>
            <pc:docMk/>
            <pc:sldMasterMk cId="0" sldId="2147483659"/>
            <pc:sldLayoutMk cId="0" sldId="2147483649"/>
          </pc:sldLayoutMkLst>
        </pc:sldLayoutChg>
        <pc:sldLayoutChg chg="add">
          <pc:chgData name="Caroline Reed" userId="4ffb1e4e-0650-443f-b984-60207a955c17" providerId="ADAL" clId="{3C975FF5-2B55-4E6E-A527-353B7484D929}" dt="2023-10-18T21:06:26.520" v="600" actId="27028"/>
          <pc:sldLayoutMkLst>
            <pc:docMk/>
            <pc:sldMasterMk cId="0" sldId="2147483659"/>
            <pc:sldLayoutMk cId="0" sldId="2147483650"/>
          </pc:sldLayoutMkLst>
        </pc:sldLayoutChg>
        <pc:sldLayoutChg chg="add">
          <pc:chgData name="Caroline Reed" userId="4ffb1e4e-0650-443f-b984-60207a955c17" providerId="ADAL" clId="{3C975FF5-2B55-4E6E-A527-353B7484D929}" dt="2023-10-18T21:06:26.520" v="600" actId="27028"/>
          <pc:sldLayoutMkLst>
            <pc:docMk/>
            <pc:sldMasterMk cId="0" sldId="2147483659"/>
            <pc:sldLayoutMk cId="0" sldId="2147483651"/>
          </pc:sldLayoutMkLst>
        </pc:sldLayoutChg>
        <pc:sldLayoutChg chg="add">
          <pc:chgData name="Caroline Reed" userId="4ffb1e4e-0650-443f-b984-60207a955c17" providerId="ADAL" clId="{3C975FF5-2B55-4E6E-A527-353B7484D929}" dt="2023-10-18T21:06:26.520" v="600" actId="27028"/>
          <pc:sldLayoutMkLst>
            <pc:docMk/>
            <pc:sldMasterMk cId="0" sldId="2147483659"/>
            <pc:sldLayoutMk cId="0" sldId="2147483652"/>
          </pc:sldLayoutMkLst>
        </pc:sldLayoutChg>
        <pc:sldLayoutChg chg="add">
          <pc:chgData name="Caroline Reed" userId="4ffb1e4e-0650-443f-b984-60207a955c17" providerId="ADAL" clId="{3C975FF5-2B55-4E6E-A527-353B7484D929}" dt="2023-10-18T21:06:26.520" v="600" actId="27028"/>
          <pc:sldLayoutMkLst>
            <pc:docMk/>
            <pc:sldMasterMk cId="0" sldId="2147483659"/>
            <pc:sldLayoutMk cId="0" sldId="2147483653"/>
          </pc:sldLayoutMkLst>
        </pc:sldLayoutChg>
        <pc:sldLayoutChg chg="add">
          <pc:chgData name="Caroline Reed" userId="4ffb1e4e-0650-443f-b984-60207a955c17" providerId="ADAL" clId="{3C975FF5-2B55-4E6E-A527-353B7484D929}" dt="2023-10-18T21:06:26.520" v="600" actId="27028"/>
          <pc:sldLayoutMkLst>
            <pc:docMk/>
            <pc:sldMasterMk cId="0" sldId="2147483659"/>
            <pc:sldLayoutMk cId="0" sldId="2147483654"/>
          </pc:sldLayoutMkLst>
        </pc:sldLayoutChg>
        <pc:sldLayoutChg chg="add">
          <pc:chgData name="Caroline Reed" userId="4ffb1e4e-0650-443f-b984-60207a955c17" providerId="ADAL" clId="{3C975FF5-2B55-4E6E-A527-353B7484D929}" dt="2023-10-18T21:06:26.520" v="600" actId="27028"/>
          <pc:sldLayoutMkLst>
            <pc:docMk/>
            <pc:sldMasterMk cId="0" sldId="2147483659"/>
            <pc:sldLayoutMk cId="0" sldId="2147483655"/>
          </pc:sldLayoutMkLst>
        </pc:sldLayoutChg>
        <pc:sldLayoutChg chg="add">
          <pc:chgData name="Caroline Reed" userId="4ffb1e4e-0650-443f-b984-60207a955c17" providerId="ADAL" clId="{3C975FF5-2B55-4E6E-A527-353B7484D929}" dt="2023-10-18T21:06:26.520" v="600" actId="27028"/>
          <pc:sldLayoutMkLst>
            <pc:docMk/>
            <pc:sldMasterMk cId="0" sldId="2147483659"/>
            <pc:sldLayoutMk cId="0" sldId="2147483656"/>
          </pc:sldLayoutMkLst>
        </pc:sldLayoutChg>
        <pc:sldLayoutChg chg="add">
          <pc:chgData name="Caroline Reed" userId="4ffb1e4e-0650-443f-b984-60207a955c17" providerId="ADAL" clId="{3C975FF5-2B55-4E6E-A527-353B7484D929}" dt="2023-10-18T21:06:26.520" v="600" actId="27028"/>
          <pc:sldLayoutMkLst>
            <pc:docMk/>
            <pc:sldMasterMk cId="0" sldId="2147483659"/>
            <pc:sldLayoutMk cId="0" sldId="2147483657"/>
          </pc:sldLayoutMkLst>
        </pc:sldLayoutChg>
        <pc:sldLayoutChg chg="add">
          <pc:chgData name="Caroline Reed" userId="4ffb1e4e-0650-443f-b984-60207a955c17" providerId="ADAL" clId="{3C975FF5-2B55-4E6E-A527-353B7484D929}" dt="2023-10-18T21:06:26.520" v="600" actId="27028"/>
          <pc:sldLayoutMkLst>
            <pc:docMk/>
            <pc:sldMasterMk cId="0" sldId="2147483659"/>
            <pc:sldLayoutMk cId="0" sldId="2147483658"/>
          </pc:sldLayoutMkLst>
        </pc:sldLayoutChg>
        <pc:sldLayoutChg chg="add">
          <pc:chgData name="Caroline Reed" userId="4ffb1e4e-0650-443f-b984-60207a955c17" providerId="ADAL" clId="{3C975FF5-2B55-4E6E-A527-353B7484D929}" dt="2023-10-18T21:06:26.520" v="600" actId="27028"/>
          <pc:sldLayoutMkLst>
            <pc:docMk/>
            <pc:sldMasterMk cId="0" sldId="2147483659"/>
            <pc:sldLayoutMk cId="0" sldId="2147483698"/>
          </pc:sldLayoutMkLst>
        </pc:sldLayoutChg>
      </pc:sldMasterChg>
    </pc:docChg>
  </pc:docChgLst>
  <pc:docChgLst>
    <pc:chgData name="Marianne Bogard" userId="73c0ac9d-275a-478e-9b2e-6ad73903fd6c" providerId="ADAL" clId="{CE0C0DA3-5BEA-497E-BC66-190F6FCB2935}"/>
    <pc:docChg chg="modSld">
      <pc:chgData name="Marianne Bogard" userId="73c0ac9d-275a-478e-9b2e-6ad73903fd6c" providerId="ADAL" clId="{CE0C0DA3-5BEA-497E-BC66-190F6FCB2935}" dt="2023-11-08T20:31:33.758" v="62" actId="1076"/>
      <pc:docMkLst>
        <pc:docMk/>
      </pc:docMkLst>
      <pc:sldChg chg="modSp mod">
        <pc:chgData name="Marianne Bogard" userId="73c0ac9d-275a-478e-9b2e-6ad73903fd6c" providerId="ADAL" clId="{CE0C0DA3-5BEA-497E-BC66-190F6FCB2935}" dt="2023-11-08T20:31:33.758" v="62" actId="1076"/>
        <pc:sldMkLst>
          <pc:docMk/>
          <pc:sldMk cId="1307567737" sldId="279"/>
        </pc:sldMkLst>
        <pc:spChg chg="mod">
          <ac:chgData name="Marianne Bogard" userId="73c0ac9d-275a-478e-9b2e-6ad73903fd6c" providerId="ADAL" clId="{CE0C0DA3-5BEA-497E-BC66-190F6FCB2935}" dt="2023-11-08T20:31:12.089" v="60" actId="1076"/>
          <ac:spMkLst>
            <pc:docMk/>
            <pc:sldMk cId="1307567737" sldId="279"/>
            <ac:spMk id="2" creationId="{00000000-0000-0000-0000-000000000000}"/>
          </ac:spMkLst>
        </pc:spChg>
        <pc:spChg chg="mod">
          <ac:chgData name="Marianne Bogard" userId="73c0ac9d-275a-478e-9b2e-6ad73903fd6c" providerId="ADAL" clId="{CE0C0DA3-5BEA-497E-BC66-190F6FCB2935}" dt="2023-11-08T20:31:26.993" v="61" actId="1076"/>
          <ac:spMkLst>
            <pc:docMk/>
            <pc:sldMk cId="1307567737" sldId="279"/>
            <ac:spMk id="4" creationId="{DFD45640-58FF-6F9F-2FCE-B100F13542FE}"/>
          </ac:spMkLst>
        </pc:spChg>
        <pc:picChg chg="mod">
          <ac:chgData name="Marianne Bogard" userId="73c0ac9d-275a-478e-9b2e-6ad73903fd6c" providerId="ADAL" clId="{CE0C0DA3-5BEA-497E-BC66-190F6FCB2935}" dt="2023-11-08T20:31:33.758" v="62" actId="1076"/>
          <ac:picMkLst>
            <pc:docMk/>
            <pc:sldMk cId="1307567737" sldId="279"/>
            <ac:picMk id="3" creationId="{EDD86BE5-96EF-FBEB-60B2-FF10D1EEF078}"/>
          </ac:picMkLst>
        </pc:picChg>
      </pc:sldChg>
      <pc:sldChg chg="modSp mod">
        <pc:chgData name="Marianne Bogard" userId="73c0ac9d-275a-478e-9b2e-6ad73903fd6c" providerId="ADAL" clId="{CE0C0DA3-5BEA-497E-BC66-190F6FCB2935}" dt="2023-11-08T20:29:49.421" v="0" actId="1076"/>
        <pc:sldMkLst>
          <pc:docMk/>
          <pc:sldMk cId="1588833454" sldId="303"/>
        </pc:sldMkLst>
        <pc:picChg chg="mod">
          <ac:chgData name="Marianne Bogard" userId="73c0ac9d-275a-478e-9b2e-6ad73903fd6c" providerId="ADAL" clId="{CE0C0DA3-5BEA-497E-BC66-190F6FCB2935}" dt="2023-11-08T20:29:49.421" v="0" actId="1076"/>
          <ac:picMkLst>
            <pc:docMk/>
            <pc:sldMk cId="1588833454" sldId="303"/>
            <ac:picMk id="5" creationId="{05955A67-AFDE-2BF1-FB6E-1606BD304E68}"/>
          </ac:picMkLst>
        </pc:picChg>
      </pc:sldChg>
    </pc:docChg>
  </pc:docChgLst>
  <pc:docChgLst>
    <pc:chgData name="Caroline Reed" userId="4ffb1e4e-0650-443f-b984-60207a955c17" providerId="ADAL" clId="{D119822F-A221-4FEF-A6EE-EDFDA5F96295}"/>
    <pc:docChg chg="undo custSel addSld delSld modSld sldOrd addMainMaster modMainMaster">
      <pc:chgData name="Caroline Reed" userId="4ffb1e4e-0650-443f-b984-60207a955c17" providerId="ADAL" clId="{D119822F-A221-4FEF-A6EE-EDFDA5F96295}" dt="2023-11-09T13:24:49.283" v="1049"/>
      <pc:docMkLst>
        <pc:docMk/>
      </pc:docMkLst>
      <pc:sldChg chg="addSp modSp ord">
        <pc:chgData name="Caroline Reed" userId="4ffb1e4e-0650-443f-b984-60207a955c17" providerId="ADAL" clId="{D119822F-A221-4FEF-A6EE-EDFDA5F96295}" dt="2023-11-07T16:37:42.731" v="416"/>
        <pc:sldMkLst>
          <pc:docMk/>
          <pc:sldMk cId="1974933027" sldId="261"/>
        </pc:sldMkLst>
        <pc:picChg chg="add mod">
          <ac:chgData name="Caroline Reed" userId="4ffb1e4e-0650-443f-b984-60207a955c17" providerId="ADAL" clId="{D119822F-A221-4FEF-A6EE-EDFDA5F96295}" dt="2023-11-07T16:32:30.365" v="69" actId="1076"/>
          <ac:picMkLst>
            <pc:docMk/>
            <pc:sldMk cId="1974933027" sldId="261"/>
            <ac:picMk id="1026" creationId="{80337683-5069-19AA-82BB-315E3A8E4C12}"/>
          </ac:picMkLst>
        </pc:picChg>
      </pc:sldChg>
      <pc:sldChg chg="modSp mod ord">
        <pc:chgData name="Caroline Reed" userId="4ffb1e4e-0650-443f-b984-60207a955c17" providerId="ADAL" clId="{D119822F-A221-4FEF-A6EE-EDFDA5F96295}" dt="2023-11-07T16:40:21.916" v="680" actId="20577"/>
        <pc:sldMkLst>
          <pc:docMk/>
          <pc:sldMk cId="2369118480" sldId="277"/>
        </pc:sldMkLst>
        <pc:spChg chg="mod">
          <ac:chgData name="Caroline Reed" userId="4ffb1e4e-0650-443f-b984-60207a955c17" providerId="ADAL" clId="{D119822F-A221-4FEF-A6EE-EDFDA5F96295}" dt="2023-11-07T16:40:21.916" v="680" actId="20577"/>
          <ac:spMkLst>
            <pc:docMk/>
            <pc:sldMk cId="2369118480" sldId="277"/>
            <ac:spMk id="53" creationId="{00000000-0000-0000-0000-000000000000}"/>
          </ac:spMkLst>
        </pc:spChg>
      </pc:sldChg>
      <pc:sldChg chg="addSp delSp modSp mod">
        <pc:chgData name="Caroline Reed" userId="4ffb1e4e-0650-443f-b984-60207a955c17" providerId="ADAL" clId="{D119822F-A221-4FEF-A6EE-EDFDA5F96295}" dt="2023-11-07T16:35:16.751" v="259" actId="1076"/>
        <pc:sldMkLst>
          <pc:docMk/>
          <pc:sldMk cId="3747486627" sldId="278"/>
        </pc:sldMkLst>
        <pc:spChg chg="mod">
          <ac:chgData name="Caroline Reed" userId="4ffb1e4e-0650-443f-b984-60207a955c17" providerId="ADAL" clId="{D119822F-A221-4FEF-A6EE-EDFDA5F96295}" dt="2023-11-07T16:34:43.587" v="186" actId="20577"/>
          <ac:spMkLst>
            <pc:docMk/>
            <pc:sldMk cId="3747486627" sldId="278"/>
            <ac:spMk id="2" creationId="{00000000-0000-0000-0000-000000000000}"/>
          </ac:spMkLst>
        </pc:spChg>
        <pc:spChg chg="mod">
          <ac:chgData name="Caroline Reed" userId="4ffb1e4e-0650-443f-b984-60207a955c17" providerId="ADAL" clId="{D119822F-A221-4FEF-A6EE-EDFDA5F96295}" dt="2023-11-07T16:35:16.751" v="259" actId="1076"/>
          <ac:spMkLst>
            <pc:docMk/>
            <pc:sldMk cId="3747486627" sldId="278"/>
            <ac:spMk id="53" creationId="{00000000-0000-0000-0000-000000000000}"/>
          </ac:spMkLst>
        </pc:spChg>
        <pc:picChg chg="add del mod">
          <ac:chgData name="Caroline Reed" userId="4ffb1e4e-0650-443f-b984-60207a955c17" providerId="ADAL" clId="{D119822F-A221-4FEF-A6EE-EDFDA5F96295}" dt="2023-11-07T16:35:05.104" v="225"/>
          <ac:picMkLst>
            <pc:docMk/>
            <pc:sldMk cId="3747486627" sldId="278"/>
            <ac:picMk id="3" creationId="{A5DC1EAE-5F5A-325B-F49B-1D6EE85BBC2D}"/>
          </ac:picMkLst>
        </pc:picChg>
      </pc:sldChg>
      <pc:sldChg chg="addSp delSp modSp mod ord">
        <pc:chgData name="Caroline Reed" userId="4ffb1e4e-0650-443f-b984-60207a955c17" providerId="ADAL" clId="{D119822F-A221-4FEF-A6EE-EDFDA5F96295}" dt="2023-11-08T14:59:29.975" v="1030" actId="1076"/>
        <pc:sldMkLst>
          <pc:docMk/>
          <pc:sldMk cId="1307567737" sldId="279"/>
        </pc:sldMkLst>
        <pc:spChg chg="mod">
          <ac:chgData name="Caroline Reed" userId="4ffb1e4e-0650-443f-b984-60207a955c17" providerId="ADAL" clId="{D119822F-A221-4FEF-A6EE-EDFDA5F96295}" dt="2023-11-08T14:58:27.262" v="1024" actId="1076"/>
          <ac:spMkLst>
            <pc:docMk/>
            <pc:sldMk cId="1307567737" sldId="279"/>
            <ac:spMk id="2" creationId="{00000000-0000-0000-0000-000000000000}"/>
          </ac:spMkLst>
        </pc:spChg>
        <pc:spChg chg="add mod">
          <ac:chgData name="Caroline Reed" userId="4ffb1e4e-0650-443f-b984-60207a955c17" providerId="ADAL" clId="{D119822F-A221-4FEF-A6EE-EDFDA5F96295}" dt="2023-11-08T14:58:23.018" v="1023" actId="1076"/>
          <ac:spMkLst>
            <pc:docMk/>
            <pc:sldMk cId="1307567737" sldId="279"/>
            <ac:spMk id="4" creationId="{DFD45640-58FF-6F9F-2FCE-B100F13542FE}"/>
          </ac:spMkLst>
        </pc:spChg>
        <pc:spChg chg="add del mod">
          <ac:chgData name="Caroline Reed" userId="4ffb1e4e-0650-443f-b984-60207a955c17" providerId="ADAL" clId="{D119822F-A221-4FEF-A6EE-EDFDA5F96295}" dt="2023-11-08T14:57:56.972" v="961"/>
          <ac:spMkLst>
            <pc:docMk/>
            <pc:sldMk cId="1307567737" sldId="279"/>
            <ac:spMk id="5" creationId="{EF1B5252-C68D-6F21-9623-D56F6716484B}"/>
          </ac:spMkLst>
        </pc:spChg>
        <pc:spChg chg="del mod">
          <ac:chgData name="Caroline Reed" userId="4ffb1e4e-0650-443f-b984-60207a955c17" providerId="ADAL" clId="{D119822F-A221-4FEF-A6EE-EDFDA5F96295}" dt="2023-11-07T16:32:10.886" v="64"/>
          <ac:spMkLst>
            <pc:docMk/>
            <pc:sldMk cId="1307567737" sldId="279"/>
            <ac:spMk id="53" creationId="{00000000-0000-0000-0000-000000000000}"/>
          </ac:spMkLst>
        </pc:spChg>
        <pc:picChg chg="add mod">
          <ac:chgData name="Caroline Reed" userId="4ffb1e4e-0650-443f-b984-60207a955c17" providerId="ADAL" clId="{D119822F-A221-4FEF-A6EE-EDFDA5F96295}" dt="2023-11-08T14:59:29.975" v="1030" actId="1076"/>
          <ac:picMkLst>
            <pc:docMk/>
            <pc:sldMk cId="1307567737" sldId="279"/>
            <ac:picMk id="3" creationId="{EDD86BE5-96EF-FBEB-60B2-FF10D1EEF078}"/>
          </ac:picMkLst>
        </pc:picChg>
        <pc:picChg chg="del mod">
          <ac:chgData name="Caroline Reed" userId="4ffb1e4e-0650-443f-b984-60207a955c17" providerId="ADAL" clId="{D119822F-A221-4FEF-A6EE-EDFDA5F96295}" dt="2023-11-08T14:56:16.274" v="866" actId="478"/>
          <ac:picMkLst>
            <pc:docMk/>
            <pc:sldMk cId="1307567737" sldId="279"/>
            <ac:picMk id="86" creationId="{A6936BA9-7A59-332E-9D5B-85F39BB535EF}"/>
          </ac:picMkLst>
        </pc:picChg>
      </pc:sldChg>
      <pc:sldChg chg="del">
        <pc:chgData name="Caroline Reed" userId="4ffb1e4e-0650-443f-b984-60207a955c17" providerId="ADAL" clId="{D119822F-A221-4FEF-A6EE-EDFDA5F96295}" dt="2023-11-07T16:37:44.584" v="417" actId="47"/>
        <pc:sldMkLst>
          <pc:docMk/>
          <pc:sldMk cId="3614144803" sldId="280"/>
        </pc:sldMkLst>
      </pc:sldChg>
      <pc:sldChg chg="del">
        <pc:chgData name="Caroline Reed" userId="4ffb1e4e-0650-443f-b984-60207a955c17" providerId="ADAL" clId="{D119822F-A221-4FEF-A6EE-EDFDA5F96295}" dt="2023-11-07T16:37:52.262" v="418" actId="47"/>
        <pc:sldMkLst>
          <pc:docMk/>
          <pc:sldMk cId="3915882112" sldId="282"/>
        </pc:sldMkLst>
      </pc:sldChg>
      <pc:sldChg chg="modSp mod ord">
        <pc:chgData name="Caroline Reed" userId="4ffb1e4e-0650-443f-b984-60207a955c17" providerId="ADAL" clId="{D119822F-A221-4FEF-A6EE-EDFDA5F96295}" dt="2023-11-07T16:42:37.513" v="775" actId="255"/>
        <pc:sldMkLst>
          <pc:docMk/>
          <pc:sldMk cId="2108801462" sldId="294"/>
        </pc:sldMkLst>
        <pc:spChg chg="mod">
          <ac:chgData name="Caroline Reed" userId="4ffb1e4e-0650-443f-b984-60207a955c17" providerId="ADAL" clId="{D119822F-A221-4FEF-A6EE-EDFDA5F96295}" dt="2023-11-07T16:36:09.914" v="282" actId="20577"/>
          <ac:spMkLst>
            <pc:docMk/>
            <pc:sldMk cId="2108801462" sldId="294"/>
            <ac:spMk id="2" creationId="{00000000-0000-0000-0000-000000000000}"/>
          </ac:spMkLst>
        </pc:spChg>
        <pc:spChg chg="mod">
          <ac:chgData name="Caroline Reed" userId="4ffb1e4e-0650-443f-b984-60207a955c17" providerId="ADAL" clId="{D119822F-A221-4FEF-A6EE-EDFDA5F96295}" dt="2023-11-07T16:42:37.513" v="775" actId="255"/>
          <ac:spMkLst>
            <pc:docMk/>
            <pc:sldMk cId="2108801462" sldId="294"/>
            <ac:spMk id="53" creationId="{00000000-0000-0000-0000-000000000000}"/>
          </ac:spMkLst>
        </pc:spChg>
      </pc:sldChg>
      <pc:sldChg chg="modSp mod ord">
        <pc:chgData name="Caroline Reed" userId="4ffb1e4e-0650-443f-b984-60207a955c17" providerId="ADAL" clId="{D119822F-A221-4FEF-A6EE-EDFDA5F96295}" dt="2023-11-07T16:40:49.997" v="704" actId="20577"/>
        <pc:sldMkLst>
          <pc:docMk/>
          <pc:sldMk cId="3060428231" sldId="296"/>
        </pc:sldMkLst>
        <pc:spChg chg="mod">
          <ac:chgData name="Caroline Reed" userId="4ffb1e4e-0650-443f-b984-60207a955c17" providerId="ADAL" clId="{D119822F-A221-4FEF-A6EE-EDFDA5F96295}" dt="2023-11-07T16:40:49.997" v="704" actId="20577"/>
          <ac:spMkLst>
            <pc:docMk/>
            <pc:sldMk cId="3060428231" sldId="296"/>
            <ac:spMk id="53" creationId="{00000000-0000-0000-0000-000000000000}"/>
          </ac:spMkLst>
        </pc:spChg>
      </pc:sldChg>
      <pc:sldChg chg="del">
        <pc:chgData name="Caroline Reed" userId="4ffb1e4e-0650-443f-b984-60207a955c17" providerId="ADAL" clId="{D119822F-A221-4FEF-A6EE-EDFDA5F96295}" dt="2023-11-07T16:42:11.637" v="774" actId="47"/>
        <pc:sldMkLst>
          <pc:docMk/>
          <pc:sldMk cId="2034454629" sldId="297"/>
        </pc:sldMkLst>
      </pc:sldChg>
      <pc:sldChg chg="delSp modSp mod">
        <pc:chgData name="Caroline Reed" userId="4ffb1e4e-0650-443f-b984-60207a955c17" providerId="ADAL" clId="{D119822F-A221-4FEF-A6EE-EDFDA5F96295}" dt="2023-11-07T16:47:22.501" v="814" actId="1076"/>
        <pc:sldMkLst>
          <pc:docMk/>
          <pc:sldMk cId="608296177" sldId="299"/>
        </pc:sldMkLst>
        <pc:spChg chg="mod">
          <ac:chgData name="Caroline Reed" userId="4ffb1e4e-0650-443f-b984-60207a955c17" providerId="ADAL" clId="{D119822F-A221-4FEF-A6EE-EDFDA5F96295}" dt="2023-11-07T16:47:22.501" v="814" actId="1076"/>
          <ac:spMkLst>
            <pc:docMk/>
            <pc:sldMk cId="608296177" sldId="299"/>
            <ac:spMk id="2" creationId="{00000000-0000-0000-0000-000000000000}"/>
          </ac:spMkLst>
        </pc:spChg>
        <pc:spChg chg="del mod">
          <ac:chgData name="Caroline Reed" userId="4ffb1e4e-0650-443f-b984-60207a955c17" providerId="ADAL" clId="{D119822F-A221-4FEF-A6EE-EDFDA5F96295}" dt="2023-11-07T16:47:17.223" v="813"/>
          <ac:spMkLst>
            <pc:docMk/>
            <pc:sldMk cId="608296177" sldId="299"/>
            <ac:spMk id="53" creationId="{00000000-0000-0000-0000-000000000000}"/>
          </ac:spMkLst>
        </pc:spChg>
      </pc:sldChg>
      <pc:sldChg chg="addSp delSp modSp mod">
        <pc:chgData name="Caroline Reed" userId="4ffb1e4e-0650-443f-b984-60207a955c17" providerId="ADAL" clId="{D119822F-A221-4FEF-A6EE-EDFDA5F96295}" dt="2023-11-07T16:52:14.564" v="864" actId="1076"/>
        <pc:sldMkLst>
          <pc:docMk/>
          <pc:sldMk cId="3611542062" sldId="300"/>
        </pc:sldMkLst>
        <pc:spChg chg="mod">
          <ac:chgData name="Caroline Reed" userId="4ffb1e4e-0650-443f-b984-60207a955c17" providerId="ADAL" clId="{D119822F-A221-4FEF-A6EE-EDFDA5F96295}" dt="2023-11-07T16:52:09.039" v="862" actId="1076"/>
          <ac:spMkLst>
            <pc:docMk/>
            <pc:sldMk cId="3611542062" sldId="300"/>
            <ac:spMk id="7" creationId="{4A848C1F-DE3B-DBCA-57BD-4F1916557E2F}"/>
          </ac:spMkLst>
        </pc:spChg>
        <pc:picChg chg="del">
          <ac:chgData name="Caroline Reed" userId="4ffb1e4e-0650-443f-b984-60207a955c17" providerId="ADAL" clId="{D119822F-A221-4FEF-A6EE-EDFDA5F96295}" dt="2023-11-07T16:51:54.174" v="856" actId="478"/>
          <ac:picMkLst>
            <pc:docMk/>
            <pc:sldMk cId="3611542062" sldId="300"/>
            <ac:picMk id="4" creationId="{3AB7E79E-CDB8-7919-E08E-705B5A488FFA}"/>
          </ac:picMkLst>
        </pc:picChg>
        <pc:picChg chg="add mod">
          <ac:chgData name="Caroline Reed" userId="4ffb1e4e-0650-443f-b984-60207a955c17" providerId="ADAL" clId="{D119822F-A221-4FEF-A6EE-EDFDA5F96295}" dt="2023-11-07T16:52:14.564" v="864" actId="1076"/>
          <ac:picMkLst>
            <pc:docMk/>
            <pc:sldMk cId="3611542062" sldId="300"/>
            <ac:picMk id="6" creationId="{E97115EB-0A25-F992-D39A-E296F20BB294}"/>
          </ac:picMkLst>
        </pc:picChg>
      </pc:sldChg>
      <pc:sldChg chg="delSp modSp add del mod">
        <pc:chgData name="Caroline Reed" userId="4ffb1e4e-0650-443f-b984-60207a955c17" providerId="ADAL" clId="{D119822F-A221-4FEF-A6EE-EDFDA5F96295}" dt="2023-11-07T16:37:33.684" v="413" actId="47"/>
        <pc:sldMkLst>
          <pc:docMk/>
          <pc:sldMk cId="2416970853" sldId="301"/>
        </pc:sldMkLst>
        <pc:spChg chg="del mod">
          <ac:chgData name="Caroline Reed" userId="4ffb1e4e-0650-443f-b984-60207a955c17" providerId="ADAL" clId="{D119822F-A221-4FEF-A6EE-EDFDA5F96295}" dt="2023-11-07T16:37:30.765" v="412"/>
          <ac:spMkLst>
            <pc:docMk/>
            <pc:sldMk cId="2416970853" sldId="301"/>
            <ac:spMk id="53" creationId="{00000000-0000-0000-0000-000000000000}"/>
          </ac:spMkLst>
        </pc:spChg>
      </pc:sldChg>
      <pc:sldChg chg="modSp add mod ord">
        <pc:chgData name="Caroline Reed" userId="4ffb1e4e-0650-443f-b984-60207a955c17" providerId="ADAL" clId="{D119822F-A221-4FEF-A6EE-EDFDA5F96295}" dt="2023-11-07T16:33:17.658" v="125" actId="20577"/>
        <pc:sldMkLst>
          <pc:docMk/>
          <pc:sldMk cId="2073737300" sldId="302"/>
        </pc:sldMkLst>
        <pc:spChg chg="mod">
          <ac:chgData name="Caroline Reed" userId="4ffb1e4e-0650-443f-b984-60207a955c17" providerId="ADAL" clId="{D119822F-A221-4FEF-A6EE-EDFDA5F96295}" dt="2023-11-07T16:33:03.435" v="91" actId="20577"/>
          <ac:spMkLst>
            <pc:docMk/>
            <pc:sldMk cId="2073737300" sldId="302"/>
            <ac:spMk id="2" creationId="{00000000-0000-0000-0000-000000000000}"/>
          </ac:spMkLst>
        </pc:spChg>
        <pc:spChg chg="mod">
          <ac:chgData name="Caroline Reed" userId="4ffb1e4e-0650-443f-b984-60207a955c17" providerId="ADAL" clId="{D119822F-A221-4FEF-A6EE-EDFDA5F96295}" dt="2023-11-07T16:33:17.658" v="125" actId="20577"/>
          <ac:spMkLst>
            <pc:docMk/>
            <pc:sldMk cId="2073737300" sldId="302"/>
            <ac:spMk id="53" creationId="{00000000-0000-0000-0000-000000000000}"/>
          </ac:spMkLst>
        </pc:spChg>
      </pc:sldChg>
      <pc:sldChg chg="modSp add mod">
        <pc:chgData name="Caroline Reed" userId="4ffb1e4e-0650-443f-b984-60207a955c17" providerId="ADAL" clId="{D119822F-A221-4FEF-A6EE-EDFDA5F96295}" dt="2023-11-08T18:15:40.215" v="1031" actId="1076"/>
        <pc:sldMkLst>
          <pc:docMk/>
          <pc:sldMk cId="1588833454" sldId="303"/>
        </pc:sldMkLst>
        <pc:picChg chg="mod">
          <ac:chgData name="Caroline Reed" userId="4ffb1e4e-0650-443f-b984-60207a955c17" providerId="ADAL" clId="{D119822F-A221-4FEF-A6EE-EDFDA5F96295}" dt="2023-11-08T18:15:40.215" v="1031" actId="1076"/>
          <ac:picMkLst>
            <pc:docMk/>
            <pc:sldMk cId="1588833454" sldId="303"/>
            <ac:picMk id="5" creationId="{05955A67-AFDE-2BF1-FB6E-1606BD304E68}"/>
          </ac:picMkLst>
        </pc:picChg>
      </pc:sldChg>
      <pc:sldChg chg="modSp add mod ord">
        <pc:chgData name="Caroline Reed" userId="4ffb1e4e-0650-443f-b984-60207a955c17" providerId="ADAL" clId="{D119822F-A221-4FEF-A6EE-EDFDA5F96295}" dt="2023-11-07T16:38:31.624" v="509" actId="20577"/>
        <pc:sldMkLst>
          <pc:docMk/>
          <pc:sldMk cId="2454657881" sldId="304"/>
        </pc:sldMkLst>
        <pc:spChg chg="mod">
          <ac:chgData name="Caroline Reed" userId="4ffb1e4e-0650-443f-b984-60207a955c17" providerId="ADAL" clId="{D119822F-A221-4FEF-A6EE-EDFDA5F96295}" dt="2023-11-07T16:38:09.681" v="436" actId="20577"/>
          <ac:spMkLst>
            <pc:docMk/>
            <pc:sldMk cId="2454657881" sldId="304"/>
            <ac:spMk id="2" creationId="{00000000-0000-0000-0000-000000000000}"/>
          </ac:spMkLst>
        </pc:spChg>
        <pc:spChg chg="mod">
          <ac:chgData name="Caroline Reed" userId="4ffb1e4e-0650-443f-b984-60207a955c17" providerId="ADAL" clId="{D119822F-A221-4FEF-A6EE-EDFDA5F96295}" dt="2023-11-07T16:38:31.624" v="509" actId="20577"/>
          <ac:spMkLst>
            <pc:docMk/>
            <pc:sldMk cId="2454657881" sldId="304"/>
            <ac:spMk id="53" creationId="{00000000-0000-0000-0000-000000000000}"/>
          </ac:spMkLst>
        </pc:spChg>
      </pc:sldChg>
      <pc:sldChg chg="add del">
        <pc:chgData name="Caroline Reed" userId="4ffb1e4e-0650-443f-b984-60207a955c17" providerId="ADAL" clId="{D119822F-A221-4FEF-A6EE-EDFDA5F96295}" dt="2023-11-07T16:44:51.630" v="810" actId="47"/>
        <pc:sldMkLst>
          <pc:docMk/>
          <pc:sldMk cId="900819225" sldId="305"/>
        </pc:sldMkLst>
      </pc:sldChg>
      <pc:sldChg chg="modSp add mod">
        <pc:chgData name="Caroline Reed" userId="4ffb1e4e-0650-443f-b984-60207a955c17" providerId="ADAL" clId="{D119822F-A221-4FEF-A6EE-EDFDA5F96295}" dt="2023-11-07T16:38:57.698" v="552" actId="20577"/>
        <pc:sldMkLst>
          <pc:docMk/>
          <pc:sldMk cId="484720839" sldId="306"/>
        </pc:sldMkLst>
        <pc:spChg chg="mod">
          <ac:chgData name="Caroline Reed" userId="4ffb1e4e-0650-443f-b984-60207a955c17" providerId="ADAL" clId="{D119822F-A221-4FEF-A6EE-EDFDA5F96295}" dt="2023-11-07T16:38:44.110" v="524" actId="20577"/>
          <ac:spMkLst>
            <pc:docMk/>
            <pc:sldMk cId="484720839" sldId="306"/>
            <ac:spMk id="2" creationId="{00000000-0000-0000-0000-000000000000}"/>
          </ac:spMkLst>
        </pc:spChg>
        <pc:spChg chg="mod">
          <ac:chgData name="Caroline Reed" userId="4ffb1e4e-0650-443f-b984-60207a955c17" providerId="ADAL" clId="{D119822F-A221-4FEF-A6EE-EDFDA5F96295}" dt="2023-11-07T16:38:57.698" v="552" actId="20577"/>
          <ac:spMkLst>
            <pc:docMk/>
            <pc:sldMk cId="484720839" sldId="306"/>
            <ac:spMk id="53" creationId="{00000000-0000-0000-0000-000000000000}"/>
          </ac:spMkLst>
        </pc:spChg>
      </pc:sldChg>
      <pc:sldChg chg="delSp modSp add mod ord">
        <pc:chgData name="Caroline Reed" userId="4ffb1e4e-0650-443f-b984-60207a955c17" providerId="ADAL" clId="{D119822F-A221-4FEF-A6EE-EDFDA5F96295}" dt="2023-11-07T16:39:30.637" v="591" actId="1076"/>
        <pc:sldMkLst>
          <pc:docMk/>
          <pc:sldMk cId="2967428567" sldId="307"/>
        </pc:sldMkLst>
        <pc:spChg chg="mod">
          <ac:chgData name="Caroline Reed" userId="4ffb1e4e-0650-443f-b984-60207a955c17" providerId="ADAL" clId="{D119822F-A221-4FEF-A6EE-EDFDA5F96295}" dt="2023-11-07T16:39:30.637" v="591" actId="1076"/>
          <ac:spMkLst>
            <pc:docMk/>
            <pc:sldMk cId="2967428567" sldId="307"/>
            <ac:spMk id="2" creationId="{00000000-0000-0000-0000-000000000000}"/>
          </ac:spMkLst>
        </pc:spChg>
        <pc:spChg chg="del mod">
          <ac:chgData name="Caroline Reed" userId="4ffb1e4e-0650-443f-b984-60207a955c17" providerId="ADAL" clId="{D119822F-A221-4FEF-A6EE-EDFDA5F96295}" dt="2023-11-07T16:39:27.053" v="590"/>
          <ac:spMkLst>
            <pc:docMk/>
            <pc:sldMk cId="2967428567" sldId="307"/>
            <ac:spMk id="53" creationId="{00000000-0000-0000-0000-000000000000}"/>
          </ac:spMkLst>
        </pc:spChg>
      </pc:sldChg>
      <pc:sldChg chg="add del">
        <pc:chgData name="Caroline Reed" userId="4ffb1e4e-0650-443f-b984-60207a955c17" providerId="ADAL" clId="{D119822F-A221-4FEF-A6EE-EDFDA5F96295}" dt="2023-11-07T16:42:04.374" v="770" actId="47"/>
        <pc:sldMkLst>
          <pc:docMk/>
          <pc:sldMk cId="2216264642" sldId="308"/>
        </pc:sldMkLst>
      </pc:sldChg>
      <pc:sldChg chg="add ord">
        <pc:chgData name="Caroline Reed" userId="4ffb1e4e-0650-443f-b984-60207a955c17" providerId="ADAL" clId="{D119822F-A221-4FEF-A6EE-EDFDA5F96295}" dt="2023-11-08T18:19:10.942" v="1046"/>
        <pc:sldMkLst>
          <pc:docMk/>
          <pc:sldMk cId="3080504520" sldId="308"/>
        </pc:sldMkLst>
      </pc:sldChg>
      <pc:sldChg chg="add">
        <pc:chgData name="Caroline Reed" userId="4ffb1e4e-0650-443f-b984-60207a955c17" providerId="ADAL" clId="{D119822F-A221-4FEF-A6EE-EDFDA5F96295}" dt="2023-11-08T18:18:11.923" v="1033"/>
        <pc:sldMkLst>
          <pc:docMk/>
          <pc:sldMk cId="3228061144" sldId="309"/>
        </pc:sldMkLst>
      </pc:sldChg>
      <pc:sldChg chg="modSp add mod">
        <pc:chgData name="Caroline Reed" userId="4ffb1e4e-0650-443f-b984-60207a955c17" providerId="ADAL" clId="{D119822F-A221-4FEF-A6EE-EDFDA5F96295}" dt="2023-11-08T18:18:12.236" v="1037" actId="27636"/>
        <pc:sldMkLst>
          <pc:docMk/>
          <pc:sldMk cId="544489925" sldId="310"/>
        </pc:sldMkLst>
        <pc:spChg chg="mod">
          <ac:chgData name="Caroline Reed" userId="4ffb1e4e-0650-443f-b984-60207a955c17" providerId="ADAL" clId="{D119822F-A221-4FEF-A6EE-EDFDA5F96295}" dt="2023-11-08T18:18:12.226" v="1036" actId="27636"/>
          <ac:spMkLst>
            <pc:docMk/>
            <pc:sldMk cId="544489925" sldId="310"/>
            <ac:spMk id="200" creationId="{00000000-0000-0000-0000-000000000000}"/>
          </ac:spMkLst>
        </pc:spChg>
        <pc:spChg chg="mod">
          <ac:chgData name="Caroline Reed" userId="4ffb1e4e-0650-443f-b984-60207a955c17" providerId="ADAL" clId="{D119822F-A221-4FEF-A6EE-EDFDA5F96295}" dt="2023-11-08T18:18:12.236" v="1037" actId="27636"/>
          <ac:spMkLst>
            <pc:docMk/>
            <pc:sldMk cId="544489925" sldId="310"/>
            <ac:spMk id="201" creationId="{00000000-0000-0000-0000-000000000000}"/>
          </ac:spMkLst>
        </pc:spChg>
      </pc:sldChg>
      <pc:sldChg chg="add">
        <pc:chgData name="Caroline Reed" userId="4ffb1e4e-0650-443f-b984-60207a955c17" providerId="ADAL" clId="{D119822F-A221-4FEF-A6EE-EDFDA5F96295}" dt="2023-11-08T18:18:11.923" v="1033"/>
        <pc:sldMkLst>
          <pc:docMk/>
          <pc:sldMk cId="588140554" sldId="311"/>
        </pc:sldMkLst>
      </pc:sldChg>
      <pc:sldChg chg="add">
        <pc:chgData name="Caroline Reed" userId="4ffb1e4e-0650-443f-b984-60207a955c17" providerId="ADAL" clId="{D119822F-A221-4FEF-A6EE-EDFDA5F96295}" dt="2023-11-08T18:18:11.923" v="1033"/>
        <pc:sldMkLst>
          <pc:docMk/>
          <pc:sldMk cId="662623111" sldId="312"/>
        </pc:sldMkLst>
      </pc:sldChg>
      <pc:sldChg chg="add">
        <pc:chgData name="Caroline Reed" userId="4ffb1e4e-0650-443f-b984-60207a955c17" providerId="ADAL" clId="{D119822F-A221-4FEF-A6EE-EDFDA5F96295}" dt="2023-11-08T18:18:11.923" v="1033"/>
        <pc:sldMkLst>
          <pc:docMk/>
          <pc:sldMk cId="3007652691" sldId="313"/>
        </pc:sldMkLst>
      </pc:sldChg>
      <pc:sldChg chg="add">
        <pc:chgData name="Caroline Reed" userId="4ffb1e4e-0650-443f-b984-60207a955c17" providerId="ADAL" clId="{D119822F-A221-4FEF-A6EE-EDFDA5F96295}" dt="2023-11-08T18:18:11.923" v="1033"/>
        <pc:sldMkLst>
          <pc:docMk/>
          <pc:sldMk cId="3496895575" sldId="314"/>
        </pc:sldMkLst>
      </pc:sldChg>
      <pc:sldChg chg="add">
        <pc:chgData name="Caroline Reed" userId="4ffb1e4e-0650-443f-b984-60207a955c17" providerId="ADAL" clId="{D119822F-A221-4FEF-A6EE-EDFDA5F96295}" dt="2023-11-08T18:18:11.923" v="1033"/>
        <pc:sldMkLst>
          <pc:docMk/>
          <pc:sldMk cId="748485021" sldId="315"/>
        </pc:sldMkLst>
      </pc:sldChg>
      <pc:sldChg chg="add">
        <pc:chgData name="Caroline Reed" userId="4ffb1e4e-0650-443f-b984-60207a955c17" providerId="ADAL" clId="{D119822F-A221-4FEF-A6EE-EDFDA5F96295}" dt="2023-11-08T18:18:11.923" v="1033"/>
        <pc:sldMkLst>
          <pc:docMk/>
          <pc:sldMk cId="1380855378" sldId="316"/>
        </pc:sldMkLst>
      </pc:sldChg>
      <pc:sldChg chg="add">
        <pc:chgData name="Caroline Reed" userId="4ffb1e4e-0650-443f-b984-60207a955c17" providerId="ADAL" clId="{D119822F-A221-4FEF-A6EE-EDFDA5F96295}" dt="2023-11-08T18:18:11.923" v="1033"/>
        <pc:sldMkLst>
          <pc:docMk/>
          <pc:sldMk cId="364519024" sldId="317"/>
        </pc:sldMkLst>
      </pc:sldChg>
      <pc:sldChg chg="modSp add mod">
        <pc:chgData name="Caroline Reed" userId="4ffb1e4e-0650-443f-b984-60207a955c17" providerId="ADAL" clId="{D119822F-A221-4FEF-A6EE-EDFDA5F96295}" dt="2023-11-08T18:18:12.246" v="1038" actId="27636"/>
        <pc:sldMkLst>
          <pc:docMk/>
          <pc:sldMk cId="634623387" sldId="318"/>
        </pc:sldMkLst>
        <pc:spChg chg="mod">
          <ac:chgData name="Caroline Reed" userId="4ffb1e4e-0650-443f-b984-60207a955c17" providerId="ADAL" clId="{D119822F-A221-4FEF-A6EE-EDFDA5F96295}" dt="2023-11-08T18:18:12.246" v="1038" actId="27636"/>
          <ac:spMkLst>
            <pc:docMk/>
            <pc:sldMk cId="634623387" sldId="318"/>
            <ac:spMk id="271" creationId="{00000000-0000-0000-0000-000000000000}"/>
          </ac:spMkLst>
        </pc:spChg>
      </pc:sldChg>
      <pc:sldChg chg="add">
        <pc:chgData name="Caroline Reed" userId="4ffb1e4e-0650-443f-b984-60207a955c17" providerId="ADAL" clId="{D119822F-A221-4FEF-A6EE-EDFDA5F96295}" dt="2023-11-08T18:18:11.923" v="1033"/>
        <pc:sldMkLst>
          <pc:docMk/>
          <pc:sldMk cId="2460188811" sldId="319"/>
        </pc:sldMkLst>
      </pc:sldChg>
      <pc:sldChg chg="add">
        <pc:chgData name="Caroline Reed" userId="4ffb1e4e-0650-443f-b984-60207a955c17" providerId="ADAL" clId="{D119822F-A221-4FEF-A6EE-EDFDA5F96295}" dt="2023-11-08T18:18:11.923" v="1033"/>
        <pc:sldMkLst>
          <pc:docMk/>
          <pc:sldMk cId="3932245155" sldId="320"/>
        </pc:sldMkLst>
      </pc:sldChg>
      <pc:sldChg chg="add">
        <pc:chgData name="Caroline Reed" userId="4ffb1e4e-0650-443f-b984-60207a955c17" providerId="ADAL" clId="{D119822F-A221-4FEF-A6EE-EDFDA5F96295}" dt="2023-11-08T18:18:11.923" v="1033"/>
        <pc:sldMkLst>
          <pc:docMk/>
          <pc:sldMk cId="142984285" sldId="321"/>
        </pc:sldMkLst>
      </pc:sldChg>
      <pc:sldChg chg="add">
        <pc:chgData name="Caroline Reed" userId="4ffb1e4e-0650-443f-b984-60207a955c17" providerId="ADAL" clId="{D119822F-A221-4FEF-A6EE-EDFDA5F96295}" dt="2023-11-08T18:18:11.923" v="1033"/>
        <pc:sldMkLst>
          <pc:docMk/>
          <pc:sldMk cId="1296094860" sldId="322"/>
        </pc:sldMkLst>
      </pc:sldChg>
      <pc:sldChg chg="add">
        <pc:chgData name="Caroline Reed" userId="4ffb1e4e-0650-443f-b984-60207a955c17" providerId="ADAL" clId="{D119822F-A221-4FEF-A6EE-EDFDA5F96295}" dt="2023-11-08T18:18:11.923" v="1033"/>
        <pc:sldMkLst>
          <pc:docMk/>
          <pc:sldMk cId="2302690038" sldId="323"/>
        </pc:sldMkLst>
      </pc:sldChg>
      <pc:sldChg chg="add">
        <pc:chgData name="Caroline Reed" userId="4ffb1e4e-0650-443f-b984-60207a955c17" providerId="ADAL" clId="{D119822F-A221-4FEF-A6EE-EDFDA5F96295}" dt="2023-11-08T18:18:11.923" v="1033"/>
        <pc:sldMkLst>
          <pc:docMk/>
          <pc:sldMk cId="2533934524" sldId="324"/>
        </pc:sldMkLst>
      </pc:sldChg>
      <pc:sldChg chg="add">
        <pc:chgData name="Caroline Reed" userId="4ffb1e4e-0650-443f-b984-60207a955c17" providerId="ADAL" clId="{D119822F-A221-4FEF-A6EE-EDFDA5F96295}" dt="2023-11-08T18:18:11.923" v="1033"/>
        <pc:sldMkLst>
          <pc:docMk/>
          <pc:sldMk cId="3235611907" sldId="325"/>
        </pc:sldMkLst>
      </pc:sldChg>
      <pc:sldChg chg="add">
        <pc:chgData name="Caroline Reed" userId="4ffb1e4e-0650-443f-b984-60207a955c17" providerId="ADAL" clId="{D119822F-A221-4FEF-A6EE-EDFDA5F96295}" dt="2023-11-08T18:18:11.923" v="1033"/>
        <pc:sldMkLst>
          <pc:docMk/>
          <pc:sldMk cId="3906169751" sldId="326"/>
        </pc:sldMkLst>
      </pc:sldChg>
      <pc:sldChg chg="add">
        <pc:chgData name="Caroline Reed" userId="4ffb1e4e-0650-443f-b984-60207a955c17" providerId="ADAL" clId="{D119822F-A221-4FEF-A6EE-EDFDA5F96295}" dt="2023-11-08T18:18:11.923" v="1033"/>
        <pc:sldMkLst>
          <pc:docMk/>
          <pc:sldMk cId="1262968330" sldId="327"/>
        </pc:sldMkLst>
      </pc:sldChg>
      <pc:sldChg chg="add">
        <pc:chgData name="Caroline Reed" userId="4ffb1e4e-0650-443f-b984-60207a955c17" providerId="ADAL" clId="{D119822F-A221-4FEF-A6EE-EDFDA5F96295}" dt="2023-11-08T18:18:11.923" v="1033"/>
        <pc:sldMkLst>
          <pc:docMk/>
          <pc:sldMk cId="3743872887" sldId="328"/>
        </pc:sldMkLst>
      </pc:sldChg>
      <pc:sldChg chg="add">
        <pc:chgData name="Caroline Reed" userId="4ffb1e4e-0650-443f-b984-60207a955c17" providerId="ADAL" clId="{D119822F-A221-4FEF-A6EE-EDFDA5F96295}" dt="2023-11-08T18:18:11.923" v="1033"/>
        <pc:sldMkLst>
          <pc:docMk/>
          <pc:sldMk cId="245728107" sldId="329"/>
        </pc:sldMkLst>
      </pc:sldChg>
      <pc:sldChg chg="add">
        <pc:chgData name="Caroline Reed" userId="4ffb1e4e-0650-443f-b984-60207a955c17" providerId="ADAL" clId="{D119822F-A221-4FEF-A6EE-EDFDA5F96295}" dt="2023-11-08T18:18:11.923" v="1033"/>
        <pc:sldMkLst>
          <pc:docMk/>
          <pc:sldMk cId="4014076920" sldId="330"/>
        </pc:sldMkLst>
      </pc:sldChg>
      <pc:sldChg chg="add">
        <pc:chgData name="Caroline Reed" userId="4ffb1e4e-0650-443f-b984-60207a955c17" providerId="ADAL" clId="{D119822F-A221-4FEF-A6EE-EDFDA5F96295}" dt="2023-11-08T18:18:11.923" v="1033"/>
        <pc:sldMkLst>
          <pc:docMk/>
          <pc:sldMk cId="1949538561" sldId="331"/>
        </pc:sldMkLst>
      </pc:sldChg>
      <pc:sldChg chg="add">
        <pc:chgData name="Caroline Reed" userId="4ffb1e4e-0650-443f-b984-60207a955c17" providerId="ADAL" clId="{D119822F-A221-4FEF-A6EE-EDFDA5F96295}" dt="2023-11-08T18:18:11.923" v="1033"/>
        <pc:sldMkLst>
          <pc:docMk/>
          <pc:sldMk cId="814151019" sldId="332"/>
        </pc:sldMkLst>
      </pc:sldChg>
      <pc:sldChg chg="add">
        <pc:chgData name="Caroline Reed" userId="4ffb1e4e-0650-443f-b984-60207a955c17" providerId="ADAL" clId="{D119822F-A221-4FEF-A6EE-EDFDA5F96295}" dt="2023-11-08T18:18:11.923" v="1033"/>
        <pc:sldMkLst>
          <pc:docMk/>
          <pc:sldMk cId="2798661519" sldId="333"/>
        </pc:sldMkLst>
      </pc:sldChg>
      <pc:sldChg chg="add">
        <pc:chgData name="Caroline Reed" userId="4ffb1e4e-0650-443f-b984-60207a955c17" providerId="ADAL" clId="{D119822F-A221-4FEF-A6EE-EDFDA5F96295}" dt="2023-11-08T18:18:11.923" v="1033"/>
        <pc:sldMkLst>
          <pc:docMk/>
          <pc:sldMk cId="2075147517" sldId="334"/>
        </pc:sldMkLst>
      </pc:sldChg>
      <pc:sldChg chg="modSp add mod">
        <pc:chgData name="Caroline Reed" userId="4ffb1e4e-0650-443f-b984-60207a955c17" providerId="ADAL" clId="{D119822F-A221-4FEF-A6EE-EDFDA5F96295}" dt="2023-11-08T18:18:12.276" v="1039" actId="27636"/>
        <pc:sldMkLst>
          <pc:docMk/>
          <pc:sldMk cId="796521885" sldId="335"/>
        </pc:sldMkLst>
        <pc:spChg chg="mod">
          <ac:chgData name="Caroline Reed" userId="4ffb1e4e-0650-443f-b984-60207a955c17" providerId="ADAL" clId="{D119822F-A221-4FEF-A6EE-EDFDA5F96295}" dt="2023-11-08T18:18:12.276" v="1039" actId="27636"/>
          <ac:spMkLst>
            <pc:docMk/>
            <pc:sldMk cId="796521885" sldId="335"/>
            <ac:spMk id="439" creationId="{00000000-0000-0000-0000-000000000000}"/>
          </ac:spMkLst>
        </pc:spChg>
      </pc:sldChg>
      <pc:sldChg chg="add">
        <pc:chgData name="Caroline Reed" userId="4ffb1e4e-0650-443f-b984-60207a955c17" providerId="ADAL" clId="{D119822F-A221-4FEF-A6EE-EDFDA5F96295}" dt="2023-11-08T18:18:11.923" v="1033"/>
        <pc:sldMkLst>
          <pc:docMk/>
          <pc:sldMk cId="2730070040" sldId="336"/>
        </pc:sldMkLst>
      </pc:sldChg>
      <pc:sldChg chg="add">
        <pc:chgData name="Caroline Reed" userId="4ffb1e4e-0650-443f-b984-60207a955c17" providerId="ADAL" clId="{D119822F-A221-4FEF-A6EE-EDFDA5F96295}" dt="2023-11-08T18:18:11.923" v="1033"/>
        <pc:sldMkLst>
          <pc:docMk/>
          <pc:sldMk cId="88223467" sldId="337"/>
        </pc:sldMkLst>
      </pc:sldChg>
      <pc:sldChg chg="modSp add mod">
        <pc:chgData name="Caroline Reed" userId="4ffb1e4e-0650-443f-b984-60207a955c17" providerId="ADAL" clId="{D119822F-A221-4FEF-A6EE-EDFDA5F96295}" dt="2023-11-08T18:18:12.286" v="1042" actId="27636"/>
        <pc:sldMkLst>
          <pc:docMk/>
          <pc:sldMk cId="4114304726" sldId="338"/>
        </pc:sldMkLst>
        <pc:spChg chg="mod">
          <ac:chgData name="Caroline Reed" userId="4ffb1e4e-0650-443f-b984-60207a955c17" providerId="ADAL" clId="{D119822F-A221-4FEF-A6EE-EDFDA5F96295}" dt="2023-11-08T18:18:12.284" v="1040" actId="27636"/>
          <ac:spMkLst>
            <pc:docMk/>
            <pc:sldMk cId="4114304726" sldId="338"/>
            <ac:spMk id="471" creationId="{00000000-0000-0000-0000-000000000000}"/>
          </ac:spMkLst>
        </pc:spChg>
        <pc:spChg chg="mod">
          <ac:chgData name="Caroline Reed" userId="4ffb1e4e-0650-443f-b984-60207a955c17" providerId="ADAL" clId="{D119822F-A221-4FEF-A6EE-EDFDA5F96295}" dt="2023-11-08T18:18:12.286" v="1042" actId="27636"/>
          <ac:spMkLst>
            <pc:docMk/>
            <pc:sldMk cId="4114304726" sldId="338"/>
            <ac:spMk id="472" creationId="{00000000-0000-0000-0000-000000000000}"/>
          </ac:spMkLst>
        </pc:spChg>
        <pc:spChg chg="mod">
          <ac:chgData name="Caroline Reed" userId="4ffb1e4e-0650-443f-b984-60207a955c17" providerId="ADAL" clId="{D119822F-A221-4FEF-A6EE-EDFDA5F96295}" dt="2023-11-08T18:18:12.286" v="1041" actId="27636"/>
          <ac:spMkLst>
            <pc:docMk/>
            <pc:sldMk cId="4114304726" sldId="338"/>
            <ac:spMk id="473" creationId="{00000000-0000-0000-0000-000000000000}"/>
          </ac:spMkLst>
        </pc:spChg>
      </pc:sldChg>
      <pc:sldChg chg="add">
        <pc:chgData name="Caroline Reed" userId="4ffb1e4e-0650-443f-b984-60207a955c17" providerId="ADAL" clId="{D119822F-A221-4FEF-A6EE-EDFDA5F96295}" dt="2023-11-08T18:18:11.923" v="1033"/>
        <pc:sldMkLst>
          <pc:docMk/>
          <pc:sldMk cId="3189184415" sldId="339"/>
        </pc:sldMkLst>
      </pc:sldChg>
      <pc:sldChg chg="add">
        <pc:chgData name="Caroline Reed" userId="4ffb1e4e-0650-443f-b984-60207a955c17" providerId="ADAL" clId="{D119822F-A221-4FEF-A6EE-EDFDA5F96295}" dt="2023-11-08T18:18:11.923" v="1033"/>
        <pc:sldMkLst>
          <pc:docMk/>
          <pc:sldMk cId="369856536" sldId="340"/>
        </pc:sldMkLst>
      </pc:sldChg>
      <pc:sldChg chg="modSp add mod">
        <pc:chgData name="Caroline Reed" userId="4ffb1e4e-0650-443f-b984-60207a955c17" providerId="ADAL" clId="{D119822F-A221-4FEF-A6EE-EDFDA5F96295}" dt="2023-11-08T18:18:12.296" v="1043" actId="27636"/>
        <pc:sldMkLst>
          <pc:docMk/>
          <pc:sldMk cId="774427817" sldId="341"/>
        </pc:sldMkLst>
        <pc:spChg chg="mod">
          <ac:chgData name="Caroline Reed" userId="4ffb1e4e-0650-443f-b984-60207a955c17" providerId="ADAL" clId="{D119822F-A221-4FEF-A6EE-EDFDA5F96295}" dt="2023-11-08T18:18:12.296" v="1043" actId="27636"/>
          <ac:spMkLst>
            <pc:docMk/>
            <pc:sldMk cId="774427817" sldId="341"/>
            <ac:spMk id="517" creationId="{00000000-0000-0000-0000-000000000000}"/>
          </ac:spMkLst>
        </pc:spChg>
      </pc:sldChg>
      <pc:sldChg chg="add">
        <pc:chgData name="Caroline Reed" userId="4ffb1e4e-0650-443f-b984-60207a955c17" providerId="ADAL" clId="{D119822F-A221-4FEF-A6EE-EDFDA5F96295}" dt="2023-11-08T18:18:11.923" v="1033"/>
        <pc:sldMkLst>
          <pc:docMk/>
          <pc:sldMk cId="1271781871" sldId="342"/>
        </pc:sldMkLst>
      </pc:sldChg>
      <pc:sldChg chg="add">
        <pc:chgData name="Caroline Reed" userId="4ffb1e4e-0650-443f-b984-60207a955c17" providerId="ADAL" clId="{D119822F-A221-4FEF-A6EE-EDFDA5F96295}" dt="2023-11-08T18:18:11.923" v="1033"/>
        <pc:sldMkLst>
          <pc:docMk/>
          <pc:sldMk cId="3410686445" sldId="343"/>
        </pc:sldMkLst>
      </pc:sldChg>
      <pc:sldChg chg="modSp add mod">
        <pc:chgData name="Caroline Reed" userId="4ffb1e4e-0650-443f-b984-60207a955c17" providerId="ADAL" clId="{D119822F-A221-4FEF-A6EE-EDFDA5F96295}" dt="2023-11-09T13:24:13.520" v="1047" actId="255"/>
        <pc:sldMkLst>
          <pc:docMk/>
          <pc:sldMk cId="498875150" sldId="344"/>
        </pc:sldMkLst>
        <pc:spChg chg="mod">
          <ac:chgData name="Caroline Reed" userId="4ffb1e4e-0650-443f-b984-60207a955c17" providerId="ADAL" clId="{D119822F-A221-4FEF-A6EE-EDFDA5F96295}" dt="2023-11-09T13:24:13.520" v="1047" actId="255"/>
          <ac:spMkLst>
            <pc:docMk/>
            <pc:sldMk cId="498875150" sldId="344"/>
            <ac:spMk id="2" creationId="{CC5FEF5F-8962-4AA6-220D-F6B2F5918148}"/>
          </ac:spMkLst>
        </pc:spChg>
      </pc:sldChg>
      <pc:sldChg chg="add">
        <pc:chgData name="Caroline Reed" userId="4ffb1e4e-0650-443f-b984-60207a955c17" providerId="ADAL" clId="{D119822F-A221-4FEF-A6EE-EDFDA5F96295}" dt="2023-11-08T18:18:11.923" v="1033"/>
        <pc:sldMkLst>
          <pc:docMk/>
          <pc:sldMk cId="1271149834" sldId="345"/>
        </pc:sldMkLst>
      </pc:sldChg>
      <pc:sldChg chg="add">
        <pc:chgData name="Caroline Reed" userId="4ffb1e4e-0650-443f-b984-60207a955c17" providerId="ADAL" clId="{D119822F-A221-4FEF-A6EE-EDFDA5F96295}" dt="2023-11-08T18:18:11.923" v="1033"/>
        <pc:sldMkLst>
          <pc:docMk/>
          <pc:sldMk cId="1503508514" sldId="346"/>
        </pc:sldMkLst>
      </pc:sldChg>
      <pc:sldChg chg="add">
        <pc:chgData name="Caroline Reed" userId="4ffb1e4e-0650-443f-b984-60207a955c17" providerId="ADAL" clId="{D119822F-A221-4FEF-A6EE-EDFDA5F96295}" dt="2023-11-08T18:18:11.923" v="1033"/>
        <pc:sldMkLst>
          <pc:docMk/>
          <pc:sldMk cId="2502476076" sldId="347"/>
        </pc:sldMkLst>
      </pc:sldChg>
      <pc:sldChg chg="add">
        <pc:chgData name="Caroline Reed" userId="4ffb1e4e-0650-443f-b984-60207a955c17" providerId="ADAL" clId="{D119822F-A221-4FEF-A6EE-EDFDA5F96295}" dt="2023-11-08T18:18:11.923" v="1033"/>
        <pc:sldMkLst>
          <pc:docMk/>
          <pc:sldMk cId="2073923680" sldId="348"/>
        </pc:sldMkLst>
      </pc:sldChg>
      <pc:sldChg chg="add">
        <pc:chgData name="Caroline Reed" userId="4ffb1e4e-0650-443f-b984-60207a955c17" providerId="ADAL" clId="{D119822F-A221-4FEF-A6EE-EDFDA5F96295}" dt="2023-11-08T18:18:11.923" v="1033"/>
        <pc:sldMkLst>
          <pc:docMk/>
          <pc:sldMk cId="3390844968" sldId="349"/>
        </pc:sldMkLst>
      </pc:sldChg>
      <pc:sldChg chg="modSp add mod">
        <pc:chgData name="Caroline Reed" userId="4ffb1e4e-0650-443f-b984-60207a955c17" providerId="ADAL" clId="{D119822F-A221-4FEF-A6EE-EDFDA5F96295}" dt="2023-11-08T18:18:12.175" v="1034" actId="27636"/>
        <pc:sldMkLst>
          <pc:docMk/>
          <pc:sldMk cId="2079147095" sldId="350"/>
        </pc:sldMkLst>
        <pc:spChg chg="mod">
          <ac:chgData name="Caroline Reed" userId="4ffb1e4e-0650-443f-b984-60207a955c17" providerId="ADAL" clId="{D119822F-A221-4FEF-A6EE-EDFDA5F96295}" dt="2023-11-08T18:18:12.175" v="1034" actId="27636"/>
          <ac:spMkLst>
            <pc:docMk/>
            <pc:sldMk cId="2079147095" sldId="350"/>
            <ac:spMk id="577" creationId="{00000000-0000-0000-0000-000000000000}"/>
          </ac:spMkLst>
        </pc:spChg>
      </pc:sldChg>
      <pc:sldChg chg="add">
        <pc:chgData name="Caroline Reed" userId="4ffb1e4e-0650-443f-b984-60207a955c17" providerId="ADAL" clId="{D119822F-A221-4FEF-A6EE-EDFDA5F96295}" dt="2023-11-08T18:18:11.923" v="1033"/>
        <pc:sldMkLst>
          <pc:docMk/>
          <pc:sldMk cId="2343819203" sldId="351"/>
        </pc:sldMkLst>
      </pc:sldChg>
      <pc:sldChg chg="add">
        <pc:chgData name="Caroline Reed" userId="4ffb1e4e-0650-443f-b984-60207a955c17" providerId="ADAL" clId="{D119822F-A221-4FEF-A6EE-EDFDA5F96295}" dt="2023-11-08T18:18:11.923" v="1033"/>
        <pc:sldMkLst>
          <pc:docMk/>
          <pc:sldMk cId="68196425" sldId="352"/>
        </pc:sldMkLst>
      </pc:sldChg>
      <pc:sldChg chg="add">
        <pc:chgData name="Caroline Reed" userId="4ffb1e4e-0650-443f-b984-60207a955c17" providerId="ADAL" clId="{D119822F-A221-4FEF-A6EE-EDFDA5F96295}" dt="2023-11-08T18:18:11.923" v="1033"/>
        <pc:sldMkLst>
          <pc:docMk/>
          <pc:sldMk cId="3352955437" sldId="353"/>
        </pc:sldMkLst>
      </pc:sldChg>
      <pc:sldChg chg="add">
        <pc:chgData name="Caroline Reed" userId="4ffb1e4e-0650-443f-b984-60207a955c17" providerId="ADAL" clId="{D119822F-A221-4FEF-A6EE-EDFDA5F96295}" dt="2023-11-08T18:18:11.923" v="1033"/>
        <pc:sldMkLst>
          <pc:docMk/>
          <pc:sldMk cId="2753831308" sldId="354"/>
        </pc:sldMkLst>
      </pc:sldChg>
      <pc:sldChg chg="modSp add mod">
        <pc:chgData name="Caroline Reed" userId="4ffb1e4e-0650-443f-b984-60207a955c17" providerId="ADAL" clId="{D119822F-A221-4FEF-A6EE-EDFDA5F96295}" dt="2023-11-08T18:18:12.196" v="1035" actId="27636"/>
        <pc:sldMkLst>
          <pc:docMk/>
          <pc:sldMk cId="321725520" sldId="355"/>
        </pc:sldMkLst>
        <pc:spChg chg="mod">
          <ac:chgData name="Caroline Reed" userId="4ffb1e4e-0650-443f-b984-60207a955c17" providerId="ADAL" clId="{D119822F-A221-4FEF-A6EE-EDFDA5F96295}" dt="2023-11-08T18:18:12.196" v="1035" actId="27636"/>
          <ac:spMkLst>
            <pc:docMk/>
            <pc:sldMk cId="321725520" sldId="355"/>
            <ac:spMk id="622" creationId="{00000000-0000-0000-0000-000000000000}"/>
          </ac:spMkLst>
        </pc:spChg>
      </pc:sldChg>
      <pc:sldChg chg="add">
        <pc:chgData name="Caroline Reed" userId="4ffb1e4e-0650-443f-b984-60207a955c17" providerId="ADAL" clId="{D119822F-A221-4FEF-A6EE-EDFDA5F96295}" dt="2023-11-08T18:18:11.923" v="1033"/>
        <pc:sldMkLst>
          <pc:docMk/>
          <pc:sldMk cId="1831122144" sldId="356"/>
        </pc:sldMkLst>
      </pc:sldChg>
      <pc:sldChg chg="add">
        <pc:chgData name="Caroline Reed" userId="4ffb1e4e-0650-443f-b984-60207a955c17" providerId="ADAL" clId="{D119822F-A221-4FEF-A6EE-EDFDA5F96295}" dt="2023-11-08T18:18:11.923" v="1033"/>
        <pc:sldMkLst>
          <pc:docMk/>
          <pc:sldMk cId="956977746" sldId="357"/>
        </pc:sldMkLst>
      </pc:sldChg>
      <pc:sldChg chg="add">
        <pc:chgData name="Caroline Reed" userId="4ffb1e4e-0650-443f-b984-60207a955c17" providerId="ADAL" clId="{D119822F-A221-4FEF-A6EE-EDFDA5F96295}" dt="2023-11-08T18:18:11.923" v="1033"/>
        <pc:sldMkLst>
          <pc:docMk/>
          <pc:sldMk cId="3185646337" sldId="358"/>
        </pc:sldMkLst>
      </pc:sldChg>
      <pc:sldChg chg="add">
        <pc:chgData name="Caroline Reed" userId="4ffb1e4e-0650-443f-b984-60207a955c17" providerId="ADAL" clId="{D119822F-A221-4FEF-A6EE-EDFDA5F96295}" dt="2023-11-08T18:18:11.923" v="1033"/>
        <pc:sldMkLst>
          <pc:docMk/>
          <pc:sldMk cId="2979462354" sldId="359"/>
        </pc:sldMkLst>
      </pc:sldChg>
      <pc:sldChg chg="add">
        <pc:chgData name="Caroline Reed" userId="4ffb1e4e-0650-443f-b984-60207a955c17" providerId="ADAL" clId="{D119822F-A221-4FEF-A6EE-EDFDA5F96295}" dt="2023-11-08T18:18:11.923" v="1033"/>
        <pc:sldMkLst>
          <pc:docMk/>
          <pc:sldMk cId="1582584884" sldId="360"/>
        </pc:sldMkLst>
      </pc:sldChg>
      <pc:sldChg chg="add">
        <pc:chgData name="Caroline Reed" userId="4ffb1e4e-0650-443f-b984-60207a955c17" providerId="ADAL" clId="{D119822F-A221-4FEF-A6EE-EDFDA5F96295}" dt="2023-11-08T18:18:11.923" v="1033"/>
        <pc:sldMkLst>
          <pc:docMk/>
          <pc:sldMk cId="3814473979" sldId="361"/>
        </pc:sldMkLst>
      </pc:sldChg>
      <pc:sldChg chg="add">
        <pc:chgData name="Caroline Reed" userId="4ffb1e4e-0650-443f-b984-60207a955c17" providerId="ADAL" clId="{D119822F-A221-4FEF-A6EE-EDFDA5F96295}" dt="2023-11-08T18:18:11.923" v="1033"/>
        <pc:sldMkLst>
          <pc:docMk/>
          <pc:sldMk cId="3038263102" sldId="362"/>
        </pc:sldMkLst>
      </pc:sldChg>
      <pc:sldChg chg="add">
        <pc:chgData name="Caroline Reed" userId="4ffb1e4e-0650-443f-b984-60207a955c17" providerId="ADAL" clId="{D119822F-A221-4FEF-A6EE-EDFDA5F96295}" dt="2023-11-08T18:18:11.923" v="1033"/>
        <pc:sldMkLst>
          <pc:docMk/>
          <pc:sldMk cId="3651135981" sldId="363"/>
        </pc:sldMkLst>
      </pc:sldChg>
      <pc:sldChg chg="add">
        <pc:chgData name="Caroline Reed" userId="4ffb1e4e-0650-443f-b984-60207a955c17" providerId="ADAL" clId="{D119822F-A221-4FEF-A6EE-EDFDA5F96295}" dt="2023-11-08T18:18:11.923" v="1033"/>
        <pc:sldMkLst>
          <pc:docMk/>
          <pc:sldMk cId="3032639782" sldId="364"/>
        </pc:sldMkLst>
      </pc:sldChg>
      <pc:sldChg chg="add">
        <pc:chgData name="Caroline Reed" userId="4ffb1e4e-0650-443f-b984-60207a955c17" providerId="ADAL" clId="{D119822F-A221-4FEF-A6EE-EDFDA5F96295}" dt="2023-11-08T18:18:11.923" v="1033"/>
        <pc:sldMkLst>
          <pc:docMk/>
          <pc:sldMk cId="356255882" sldId="365"/>
        </pc:sldMkLst>
      </pc:sldChg>
      <pc:sldChg chg="add">
        <pc:chgData name="Caroline Reed" userId="4ffb1e4e-0650-443f-b984-60207a955c17" providerId="ADAL" clId="{D119822F-A221-4FEF-A6EE-EDFDA5F96295}" dt="2023-11-08T18:18:11.923" v="1033"/>
        <pc:sldMkLst>
          <pc:docMk/>
          <pc:sldMk cId="3094895698" sldId="366"/>
        </pc:sldMkLst>
      </pc:sldChg>
      <pc:sldChg chg="add">
        <pc:chgData name="Caroline Reed" userId="4ffb1e4e-0650-443f-b984-60207a955c17" providerId="ADAL" clId="{D119822F-A221-4FEF-A6EE-EDFDA5F96295}" dt="2023-11-08T18:18:11.923" v="1033"/>
        <pc:sldMkLst>
          <pc:docMk/>
          <pc:sldMk cId="635787733" sldId="367"/>
        </pc:sldMkLst>
      </pc:sldChg>
      <pc:sldChg chg="add">
        <pc:chgData name="Caroline Reed" userId="4ffb1e4e-0650-443f-b984-60207a955c17" providerId="ADAL" clId="{D119822F-A221-4FEF-A6EE-EDFDA5F96295}" dt="2023-11-08T18:18:11.923" v="1033"/>
        <pc:sldMkLst>
          <pc:docMk/>
          <pc:sldMk cId="2878262393" sldId="368"/>
        </pc:sldMkLst>
      </pc:sldChg>
      <pc:sldChg chg="add">
        <pc:chgData name="Caroline Reed" userId="4ffb1e4e-0650-443f-b984-60207a955c17" providerId="ADAL" clId="{D119822F-A221-4FEF-A6EE-EDFDA5F96295}" dt="2023-11-08T18:18:11.923" v="1033"/>
        <pc:sldMkLst>
          <pc:docMk/>
          <pc:sldMk cId="2612774934" sldId="369"/>
        </pc:sldMkLst>
      </pc:sldChg>
      <pc:sldChg chg="add">
        <pc:chgData name="Caroline Reed" userId="4ffb1e4e-0650-443f-b984-60207a955c17" providerId="ADAL" clId="{D119822F-A221-4FEF-A6EE-EDFDA5F96295}" dt="2023-11-08T18:18:11.923" v="1033"/>
        <pc:sldMkLst>
          <pc:docMk/>
          <pc:sldMk cId="3158149528" sldId="370"/>
        </pc:sldMkLst>
      </pc:sldChg>
      <pc:sldChg chg="add">
        <pc:chgData name="Caroline Reed" userId="4ffb1e4e-0650-443f-b984-60207a955c17" providerId="ADAL" clId="{D119822F-A221-4FEF-A6EE-EDFDA5F96295}" dt="2023-11-08T18:18:11.923" v="1033"/>
        <pc:sldMkLst>
          <pc:docMk/>
          <pc:sldMk cId="2720030619" sldId="371"/>
        </pc:sldMkLst>
      </pc:sldChg>
      <pc:sldChg chg="add">
        <pc:chgData name="Caroline Reed" userId="4ffb1e4e-0650-443f-b984-60207a955c17" providerId="ADAL" clId="{D119822F-A221-4FEF-A6EE-EDFDA5F96295}" dt="2023-11-08T18:18:11.923" v="1033"/>
        <pc:sldMkLst>
          <pc:docMk/>
          <pc:sldMk cId="1225266386" sldId="372"/>
        </pc:sldMkLst>
      </pc:sldChg>
      <pc:sldChg chg="add">
        <pc:chgData name="Caroline Reed" userId="4ffb1e4e-0650-443f-b984-60207a955c17" providerId="ADAL" clId="{D119822F-A221-4FEF-A6EE-EDFDA5F96295}" dt="2023-11-08T18:18:11.923" v="1033"/>
        <pc:sldMkLst>
          <pc:docMk/>
          <pc:sldMk cId="2630509819" sldId="373"/>
        </pc:sldMkLst>
      </pc:sldChg>
      <pc:sldChg chg="add">
        <pc:chgData name="Caroline Reed" userId="4ffb1e4e-0650-443f-b984-60207a955c17" providerId="ADAL" clId="{D119822F-A221-4FEF-A6EE-EDFDA5F96295}" dt="2023-11-08T18:18:11.923" v="1033"/>
        <pc:sldMkLst>
          <pc:docMk/>
          <pc:sldMk cId="2040690903" sldId="374"/>
        </pc:sldMkLst>
      </pc:sldChg>
      <pc:sldChg chg="add">
        <pc:chgData name="Caroline Reed" userId="4ffb1e4e-0650-443f-b984-60207a955c17" providerId="ADAL" clId="{D119822F-A221-4FEF-A6EE-EDFDA5F96295}" dt="2023-11-08T18:18:11.923" v="1033"/>
        <pc:sldMkLst>
          <pc:docMk/>
          <pc:sldMk cId="1394415345" sldId="375"/>
        </pc:sldMkLst>
      </pc:sldChg>
      <pc:sldChg chg="add">
        <pc:chgData name="Caroline Reed" userId="4ffb1e4e-0650-443f-b984-60207a955c17" providerId="ADAL" clId="{D119822F-A221-4FEF-A6EE-EDFDA5F96295}" dt="2023-11-08T18:18:11.923" v="1033"/>
        <pc:sldMkLst>
          <pc:docMk/>
          <pc:sldMk cId="3716270272" sldId="376"/>
        </pc:sldMkLst>
      </pc:sldChg>
      <pc:sldChg chg="add">
        <pc:chgData name="Caroline Reed" userId="4ffb1e4e-0650-443f-b984-60207a955c17" providerId="ADAL" clId="{D119822F-A221-4FEF-A6EE-EDFDA5F96295}" dt="2023-11-08T18:18:11.923" v="1033"/>
        <pc:sldMkLst>
          <pc:docMk/>
          <pc:sldMk cId="2061171225" sldId="377"/>
        </pc:sldMkLst>
      </pc:sldChg>
      <pc:sldChg chg="add">
        <pc:chgData name="Caroline Reed" userId="4ffb1e4e-0650-443f-b984-60207a955c17" providerId="ADAL" clId="{D119822F-A221-4FEF-A6EE-EDFDA5F96295}" dt="2023-11-08T18:18:11.923" v="1033"/>
        <pc:sldMkLst>
          <pc:docMk/>
          <pc:sldMk cId="4242371084" sldId="378"/>
        </pc:sldMkLst>
      </pc:sldChg>
      <pc:sldChg chg="add">
        <pc:chgData name="Caroline Reed" userId="4ffb1e4e-0650-443f-b984-60207a955c17" providerId="ADAL" clId="{D119822F-A221-4FEF-A6EE-EDFDA5F96295}" dt="2023-11-08T18:18:11.923" v="1033"/>
        <pc:sldMkLst>
          <pc:docMk/>
          <pc:sldMk cId="3391965912" sldId="379"/>
        </pc:sldMkLst>
      </pc:sldChg>
      <pc:sldChg chg="add">
        <pc:chgData name="Caroline Reed" userId="4ffb1e4e-0650-443f-b984-60207a955c17" providerId="ADAL" clId="{D119822F-A221-4FEF-A6EE-EDFDA5F96295}" dt="2023-11-08T18:19:08.266" v="1044" actId="2890"/>
        <pc:sldMkLst>
          <pc:docMk/>
          <pc:sldMk cId="1234525849" sldId="380"/>
        </pc:sldMkLst>
      </pc:sldChg>
      <pc:sldChg chg="add">
        <pc:chgData name="Caroline Reed" userId="4ffb1e4e-0650-443f-b984-60207a955c17" providerId="ADAL" clId="{D119822F-A221-4FEF-A6EE-EDFDA5F96295}" dt="2023-11-09T13:24:49.283" v="1049"/>
        <pc:sldMkLst>
          <pc:docMk/>
          <pc:sldMk cId="2829312101" sldId="381"/>
        </pc:sldMkLst>
      </pc:sldChg>
      <pc:sldChg chg="add">
        <pc:chgData name="Caroline Reed" userId="4ffb1e4e-0650-443f-b984-60207a955c17" providerId="ADAL" clId="{D119822F-A221-4FEF-A6EE-EDFDA5F96295}" dt="2023-11-09T13:24:49.283" v="1049"/>
        <pc:sldMkLst>
          <pc:docMk/>
          <pc:sldMk cId="43368823" sldId="382"/>
        </pc:sldMkLst>
      </pc:sldChg>
      <pc:sldChg chg="add">
        <pc:chgData name="Caroline Reed" userId="4ffb1e4e-0650-443f-b984-60207a955c17" providerId="ADAL" clId="{D119822F-A221-4FEF-A6EE-EDFDA5F96295}" dt="2023-11-09T13:24:49.283" v="1049"/>
        <pc:sldMkLst>
          <pc:docMk/>
          <pc:sldMk cId="1399840536" sldId="383"/>
        </pc:sldMkLst>
      </pc:sldChg>
      <pc:sldChg chg="add">
        <pc:chgData name="Caroline Reed" userId="4ffb1e4e-0650-443f-b984-60207a955c17" providerId="ADAL" clId="{D119822F-A221-4FEF-A6EE-EDFDA5F96295}" dt="2023-11-09T13:24:49.283" v="1049"/>
        <pc:sldMkLst>
          <pc:docMk/>
          <pc:sldMk cId="3941353059" sldId="384"/>
        </pc:sldMkLst>
      </pc:sldChg>
      <pc:sldChg chg="add">
        <pc:chgData name="Caroline Reed" userId="4ffb1e4e-0650-443f-b984-60207a955c17" providerId="ADAL" clId="{D119822F-A221-4FEF-A6EE-EDFDA5F96295}" dt="2023-11-09T13:24:49.283" v="1049"/>
        <pc:sldMkLst>
          <pc:docMk/>
          <pc:sldMk cId="703709169" sldId="385"/>
        </pc:sldMkLst>
      </pc:sldChg>
      <pc:sldChg chg="add">
        <pc:chgData name="Caroline Reed" userId="4ffb1e4e-0650-443f-b984-60207a955c17" providerId="ADAL" clId="{D119822F-A221-4FEF-A6EE-EDFDA5F96295}" dt="2023-11-09T13:24:49.283" v="1049"/>
        <pc:sldMkLst>
          <pc:docMk/>
          <pc:sldMk cId="1203517833" sldId="386"/>
        </pc:sldMkLst>
      </pc:sldChg>
      <pc:sldChg chg="add">
        <pc:chgData name="Caroline Reed" userId="4ffb1e4e-0650-443f-b984-60207a955c17" providerId="ADAL" clId="{D119822F-A221-4FEF-A6EE-EDFDA5F96295}" dt="2023-11-09T13:24:49.283" v="1049"/>
        <pc:sldMkLst>
          <pc:docMk/>
          <pc:sldMk cId="2319306728" sldId="387"/>
        </pc:sldMkLst>
      </pc:sldChg>
      <pc:sldChg chg="add">
        <pc:chgData name="Caroline Reed" userId="4ffb1e4e-0650-443f-b984-60207a955c17" providerId="ADAL" clId="{D119822F-A221-4FEF-A6EE-EDFDA5F96295}" dt="2023-11-09T13:24:49.283" v="1049"/>
        <pc:sldMkLst>
          <pc:docMk/>
          <pc:sldMk cId="4193759487" sldId="388"/>
        </pc:sldMkLst>
      </pc:sldChg>
      <pc:sldChg chg="add">
        <pc:chgData name="Caroline Reed" userId="4ffb1e4e-0650-443f-b984-60207a955c17" providerId="ADAL" clId="{D119822F-A221-4FEF-A6EE-EDFDA5F96295}" dt="2023-11-09T13:24:49.283" v="1049"/>
        <pc:sldMkLst>
          <pc:docMk/>
          <pc:sldMk cId="1900433546" sldId="389"/>
        </pc:sldMkLst>
      </pc:sldChg>
      <pc:sldChg chg="add">
        <pc:chgData name="Caroline Reed" userId="4ffb1e4e-0650-443f-b984-60207a955c17" providerId="ADAL" clId="{D119822F-A221-4FEF-A6EE-EDFDA5F96295}" dt="2023-11-09T13:24:49.283" v="1049"/>
        <pc:sldMkLst>
          <pc:docMk/>
          <pc:sldMk cId="2319927822" sldId="390"/>
        </pc:sldMkLst>
      </pc:sldChg>
      <pc:sldChg chg="add">
        <pc:chgData name="Caroline Reed" userId="4ffb1e4e-0650-443f-b984-60207a955c17" providerId="ADAL" clId="{D119822F-A221-4FEF-A6EE-EDFDA5F96295}" dt="2023-11-09T13:24:49.283" v="1049"/>
        <pc:sldMkLst>
          <pc:docMk/>
          <pc:sldMk cId="3758742005" sldId="391"/>
        </pc:sldMkLst>
      </pc:sldChg>
      <pc:sldChg chg="add">
        <pc:chgData name="Caroline Reed" userId="4ffb1e4e-0650-443f-b984-60207a955c17" providerId="ADAL" clId="{D119822F-A221-4FEF-A6EE-EDFDA5F96295}" dt="2023-11-09T13:24:49.283" v="1049"/>
        <pc:sldMkLst>
          <pc:docMk/>
          <pc:sldMk cId="3082254160" sldId="392"/>
        </pc:sldMkLst>
      </pc:sldChg>
      <pc:sldChg chg="add">
        <pc:chgData name="Caroline Reed" userId="4ffb1e4e-0650-443f-b984-60207a955c17" providerId="ADAL" clId="{D119822F-A221-4FEF-A6EE-EDFDA5F96295}" dt="2023-11-09T13:24:49.283" v="1049"/>
        <pc:sldMkLst>
          <pc:docMk/>
          <pc:sldMk cId="3679657494" sldId="393"/>
        </pc:sldMkLst>
      </pc:sldChg>
      <pc:sldChg chg="add">
        <pc:chgData name="Caroline Reed" userId="4ffb1e4e-0650-443f-b984-60207a955c17" providerId="ADAL" clId="{D119822F-A221-4FEF-A6EE-EDFDA5F96295}" dt="2023-11-09T13:24:49.283" v="1049"/>
        <pc:sldMkLst>
          <pc:docMk/>
          <pc:sldMk cId="1151393275" sldId="394"/>
        </pc:sldMkLst>
      </pc:sldChg>
      <pc:sldChg chg="add">
        <pc:chgData name="Caroline Reed" userId="4ffb1e4e-0650-443f-b984-60207a955c17" providerId="ADAL" clId="{D119822F-A221-4FEF-A6EE-EDFDA5F96295}" dt="2023-11-09T13:24:49.283" v="1049"/>
        <pc:sldMkLst>
          <pc:docMk/>
          <pc:sldMk cId="2657794201" sldId="395"/>
        </pc:sldMkLst>
      </pc:sldChg>
      <pc:sldChg chg="add">
        <pc:chgData name="Caroline Reed" userId="4ffb1e4e-0650-443f-b984-60207a955c17" providerId="ADAL" clId="{D119822F-A221-4FEF-A6EE-EDFDA5F96295}" dt="2023-11-09T13:24:49.283" v="1049"/>
        <pc:sldMkLst>
          <pc:docMk/>
          <pc:sldMk cId="2275218166" sldId="396"/>
        </pc:sldMkLst>
      </pc:sldChg>
      <pc:sldChg chg="add">
        <pc:chgData name="Caroline Reed" userId="4ffb1e4e-0650-443f-b984-60207a955c17" providerId="ADAL" clId="{D119822F-A221-4FEF-A6EE-EDFDA5F96295}" dt="2023-11-09T13:24:49.283" v="1049"/>
        <pc:sldMkLst>
          <pc:docMk/>
          <pc:sldMk cId="3339783948" sldId="397"/>
        </pc:sldMkLst>
      </pc:sldChg>
      <pc:sldMasterChg chg="modSldLayout">
        <pc:chgData name="Caroline Reed" userId="4ffb1e4e-0650-443f-b984-60207a955c17" providerId="ADAL" clId="{D119822F-A221-4FEF-A6EE-EDFDA5F96295}" dt="2023-11-09T13:24:49.220" v="1048" actId="27028"/>
        <pc:sldMasterMkLst>
          <pc:docMk/>
          <pc:sldMasterMk cId="0" sldId="2147483648"/>
        </pc:sldMasterMkLst>
        <pc:sldLayoutChg chg="replId">
          <pc:chgData name="Caroline Reed" userId="4ffb1e4e-0650-443f-b984-60207a955c17" providerId="ADAL" clId="{D119822F-A221-4FEF-A6EE-EDFDA5F96295}" dt="2023-11-09T13:24:49.220" v="1048" actId="27028"/>
          <pc:sldLayoutMkLst>
            <pc:docMk/>
            <pc:sldMasterMk cId="0" sldId="2147483648"/>
            <pc:sldLayoutMk cId="0" sldId="2147483697"/>
          </pc:sldLayoutMkLst>
        </pc:sldLayoutChg>
      </pc:sldMasterChg>
      <pc:sldMasterChg chg="modSldLayout">
        <pc:chgData name="Caroline Reed" userId="4ffb1e4e-0650-443f-b984-60207a955c17" providerId="ADAL" clId="{D119822F-A221-4FEF-A6EE-EDFDA5F96295}" dt="2023-11-09T13:24:49.220" v="1048" actId="27028"/>
        <pc:sldMasterMkLst>
          <pc:docMk/>
          <pc:sldMasterMk cId="0" sldId="2147483659"/>
        </pc:sldMasterMkLst>
        <pc:sldLayoutChg chg="replId">
          <pc:chgData name="Caroline Reed" userId="4ffb1e4e-0650-443f-b984-60207a955c17" providerId="ADAL" clId="{D119822F-A221-4FEF-A6EE-EDFDA5F96295}" dt="2023-11-09T13:24:49.220" v="1048" actId="27028"/>
          <pc:sldLayoutMkLst>
            <pc:docMk/>
            <pc:sldMasterMk cId="0" sldId="2147483659"/>
            <pc:sldLayoutMk cId="0" sldId="2147483698"/>
          </pc:sldLayoutMkLst>
        </pc:sldLayoutChg>
      </pc:sldMasterChg>
      <pc:sldMasterChg chg="add addSldLayout">
        <pc:chgData name="Caroline Reed" userId="4ffb1e4e-0650-443f-b984-60207a955c17" providerId="ADAL" clId="{D119822F-A221-4FEF-A6EE-EDFDA5F96295}" dt="2023-11-09T13:24:49.220" v="1048" actId="27028"/>
        <pc:sldMasterMkLst>
          <pc:docMk/>
          <pc:sldMasterMk cId="1939147559" sldId="2147483672"/>
        </pc:sldMasterMkLst>
        <pc:sldLayoutChg chg="add">
          <pc:chgData name="Caroline Reed" userId="4ffb1e4e-0650-443f-b984-60207a955c17" providerId="ADAL" clId="{D119822F-A221-4FEF-A6EE-EDFDA5F96295}" dt="2023-11-09T13:24:49.220" v="1048" actId="27028"/>
          <pc:sldLayoutMkLst>
            <pc:docMk/>
            <pc:sldMasterMk cId="1939147559" sldId="2147483672"/>
            <pc:sldLayoutMk cId="2972681484" sldId="2147483661"/>
          </pc:sldLayoutMkLst>
        </pc:sldLayoutChg>
        <pc:sldLayoutChg chg="add">
          <pc:chgData name="Caroline Reed" userId="4ffb1e4e-0650-443f-b984-60207a955c17" providerId="ADAL" clId="{D119822F-A221-4FEF-A6EE-EDFDA5F96295}" dt="2023-11-09T13:24:49.220" v="1048" actId="27028"/>
          <pc:sldLayoutMkLst>
            <pc:docMk/>
            <pc:sldMasterMk cId="1939147559" sldId="2147483672"/>
            <pc:sldLayoutMk cId="3410175215" sldId="2147483662"/>
          </pc:sldLayoutMkLst>
        </pc:sldLayoutChg>
        <pc:sldLayoutChg chg="add">
          <pc:chgData name="Caroline Reed" userId="4ffb1e4e-0650-443f-b984-60207a955c17" providerId="ADAL" clId="{D119822F-A221-4FEF-A6EE-EDFDA5F96295}" dt="2023-11-09T13:24:49.220" v="1048" actId="27028"/>
          <pc:sldLayoutMkLst>
            <pc:docMk/>
            <pc:sldMasterMk cId="1939147559" sldId="2147483672"/>
            <pc:sldLayoutMk cId="1475375259" sldId="2147483663"/>
          </pc:sldLayoutMkLst>
        </pc:sldLayoutChg>
        <pc:sldLayoutChg chg="add">
          <pc:chgData name="Caroline Reed" userId="4ffb1e4e-0650-443f-b984-60207a955c17" providerId="ADAL" clId="{D119822F-A221-4FEF-A6EE-EDFDA5F96295}" dt="2023-11-09T13:24:49.220" v="1048" actId="27028"/>
          <pc:sldLayoutMkLst>
            <pc:docMk/>
            <pc:sldMasterMk cId="1939147559" sldId="2147483672"/>
            <pc:sldLayoutMk cId="3078430161" sldId="2147483664"/>
          </pc:sldLayoutMkLst>
        </pc:sldLayoutChg>
        <pc:sldLayoutChg chg="add">
          <pc:chgData name="Caroline Reed" userId="4ffb1e4e-0650-443f-b984-60207a955c17" providerId="ADAL" clId="{D119822F-A221-4FEF-A6EE-EDFDA5F96295}" dt="2023-11-09T13:24:49.220" v="1048" actId="27028"/>
          <pc:sldLayoutMkLst>
            <pc:docMk/>
            <pc:sldMasterMk cId="1939147559" sldId="2147483672"/>
            <pc:sldLayoutMk cId="1866117315" sldId="2147483665"/>
          </pc:sldLayoutMkLst>
        </pc:sldLayoutChg>
        <pc:sldLayoutChg chg="add">
          <pc:chgData name="Caroline Reed" userId="4ffb1e4e-0650-443f-b984-60207a955c17" providerId="ADAL" clId="{D119822F-A221-4FEF-A6EE-EDFDA5F96295}" dt="2023-11-09T13:24:49.220" v="1048" actId="27028"/>
          <pc:sldLayoutMkLst>
            <pc:docMk/>
            <pc:sldMasterMk cId="1939147559" sldId="2147483672"/>
            <pc:sldLayoutMk cId="623117326" sldId="2147483666"/>
          </pc:sldLayoutMkLst>
        </pc:sldLayoutChg>
        <pc:sldLayoutChg chg="add">
          <pc:chgData name="Caroline Reed" userId="4ffb1e4e-0650-443f-b984-60207a955c17" providerId="ADAL" clId="{D119822F-A221-4FEF-A6EE-EDFDA5F96295}" dt="2023-11-09T13:24:49.220" v="1048" actId="27028"/>
          <pc:sldLayoutMkLst>
            <pc:docMk/>
            <pc:sldMasterMk cId="1939147559" sldId="2147483672"/>
            <pc:sldLayoutMk cId="3291318069" sldId="2147483668"/>
          </pc:sldLayoutMkLst>
        </pc:sldLayoutChg>
        <pc:sldLayoutChg chg="add">
          <pc:chgData name="Caroline Reed" userId="4ffb1e4e-0650-443f-b984-60207a955c17" providerId="ADAL" clId="{D119822F-A221-4FEF-A6EE-EDFDA5F96295}" dt="2023-11-09T13:24:49.220" v="1048" actId="27028"/>
          <pc:sldLayoutMkLst>
            <pc:docMk/>
            <pc:sldMasterMk cId="1939147559" sldId="2147483672"/>
            <pc:sldLayoutMk cId="609347641" sldId="2147483669"/>
          </pc:sldLayoutMkLst>
        </pc:sldLayoutChg>
        <pc:sldLayoutChg chg="add">
          <pc:chgData name="Caroline Reed" userId="4ffb1e4e-0650-443f-b984-60207a955c17" providerId="ADAL" clId="{D119822F-A221-4FEF-A6EE-EDFDA5F96295}" dt="2023-11-09T13:24:49.220" v="1048" actId="27028"/>
          <pc:sldLayoutMkLst>
            <pc:docMk/>
            <pc:sldMasterMk cId="1939147559" sldId="2147483672"/>
            <pc:sldLayoutMk cId="1461762575" sldId="2147483670"/>
          </pc:sldLayoutMkLst>
        </pc:sldLayoutChg>
        <pc:sldLayoutChg chg="add">
          <pc:chgData name="Caroline Reed" userId="4ffb1e4e-0650-443f-b984-60207a955c17" providerId="ADAL" clId="{D119822F-A221-4FEF-A6EE-EDFDA5F96295}" dt="2023-11-09T13:24:49.220" v="1048" actId="27028"/>
          <pc:sldLayoutMkLst>
            <pc:docMk/>
            <pc:sldMasterMk cId="1939147559" sldId="2147483672"/>
            <pc:sldLayoutMk cId="964797122" sldId="2147483671"/>
          </pc:sldLayoutMkLst>
        </pc:sldLayoutChg>
        <pc:sldLayoutChg chg="add">
          <pc:chgData name="Caroline Reed" userId="4ffb1e4e-0650-443f-b984-60207a955c17" providerId="ADAL" clId="{D119822F-A221-4FEF-A6EE-EDFDA5F96295}" dt="2023-11-09T13:24:49.220" v="1048" actId="27028"/>
          <pc:sldLayoutMkLst>
            <pc:docMk/>
            <pc:sldMasterMk cId="1939147559" sldId="2147483672"/>
            <pc:sldLayoutMk cId="4141480276" sldId="2147483673"/>
          </pc:sldLayoutMkLst>
        </pc:sldLayoutChg>
      </pc:sldMasterChg>
      <pc:sldMasterChg chg="add addSldLayout">
        <pc:chgData name="Caroline Reed" userId="4ffb1e4e-0650-443f-b984-60207a955c17" providerId="ADAL" clId="{D119822F-A221-4FEF-A6EE-EDFDA5F96295}" dt="2023-11-08T18:18:11.679" v="1032" actId="27028"/>
        <pc:sldMasterMkLst>
          <pc:docMk/>
          <pc:sldMasterMk cId="0" sldId="2147483681"/>
        </pc:sldMasterMkLst>
        <pc:sldLayoutChg chg="add">
          <pc:chgData name="Caroline Reed" userId="4ffb1e4e-0650-443f-b984-60207a955c17" providerId="ADAL" clId="{D119822F-A221-4FEF-A6EE-EDFDA5F96295}" dt="2023-11-08T18:18:11.679" v="1032" actId="27028"/>
          <pc:sldLayoutMkLst>
            <pc:docMk/>
            <pc:sldMasterMk cId="0" sldId="2147483681"/>
            <pc:sldLayoutMk cId="0" sldId="2147483660"/>
          </pc:sldLayoutMkLst>
        </pc:sldLayoutChg>
        <pc:sldLayoutChg chg="add">
          <pc:chgData name="Caroline Reed" userId="4ffb1e4e-0650-443f-b984-60207a955c17" providerId="ADAL" clId="{D119822F-A221-4FEF-A6EE-EDFDA5F96295}" dt="2023-11-08T18:18:11.679" v="1032" actId="27028"/>
          <pc:sldLayoutMkLst>
            <pc:docMk/>
            <pc:sldMasterMk cId="0" sldId="2147483681"/>
            <pc:sldLayoutMk cId="2325280318" sldId="2147483680"/>
          </pc:sldLayoutMkLst>
        </pc:sldLayoutChg>
        <pc:sldLayoutChg chg="add">
          <pc:chgData name="Caroline Reed" userId="4ffb1e4e-0650-443f-b984-60207a955c17" providerId="ADAL" clId="{D119822F-A221-4FEF-A6EE-EDFDA5F96295}" dt="2023-11-08T18:18:11.679" v="1032" actId="27028"/>
          <pc:sldLayoutMkLst>
            <pc:docMk/>
            <pc:sldMasterMk cId="0" sldId="2147483681"/>
            <pc:sldLayoutMk cId="0" sldId="2147483682"/>
          </pc:sldLayoutMkLst>
        </pc:sldLayoutChg>
        <pc:sldLayoutChg chg="add">
          <pc:chgData name="Caroline Reed" userId="4ffb1e4e-0650-443f-b984-60207a955c17" providerId="ADAL" clId="{D119822F-A221-4FEF-A6EE-EDFDA5F96295}" dt="2023-11-08T18:18:11.679" v="1032" actId="27028"/>
          <pc:sldLayoutMkLst>
            <pc:docMk/>
            <pc:sldMasterMk cId="0" sldId="2147483681"/>
            <pc:sldLayoutMk cId="0" sldId="2147483683"/>
          </pc:sldLayoutMkLst>
        </pc:sldLayoutChg>
        <pc:sldLayoutChg chg="add">
          <pc:chgData name="Caroline Reed" userId="4ffb1e4e-0650-443f-b984-60207a955c17" providerId="ADAL" clId="{D119822F-A221-4FEF-A6EE-EDFDA5F96295}" dt="2023-11-08T18:18:11.679" v="1032" actId="27028"/>
          <pc:sldLayoutMkLst>
            <pc:docMk/>
            <pc:sldMasterMk cId="0" sldId="2147483681"/>
            <pc:sldLayoutMk cId="0" sldId="2147483684"/>
          </pc:sldLayoutMkLst>
        </pc:sldLayoutChg>
        <pc:sldLayoutChg chg="add">
          <pc:chgData name="Caroline Reed" userId="4ffb1e4e-0650-443f-b984-60207a955c17" providerId="ADAL" clId="{D119822F-A221-4FEF-A6EE-EDFDA5F96295}" dt="2023-11-08T18:18:11.679" v="1032" actId="27028"/>
          <pc:sldLayoutMkLst>
            <pc:docMk/>
            <pc:sldMasterMk cId="0" sldId="2147483681"/>
            <pc:sldLayoutMk cId="0" sldId="2147483685"/>
          </pc:sldLayoutMkLst>
        </pc:sldLayoutChg>
        <pc:sldLayoutChg chg="add">
          <pc:chgData name="Caroline Reed" userId="4ffb1e4e-0650-443f-b984-60207a955c17" providerId="ADAL" clId="{D119822F-A221-4FEF-A6EE-EDFDA5F96295}" dt="2023-11-08T18:18:11.679" v="1032" actId="27028"/>
          <pc:sldLayoutMkLst>
            <pc:docMk/>
            <pc:sldMasterMk cId="0" sldId="2147483681"/>
            <pc:sldLayoutMk cId="0" sldId="2147483686"/>
          </pc:sldLayoutMkLst>
        </pc:sldLayoutChg>
        <pc:sldLayoutChg chg="add">
          <pc:chgData name="Caroline Reed" userId="4ffb1e4e-0650-443f-b984-60207a955c17" providerId="ADAL" clId="{D119822F-A221-4FEF-A6EE-EDFDA5F96295}" dt="2023-11-08T18:18:11.679" v="1032" actId="27028"/>
          <pc:sldLayoutMkLst>
            <pc:docMk/>
            <pc:sldMasterMk cId="0" sldId="2147483681"/>
            <pc:sldLayoutMk cId="0" sldId="2147483687"/>
          </pc:sldLayoutMkLst>
        </pc:sldLayoutChg>
        <pc:sldLayoutChg chg="add">
          <pc:chgData name="Caroline Reed" userId="4ffb1e4e-0650-443f-b984-60207a955c17" providerId="ADAL" clId="{D119822F-A221-4FEF-A6EE-EDFDA5F96295}" dt="2023-11-08T18:18:11.679" v="1032" actId="27028"/>
          <pc:sldLayoutMkLst>
            <pc:docMk/>
            <pc:sldMasterMk cId="0" sldId="2147483681"/>
            <pc:sldLayoutMk cId="0" sldId="2147483688"/>
          </pc:sldLayoutMkLst>
        </pc:sldLayoutChg>
        <pc:sldLayoutChg chg="add">
          <pc:chgData name="Caroline Reed" userId="4ffb1e4e-0650-443f-b984-60207a955c17" providerId="ADAL" clId="{D119822F-A221-4FEF-A6EE-EDFDA5F96295}" dt="2023-11-08T18:18:11.679" v="1032" actId="27028"/>
          <pc:sldLayoutMkLst>
            <pc:docMk/>
            <pc:sldMasterMk cId="0" sldId="2147483681"/>
            <pc:sldLayoutMk cId="0" sldId="2147483689"/>
          </pc:sldLayoutMkLst>
        </pc:sldLayoutChg>
        <pc:sldLayoutChg chg="add">
          <pc:chgData name="Caroline Reed" userId="4ffb1e4e-0650-443f-b984-60207a955c17" providerId="ADAL" clId="{D119822F-A221-4FEF-A6EE-EDFDA5F96295}" dt="2023-11-08T18:18:11.679" v="1032" actId="27028"/>
          <pc:sldLayoutMkLst>
            <pc:docMk/>
            <pc:sldMasterMk cId="0" sldId="2147483681"/>
            <pc:sldLayoutMk cId="0" sldId="2147483690"/>
          </pc:sldLayoutMkLst>
        </pc:sldLayoutChg>
        <pc:sldLayoutChg chg="add">
          <pc:chgData name="Caroline Reed" userId="4ffb1e4e-0650-443f-b984-60207a955c17" providerId="ADAL" clId="{D119822F-A221-4FEF-A6EE-EDFDA5F96295}" dt="2023-11-08T18:18:11.679" v="1032" actId="27028"/>
          <pc:sldLayoutMkLst>
            <pc:docMk/>
            <pc:sldMasterMk cId="0" sldId="2147483681"/>
            <pc:sldLayoutMk cId="0" sldId="2147483691"/>
          </pc:sldLayoutMkLst>
        </pc:sldLayoutChg>
        <pc:sldLayoutChg chg="add">
          <pc:chgData name="Caroline Reed" userId="4ffb1e4e-0650-443f-b984-60207a955c17" providerId="ADAL" clId="{D119822F-A221-4FEF-A6EE-EDFDA5F96295}" dt="2023-11-08T18:18:11.679" v="1032" actId="27028"/>
          <pc:sldLayoutMkLst>
            <pc:docMk/>
            <pc:sldMasterMk cId="0" sldId="2147483681"/>
            <pc:sldLayoutMk cId="0" sldId="2147483692"/>
          </pc:sldLayoutMkLst>
        </pc:sldLayoutChg>
      </pc:sldMasterChg>
      <pc:sldMasterChg chg="add replId addSldLayout modSldLayout">
        <pc:chgData name="Caroline Reed" userId="4ffb1e4e-0650-443f-b984-60207a955c17" providerId="ADAL" clId="{D119822F-A221-4FEF-A6EE-EDFDA5F96295}" dt="2023-11-09T13:24:49.220" v="1048" actId="27028"/>
        <pc:sldMasterMkLst>
          <pc:docMk/>
          <pc:sldMasterMk cId="0" sldId="2147483696"/>
        </pc:sldMasterMkLst>
        <pc:sldLayoutChg chg="add">
          <pc:chgData name="Caroline Reed" userId="4ffb1e4e-0650-443f-b984-60207a955c17" providerId="ADAL" clId="{D119822F-A221-4FEF-A6EE-EDFDA5F96295}" dt="2023-11-08T18:18:11.679" v="1032" actId="27028"/>
          <pc:sldLayoutMkLst>
            <pc:docMk/>
            <pc:sldMasterMk cId="0" sldId="2147483696"/>
            <pc:sldLayoutMk cId="0" sldId="2147483667"/>
          </pc:sldLayoutMkLst>
        </pc:sldLayoutChg>
        <pc:sldLayoutChg chg="add">
          <pc:chgData name="Caroline Reed" userId="4ffb1e4e-0650-443f-b984-60207a955c17" providerId="ADAL" clId="{D119822F-A221-4FEF-A6EE-EDFDA5F96295}" dt="2023-11-08T18:18:11.679" v="1032" actId="27028"/>
          <pc:sldLayoutMkLst>
            <pc:docMk/>
            <pc:sldMasterMk cId="0" sldId="2147483696"/>
            <pc:sldLayoutMk cId="0" sldId="2147483693"/>
          </pc:sldLayoutMkLst>
        </pc:sldLayoutChg>
        <pc:sldLayoutChg chg="add">
          <pc:chgData name="Caroline Reed" userId="4ffb1e4e-0650-443f-b984-60207a955c17" providerId="ADAL" clId="{D119822F-A221-4FEF-A6EE-EDFDA5F96295}" dt="2023-11-08T18:18:11.679" v="1032" actId="27028"/>
          <pc:sldLayoutMkLst>
            <pc:docMk/>
            <pc:sldMasterMk cId="0" sldId="2147483696"/>
            <pc:sldLayoutMk cId="0" sldId="2147483694"/>
          </pc:sldLayoutMkLst>
        </pc:sldLayoutChg>
        <pc:sldLayoutChg chg="add replId">
          <pc:chgData name="Caroline Reed" userId="4ffb1e4e-0650-443f-b984-60207a955c17" providerId="ADAL" clId="{D119822F-A221-4FEF-A6EE-EDFDA5F96295}" dt="2023-11-09T13:24:49.220" v="1048" actId="27028"/>
          <pc:sldLayoutMkLst>
            <pc:docMk/>
            <pc:sldMasterMk cId="0" sldId="2147483696"/>
            <pc:sldLayoutMk cId="0" sldId="2147483695"/>
          </pc:sldLayoutMkLst>
        </pc:sldLayoutChg>
        <pc:sldLayoutChg chg="add replId">
          <pc:chgData name="Caroline Reed" userId="4ffb1e4e-0650-443f-b984-60207a955c17" providerId="ADAL" clId="{D119822F-A221-4FEF-A6EE-EDFDA5F96295}" dt="2023-11-09T13:24:49.220" v="1048" actId="27028"/>
          <pc:sldLayoutMkLst>
            <pc:docMk/>
            <pc:sldMasterMk cId="0" sldId="2147483696"/>
            <pc:sldLayoutMk cId="0" sldId="2147483699"/>
          </pc:sldLayoutMkLst>
        </pc:sldLayoutChg>
        <pc:sldLayoutChg chg="add replId">
          <pc:chgData name="Caroline Reed" userId="4ffb1e4e-0650-443f-b984-60207a955c17" providerId="ADAL" clId="{D119822F-A221-4FEF-A6EE-EDFDA5F96295}" dt="2023-11-09T13:24:49.220" v="1048" actId="27028"/>
          <pc:sldLayoutMkLst>
            <pc:docMk/>
            <pc:sldMasterMk cId="0" sldId="2147483696"/>
            <pc:sldLayoutMk cId="0" sldId="2147483700"/>
          </pc:sldLayoutMkLst>
        </pc:sldLayoutChg>
        <pc:sldLayoutChg chg="add replId">
          <pc:chgData name="Caroline Reed" userId="4ffb1e4e-0650-443f-b984-60207a955c17" providerId="ADAL" clId="{D119822F-A221-4FEF-A6EE-EDFDA5F96295}" dt="2023-11-09T13:24:49.220" v="1048" actId="27028"/>
          <pc:sldLayoutMkLst>
            <pc:docMk/>
            <pc:sldMasterMk cId="0" sldId="2147483696"/>
            <pc:sldLayoutMk cId="0" sldId="2147483701"/>
          </pc:sldLayoutMkLst>
        </pc:sldLayoutChg>
        <pc:sldLayoutChg chg="add replId">
          <pc:chgData name="Caroline Reed" userId="4ffb1e4e-0650-443f-b984-60207a955c17" providerId="ADAL" clId="{D119822F-A221-4FEF-A6EE-EDFDA5F96295}" dt="2023-11-09T13:24:49.220" v="1048" actId="27028"/>
          <pc:sldLayoutMkLst>
            <pc:docMk/>
            <pc:sldMasterMk cId="0" sldId="2147483696"/>
            <pc:sldLayoutMk cId="0" sldId="2147483703"/>
          </pc:sldLayoutMkLst>
        </pc:sldLayoutChg>
        <pc:sldLayoutChg chg="add replId">
          <pc:chgData name="Caroline Reed" userId="4ffb1e4e-0650-443f-b984-60207a955c17" providerId="ADAL" clId="{D119822F-A221-4FEF-A6EE-EDFDA5F96295}" dt="2023-11-09T13:24:49.220" v="1048" actId="27028"/>
          <pc:sldLayoutMkLst>
            <pc:docMk/>
            <pc:sldMasterMk cId="0" sldId="2147483696"/>
            <pc:sldLayoutMk cId="0" sldId="2147483704"/>
          </pc:sldLayoutMkLst>
        </pc:sldLayoutChg>
        <pc:sldLayoutChg chg="add replId">
          <pc:chgData name="Caroline Reed" userId="4ffb1e4e-0650-443f-b984-60207a955c17" providerId="ADAL" clId="{D119822F-A221-4FEF-A6EE-EDFDA5F96295}" dt="2023-11-09T13:24:49.220" v="1048" actId="27028"/>
          <pc:sldLayoutMkLst>
            <pc:docMk/>
            <pc:sldMasterMk cId="0" sldId="2147483696"/>
            <pc:sldLayoutMk cId="0" sldId="2147483705"/>
          </pc:sldLayoutMkLst>
        </pc:sldLayoutChg>
        <pc:sldLayoutChg chg="add replId">
          <pc:chgData name="Caroline Reed" userId="4ffb1e4e-0650-443f-b984-60207a955c17" providerId="ADAL" clId="{D119822F-A221-4FEF-A6EE-EDFDA5F96295}" dt="2023-11-09T13:24:49.220" v="1048" actId="27028"/>
          <pc:sldLayoutMkLst>
            <pc:docMk/>
            <pc:sldMasterMk cId="0" sldId="2147483696"/>
            <pc:sldLayoutMk cId="0" sldId="2147483706"/>
          </pc:sldLayoutMkLst>
        </pc:sldLayoutChg>
      </pc:sldMasterChg>
      <pc:sldMasterChg chg="add replId addSldLayout">
        <pc:chgData name="Caroline Reed" userId="4ffb1e4e-0650-443f-b984-60207a955c17" providerId="ADAL" clId="{D119822F-A221-4FEF-A6EE-EDFDA5F96295}" dt="2023-11-09T13:24:49.220" v="1048" actId="27028"/>
        <pc:sldMasterMkLst>
          <pc:docMk/>
          <pc:sldMasterMk cId="0" sldId="2147483702"/>
        </pc:sldMasterMkLst>
        <pc:sldLayoutChg chg="add">
          <pc:chgData name="Caroline Reed" userId="4ffb1e4e-0650-443f-b984-60207a955c17" providerId="ADAL" clId="{D119822F-A221-4FEF-A6EE-EDFDA5F96295}" dt="2023-11-08T18:18:11.679" v="1032" actId="27028"/>
          <pc:sldLayoutMkLst>
            <pc:docMk/>
            <pc:sldMasterMk cId="0" sldId="2147483702"/>
            <pc:sldLayoutMk cId="0" sldId="2147483674"/>
          </pc:sldLayoutMkLst>
        </pc:sldLayoutChg>
        <pc:sldLayoutChg chg="add">
          <pc:chgData name="Caroline Reed" userId="4ffb1e4e-0650-443f-b984-60207a955c17" providerId="ADAL" clId="{D119822F-A221-4FEF-A6EE-EDFDA5F96295}" dt="2023-11-08T18:18:11.679" v="1032" actId="27028"/>
          <pc:sldLayoutMkLst>
            <pc:docMk/>
            <pc:sldMasterMk cId="0" sldId="2147483702"/>
            <pc:sldLayoutMk cId="0" sldId="2147483675"/>
          </pc:sldLayoutMkLst>
        </pc:sldLayoutChg>
        <pc:sldLayoutChg chg="add">
          <pc:chgData name="Caroline Reed" userId="4ffb1e4e-0650-443f-b984-60207a955c17" providerId="ADAL" clId="{D119822F-A221-4FEF-A6EE-EDFDA5F96295}" dt="2023-11-08T18:18:11.679" v="1032" actId="27028"/>
          <pc:sldLayoutMkLst>
            <pc:docMk/>
            <pc:sldMasterMk cId="0" sldId="2147483702"/>
            <pc:sldLayoutMk cId="0" sldId="2147483676"/>
          </pc:sldLayoutMkLst>
        </pc:sldLayoutChg>
        <pc:sldLayoutChg chg="add">
          <pc:chgData name="Caroline Reed" userId="4ffb1e4e-0650-443f-b984-60207a955c17" providerId="ADAL" clId="{D119822F-A221-4FEF-A6EE-EDFDA5F96295}" dt="2023-11-08T18:18:11.679" v="1032" actId="27028"/>
          <pc:sldLayoutMkLst>
            <pc:docMk/>
            <pc:sldMasterMk cId="0" sldId="2147483702"/>
            <pc:sldLayoutMk cId="0" sldId="2147483677"/>
          </pc:sldLayoutMkLst>
        </pc:sldLayoutChg>
        <pc:sldLayoutChg chg="add">
          <pc:chgData name="Caroline Reed" userId="4ffb1e4e-0650-443f-b984-60207a955c17" providerId="ADAL" clId="{D119822F-A221-4FEF-A6EE-EDFDA5F96295}" dt="2023-11-08T18:18:11.679" v="1032" actId="27028"/>
          <pc:sldLayoutMkLst>
            <pc:docMk/>
            <pc:sldMasterMk cId="0" sldId="2147483702"/>
            <pc:sldLayoutMk cId="0" sldId="2147483678"/>
          </pc:sldLayoutMkLst>
        </pc:sldLayoutChg>
      </pc:sldMasterChg>
    </pc:docChg>
  </pc:docChgLst>
  <pc:docChgLst>
    <pc:chgData name="Caroline Reed" userId="S::creed@detroitchamber.com::4ffb1e4e-0650-443f-b984-60207a955c17" providerId="AD" clId="Web-{519C1FCA-A83A-43C4-9915-15658D3910BE}"/>
    <pc:docChg chg="modSld">
      <pc:chgData name="Caroline Reed" userId="S::creed@detroitchamber.com::4ffb1e4e-0650-443f-b984-60207a955c17" providerId="AD" clId="Web-{519C1FCA-A83A-43C4-9915-15658D3910BE}" dt="2023-10-19T14:16:12.512" v="14" actId="20577"/>
      <pc:docMkLst>
        <pc:docMk/>
      </pc:docMkLst>
      <pc:sldChg chg="modSp">
        <pc:chgData name="Caroline Reed" userId="S::creed@detroitchamber.com::4ffb1e4e-0650-443f-b984-60207a955c17" providerId="AD" clId="Web-{519C1FCA-A83A-43C4-9915-15658D3910BE}" dt="2023-10-19T14:16:12.512" v="14" actId="20577"/>
        <pc:sldMkLst>
          <pc:docMk/>
          <pc:sldMk cId="3747486627" sldId="278"/>
        </pc:sldMkLst>
        <pc:spChg chg="mod">
          <ac:chgData name="Caroline Reed" userId="S::creed@detroitchamber.com::4ffb1e4e-0650-443f-b984-60207a955c17" providerId="AD" clId="Web-{519C1FCA-A83A-43C4-9915-15658D3910BE}" dt="2023-10-19T14:15:27.402" v="3" actId="20577"/>
          <ac:spMkLst>
            <pc:docMk/>
            <pc:sldMk cId="3747486627" sldId="278"/>
            <ac:spMk id="2" creationId="{00000000-0000-0000-0000-000000000000}"/>
          </ac:spMkLst>
        </pc:spChg>
        <pc:spChg chg="mod">
          <ac:chgData name="Caroline Reed" userId="S::creed@detroitchamber.com::4ffb1e4e-0650-443f-b984-60207a955c17" providerId="AD" clId="Web-{519C1FCA-A83A-43C4-9915-15658D3910BE}" dt="2023-10-19T14:16:12.512" v="14" actId="20577"/>
          <ac:spMkLst>
            <pc:docMk/>
            <pc:sldMk cId="3747486627" sldId="278"/>
            <ac:spMk id="53" creationId="{00000000-0000-0000-0000-000000000000}"/>
          </ac:spMkLst>
        </pc:spChg>
      </pc:sldChg>
      <pc:sldChg chg="modSp">
        <pc:chgData name="Caroline Reed" userId="S::creed@detroitchamber.com::4ffb1e4e-0650-443f-b984-60207a955c17" providerId="AD" clId="Web-{519C1FCA-A83A-43C4-9915-15658D3910BE}" dt="2023-10-19T14:15:34.746" v="7" actId="20577"/>
        <pc:sldMkLst>
          <pc:docMk/>
          <pc:sldMk cId="2108801462" sldId="294"/>
        </pc:sldMkLst>
        <pc:spChg chg="mod">
          <ac:chgData name="Caroline Reed" userId="S::creed@detroitchamber.com::4ffb1e4e-0650-443f-b984-60207a955c17" providerId="AD" clId="Web-{519C1FCA-A83A-43C4-9915-15658D3910BE}" dt="2023-10-19T14:15:34.746" v="7" actId="20577"/>
          <ac:spMkLst>
            <pc:docMk/>
            <pc:sldMk cId="2108801462" sldId="294"/>
            <ac:spMk id="2" creationId="{00000000-0000-0000-0000-000000000000}"/>
          </ac:spMkLst>
        </pc:spChg>
      </pc:sldChg>
    </pc:docChg>
  </pc:docChgLst>
  <pc:docChgLst>
    <pc:chgData name="Caroline Reed" userId="S::creed@detroitchamber.com::4ffb1e4e-0650-443f-b984-60207a955c17" providerId="AD" clId="Web-{FA2A8EB8-5155-4E03-A967-3E2219A437D5}"/>
    <pc:docChg chg="delSld modSld">
      <pc:chgData name="Caroline Reed" userId="S::creed@detroitchamber.com::4ffb1e4e-0650-443f-b984-60207a955c17" providerId="AD" clId="Web-{FA2A8EB8-5155-4E03-A967-3E2219A437D5}" dt="2023-10-18T20:56:21.043" v="22" actId="20577"/>
      <pc:docMkLst>
        <pc:docMk/>
      </pc:docMkLst>
      <pc:sldChg chg="modSp">
        <pc:chgData name="Caroline Reed" userId="S::creed@detroitchamber.com::4ffb1e4e-0650-443f-b984-60207a955c17" providerId="AD" clId="Web-{FA2A8EB8-5155-4E03-A967-3E2219A437D5}" dt="2023-10-18T20:56:21.043" v="22" actId="20577"/>
        <pc:sldMkLst>
          <pc:docMk/>
          <pc:sldMk cId="2541962633" sldId="258"/>
        </pc:sldMkLst>
        <pc:spChg chg="mod">
          <ac:chgData name="Caroline Reed" userId="S::creed@detroitchamber.com::4ffb1e4e-0650-443f-b984-60207a955c17" providerId="AD" clId="Web-{FA2A8EB8-5155-4E03-A967-3E2219A437D5}" dt="2023-10-18T20:56:21.043" v="22" actId="20577"/>
          <ac:spMkLst>
            <pc:docMk/>
            <pc:sldMk cId="2541962633" sldId="258"/>
            <ac:spMk id="2" creationId="{00000000-0000-0000-0000-000000000000}"/>
          </ac:spMkLst>
        </pc:spChg>
      </pc:sldChg>
      <pc:sldChg chg="del">
        <pc:chgData name="Caroline Reed" userId="S::creed@detroitchamber.com::4ffb1e4e-0650-443f-b984-60207a955c17" providerId="AD" clId="Web-{FA2A8EB8-5155-4E03-A967-3E2219A437D5}" dt="2023-10-18T20:56:15.355" v="17"/>
        <pc:sldMkLst>
          <pc:docMk/>
          <pc:sldMk cId="2390255951" sldId="260"/>
        </pc:sldMkLst>
      </pc:sldChg>
      <pc:sldChg chg="addSp delSp modSp">
        <pc:chgData name="Caroline Reed" userId="S::creed@detroitchamber.com::4ffb1e4e-0650-443f-b984-60207a955c17" providerId="AD" clId="Web-{FA2A8EB8-5155-4E03-A967-3E2219A437D5}" dt="2023-10-18T20:56:10.245" v="16" actId="1076"/>
        <pc:sldMkLst>
          <pc:docMk/>
          <pc:sldMk cId="1974933027" sldId="261"/>
        </pc:sldMkLst>
        <pc:picChg chg="add del mod">
          <ac:chgData name="Caroline Reed" userId="S::creed@detroitchamber.com::4ffb1e4e-0650-443f-b984-60207a955c17" providerId="AD" clId="Web-{FA2A8EB8-5155-4E03-A967-3E2219A437D5}" dt="2023-10-18T20:54:46.353" v="3"/>
          <ac:picMkLst>
            <pc:docMk/>
            <pc:sldMk cId="1974933027" sldId="261"/>
            <ac:picMk id="4" creationId="{A35CA19F-0DF1-123F-F5E2-469A27975F2D}"/>
          </ac:picMkLst>
        </pc:picChg>
        <pc:picChg chg="add mod">
          <ac:chgData name="Caroline Reed" userId="S::creed@detroitchamber.com::4ffb1e4e-0650-443f-b984-60207a955c17" providerId="AD" clId="Web-{FA2A8EB8-5155-4E03-A967-3E2219A437D5}" dt="2023-10-18T20:56:10.245" v="16" actId="1076"/>
          <ac:picMkLst>
            <pc:docMk/>
            <pc:sldMk cId="1974933027" sldId="261"/>
            <ac:picMk id="6" creationId="{41B8EE72-A734-3BE6-3C24-1BC30DB83986}"/>
          </ac:picMkLst>
        </pc:picChg>
        <pc:picChg chg="mod">
          <ac:chgData name="Caroline Reed" userId="S::creed@detroitchamber.com::4ffb1e4e-0650-443f-b984-60207a955c17" providerId="AD" clId="Web-{FA2A8EB8-5155-4E03-A967-3E2219A437D5}" dt="2023-10-18T20:56:08.339" v="15" actId="1076"/>
          <ac:picMkLst>
            <pc:docMk/>
            <pc:sldMk cId="1974933027" sldId="261"/>
            <ac:picMk id="9" creationId="{29EC78A3-0A1B-E71A-D048-9FF4F2F697AE}"/>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92AA-4995-9F9D-8E5D004F98DF}"/>
              </c:ext>
            </c:extLst>
          </c:dPt>
          <c:dPt>
            <c:idx val="2"/>
            <c:invertIfNegative val="0"/>
            <c:bubble3D val="0"/>
            <c:spPr>
              <a:solidFill>
                <a:srgbClr val="FF0000"/>
              </a:solidFill>
              <a:ln>
                <a:noFill/>
              </a:ln>
              <a:effectLst/>
            </c:spPr>
            <c:extLst>
              <c:ext xmlns:c16="http://schemas.microsoft.com/office/drawing/2014/chart" uri="{C3380CC4-5D6E-409C-BE32-E72D297353CC}">
                <c16:uniqueId val="{00000003-92AA-4995-9F9D-8E5D004F98DF}"/>
              </c:ext>
            </c:extLst>
          </c:dPt>
          <c:dPt>
            <c:idx val="3"/>
            <c:invertIfNegative val="0"/>
            <c:bubble3D val="0"/>
            <c:spPr>
              <a:solidFill>
                <a:srgbClr val="FF0000"/>
              </a:solidFill>
              <a:ln>
                <a:noFill/>
              </a:ln>
              <a:effectLst/>
            </c:spPr>
            <c:extLst>
              <c:ext xmlns:c16="http://schemas.microsoft.com/office/drawing/2014/chart" uri="{C3380CC4-5D6E-409C-BE32-E72D297353CC}">
                <c16:uniqueId val="{00000005-92AA-4995-9F9D-8E5D004F98DF}"/>
              </c:ext>
            </c:extLst>
          </c:dPt>
          <c:dPt>
            <c:idx val="4"/>
            <c:invertIfNegative val="0"/>
            <c:bubble3D val="0"/>
            <c:spPr>
              <a:solidFill>
                <a:srgbClr val="FF0000"/>
              </a:solidFill>
              <a:ln>
                <a:noFill/>
              </a:ln>
              <a:effectLst/>
            </c:spPr>
            <c:extLst>
              <c:ext xmlns:c16="http://schemas.microsoft.com/office/drawing/2014/chart" uri="{C3380CC4-5D6E-409C-BE32-E72D297353CC}">
                <c16:uniqueId val="{00000007-92AA-4995-9F9D-8E5D004F98DF}"/>
              </c:ext>
            </c:extLst>
          </c:dPt>
          <c:dLbls>
            <c:dLbl>
              <c:idx val="0"/>
              <c:tx>
                <c:rich>
                  <a:bodyPr/>
                  <a:lstStyle/>
                  <a:p>
                    <a:fld id="{4F81E6F7-99A8-4423-B9BF-6A3F0019298C}" type="VALUE">
                      <a:rPr lang="en-US" sz="1600" b="1"/>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1621-4396-8A6A-267EE3DB1E80}"/>
                </c:ext>
              </c:extLst>
            </c:dLbl>
            <c:dLbl>
              <c:idx val="1"/>
              <c:tx>
                <c:rich>
                  <a:bodyPr/>
                  <a:lstStyle/>
                  <a:p>
                    <a:fld id="{1756FAC5-0D40-4BAB-A543-F78FB31E4974}" type="VALUE">
                      <a:rPr lang="en-US" sz="1600" b="1"/>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2AA-4995-9F9D-8E5D004F98DF}"/>
                </c:ext>
              </c:extLst>
            </c:dLbl>
            <c:dLbl>
              <c:idx val="2"/>
              <c:tx>
                <c:rich>
                  <a:bodyPr/>
                  <a:lstStyle/>
                  <a:p>
                    <a:fld id="{E37707E4-502B-45EE-BEFC-4AF8D19003A7}" type="VALUE">
                      <a:rPr lang="en-US" sz="1600" b="1"/>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2AA-4995-9F9D-8E5D004F98DF}"/>
                </c:ext>
              </c:extLst>
            </c:dLbl>
            <c:dLbl>
              <c:idx val="3"/>
              <c:spPr>
                <a:noFill/>
                <a:ln>
                  <a:noFill/>
                </a:ln>
                <a:effectLst/>
              </c:spPr>
              <c:txPr>
                <a:bodyPr rot="0" spcFirstLastPara="1" vertOverflow="ellipsis" vert="horz" wrap="square" lIns="38100" tIns="19050" rIns="38100" bIns="19050" anchor="ctr" anchorCtr="1">
                  <a:spAutoFit/>
                </a:bodyPr>
                <a:lstStyle/>
                <a:p>
                  <a:pPr>
                    <a:defRPr lang="en-US" sz="1600" b="1" i="0" u="none" strike="noStrike" kern="1200" baseline="0">
                      <a:solidFill>
                        <a:prstClr val="black">
                          <a:lumMod val="75000"/>
                          <a:lumOff val="25000"/>
                        </a:prst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5-92AA-4995-9F9D-8E5D004F98DF}"/>
                </c:ext>
              </c:extLst>
            </c:dLbl>
            <c:dLbl>
              <c:idx val="4"/>
              <c:spPr>
                <a:noFill/>
                <a:ln>
                  <a:noFill/>
                </a:ln>
                <a:effectLst/>
              </c:spPr>
              <c:txPr>
                <a:bodyPr rot="0" spcFirstLastPara="1" vertOverflow="ellipsis" vert="horz" wrap="square" lIns="38100" tIns="19050" rIns="38100" bIns="19050" anchor="ctr" anchorCtr="0">
                  <a:spAutoFit/>
                </a:bodyPr>
                <a:lstStyle/>
                <a:p>
                  <a:pPr algn="ctr">
                    <a:defRPr lang="en-US" sz="1600" b="1" i="0" u="none" strike="noStrike" kern="1200" baseline="0">
                      <a:solidFill>
                        <a:prstClr val="black">
                          <a:lumMod val="75000"/>
                          <a:lumOff val="25000"/>
                        </a:prst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7-92AA-4995-9F9D-8E5D004F98D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'FRED Graph'!$B$51:$F$51</c:f>
              <c:strCache>
                <c:ptCount val="5"/>
                <c:pt idx="0">
                  <c:v>Michigan</c:v>
                </c:pt>
                <c:pt idx="1">
                  <c:v>Tennessee</c:v>
                </c:pt>
                <c:pt idx="2">
                  <c:v>Kentucky</c:v>
                </c:pt>
                <c:pt idx="3">
                  <c:v>Georgia</c:v>
                </c:pt>
                <c:pt idx="4">
                  <c:v>South Carolina</c:v>
                </c:pt>
              </c:strCache>
            </c:strRef>
          </c:cat>
          <c:val>
            <c:numRef>
              <c:f>'FRED Graph'!$B$52:$F$52</c:f>
              <c:numCache>
                <c:formatCode>_("$"* #,##0.00_);_("$"* \(#,##0.00\);_("$"* "-"??_);_(@_)</c:formatCode>
                <c:ptCount val="5"/>
                <c:pt idx="0">
                  <c:v>20.420000000000002</c:v>
                </c:pt>
                <c:pt idx="1">
                  <c:v>18.690000000000001</c:v>
                </c:pt>
                <c:pt idx="2">
                  <c:v>19.899999999999999</c:v>
                </c:pt>
                <c:pt idx="3">
                  <c:v>17.899999999999999</c:v>
                </c:pt>
                <c:pt idx="4">
                  <c:v>19.579999999999998</c:v>
                </c:pt>
              </c:numCache>
            </c:numRef>
          </c:val>
          <c:extLst>
            <c:ext xmlns:c16="http://schemas.microsoft.com/office/drawing/2014/chart" uri="{C3380CC4-5D6E-409C-BE32-E72D297353CC}">
              <c16:uniqueId val="{00000008-92AA-4995-9F9D-8E5D004F98DF}"/>
            </c:ext>
          </c:extLst>
        </c:ser>
        <c:dLbls>
          <c:dLblPos val="ctr"/>
          <c:showLegendKey val="0"/>
          <c:showVal val="1"/>
          <c:showCatName val="0"/>
          <c:showSerName val="0"/>
          <c:showPercent val="0"/>
          <c:showBubbleSize val="0"/>
        </c:dLbls>
        <c:gapWidth val="219"/>
        <c:overlap val="-27"/>
        <c:axId val="1287762303"/>
        <c:axId val="824049423"/>
      </c:barChart>
      <c:catAx>
        <c:axId val="12877623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cap="small" baseline="0">
                <a:solidFill>
                  <a:schemeClr val="tx1"/>
                </a:solidFill>
                <a:latin typeface="Calibri" panose="020F0502020204030204" pitchFamily="34" charset="0"/>
                <a:ea typeface="+mn-ea"/>
                <a:cs typeface="+mn-cs"/>
              </a:defRPr>
            </a:pPr>
            <a:endParaRPr lang="en-US"/>
          </a:p>
        </c:txPr>
        <c:crossAx val="824049423"/>
        <c:crosses val="autoZero"/>
        <c:auto val="1"/>
        <c:lblAlgn val="ctr"/>
        <c:lblOffset val="100"/>
        <c:noMultiLvlLbl val="0"/>
      </c:catAx>
      <c:valAx>
        <c:axId val="824049423"/>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8776230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Michigan Public University</a:t>
            </a:r>
            <a:r>
              <a:rPr lang="en-US" b="1" baseline="0"/>
              <a:t> Base Operations Appropriations</a:t>
            </a:r>
          </a:p>
          <a:p>
            <a:pPr>
              <a:defRPr/>
            </a:pPr>
            <a:r>
              <a:rPr lang="en-US" sz="1200" baseline="0"/>
              <a:t>Adjusted to FY2022 dollars, CPI-U</a:t>
            </a:r>
            <a:endParaRPr lang="en-US" sz="12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dk1">
                <a:tint val="88000"/>
              </a:schemeClr>
            </a:solidFill>
            <a:ln>
              <a:noFill/>
            </a:ln>
            <a:effectLst/>
          </c:spPr>
          <c:invertIfNegative val="0"/>
          <c:cat>
            <c:strRef>
              <c:f>Charts!$B$46:$AU$46</c:f>
              <c:strCache>
                <c:ptCount val="46"/>
                <c:pt idx="0">
                  <c:v>FY 1977</c:v>
                </c:pt>
                <c:pt idx="1">
                  <c:v>FY 1978</c:v>
                </c:pt>
                <c:pt idx="2">
                  <c:v>FY 1979</c:v>
                </c:pt>
                <c:pt idx="3">
                  <c:v>FY 1980</c:v>
                </c:pt>
                <c:pt idx="4">
                  <c:v>FY 1981</c:v>
                </c:pt>
                <c:pt idx="5">
                  <c:v>FY 1982</c:v>
                </c:pt>
                <c:pt idx="6">
                  <c:v>FY 1983</c:v>
                </c:pt>
                <c:pt idx="7">
                  <c:v>FY 1984</c:v>
                </c:pt>
                <c:pt idx="8">
                  <c:v>FY 1985</c:v>
                </c:pt>
                <c:pt idx="9">
                  <c:v>FY 1986</c:v>
                </c:pt>
                <c:pt idx="10">
                  <c:v>FY 1987</c:v>
                </c:pt>
                <c:pt idx="11">
                  <c:v>FY 1988</c:v>
                </c:pt>
                <c:pt idx="12">
                  <c:v>FY 1989</c:v>
                </c:pt>
                <c:pt idx="13">
                  <c:v> FY 1990</c:v>
                </c:pt>
                <c:pt idx="14">
                  <c:v>FY 1991</c:v>
                </c:pt>
                <c:pt idx="15">
                  <c:v>FY 1992</c:v>
                </c:pt>
                <c:pt idx="16">
                  <c:v>FY 1993</c:v>
                </c:pt>
                <c:pt idx="17">
                  <c:v>FY 1994</c:v>
                </c:pt>
                <c:pt idx="18">
                  <c:v>FY 1995</c:v>
                </c:pt>
                <c:pt idx="19">
                  <c:v>FY 1996</c:v>
                </c:pt>
                <c:pt idx="20">
                  <c:v>FY 1997</c:v>
                </c:pt>
                <c:pt idx="21">
                  <c:v>FY 1998</c:v>
                </c:pt>
                <c:pt idx="22">
                  <c:v>FY 1999</c:v>
                </c:pt>
                <c:pt idx="23">
                  <c:v>FY 2000</c:v>
                </c:pt>
                <c:pt idx="24">
                  <c:v>FY 2001</c:v>
                </c:pt>
                <c:pt idx="25">
                  <c:v>FY 2002</c:v>
                </c:pt>
                <c:pt idx="26">
                  <c:v>FY 2003</c:v>
                </c:pt>
                <c:pt idx="27">
                  <c:v> FY 2004</c:v>
                </c:pt>
                <c:pt idx="28">
                  <c:v>FY 2005</c:v>
                </c:pt>
                <c:pt idx="29">
                  <c:v>FY 2006</c:v>
                </c:pt>
                <c:pt idx="30">
                  <c:v>FY 2007</c:v>
                </c:pt>
                <c:pt idx="31">
                  <c:v>FY 2008</c:v>
                </c:pt>
                <c:pt idx="32">
                  <c:v>FY 2009</c:v>
                </c:pt>
                <c:pt idx="33">
                  <c:v>FY 2010</c:v>
                </c:pt>
                <c:pt idx="34">
                  <c:v>FY 2011</c:v>
                </c:pt>
                <c:pt idx="35">
                  <c:v>FY 2012</c:v>
                </c:pt>
                <c:pt idx="36">
                  <c:v>FY 2013</c:v>
                </c:pt>
                <c:pt idx="37">
                  <c:v>FY 2014</c:v>
                </c:pt>
                <c:pt idx="38">
                  <c:v>FY 2015</c:v>
                </c:pt>
                <c:pt idx="39">
                  <c:v>FY 2016</c:v>
                </c:pt>
                <c:pt idx="40">
                  <c:v>FY 2017</c:v>
                </c:pt>
                <c:pt idx="41">
                  <c:v>FY 2018</c:v>
                </c:pt>
                <c:pt idx="42">
                  <c:v>FY 2019</c:v>
                </c:pt>
                <c:pt idx="43">
                  <c:v>FY 2020</c:v>
                </c:pt>
                <c:pt idx="44">
                  <c:v>FY 2021</c:v>
                </c:pt>
                <c:pt idx="45">
                  <c:v>FY 2022</c:v>
                </c:pt>
              </c:strCache>
            </c:strRef>
          </c:cat>
          <c:val>
            <c:numRef>
              <c:f>Charts!$B$65:$AU$65</c:f>
              <c:numCache>
                <c:formatCode>#,##0_);\(#,##0\)</c:formatCode>
                <c:ptCount val="46"/>
                <c:pt idx="0">
                  <c:v>2082846741.8036301</c:v>
                </c:pt>
                <c:pt idx="1">
                  <c:v>2150170124.0874233</c:v>
                </c:pt>
                <c:pt idx="2">
                  <c:v>2151749693.606061</c:v>
                </c:pt>
                <c:pt idx="3">
                  <c:v>2045800449.1468444</c:v>
                </c:pt>
                <c:pt idx="4">
                  <c:v>1713423141.7909791</c:v>
                </c:pt>
                <c:pt idx="5">
                  <c:v>1485320268.7160623</c:v>
                </c:pt>
                <c:pt idx="6">
                  <c:v>2046887970.1626511</c:v>
                </c:pt>
                <c:pt idx="7">
                  <c:v>1846608542.0625601</c:v>
                </c:pt>
                <c:pt idx="8">
                  <c:v>1985870864.5910783</c:v>
                </c:pt>
                <c:pt idx="9">
                  <c:v>2221205133.6569347</c:v>
                </c:pt>
                <c:pt idx="10">
                  <c:v>2302459235.3221831</c:v>
                </c:pt>
                <c:pt idx="11">
                  <c:v>2340789052.1453929</c:v>
                </c:pt>
                <c:pt idx="12">
                  <c:v>2294330459.0782256</c:v>
                </c:pt>
                <c:pt idx="13">
                  <c:v>2319641003.4786329</c:v>
                </c:pt>
                <c:pt idx="14">
                  <c:v>2304165933.400888</c:v>
                </c:pt>
                <c:pt idx="15">
                  <c:v>2327285712.0193825</c:v>
                </c:pt>
                <c:pt idx="16">
                  <c:v>2279755540.673171</c:v>
                </c:pt>
                <c:pt idx="17">
                  <c:v>2220943109.8886628</c:v>
                </c:pt>
                <c:pt idx="18">
                  <c:v>2267493771.6744914</c:v>
                </c:pt>
                <c:pt idx="19">
                  <c:v>2267559941.3104115</c:v>
                </c:pt>
                <c:pt idx="20">
                  <c:v>2329473064.6220274</c:v>
                </c:pt>
                <c:pt idx="21">
                  <c:v>2398900439.8355913</c:v>
                </c:pt>
                <c:pt idx="22">
                  <c:v>2419357212.1154079</c:v>
                </c:pt>
                <c:pt idx="23">
                  <c:v>2470865124.6920376</c:v>
                </c:pt>
                <c:pt idx="24">
                  <c:v>2540265987.5263758</c:v>
                </c:pt>
                <c:pt idx="25">
                  <c:v>2541189591.954164</c:v>
                </c:pt>
                <c:pt idx="26">
                  <c:v>2406753316.7080612</c:v>
                </c:pt>
                <c:pt idx="27">
                  <c:v>2152301434.9631801</c:v>
                </c:pt>
                <c:pt idx="28">
                  <c:v>2077599607.8956072</c:v>
                </c:pt>
                <c:pt idx="29">
                  <c:v>1991820311.4391825</c:v>
                </c:pt>
                <c:pt idx="30">
                  <c:v>1964530034.3740869</c:v>
                </c:pt>
                <c:pt idx="31">
                  <c:v>1906232532.7674239</c:v>
                </c:pt>
                <c:pt idx="32">
                  <c:v>1931554389.5709369</c:v>
                </c:pt>
                <c:pt idx="33">
                  <c:v>1891694671.3367591</c:v>
                </c:pt>
                <c:pt idx="34">
                  <c:v>1791291983.5961764</c:v>
                </c:pt>
                <c:pt idx="35">
                  <c:v>1486620947.4243631</c:v>
                </c:pt>
                <c:pt idx="36">
                  <c:v>1506686731.1616511</c:v>
                </c:pt>
                <c:pt idx="37">
                  <c:v>1508746251.8340404</c:v>
                </c:pt>
                <c:pt idx="38">
                  <c:v>1592795773.1902239</c:v>
                </c:pt>
                <c:pt idx="39">
                  <c:v>1602411476.9409769</c:v>
                </c:pt>
                <c:pt idx="40">
                  <c:v>1616115778.253042</c:v>
                </c:pt>
                <c:pt idx="41">
                  <c:v>1609435278.9600759</c:v>
                </c:pt>
                <c:pt idx="42">
                  <c:v>1611763375.371104</c:v>
                </c:pt>
                <c:pt idx="43">
                  <c:v>1605255057.5228477</c:v>
                </c:pt>
                <c:pt idx="44">
                  <c:v>1554399296.7222524</c:v>
                </c:pt>
                <c:pt idx="45">
                  <c:v>1473368700</c:v>
                </c:pt>
              </c:numCache>
            </c:numRef>
          </c:val>
          <c:extLst>
            <c:ext xmlns:c16="http://schemas.microsoft.com/office/drawing/2014/chart" uri="{C3380CC4-5D6E-409C-BE32-E72D297353CC}">
              <c16:uniqueId val="{00000000-1428-4FCC-8E45-262C9840B99D}"/>
            </c:ext>
          </c:extLst>
        </c:ser>
        <c:dLbls>
          <c:showLegendKey val="0"/>
          <c:showVal val="0"/>
          <c:showCatName val="0"/>
          <c:showSerName val="0"/>
          <c:showPercent val="0"/>
          <c:showBubbleSize val="0"/>
        </c:dLbls>
        <c:gapWidth val="219"/>
        <c:overlap val="-27"/>
        <c:axId val="428613648"/>
        <c:axId val="428613256"/>
      </c:barChart>
      <c:catAx>
        <c:axId val="428613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8613256"/>
        <c:crosses val="autoZero"/>
        <c:auto val="1"/>
        <c:lblAlgn val="ctr"/>
        <c:lblOffset val="100"/>
        <c:tickLblSkip val="2"/>
        <c:noMultiLvlLbl val="0"/>
      </c:catAx>
      <c:valAx>
        <c:axId val="428613256"/>
        <c:scaling>
          <c:orientation val="minMax"/>
        </c:scaling>
        <c:delete val="0"/>
        <c:axPos val="l"/>
        <c:majorGridlines>
          <c:spPr>
            <a:ln w="9525" cap="flat" cmpd="sng" algn="ctr">
              <a:solidFill>
                <a:schemeClr val="tx1">
                  <a:lumMod val="15000"/>
                  <a:lumOff val="85000"/>
                </a:schemeClr>
              </a:solidFill>
              <a:round/>
            </a:ln>
            <a:effectLst/>
          </c:spPr>
        </c:majorGridlines>
        <c:numFmt formatCode="#,##0_);\(#,##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8613648"/>
        <c:crosses val="autoZero"/>
        <c:crossBetween val="between"/>
        <c:dispUnits>
          <c:builtInUnit val="millions"/>
          <c:dispUnitsLbl>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University</a:t>
            </a:r>
            <a:r>
              <a:rPr lang="en-US" b="1" baseline="0"/>
              <a:t> GF Revenues - FY1979</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Charts!$D$46</c:f>
              <c:strCache>
                <c:ptCount val="1"/>
                <c:pt idx="0">
                  <c:v>FY 1979</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1A5-4F25-BBDD-E92EE83236F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1A5-4F25-BBDD-E92EE83236F0}"/>
              </c:ext>
            </c:extLst>
          </c:dPt>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Charts!$A$42:$A$43</c:f>
              <c:strCache>
                <c:ptCount val="2"/>
                <c:pt idx="0">
                  <c:v>Appropriations</c:v>
                </c:pt>
                <c:pt idx="1">
                  <c:v>Tuition &amp; Fees</c:v>
                </c:pt>
              </c:strCache>
            </c:strRef>
          </c:cat>
          <c:val>
            <c:numRef>
              <c:f>Charts!$D$42:$D$43</c:f>
              <c:numCache>
                <c:formatCode>0%</c:formatCode>
                <c:ptCount val="2"/>
                <c:pt idx="0">
                  <c:v>0.69737949882569128</c:v>
                </c:pt>
                <c:pt idx="1">
                  <c:v>0.30262050117430872</c:v>
                </c:pt>
              </c:numCache>
            </c:numRef>
          </c:val>
          <c:extLst>
            <c:ext xmlns:c16="http://schemas.microsoft.com/office/drawing/2014/chart" uri="{C3380CC4-5D6E-409C-BE32-E72D297353CC}">
              <c16:uniqueId val="{00000004-F1A5-4F25-BBDD-E92EE83236F0}"/>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University GF Revenues - FY2021</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Charts!$AQ$46</c:f>
              <c:strCache>
                <c:ptCount val="1"/>
                <c:pt idx="0">
                  <c:v>FY 2018</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8A6-48CD-9903-83D44273148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8A6-48CD-9903-83D44273148F}"/>
              </c:ext>
            </c:extLst>
          </c:dPt>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Charts!$A$42:$A$43</c:f>
              <c:strCache>
                <c:ptCount val="2"/>
                <c:pt idx="0">
                  <c:v>Appropriations</c:v>
                </c:pt>
                <c:pt idx="1">
                  <c:v>Tuition &amp; Fees</c:v>
                </c:pt>
              </c:strCache>
            </c:strRef>
          </c:cat>
          <c:val>
            <c:numRef>
              <c:f>Charts!$AQ$42:$AQ$43</c:f>
              <c:numCache>
                <c:formatCode>0%</c:formatCode>
                <c:ptCount val="2"/>
                <c:pt idx="0">
                  <c:v>0.22331282367044808</c:v>
                </c:pt>
                <c:pt idx="1">
                  <c:v>0.77668717632955198</c:v>
                </c:pt>
              </c:numCache>
            </c:numRef>
          </c:val>
          <c:extLst>
            <c:ext xmlns:c16="http://schemas.microsoft.com/office/drawing/2014/chart" uri="{C3380CC4-5D6E-409C-BE32-E72D297353CC}">
              <c16:uniqueId val="{00000004-98A6-48CD-9903-83D44273148F}"/>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99843211399454"/>
          <c:y val="3.4446286183702941E-2"/>
          <c:w val="0.88082440829596154"/>
          <c:h val="0.8139854402644654"/>
        </c:manualLayout>
      </c:layout>
      <c:lineChart>
        <c:grouping val="standard"/>
        <c:varyColors val="0"/>
        <c:ser>
          <c:idx val="0"/>
          <c:order val="0"/>
          <c:tx>
            <c:strRef>
              <c:f>Sheet1!$B$1</c:f>
              <c:strCache>
                <c:ptCount val="1"/>
                <c:pt idx="0">
                  <c:v>State Appropriations  </c:v>
                </c:pt>
              </c:strCache>
            </c:strRef>
          </c:tx>
          <c:spPr>
            <a:ln w="34925" cap="rnd">
              <a:solidFill>
                <a:schemeClr val="accent1"/>
              </a:solidFill>
              <a:prstDash val="dash"/>
              <a:round/>
            </a:ln>
            <a:effectLst/>
          </c:spPr>
          <c:marker>
            <c:symbol val="none"/>
          </c:marker>
          <c:cat>
            <c:strRef>
              <c:f>Sheet1!$A$2:$A$39</c:f>
              <c:strCache>
                <c:ptCount val="38"/>
                <c:pt idx="0">
                  <c:v>FY 1984</c:v>
                </c:pt>
                <c:pt idx="1">
                  <c:v>FY 1985</c:v>
                </c:pt>
                <c:pt idx="2">
                  <c:v>FY 1986</c:v>
                </c:pt>
                <c:pt idx="3">
                  <c:v>FY 1987</c:v>
                </c:pt>
                <c:pt idx="4">
                  <c:v>FY 1988</c:v>
                </c:pt>
                <c:pt idx="5">
                  <c:v>FY 1989</c:v>
                </c:pt>
                <c:pt idx="6">
                  <c:v>FY 1990</c:v>
                </c:pt>
                <c:pt idx="7">
                  <c:v>FY 1991</c:v>
                </c:pt>
                <c:pt idx="8">
                  <c:v>FY 1992</c:v>
                </c:pt>
                <c:pt idx="9">
                  <c:v>FY 1993</c:v>
                </c:pt>
                <c:pt idx="10">
                  <c:v>FY 1994</c:v>
                </c:pt>
                <c:pt idx="11">
                  <c:v>FY 1995</c:v>
                </c:pt>
                <c:pt idx="12">
                  <c:v>FY 1996</c:v>
                </c:pt>
                <c:pt idx="13">
                  <c:v>FY 1997</c:v>
                </c:pt>
                <c:pt idx="14">
                  <c:v>FY 1998</c:v>
                </c:pt>
                <c:pt idx="15">
                  <c:v>FY 1999</c:v>
                </c:pt>
                <c:pt idx="16">
                  <c:v>FY 2000</c:v>
                </c:pt>
                <c:pt idx="17">
                  <c:v>FY 2001</c:v>
                </c:pt>
                <c:pt idx="18">
                  <c:v>FY 2002</c:v>
                </c:pt>
                <c:pt idx="19">
                  <c:v>FY 2003</c:v>
                </c:pt>
                <c:pt idx="20">
                  <c:v>FY 2004</c:v>
                </c:pt>
                <c:pt idx="21">
                  <c:v>FY 2005</c:v>
                </c:pt>
                <c:pt idx="22">
                  <c:v>FY 2006</c:v>
                </c:pt>
                <c:pt idx="23">
                  <c:v>FY 2007</c:v>
                </c:pt>
                <c:pt idx="24">
                  <c:v>FY 2008</c:v>
                </c:pt>
                <c:pt idx="25">
                  <c:v>FY 2009</c:v>
                </c:pt>
                <c:pt idx="26">
                  <c:v>FY 2010</c:v>
                </c:pt>
                <c:pt idx="27">
                  <c:v>FY 2011</c:v>
                </c:pt>
                <c:pt idx="28">
                  <c:v>FY 2012</c:v>
                </c:pt>
                <c:pt idx="29">
                  <c:v>FY 2013</c:v>
                </c:pt>
                <c:pt idx="30">
                  <c:v>FY 2014</c:v>
                </c:pt>
                <c:pt idx="31">
                  <c:v>FY 2015</c:v>
                </c:pt>
                <c:pt idx="32">
                  <c:v>FY 2016</c:v>
                </c:pt>
                <c:pt idx="33">
                  <c:v>FY 2017</c:v>
                </c:pt>
                <c:pt idx="34">
                  <c:v>FY 2018</c:v>
                </c:pt>
                <c:pt idx="35">
                  <c:v>FY 2019</c:v>
                </c:pt>
                <c:pt idx="36">
                  <c:v>FY 2020</c:v>
                </c:pt>
                <c:pt idx="37">
                  <c:v>FY 2021</c:v>
                </c:pt>
              </c:strCache>
            </c:strRef>
          </c:cat>
          <c:val>
            <c:numRef>
              <c:f>Sheet1!$B$2:$B$39</c:f>
              <c:numCache>
                <c:formatCode>0.00000</c:formatCode>
                <c:ptCount val="38"/>
                <c:pt idx="0">
                  <c:v>0.57999999999999996</c:v>
                </c:pt>
                <c:pt idx="1">
                  <c:v>0.59599999999999997</c:v>
                </c:pt>
                <c:pt idx="2">
                  <c:v>0.61599999999999999</c:v>
                </c:pt>
                <c:pt idx="3">
                  <c:v>0.61699999999999999</c:v>
                </c:pt>
                <c:pt idx="4">
                  <c:v>0.59699999999999998</c:v>
                </c:pt>
                <c:pt idx="5">
                  <c:v>0.57399999999999995</c:v>
                </c:pt>
                <c:pt idx="6">
                  <c:v>0.55800000000000005</c:v>
                </c:pt>
                <c:pt idx="7">
                  <c:v>0.53100000000000003</c:v>
                </c:pt>
                <c:pt idx="8">
                  <c:v>0.53500000000000003</c:v>
                </c:pt>
                <c:pt idx="9">
                  <c:v>0.51700000000000002</c:v>
                </c:pt>
                <c:pt idx="10">
                  <c:v>0.496</c:v>
                </c:pt>
                <c:pt idx="11">
                  <c:v>0.497</c:v>
                </c:pt>
                <c:pt idx="12">
                  <c:v>0.49199999999999999</c:v>
                </c:pt>
                <c:pt idx="13">
                  <c:v>0.49299999999999999</c:v>
                </c:pt>
                <c:pt idx="14">
                  <c:v>0.49</c:v>
                </c:pt>
                <c:pt idx="15">
                  <c:v>0.48099999999999998</c:v>
                </c:pt>
                <c:pt idx="16">
                  <c:v>0.48</c:v>
                </c:pt>
                <c:pt idx="17">
                  <c:v>0.48</c:v>
                </c:pt>
                <c:pt idx="18">
                  <c:v>0.45300000000000001</c:v>
                </c:pt>
                <c:pt idx="19">
                  <c:v>0.42099999999999999</c:v>
                </c:pt>
                <c:pt idx="20">
                  <c:v>0.371</c:v>
                </c:pt>
                <c:pt idx="21">
                  <c:v>0.36499999999999999</c:v>
                </c:pt>
                <c:pt idx="22">
                  <c:v>0.34</c:v>
                </c:pt>
                <c:pt idx="23">
                  <c:v>0.32500000000000001</c:v>
                </c:pt>
                <c:pt idx="24">
                  <c:v>0.308</c:v>
                </c:pt>
                <c:pt idx="25">
                  <c:v>0.29599999999999999</c:v>
                </c:pt>
                <c:pt idx="26">
                  <c:v>0.28100000000000003</c:v>
                </c:pt>
                <c:pt idx="27">
                  <c:v>0.26100000000000001</c:v>
                </c:pt>
                <c:pt idx="28">
                  <c:v>0.219</c:v>
                </c:pt>
                <c:pt idx="29">
                  <c:v>0.216</c:v>
                </c:pt>
                <c:pt idx="30">
                  <c:v>0.21299999999999999</c:v>
                </c:pt>
                <c:pt idx="31">
                  <c:v>0.215</c:v>
                </c:pt>
                <c:pt idx="32">
                  <c:v>0.21100000000000002</c:v>
                </c:pt>
                <c:pt idx="33">
                  <c:v>0.20899999999999999</c:v>
                </c:pt>
                <c:pt idx="34">
                  <c:v>0.20699999999999999</c:v>
                </c:pt>
                <c:pt idx="35">
                  <c:v>0.20599999999999999</c:v>
                </c:pt>
                <c:pt idx="36">
                  <c:v>0.20200000000000001</c:v>
                </c:pt>
                <c:pt idx="37">
                  <c:v>0.21</c:v>
                </c:pt>
              </c:numCache>
            </c:numRef>
          </c:val>
          <c:smooth val="0"/>
          <c:extLst>
            <c:ext xmlns:c16="http://schemas.microsoft.com/office/drawing/2014/chart" uri="{C3380CC4-5D6E-409C-BE32-E72D297353CC}">
              <c16:uniqueId val="{00000000-C258-4D31-BE1B-678972AC27E6}"/>
            </c:ext>
          </c:extLst>
        </c:ser>
        <c:ser>
          <c:idx val="1"/>
          <c:order val="1"/>
          <c:tx>
            <c:strRef>
              <c:f>Sheet1!$C$1</c:f>
              <c:strCache>
                <c:ptCount val="1"/>
                <c:pt idx="0">
                  <c:v>Tuition &amp; Fees     </c:v>
                </c:pt>
              </c:strCache>
            </c:strRef>
          </c:tx>
          <c:spPr>
            <a:ln w="34925" cap="rnd">
              <a:solidFill>
                <a:schemeClr val="accent2">
                  <a:lumMod val="75000"/>
                </a:schemeClr>
              </a:solidFill>
              <a:round/>
            </a:ln>
            <a:effectLst/>
          </c:spPr>
          <c:marker>
            <c:symbol val="none"/>
          </c:marker>
          <c:cat>
            <c:strRef>
              <c:f>Sheet1!$A$2:$A$39</c:f>
              <c:strCache>
                <c:ptCount val="38"/>
                <c:pt idx="0">
                  <c:v>FY 1984</c:v>
                </c:pt>
                <c:pt idx="1">
                  <c:v>FY 1985</c:v>
                </c:pt>
                <c:pt idx="2">
                  <c:v>FY 1986</c:v>
                </c:pt>
                <c:pt idx="3">
                  <c:v>FY 1987</c:v>
                </c:pt>
                <c:pt idx="4">
                  <c:v>FY 1988</c:v>
                </c:pt>
                <c:pt idx="5">
                  <c:v>FY 1989</c:v>
                </c:pt>
                <c:pt idx="6">
                  <c:v>FY 1990</c:v>
                </c:pt>
                <c:pt idx="7">
                  <c:v>FY 1991</c:v>
                </c:pt>
                <c:pt idx="8">
                  <c:v>FY 1992</c:v>
                </c:pt>
                <c:pt idx="9">
                  <c:v>FY 1993</c:v>
                </c:pt>
                <c:pt idx="10">
                  <c:v>FY 1994</c:v>
                </c:pt>
                <c:pt idx="11">
                  <c:v>FY 1995</c:v>
                </c:pt>
                <c:pt idx="12">
                  <c:v>FY 1996</c:v>
                </c:pt>
                <c:pt idx="13">
                  <c:v>FY 1997</c:v>
                </c:pt>
                <c:pt idx="14">
                  <c:v>FY 1998</c:v>
                </c:pt>
                <c:pt idx="15">
                  <c:v>FY 1999</c:v>
                </c:pt>
                <c:pt idx="16">
                  <c:v>FY 2000</c:v>
                </c:pt>
                <c:pt idx="17">
                  <c:v>FY 2001</c:v>
                </c:pt>
                <c:pt idx="18">
                  <c:v>FY 2002</c:v>
                </c:pt>
                <c:pt idx="19">
                  <c:v>FY 2003</c:v>
                </c:pt>
                <c:pt idx="20">
                  <c:v>FY 2004</c:v>
                </c:pt>
                <c:pt idx="21">
                  <c:v>FY 2005</c:v>
                </c:pt>
                <c:pt idx="22">
                  <c:v>FY 2006</c:v>
                </c:pt>
                <c:pt idx="23">
                  <c:v>FY 2007</c:v>
                </c:pt>
                <c:pt idx="24">
                  <c:v>FY 2008</c:v>
                </c:pt>
                <c:pt idx="25">
                  <c:v>FY 2009</c:v>
                </c:pt>
                <c:pt idx="26">
                  <c:v>FY 2010</c:v>
                </c:pt>
                <c:pt idx="27">
                  <c:v>FY 2011</c:v>
                </c:pt>
                <c:pt idx="28">
                  <c:v>FY 2012</c:v>
                </c:pt>
                <c:pt idx="29">
                  <c:v>FY 2013</c:v>
                </c:pt>
                <c:pt idx="30">
                  <c:v>FY 2014</c:v>
                </c:pt>
                <c:pt idx="31">
                  <c:v>FY 2015</c:v>
                </c:pt>
                <c:pt idx="32">
                  <c:v>FY 2016</c:v>
                </c:pt>
                <c:pt idx="33">
                  <c:v>FY 2017</c:v>
                </c:pt>
                <c:pt idx="34">
                  <c:v>FY 2018</c:v>
                </c:pt>
                <c:pt idx="35">
                  <c:v>FY 2019</c:v>
                </c:pt>
                <c:pt idx="36">
                  <c:v>FY 2020</c:v>
                </c:pt>
                <c:pt idx="37">
                  <c:v>FY 2021</c:v>
                </c:pt>
              </c:strCache>
            </c:strRef>
          </c:cat>
          <c:val>
            <c:numRef>
              <c:f>Sheet1!$C$2:$C$39</c:f>
              <c:numCache>
                <c:formatCode>0.00000</c:formatCode>
                <c:ptCount val="38"/>
                <c:pt idx="0">
                  <c:v>0.36</c:v>
                </c:pt>
                <c:pt idx="1">
                  <c:v>0.34</c:v>
                </c:pt>
                <c:pt idx="2">
                  <c:v>0.32200000000000001</c:v>
                </c:pt>
                <c:pt idx="3">
                  <c:v>0.32500000000000001</c:v>
                </c:pt>
                <c:pt idx="4">
                  <c:v>0.34100000000000003</c:v>
                </c:pt>
                <c:pt idx="5">
                  <c:v>0.35899999999999999</c:v>
                </c:pt>
                <c:pt idx="6">
                  <c:v>0.372</c:v>
                </c:pt>
                <c:pt idx="7">
                  <c:v>0.39800000000000002</c:v>
                </c:pt>
                <c:pt idx="8">
                  <c:v>0.39700000000000002</c:v>
                </c:pt>
                <c:pt idx="9">
                  <c:v>0.42099999999999999</c:v>
                </c:pt>
                <c:pt idx="10">
                  <c:v>0.435</c:v>
                </c:pt>
                <c:pt idx="11">
                  <c:v>0.434</c:v>
                </c:pt>
                <c:pt idx="12">
                  <c:v>0.44400000000000001</c:v>
                </c:pt>
                <c:pt idx="13">
                  <c:v>0.441</c:v>
                </c:pt>
                <c:pt idx="14">
                  <c:v>0.44</c:v>
                </c:pt>
                <c:pt idx="15">
                  <c:v>0.44700000000000001</c:v>
                </c:pt>
                <c:pt idx="16">
                  <c:v>0.44600000000000001</c:v>
                </c:pt>
                <c:pt idx="17">
                  <c:v>0.44600000000000001</c:v>
                </c:pt>
                <c:pt idx="18">
                  <c:v>0.46800000000000003</c:v>
                </c:pt>
                <c:pt idx="19">
                  <c:v>0.5</c:v>
                </c:pt>
                <c:pt idx="20">
                  <c:v>0.54700000000000004</c:v>
                </c:pt>
                <c:pt idx="21">
                  <c:v>0.55000000000000004</c:v>
                </c:pt>
                <c:pt idx="22">
                  <c:v>0.57599999999999996</c:v>
                </c:pt>
                <c:pt idx="23">
                  <c:v>0.59</c:v>
                </c:pt>
                <c:pt idx="24">
                  <c:v>0.61099999999999999</c:v>
                </c:pt>
                <c:pt idx="25">
                  <c:v>0.63100000000000001</c:v>
                </c:pt>
                <c:pt idx="26">
                  <c:v>0.65200000000000002</c:v>
                </c:pt>
                <c:pt idx="27">
                  <c:v>0.66</c:v>
                </c:pt>
                <c:pt idx="28">
                  <c:v>0.70199999999999996</c:v>
                </c:pt>
                <c:pt idx="29">
                  <c:v>0.70699999999999996</c:v>
                </c:pt>
                <c:pt idx="30">
                  <c:v>0.71399999999999997</c:v>
                </c:pt>
                <c:pt idx="31">
                  <c:v>0.71199999999999997</c:v>
                </c:pt>
                <c:pt idx="32">
                  <c:v>0.71499999999999997</c:v>
                </c:pt>
                <c:pt idx="33">
                  <c:v>0.71599999999999997</c:v>
                </c:pt>
                <c:pt idx="34">
                  <c:v>0.71899999999999997</c:v>
                </c:pt>
                <c:pt idx="35">
                  <c:v>0.71799999999999997</c:v>
                </c:pt>
                <c:pt idx="36">
                  <c:v>0.72399999999999998</c:v>
                </c:pt>
                <c:pt idx="37">
                  <c:v>0.71599999999999997</c:v>
                </c:pt>
              </c:numCache>
            </c:numRef>
          </c:val>
          <c:smooth val="0"/>
          <c:extLst>
            <c:ext xmlns:c16="http://schemas.microsoft.com/office/drawing/2014/chart" uri="{C3380CC4-5D6E-409C-BE32-E72D297353CC}">
              <c16:uniqueId val="{00000001-C258-4D31-BE1B-678972AC27E6}"/>
            </c:ext>
          </c:extLst>
        </c:ser>
        <c:ser>
          <c:idx val="2"/>
          <c:order val="2"/>
          <c:tx>
            <c:strRef>
              <c:f>Sheet1!$D$1</c:f>
              <c:strCache>
                <c:ptCount val="1"/>
                <c:pt idx="0">
                  <c:v>Other</c:v>
                </c:pt>
              </c:strCache>
            </c:strRef>
          </c:tx>
          <c:spPr>
            <a:ln w="28575" cap="rnd">
              <a:solidFill>
                <a:schemeClr val="accent3">
                  <a:lumMod val="75000"/>
                </a:schemeClr>
              </a:solidFill>
              <a:round/>
            </a:ln>
            <a:effectLst/>
          </c:spPr>
          <c:marker>
            <c:symbol val="none"/>
          </c:marker>
          <c:cat>
            <c:strRef>
              <c:f>Sheet1!$A$2:$A$39</c:f>
              <c:strCache>
                <c:ptCount val="38"/>
                <c:pt idx="0">
                  <c:v>FY 1984</c:v>
                </c:pt>
                <c:pt idx="1">
                  <c:v>FY 1985</c:v>
                </c:pt>
                <c:pt idx="2">
                  <c:v>FY 1986</c:v>
                </c:pt>
                <c:pt idx="3">
                  <c:v>FY 1987</c:v>
                </c:pt>
                <c:pt idx="4">
                  <c:v>FY 1988</c:v>
                </c:pt>
                <c:pt idx="5">
                  <c:v>FY 1989</c:v>
                </c:pt>
                <c:pt idx="6">
                  <c:v>FY 1990</c:v>
                </c:pt>
                <c:pt idx="7">
                  <c:v>FY 1991</c:v>
                </c:pt>
                <c:pt idx="8">
                  <c:v>FY 1992</c:v>
                </c:pt>
                <c:pt idx="9">
                  <c:v>FY 1993</c:v>
                </c:pt>
                <c:pt idx="10">
                  <c:v>FY 1994</c:v>
                </c:pt>
                <c:pt idx="11">
                  <c:v>FY 1995</c:v>
                </c:pt>
                <c:pt idx="12">
                  <c:v>FY 1996</c:v>
                </c:pt>
                <c:pt idx="13">
                  <c:v>FY 1997</c:v>
                </c:pt>
                <c:pt idx="14">
                  <c:v>FY 1998</c:v>
                </c:pt>
                <c:pt idx="15">
                  <c:v>FY 1999</c:v>
                </c:pt>
                <c:pt idx="16">
                  <c:v>FY 2000</c:v>
                </c:pt>
                <c:pt idx="17">
                  <c:v>FY 2001</c:v>
                </c:pt>
                <c:pt idx="18">
                  <c:v>FY 2002</c:v>
                </c:pt>
                <c:pt idx="19">
                  <c:v>FY 2003</c:v>
                </c:pt>
                <c:pt idx="20">
                  <c:v>FY 2004</c:v>
                </c:pt>
                <c:pt idx="21">
                  <c:v>FY 2005</c:v>
                </c:pt>
                <c:pt idx="22">
                  <c:v>FY 2006</c:v>
                </c:pt>
                <c:pt idx="23">
                  <c:v>FY 2007</c:v>
                </c:pt>
                <c:pt idx="24">
                  <c:v>FY 2008</c:v>
                </c:pt>
                <c:pt idx="25">
                  <c:v>FY 2009</c:v>
                </c:pt>
                <c:pt idx="26">
                  <c:v>FY 2010</c:v>
                </c:pt>
                <c:pt idx="27">
                  <c:v>FY 2011</c:v>
                </c:pt>
                <c:pt idx="28">
                  <c:v>FY 2012</c:v>
                </c:pt>
                <c:pt idx="29">
                  <c:v>FY 2013</c:v>
                </c:pt>
                <c:pt idx="30">
                  <c:v>FY 2014</c:v>
                </c:pt>
                <c:pt idx="31">
                  <c:v>FY 2015</c:v>
                </c:pt>
                <c:pt idx="32">
                  <c:v>FY 2016</c:v>
                </c:pt>
                <c:pt idx="33">
                  <c:v>FY 2017</c:v>
                </c:pt>
                <c:pt idx="34">
                  <c:v>FY 2018</c:v>
                </c:pt>
                <c:pt idx="35">
                  <c:v>FY 2019</c:v>
                </c:pt>
                <c:pt idx="36">
                  <c:v>FY 2020</c:v>
                </c:pt>
                <c:pt idx="37">
                  <c:v>FY 2021</c:v>
                </c:pt>
              </c:strCache>
            </c:strRef>
          </c:cat>
          <c:val>
            <c:numRef>
              <c:f>Sheet1!$D$2:$D$39</c:f>
              <c:numCache>
                <c:formatCode>0.00000</c:formatCode>
                <c:ptCount val="38"/>
                <c:pt idx="0">
                  <c:v>6.2E-2</c:v>
                </c:pt>
                <c:pt idx="1">
                  <c:v>6.7000000000000004E-2</c:v>
                </c:pt>
                <c:pt idx="2">
                  <c:v>6.6000000000000003E-2</c:v>
                </c:pt>
                <c:pt idx="3">
                  <c:v>6.2E-2</c:v>
                </c:pt>
                <c:pt idx="4">
                  <c:v>6.5000000000000002E-2</c:v>
                </c:pt>
                <c:pt idx="5">
                  <c:v>6.9000000000000006E-2</c:v>
                </c:pt>
                <c:pt idx="6">
                  <c:v>7.2999999999999995E-2</c:v>
                </c:pt>
                <c:pt idx="7">
                  <c:v>7.2999999999999995E-2</c:v>
                </c:pt>
                <c:pt idx="8">
                  <c:v>7.6999999999999999E-2</c:v>
                </c:pt>
                <c:pt idx="9">
                  <c:v>6.2E-2</c:v>
                </c:pt>
                <c:pt idx="10">
                  <c:v>6.9000000000000006E-2</c:v>
                </c:pt>
                <c:pt idx="11">
                  <c:v>6.9000000000000006E-2</c:v>
                </c:pt>
                <c:pt idx="12">
                  <c:v>6.5000000000000002E-2</c:v>
                </c:pt>
                <c:pt idx="13">
                  <c:v>6.6000000000000003E-2</c:v>
                </c:pt>
                <c:pt idx="14">
                  <c:v>7.0000000000000007E-2</c:v>
                </c:pt>
                <c:pt idx="15">
                  <c:v>7.0999999999999994E-2</c:v>
                </c:pt>
                <c:pt idx="16">
                  <c:v>7.3999999999999996E-2</c:v>
                </c:pt>
                <c:pt idx="17">
                  <c:v>7.4999999999999997E-2</c:v>
                </c:pt>
                <c:pt idx="18">
                  <c:v>7.9000000000000001E-2</c:v>
                </c:pt>
                <c:pt idx="19">
                  <c:v>7.9000000000000001E-2</c:v>
                </c:pt>
                <c:pt idx="20">
                  <c:v>8.2000000000000003E-2</c:v>
                </c:pt>
                <c:pt idx="21">
                  <c:v>8.5000000000000006E-2</c:v>
                </c:pt>
                <c:pt idx="22">
                  <c:v>8.4000000000000005E-2</c:v>
                </c:pt>
                <c:pt idx="23">
                  <c:v>8.5000000000000006E-2</c:v>
                </c:pt>
                <c:pt idx="24">
                  <c:v>8.1000000000000003E-2</c:v>
                </c:pt>
                <c:pt idx="25">
                  <c:v>7.2999999999999995E-2</c:v>
                </c:pt>
                <c:pt idx="26">
                  <c:v>6.7000000000000004E-2</c:v>
                </c:pt>
                <c:pt idx="27">
                  <c:v>7.8E-2</c:v>
                </c:pt>
                <c:pt idx="28">
                  <c:v>7.9000000000000001E-2</c:v>
                </c:pt>
                <c:pt idx="29">
                  <c:v>7.8E-2</c:v>
                </c:pt>
                <c:pt idx="30">
                  <c:v>7.2999999999999995E-2</c:v>
                </c:pt>
                <c:pt idx="31">
                  <c:v>7.2999999999999995E-2</c:v>
                </c:pt>
                <c:pt idx="32">
                  <c:v>7.2999999999999995E-2</c:v>
                </c:pt>
                <c:pt idx="33">
                  <c:v>7.4999999999999997E-2</c:v>
                </c:pt>
                <c:pt idx="34">
                  <c:v>7.4999999999999997E-2</c:v>
                </c:pt>
                <c:pt idx="35">
                  <c:v>7.5999999999999998E-2</c:v>
                </c:pt>
                <c:pt idx="36">
                  <c:v>7.3999999999999996E-2</c:v>
                </c:pt>
                <c:pt idx="37">
                  <c:v>7.2999999999999995E-2</c:v>
                </c:pt>
              </c:numCache>
            </c:numRef>
          </c:val>
          <c:smooth val="0"/>
          <c:extLst>
            <c:ext xmlns:c16="http://schemas.microsoft.com/office/drawing/2014/chart" uri="{C3380CC4-5D6E-409C-BE32-E72D297353CC}">
              <c16:uniqueId val="{00000002-C258-4D31-BE1B-678972AC27E6}"/>
            </c:ext>
          </c:extLst>
        </c:ser>
        <c:dLbls>
          <c:showLegendKey val="0"/>
          <c:showVal val="0"/>
          <c:showCatName val="0"/>
          <c:showSerName val="0"/>
          <c:showPercent val="0"/>
          <c:showBubbleSize val="0"/>
        </c:dLbls>
        <c:smooth val="0"/>
        <c:axId val="-709444432"/>
        <c:axId val="-709447696"/>
      </c:lineChart>
      <c:catAx>
        <c:axId val="-709444432"/>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9447696"/>
        <c:crosses val="autoZero"/>
        <c:auto val="1"/>
        <c:lblAlgn val="ctr"/>
        <c:lblOffset val="100"/>
        <c:noMultiLvlLbl val="0"/>
      </c:catAx>
      <c:valAx>
        <c:axId val="-709447696"/>
        <c:scaling>
          <c:orientation val="minMax"/>
          <c:max val="0.75000000000000011"/>
          <c:min val="0"/>
        </c:scaling>
        <c:delete val="0"/>
        <c:axPos val="l"/>
        <c:majorGridlines>
          <c:spPr>
            <a:ln w="9525" cap="flat" cmpd="sng" algn="ctr">
              <a:noFill/>
              <a:round/>
            </a:ln>
            <a:effectLst/>
          </c:spPr>
        </c:majorGridlines>
        <c:numFmt formatCode="0%" sourceLinked="0"/>
        <c:majorTickMark val="out"/>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09444432"/>
        <c:crosses val="autoZero"/>
        <c:crossBetween val="between"/>
        <c:majorUnit val="0.25"/>
      </c:valAx>
      <c:spPr>
        <a:noFill/>
        <a:ln>
          <a:noFill/>
        </a:ln>
        <a:effectLst/>
      </c:spPr>
    </c:plotArea>
    <c:legend>
      <c:legendPos val="b"/>
      <c:layout>
        <c:manualLayout>
          <c:xMode val="edge"/>
          <c:yMode val="edge"/>
          <c:x val="0.19161722830034239"/>
          <c:y val="0.4717679433934347"/>
          <c:w val="0.28857022630589918"/>
          <c:h val="0.2240149633711098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a:t>Job Openings in Michigan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7374737256751826E-2"/>
          <c:y val="0.11321262564859158"/>
          <c:w val="0.94469409497598178"/>
          <c:h val="0.81542379110199692"/>
        </c:manualLayout>
      </c:layout>
      <c:lineChart>
        <c:grouping val="standard"/>
        <c:varyColors val="0"/>
        <c:ser>
          <c:idx val="0"/>
          <c:order val="0"/>
          <c:spPr>
            <a:ln w="28575" cap="rnd">
              <a:solidFill>
                <a:schemeClr val="accent1"/>
              </a:solidFill>
              <a:round/>
            </a:ln>
            <a:effectLst/>
          </c:spPr>
          <c:marker>
            <c:symbol val="none"/>
          </c:marker>
          <c:cat>
            <c:numRef>
              <c:f>'BLS Data Series'!$B$14:$DR$14</c:f>
              <c:numCache>
                <c:formatCode>mmm\-yy</c:formatCode>
                <c:ptCount val="121"/>
                <c:pt idx="0">
                  <c:v>40909</c:v>
                </c:pt>
                <c:pt idx="1">
                  <c:v>40940</c:v>
                </c:pt>
                <c:pt idx="2">
                  <c:v>40969</c:v>
                </c:pt>
                <c:pt idx="3">
                  <c:v>41000</c:v>
                </c:pt>
                <c:pt idx="4">
                  <c:v>41030</c:v>
                </c:pt>
                <c:pt idx="5">
                  <c:v>41061</c:v>
                </c:pt>
                <c:pt idx="6">
                  <c:v>41091</c:v>
                </c:pt>
                <c:pt idx="7">
                  <c:v>41122</c:v>
                </c:pt>
                <c:pt idx="8">
                  <c:v>41153</c:v>
                </c:pt>
                <c:pt idx="9">
                  <c:v>41183</c:v>
                </c:pt>
                <c:pt idx="10">
                  <c:v>41214</c:v>
                </c:pt>
                <c:pt idx="11">
                  <c:v>41244</c:v>
                </c:pt>
                <c:pt idx="12">
                  <c:v>41275</c:v>
                </c:pt>
                <c:pt idx="13">
                  <c:v>41306</c:v>
                </c:pt>
                <c:pt idx="14">
                  <c:v>41334</c:v>
                </c:pt>
                <c:pt idx="15">
                  <c:v>41365</c:v>
                </c:pt>
                <c:pt idx="16">
                  <c:v>41395</c:v>
                </c:pt>
                <c:pt idx="17">
                  <c:v>41426</c:v>
                </c:pt>
                <c:pt idx="18">
                  <c:v>41456</c:v>
                </c:pt>
                <c:pt idx="19">
                  <c:v>41487</c:v>
                </c:pt>
                <c:pt idx="20">
                  <c:v>41518</c:v>
                </c:pt>
                <c:pt idx="21">
                  <c:v>41548</c:v>
                </c:pt>
                <c:pt idx="22">
                  <c:v>41579</c:v>
                </c:pt>
                <c:pt idx="23">
                  <c:v>41609</c:v>
                </c:pt>
                <c:pt idx="24">
                  <c:v>41640</c:v>
                </c:pt>
                <c:pt idx="25">
                  <c:v>41671</c:v>
                </c:pt>
                <c:pt idx="26">
                  <c:v>41699</c:v>
                </c:pt>
                <c:pt idx="27">
                  <c:v>41730</c:v>
                </c:pt>
                <c:pt idx="28">
                  <c:v>41760</c:v>
                </c:pt>
                <c:pt idx="29">
                  <c:v>41791</c:v>
                </c:pt>
                <c:pt idx="30">
                  <c:v>41821</c:v>
                </c:pt>
                <c:pt idx="31">
                  <c:v>41852</c:v>
                </c:pt>
                <c:pt idx="32">
                  <c:v>41883</c:v>
                </c:pt>
                <c:pt idx="33">
                  <c:v>41913</c:v>
                </c:pt>
                <c:pt idx="34">
                  <c:v>41944</c:v>
                </c:pt>
                <c:pt idx="35">
                  <c:v>41974</c:v>
                </c:pt>
                <c:pt idx="36">
                  <c:v>42005</c:v>
                </c:pt>
                <c:pt idx="37">
                  <c:v>42036</c:v>
                </c:pt>
                <c:pt idx="38">
                  <c:v>42064</c:v>
                </c:pt>
                <c:pt idx="39">
                  <c:v>42095</c:v>
                </c:pt>
                <c:pt idx="40">
                  <c:v>42125</c:v>
                </c:pt>
                <c:pt idx="41">
                  <c:v>42156</c:v>
                </c:pt>
                <c:pt idx="42">
                  <c:v>42186</c:v>
                </c:pt>
                <c:pt idx="43">
                  <c:v>42217</c:v>
                </c:pt>
                <c:pt idx="44">
                  <c:v>42248</c:v>
                </c:pt>
                <c:pt idx="45">
                  <c:v>42278</c:v>
                </c:pt>
                <c:pt idx="46">
                  <c:v>42309</c:v>
                </c:pt>
                <c:pt idx="47">
                  <c:v>42339</c:v>
                </c:pt>
                <c:pt idx="48">
                  <c:v>42370</c:v>
                </c:pt>
                <c:pt idx="49">
                  <c:v>42401</c:v>
                </c:pt>
                <c:pt idx="50">
                  <c:v>42430</c:v>
                </c:pt>
                <c:pt idx="51">
                  <c:v>42461</c:v>
                </c:pt>
                <c:pt idx="52">
                  <c:v>42491</c:v>
                </c:pt>
                <c:pt idx="53">
                  <c:v>42522</c:v>
                </c:pt>
                <c:pt idx="54">
                  <c:v>42552</c:v>
                </c:pt>
                <c:pt idx="55">
                  <c:v>42583</c:v>
                </c:pt>
                <c:pt idx="56">
                  <c:v>42614</c:v>
                </c:pt>
                <c:pt idx="57">
                  <c:v>42644</c:v>
                </c:pt>
                <c:pt idx="58">
                  <c:v>42675</c:v>
                </c:pt>
                <c:pt idx="59">
                  <c:v>42705</c:v>
                </c:pt>
                <c:pt idx="60">
                  <c:v>42736</c:v>
                </c:pt>
                <c:pt idx="61">
                  <c:v>42767</c:v>
                </c:pt>
                <c:pt idx="62">
                  <c:v>42795</c:v>
                </c:pt>
                <c:pt idx="63">
                  <c:v>42826</c:v>
                </c:pt>
                <c:pt idx="64">
                  <c:v>42856</c:v>
                </c:pt>
                <c:pt idx="65">
                  <c:v>42887</c:v>
                </c:pt>
                <c:pt idx="66">
                  <c:v>42917</c:v>
                </c:pt>
                <c:pt idx="67">
                  <c:v>42948</c:v>
                </c:pt>
                <c:pt idx="68">
                  <c:v>42979</c:v>
                </c:pt>
                <c:pt idx="69">
                  <c:v>43009</c:v>
                </c:pt>
                <c:pt idx="70">
                  <c:v>43040</c:v>
                </c:pt>
                <c:pt idx="71">
                  <c:v>43070</c:v>
                </c:pt>
                <c:pt idx="72">
                  <c:v>43101</c:v>
                </c:pt>
                <c:pt idx="73">
                  <c:v>43132</c:v>
                </c:pt>
                <c:pt idx="74">
                  <c:v>43160</c:v>
                </c:pt>
                <c:pt idx="75">
                  <c:v>43191</c:v>
                </c:pt>
                <c:pt idx="76">
                  <c:v>43221</c:v>
                </c:pt>
                <c:pt idx="77">
                  <c:v>43252</c:v>
                </c:pt>
                <c:pt idx="78">
                  <c:v>43282</c:v>
                </c:pt>
                <c:pt idx="79">
                  <c:v>43313</c:v>
                </c:pt>
                <c:pt idx="80">
                  <c:v>43344</c:v>
                </c:pt>
                <c:pt idx="81">
                  <c:v>43374</c:v>
                </c:pt>
                <c:pt idx="82">
                  <c:v>43405</c:v>
                </c:pt>
                <c:pt idx="83">
                  <c:v>43435</c:v>
                </c:pt>
                <c:pt idx="84">
                  <c:v>43466</c:v>
                </c:pt>
                <c:pt idx="85">
                  <c:v>43497</c:v>
                </c:pt>
                <c:pt idx="86">
                  <c:v>43525</c:v>
                </c:pt>
                <c:pt idx="87">
                  <c:v>43556</c:v>
                </c:pt>
                <c:pt idx="88">
                  <c:v>43586</c:v>
                </c:pt>
                <c:pt idx="89">
                  <c:v>43617</c:v>
                </c:pt>
                <c:pt idx="90">
                  <c:v>43647</c:v>
                </c:pt>
                <c:pt idx="91">
                  <c:v>43678</c:v>
                </c:pt>
                <c:pt idx="92">
                  <c:v>43709</c:v>
                </c:pt>
                <c:pt idx="93">
                  <c:v>43739</c:v>
                </c:pt>
                <c:pt idx="94">
                  <c:v>43770</c:v>
                </c:pt>
                <c:pt idx="95">
                  <c:v>43800</c:v>
                </c:pt>
                <c:pt idx="96">
                  <c:v>43831</c:v>
                </c:pt>
                <c:pt idx="97">
                  <c:v>43862</c:v>
                </c:pt>
                <c:pt idx="98">
                  <c:v>43891</c:v>
                </c:pt>
                <c:pt idx="99">
                  <c:v>43922</c:v>
                </c:pt>
                <c:pt idx="100">
                  <c:v>43952</c:v>
                </c:pt>
                <c:pt idx="101">
                  <c:v>43983</c:v>
                </c:pt>
                <c:pt idx="102">
                  <c:v>44013</c:v>
                </c:pt>
                <c:pt idx="103">
                  <c:v>44044</c:v>
                </c:pt>
                <c:pt idx="104">
                  <c:v>44075</c:v>
                </c:pt>
                <c:pt idx="105">
                  <c:v>44105</c:v>
                </c:pt>
                <c:pt idx="106">
                  <c:v>44136</c:v>
                </c:pt>
                <c:pt idx="107">
                  <c:v>44166</c:v>
                </c:pt>
                <c:pt idx="108">
                  <c:v>44197</c:v>
                </c:pt>
                <c:pt idx="109">
                  <c:v>44228</c:v>
                </c:pt>
                <c:pt idx="110">
                  <c:v>44256</c:v>
                </c:pt>
                <c:pt idx="111">
                  <c:v>44287</c:v>
                </c:pt>
                <c:pt idx="112">
                  <c:v>44317</c:v>
                </c:pt>
                <c:pt idx="113">
                  <c:v>44348</c:v>
                </c:pt>
                <c:pt idx="114">
                  <c:v>44378</c:v>
                </c:pt>
                <c:pt idx="115">
                  <c:v>44409</c:v>
                </c:pt>
                <c:pt idx="116">
                  <c:v>44440</c:v>
                </c:pt>
                <c:pt idx="117">
                  <c:v>44470</c:v>
                </c:pt>
                <c:pt idx="118">
                  <c:v>44501</c:v>
                </c:pt>
                <c:pt idx="119">
                  <c:v>44531</c:v>
                </c:pt>
                <c:pt idx="120">
                  <c:v>44562</c:v>
                </c:pt>
              </c:numCache>
            </c:numRef>
          </c:cat>
          <c:val>
            <c:numRef>
              <c:f>'BLS Data Series'!$B$15:$DR$15</c:f>
              <c:numCache>
                <c:formatCode>#0</c:formatCode>
                <c:ptCount val="121"/>
                <c:pt idx="0">
                  <c:v>120</c:v>
                </c:pt>
                <c:pt idx="1">
                  <c:v>113</c:v>
                </c:pt>
                <c:pt idx="2">
                  <c:v>134</c:v>
                </c:pt>
                <c:pt idx="3">
                  <c:v>117</c:v>
                </c:pt>
                <c:pt idx="4">
                  <c:v>115</c:v>
                </c:pt>
                <c:pt idx="5">
                  <c:v>124</c:v>
                </c:pt>
                <c:pt idx="6">
                  <c:v>111</c:v>
                </c:pt>
                <c:pt idx="7">
                  <c:v>109</c:v>
                </c:pt>
                <c:pt idx="8">
                  <c:v>112</c:v>
                </c:pt>
                <c:pt idx="9">
                  <c:v>97</c:v>
                </c:pt>
                <c:pt idx="10">
                  <c:v>124</c:v>
                </c:pt>
                <c:pt idx="11">
                  <c:v>142</c:v>
                </c:pt>
                <c:pt idx="12">
                  <c:v>106</c:v>
                </c:pt>
                <c:pt idx="13">
                  <c:v>113</c:v>
                </c:pt>
                <c:pt idx="14">
                  <c:v>114</c:v>
                </c:pt>
                <c:pt idx="15">
                  <c:v>112</c:v>
                </c:pt>
                <c:pt idx="16">
                  <c:v>119</c:v>
                </c:pt>
                <c:pt idx="17">
                  <c:v>126</c:v>
                </c:pt>
                <c:pt idx="18">
                  <c:v>112</c:v>
                </c:pt>
                <c:pt idx="19">
                  <c:v>110</c:v>
                </c:pt>
                <c:pt idx="20">
                  <c:v>112</c:v>
                </c:pt>
                <c:pt idx="21">
                  <c:v>117</c:v>
                </c:pt>
                <c:pt idx="22">
                  <c:v>115</c:v>
                </c:pt>
                <c:pt idx="23">
                  <c:v>131</c:v>
                </c:pt>
                <c:pt idx="24">
                  <c:v>97</c:v>
                </c:pt>
                <c:pt idx="25">
                  <c:v>110</c:v>
                </c:pt>
                <c:pt idx="26">
                  <c:v>118</c:v>
                </c:pt>
                <c:pt idx="27">
                  <c:v>121</c:v>
                </c:pt>
                <c:pt idx="28">
                  <c:v>126</c:v>
                </c:pt>
                <c:pt idx="29">
                  <c:v>128</c:v>
                </c:pt>
                <c:pt idx="30">
                  <c:v>132</c:v>
                </c:pt>
                <c:pt idx="31">
                  <c:v>139</c:v>
                </c:pt>
                <c:pt idx="32">
                  <c:v>141</c:v>
                </c:pt>
                <c:pt idx="33">
                  <c:v>142</c:v>
                </c:pt>
                <c:pt idx="34">
                  <c:v>133</c:v>
                </c:pt>
                <c:pt idx="35">
                  <c:v>145</c:v>
                </c:pt>
                <c:pt idx="36">
                  <c:v>170</c:v>
                </c:pt>
                <c:pt idx="37">
                  <c:v>161</c:v>
                </c:pt>
                <c:pt idx="38">
                  <c:v>139</c:v>
                </c:pt>
                <c:pt idx="39">
                  <c:v>153</c:v>
                </c:pt>
                <c:pt idx="40">
                  <c:v>154</c:v>
                </c:pt>
                <c:pt idx="41">
                  <c:v>158</c:v>
                </c:pt>
                <c:pt idx="42">
                  <c:v>172</c:v>
                </c:pt>
                <c:pt idx="43">
                  <c:v>167</c:v>
                </c:pt>
                <c:pt idx="44">
                  <c:v>165</c:v>
                </c:pt>
                <c:pt idx="45">
                  <c:v>164</c:v>
                </c:pt>
                <c:pt idx="46">
                  <c:v>159</c:v>
                </c:pt>
                <c:pt idx="47">
                  <c:v>161</c:v>
                </c:pt>
                <c:pt idx="48">
                  <c:v>161</c:v>
                </c:pt>
                <c:pt idx="49">
                  <c:v>167</c:v>
                </c:pt>
                <c:pt idx="50">
                  <c:v>162</c:v>
                </c:pt>
                <c:pt idx="51">
                  <c:v>177</c:v>
                </c:pt>
                <c:pt idx="52">
                  <c:v>167</c:v>
                </c:pt>
                <c:pt idx="53">
                  <c:v>188</c:v>
                </c:pt>
                <c:pt idx="54">
                  <c:v>194</c:v>
                </c:pt>
                <c:pt idx="55">
                  <c:v>167</c:v>
                </c:pt>
                <c:pt idx="56">
                  <c:v>166</c:v>
                </c:pt>
                <c:pt idx="57">
                  <c:v>178</c:v>
                </c:pt>
                <c:pt idx="58">
                  <c:v>203</c:v>
                </c:pt>
                <c:pt idx="59">
                  <c:v>186</c:v>
                </c:pt>
                <c:pt idx="60">
                  <c:v>195</c:v>
                </c:pt>
                <c:pt idx="61">
                  <c:v>191</c:v>
                </c:pt>
                <c:pt idx="62">
                  <c:v>196</c:v>
                </c:pt>
                <c:pt idx="63">
                  <c:v>194</c:v>
                </c:pt>
                <c:pt idx="64">
                  <c:v>189</c:v>
                </c:pt>
                <c:pt idx="65">
                  <c:v>214</c:v>
                </c:pt>
                <c:pt idx="66">
                  <c:v>185</c:v>
                </c:pt>
                <c:pt idx="67">
                  <c:v>224</c:v>
                </c:pt>
                <c:pt idx="68">
                  <c:v>211</c:v>
                </c:pt>
                <c:pt idx="69">
                  <c:v>213</c:v>
                </c:pt>
                <c:pt idx="70">
                  <c:v>224</c:v>
                </c:pt>
                <c:pt idx="71">
                  <c:v>228</c:v>
                </c:pt>
                <c:pt idx="72">
                  <c:v>223</c:v>
                </c:pt>
                <c:pt idx="73">
                  <c:v>216</c:v>
                </c:pt>
                <c:pt idx="74">
                  <c:v>217</c:v>
                </c:pt>
                <c:pt idx="75">
                  <c:v>221</c:v>
                </c:pt>
                <c:pt idx="76">
                  <c:v>229</c:v>
                </c:pt>
                <c:pt idx="77">
                  <c:v>219</c:v>
                </c:pt>
                <c:pt idx="78">
                  <c:v>229</c:v>
                </c:pt>
                <c:pt idx="79">
                  <c:v>242</c:v>
                </c:pt>
                <c:pt idx="80">
                  <c:v>235</c:v>
                </c:pt>
                <c:pt idx="81">
                  <c:v>232</c:v>
                </c:pt>
                <c:pt idx="82">
                  <c:v>218</c:v>
                </c:pt>
                <c:pt idx="83">
                  <c:v>237</c:v>
                </c:pt>
                <c:pt idx="84">
                  <c:v>225</c:v>
                </c:pt>
                <c:pt idx="85">
                  <c:v>202</c:v>
                </c:pt>
                <c:pt idx="86">
                  <c:v>238</c:v>
                </c:pt>
                <c:pt idx="87">
                  <c:v>224</c:v>
                </c:pt>
                <c:pt idx="88">
                  <c:v>222</c:v>
                </c:pt>
                <c:pt idx="89">
                  <c:v>226</c:v>
                </c:pt>
                <c:pt idx="90">
                  <c:v>209</c:v>
                </c:pt>
                <c:pt idx="91">
                  <c:v>206</c:v>
                </c:pt>
                <c:pt idx="92">
                  <c:v>210</c:v>
                </c:pt>
                <c:pt idx="93">
                  <c:v>240</c:v>
                </c:pt>
                <c:pt idx="94">
                  <c:v>216</c:v>
                </c:pt>
                <c:pt idx="95">
                  <c:v>200</c:v>
                </c:pt>
                <c:pt idx="96">
                  <c:v>219</c:v>
                </c:pt>
                <c:pt idx="97">
                  <c:v>214</c:v>
                </c:pt>
                <c:pt idx="98">
                  <c:v>138</c:v>
                </c:pt>
                <c:pt idx="99">
                  <c:v>98</c:v>
                </c:pt>
                <c:pt idx="100">
                  <c:v>132</c:v>
                </c:pt>
                <c:pt idx="101">
                  <c:v>221</c:v>
                </c:pt>
                <c:pt idx="102">
                  <c:v>238</c:v>
                </c:pt>
                <c:pt idx="103">
                  <c:v>223</c:v>
                </c:pt>
                <c:pt idx="104">
                  <c:v>212</c:v>
                </c:pt>
                <c:pt idx="105">
                  <c:v>200</c:v>
                </c:pt>
                <c:pt idx="106">
                  <c:v>212</c:v>
                </c:pt>
                <c:pt idx="107">
                  <c:v>217</c:v>
                </c:pt>
                <c:pt idx="108">
                  <c:v>271</c:v>
                </c:pt>
                <c:pt idx="109">
                  <c:v>286</c:v>
                </c:pt>
                <c:pt idx="110">
                  <c:v>272</c:v>
                </c:pt>
                <c:pt idx="111">
                  <c:v>338</c:v>
                </c:pt>
                <c:pt idx="112">
                  <c:v>348</c:v>
                </c:pt>
                <c:pt idx="113">
                  <c:v>350</c:v>
                </c:pt>
                <c:pt idx="114">
                  <c:v>371</c:v>
                </c:pt>
                <c:pt idx="115">
                  <c:v>369</c:v>
                </c:pt>
                <c:pt idx="116">
                  <c:v>363</c:v>
                </c:pt>
                <c:pt idx="117">
                  <c:v>371</c:v>
                </c:pt>
                <c:pt idx="118">
                  <c:v>350</c:v>
                </c:pt>
                <c:pt idx="119">
                  <c:v>350</c:v>
                </c:pt>
                <c:pt idx="120">
                  <c:v>357</c:v>
                </c:pt>
              </c:numCache>
            </c:numRef>
          </c:val>
          <c:smooth val="0"/>
          <c:extLst>
            <c:ext xmlns:c16="http://schemas.microsoft.com/office/drawing/2014/chart" uri="{C3380CC4-5D6E-409C-BE32-E72D297353CC}">
              <c16:uniqueId val="{00000000-A7FA-4ECD-A814-ADC562E090AA}"/>
            </c:ext>
          </c:extLst>
        </c:ser>
        <c:dLbls>
          <c:showLegendKey val="0"/>
          <c:showVal val="0"/>
          <c:showCatName val="0"/>
          <c:showSerName val="0"/>
          <c:showPercent val="0"/>
          <c:showBubbleSize val="0"/>
        </c:dLbls>
        <c:smooth val="0"/>
        <c:axId val="1156504767"/>
        <c:axId val="1156503935"/>
      </c:lineChart>
      <c:dateAx>
        <c:axId val="1156504767"/>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56503935"/>
        <c:crosses val="autoZero"/>
        <c:auto val="1"/>
        <c:lblOffset val="100"/>
        <c:baseTimeUnit val="months"/>
        <c:majorUnit val="6"/>
        <c:majorTimeUnit val="months"/>
      </c:dateAx>
      <c:valAx>
        <c:axId val="115650393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156504767"/>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acrossLinear" id="1">
  <a:schemeClr val="dk1">
    <a:tint val="88000"/>
  </a:schemeClr>
  <a:schemeClr val="dk1">
    <a:tint val="55000"/>
  </a:schemeClr>
  <a:schemeClr val="dk1">
    <a:tint val="78000"/>
  </a:schemeClr>
  <a:schemeClr val="dk1">
    <a:tint val="92000"/>
  </a:schemeClr>
  <a:schemeClr val="dk1">
    <a:tint val="70000"/>
  </a:schemeClr>
  <a:schemeClr val="dk1">
    <a:tint val="30000"/>
  </a:schemeClr>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0.00967</cdr:x>
      <cdr:y>0.03959</cdr:y>
    </cdr:from>
    <cdr:to>
      <cdr:x>0.04528</cdr:x>
      <cdr:y>0.8044</cdr:y>
    </cdr:to>
    <cdr:sp macro="" textlink="">
      <cdr:nvSpPr>
        <cdr:cNvPr id="2" name="TextBox 1"/>
        <cdr:cNvSpPr txBox="1"/>
      </cdr:nvSpPr>
      <cdr:spPr>
        <a:xfrm xmlns:a="http://schemas.openxmlformats.org/drawingml/2006/main" rot="16200000">
          <a:off x="-1392775" y="1645511"/>
          <a:ext cx="3262187" cy="30891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dirty="0"/>
            <a:t>Percent of Total University GF Revenue</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4CE410A7-9484-47D5-995B-1DB892CAAE26}" type="datetimeFigureOut">
              <a:rPr lang="en-US" smtClean="0"/>
              <a:t>11/9/2023</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4F29901D-EEC3-4EEA-BD5C-0A91DED54FEA}" type="slidenum">
              <a:rPr lang="en-US" smtClean="0"/>
              <a:t>‹#›</a:t>
            </a:fld>
            <a:endParaRPr lang="en-US"/>
          </a:p>
        </p:txBody>
      </p:sp>
    </p:spTree>
    <p:extLst>
      <p:ext uri="{BB962C8B-B14F-4D97-AF65-F5344CB8AC3E}">
        <p14:creationId xmlns:p14="http://schemas.microsoft.com/office/powerpoint/2010/main" val="453701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29901D-EEC3-4EEA-BD5C-0A91DED54FEA}" type="slidenum">
              <a:rPr lang="en-US" smtClean="0"/>
              <a:t>1</a:t>
            </a:fld>
            <a:endParaRPr lang="en-US"/>
          </a:p>
        </p:txBody>
      </p:sp>
    </p:spTree>
    <p:extLst>
      <p:ext uri="{BB962C8B-B14F-4D97-AF65-F5344CB8AC3E}">
        <p14:creationId xmlns:p14="http://schemas.microsoft.com/office/powerpoint/2010/main" val="12757166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8:notes"/>
          <p:cNvSpPr>
            <a:spLocks noGrp="1" noRot="1" noChangeAspect="1"/>
          </p:cNvSpPr>
          <p:nvPr>
            <p:ph type="sldImg" idx="2"/>
          </p:nvPr>
        </p:nvSpPr>
        <p:spPr>
          <a:xfrm>
            <a:off x="0" y="0"/>
            <a:ext cx="0" cy="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8:notes"/>
          <p:cNvSpPr txBox="1">
            <a:spLocks noGrp="1"/>
          </p:cNvSpPr>
          <p:nvPr>
            <p:ph type="body" idx="1"/>
          </p:nvPr>
        </p:nvSpPr>
        <p:spPr>
          <a:xfrm>
            <a:off x="0" y="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000" u="none">
                <a:solidFill>
                  <a:srgbClr val="000000"/>
                </a:solidFill>
                <a:latin typeface="Calibri"/>
                <a:ea typeface="Calibri"/>
                <a:cs typeface="Calibri"/>
                <a:sym typeface="Calibri"/>
              </a:rPr>
              <a:t>Source:</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U.S. Bureau of Labor Statistics</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Release:</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Employment Situation</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Units: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Thousands of Persons, Seasonally Adjusted</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Frequency: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Monthly</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The series comes from the 'Current Employment Statistics (Establishment Survey).'The source code is: CES3000000001</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U.S. Bureau of Labor Statistics,</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All Employees, Manufacturing [MANEMP],</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retrieved from FRED,</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Federal Reserve Bank of St. Louis;</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https://fred.stlouisfed.org/series/MANEMP,</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April 4, 2022.</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Source:</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Board of Governors of the Federal Reserve System (US)</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Release:</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G.17 Industrial Production and Capacity Utilization</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Units: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Index 2017=100, Seasonally Adjusted</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Frequency: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Monthly</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Board of Governors of the Federal Reserve System (US),</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Industrial Production: Manufacturing (NAICS) [IPMAN],</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retrieved from FRED,</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Federal Reserve Bank of St. Louis;</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https://fred.stlouisfed.org/series/IPMAN,</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April 4, 2022.</a:t>
            </a:r>
            <a:br>
              <a:rPr lang="en-US" sz="1000" u="none">
                <a:solidFill>
                  <a:srgbClr val="000000"/>
                </a:solidFill>
                <a:latin typeface="Calibri"/>
                <a:ea typeface="Calibri"/>
                <a:cs typeface="Calibri"/>
                <a:sym typeface="Calibri"/>
              </a:rPr>
            </a:br>
            <a:br>
              <a:rPr lang="en-US" sz="1000" u="none">
                <a:solidFill>
                  <a:srgbClr val="000000"/>
                </a:solidFill>
                <a:latin typeface="Calibri"/>
                <a:ea typeface="Calibri"/>
                <a:cs typeface="Calibri"/>
                <a:sym typeface="Calibri"/>
              </a:rPr>
            </a:b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9" name="Google Shape;26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0:notes"/>
          <p:cNvSpPr>
            <a:spLocks noGrp="1" noRot="1" noChangeAspect="1"/>
          </p:cNvSpPr>
          <p:nvPr>
            <p:ph type="sldImg" idx="2"/>
          </p:nvPr>
        </p:nvSpPr>
        <p:spPr>
          <a:xfrm>
            <a:off x="0" y="0"/>
            <a:ext cx="0" cy="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10:notes"/>
          <p:cNvSpPr txBox="1">
            <a:spLocks noGrp="1"/>
          </p:cNvSpPr>
          <p:nvPr>
            <p:ph type="body" idx="1"/>
          </p:nvPr>
        </p:nvSpPr>
        <p:spPr>
          <a:xfrm>
            <a:off x="0" y="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000" u="none">
                <a:solidFill>
                  <a:srgbClr val="000000"/>
                </a:solidFill>
                <a:latin typeface="Calibri"/>
                <a:ea typeface="Calibri"/>
                <a:cs typeface="Calibri"/>
                <a:sym typeface="Calibri"/>
              </a:rPr>
              <a:t>Source:</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U.S. Bureau of Labor Statistics</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Release:</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State Employment and Unemployment</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Units: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Thousands of Persons, Seasonally Adjusted</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Frequency: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Monthly</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U.S. Bureau of Labor Statistics,</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All Employees: Manufacturing in Michigan [MIMFG],</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retrieved from FRED,</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Federal Reserve Bank of St. Louis;</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https://fred.stlouisfed.org/series/MIMFG,</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April 5, 2022.</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Source:</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U.S. Bureau of Labor Statistics</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Release:</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State Employment and Unemployment</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Units: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Thousands of Persons, Seasonally Adjusted</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Frequency: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Monthly</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U.S. Bureau of Labor Statistics,</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All Employees: Manufacturing in Tennessee [TNMFG],</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retrieved from FRED,</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Federal Reserve Bank of St. Louis;</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https://fred.stlouisfed.org/series/TNMFG,</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April 5, 2022.</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Source:</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U.S. Bureau of Labor Statistics</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Release:</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State Employment and Unemployment</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Units: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Thousands of Persons, Seasonally Adjusted</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Frequency: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Monthly</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Industry based on 2002 North American Industry Classification System (NAICS). Please consult the U.S. Census Bureau (http://www.census.gov/cgi-bin/sssd/naics/naicsrch?chart=2002) for additional information about NAICS.</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U.S. Bureau of Labor Statistics,</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All Employees: Manufacturing in Kentucky [KYMFG],</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retrieved from FRED,</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Federal Reserve Bank of St. Louis;</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https://fred.stlouisfed.org/series/KYMFG,</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April 5, 2022.</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Source:</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U.S. Bureau of Labor Statistics</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Release:</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State Employment and Unemployment</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Units: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Thousands of Persons, Seasonally Adjusted</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Frequency: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Monthly</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U.S. Bureau of Labor Statistics,</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All Employees: Manufacturing in Georgia [GAMFG],</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retrieved from FRED,</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Federal Reserve Bank of St. Louis;</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https://fred.stlouisfed.org/series/GAMFG,</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April 5, 2022.</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Source:</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U.S. Bureau of Labor Statistics</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Release:</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State Employment and Unemployment</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Units: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Thousands of Persons, Seasonally Adjusted</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Frequency: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Monthly</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U.S. Bureau of Labor Statistics,</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All Employees: Manufacturing in South Carolina [SCMFG],</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retrieved from FRED,</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Federal Reserve Bank of St. Louis;</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https://fred.stlouisfed.org/series/SCMFG,</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April 5, 2022.</a:t>
            </a:r>
            <a:br>
              <a:rPr lang="en-US" sz="1000" u="none">
                <a:solidFill>
                  <a:srgbClr val="000000"/>
                </a:solidFill>
                <a:latin typeface="Calibri"/>
                <a:ea typeface="Calibri"/>
                <a:cs typeface="Calibri"/>
                <a:sym typeface="Calibri"/>
              </a:rPr>
            </a:br>
            <a:br>
              <a:rPr lang="en-US" sz="1000" u="none">
                <a:solidFill>
                  <a:srgbClr val="000000"/>
                </a:solidFill>
                <a:latin typeface="Calibri"/>
                <a:ea typeface="Calibri"/>
                <a:cs typeface="Calibri"/>
                <a:sym typeface="Calibri"/>
              </a:rPr>
            </a:b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3" name="Google Shape;29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1" name="Google Shape;301;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6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2" name="Google Shape;312;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3" name="Google Shape;32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1" name="Google Shape;33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9" name="Google Shape;34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6" name="Google Shape;19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16:notes"/>
          <p:cNvSpPr>
            <a:spLocks noGrp="1" noRot="1" noChangeAspect="1"/>
          </p:cNvSpPr>
          <p:nvPr>
            <p:ph type="sldImg" idx="2"/>
          </p:nvPr>
        </p:nvSpPr>
        <p:spPr>
          <a:xfrm>
            <a:off x="0" y="0"/>
            <a:ext cx="0" cy="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16:notes"/>
          <p:cNvSpPr txBox="1">
            <a:spLocks noGrp="1"/>
          </p:cNvSpPr>
          <p:nvPr>
            <p:ph type="body" idx="1"/>
          </p:nvPr>
        </p:nvSpPr>
        <p:spPr>
          <a:xfrm>
            <a:off x="0" y="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000" u="none">
                <a:solidFill>
                  <a:srgbClr val="000000"/>
                </a:solidFill>
                <a:latin typeface="Calibri"/>
                <a:ea typeface="Calibri"/>
                <a:cs typeface="Calibri"/>
                <a:sym typeface="Calibri"/>
              </a:rPr>
              <a:t>Source:</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U.S. Census Bureau</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Release:</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Income and Poverty in the United States</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Units: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2020 CPI-U-RS Adjusted Dollars, Not Seasonally Adjusted</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Frequency: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Annual</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Household data are collected as of March.Consumer Price Index research series using current methods (CPI-U-RS) presents an estimate of the CPI for all Urban Consumers (CPI-U) that incorporates most of the improvements made over that time span into the entire series. More information can be found at https://www.bls.gov/cpi/research-series/home.htm.As stated in the Census's "Source and Accuracy of Estimates for Income, Poverty, and Health Insurance Coverage in the United States: 2011" (http://www.census.gov/hhes/www/p60_243sa.pdf):Estimation of Median Incomes. The Census Bureau has changed the methodology for computing median income over time. The Census Bureau has computed medians using either Pareto interpolation or linear interpolation. Currently, we are using linear interpolation to estimate all medians. Pareto interpolation assumes a decreasing density of population within an income interval, whereas linear interpolation assumes a constant density of population within an income interval. The Census Bureau calculated estimates of median income and associated standard errors for 1979 through 1987 using Pareto interpolation if the estimate was larger than $20,000 for people or $40,000 for families and households. This is because the width of the income interval containing the estimate is greater than $2,500.We calculated estimates of median income and associated standard errors for 1976, 1977, and 1978 using Pareto interpolation if the estimate was larger than $12,000 for people or $18,000 for families and households. This is because the width of the income interval containing the estimate is greater than $1,000. All other estimates of median income and associated standard errors for 1976 through 2011 (2012 ASEC) and almost all of the estimates of median income and associated standard errors for 1975 and earlier were calculated using linear interpolation.Thus, use caution when comparing median incomes above $12,000 for people or $18,000 for families and households for different years. Median incomes below those levels are more comparable from year to year since they have always been calculated using linear interpolation. For an indication of the comparability of medians calculated using Pareto interpolation with medians calculated using linear interpolation, see Series P-60, Number 114, Money Income in 1976 of Families and Persons in the United States (www2.census.gov/prod2/popscan/p60-114.pdf).</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U.S. Census Bureau,</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Real Median Household Income in Michigan [MEHOINUSMIA672N],</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retrieved from FRED,</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Federal Reserve Bank of St. Louis;</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https://fred.stlouisfed.org/series/MEHOINUSMIA672N,</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April 9, 2022.</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Source:</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U.S. Census Bureau</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Release:</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Income and Poverty in the United States</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Units: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2020 CPI-U-RS Adjusted Dollars, Not Seasonally Adjusted</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Frequency: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Annual</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Household data are collected as of March.Consumer Price Index research series using current methods (CPI-U-RS) presents an estimate of the CPI for all Urban Consumers (CPI-U) that incorporates most of the improvements made over that time span into the entire series. More information can be found at https://www.bls.gov/cpi/research-series/home.htm.As stated in the Census's "Source and Accuracy of Estimates for Income, Poverty, and Health Insurance Coverage in the United States: 2011" (http://www.census.gov/hhes/www/p60_243sa.pdf):Estimation of Median Incomes. The Census Bureau has changed the methodology for computing median income over time. The Census Bureau has computed medians using either Pareto interpolation or linear interpolation. Currently, we are using linear interpolation to estimate all medians. Pareto interpolation assumes a decreasing density of population within an income interval, whereas linear interpolation assumes a constant density of population within an income interval. The Census Bureau calculated estimates of median income and associated standard errors for 1979 through 1987 using Pareto interpolation if the estimate was larger than $20,000 for people or $40,000 for families and households. This is because the width of the income interval containing the estimate is greater than $2,500.We calculated estimates of median income and associated standard errors for 1976, 1977, and 1978 using Pareto interpolation if the estimate was larger than $12,000 for people or $18,000 for families and households. This is because the width of the income interval containing the estimate is greater than $1,000. All other estimates of median income and associated standard errors for 1976 through 2011 (2012 ASEC) and almost all of the estimates of median income and associated standard errors for 1975 and earlier were calculated using linear interpolation.Thus, use caution when comparing median incomes above $12,000 for people or $18,000 for families and households for different years. Median incomes below those levels are more comparable from year to year since they have always been calculated using linear interpolation. For an indication of the comparability of medians calculated using Pareto interpolation with medians calculated using linear interpolation, see Series P-60, Number 114, Money Income in 1976 of Families and Persons in the United States (www2.census.gov/prod2/popscan/p60-114.pdf).</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U.S. Census Bureau,</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Real Median Household Income in Georgia [MEHOINUSGAA672N],</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retrieved from FRED,</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Federal Reserve Bank of St. Louis;</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https://fred.stlouisfed.org/series/MEHOINUSGAA672N,</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April 9, 2022.</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Source:</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U.S. Census Bureau</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Release:</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Income and Poverty in the United States</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Units: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2020 CPI-U-RS Adjusted Dollars, Not Seasonally Adjusted</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Frequency: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Annual</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Household data are collected as of March.Consumer Price Index research series using current methods (CPI-U-RS) presents an estimate of the CPI for all Urban Consumers (CPI-U) that incorporates most of the improvements made over that time span into the entire series. More information can be found at https://www.bls.gov/cpi/research-series/home.htm.As stated in the Census's "Source and Accuracy of Estimates for Income, Poverty, and Health Insurance Coverage in the United States: 2011" (http://www.census.gov/hhes/www/p60_243sa.pdf):Estimation of Median Incomes. The Census Bureau has changed the methodology for computing median income over time. The Census Bureau has computed medians using either Pareto interpolation or linear interpolation. Currently, we are using linear interpolation to estimate all medians. Pareto interpolation assumes a decreasing density of population within an income interval, whereas linear interpolation assumes a constant density of population within an income interval. The Census Bureau calculated estimates of median income and associated standard errors for 1979 through 1987 using Pareto interpolation if the estimate was larger than $20,000 for people or $40,000 for families and households. This is because the width of the income interval containing the estimate is greater than $2,500.We calculated estimates of median income and associated standard errors for 1976, 1977, and 1978 using Pareto interpolation if the estimate was larger than $12,000 for people or $18,000 for families and households. This is because the width of the income interval containing the estimate is greater than $1,000. All other estimates of median income and associated standard errors for 1976 through 2011 (2012 ASEC) and almost all of the estimates of median income and associated standard errors for 1975 and earlier were calculated using linear interpolation.Thus, use caution when comparing median incomes above $12,000 for people or $18,000 for families and households for different years. Median incomes below those levels are more comparable from year to year since they have always been calculated using linear interpolation. For an indication of the comparability of medians calculated using Pareto interpolation with medians calculated using linear interpolation, see Series P-60, Number 114, Money Income in 1976 of Families and Persons in the United States (www2.census.gov/prod2/popscan/p60-114.pdf).</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U.S. Census Bureau,</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Real Median Household Income in Kentucky [MEHOINUSKYA672N],</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retrieved from FRED,</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Federal Reserve Bank of St. Louis;</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https://fred.stlouisfed.org/series/MEHOINUSKYA672N,</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April 9, 2022.</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Source:</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U.S. Census Bureau</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Release:</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Income and Poverty in the United States</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Units: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2020 CPI-U-RS Adjusted Dollars, Not Seasonally Adjusted</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Frequency: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Annual</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Household data are collected as of March.Consumer Price Index research series using current methods (CPI-U-RS) presents an estimate of the CPI for all Urban Consumers (CPI-U) that incorporates most of the improvements made over that time span into the entire series. More information can be found at https://www.bls.gov/cpi/research-series/home.htm.As stated in the Census's "Source and Accuracy of Estimates for Income, Poverty, and Health Insurance Coverage in the United States: 2011" (http://www.census.gov/hhes/www/p60_243sa.pdf):Estimation of Median Incomes. The Census Bureau has changed the methodology for computing median income over time. The Census Bureau has computed medians using either Pareto interpolation or linear interpolation. Currently, we are using linear interpolation to estimate all medians. Pareto interpolation assumes a decreasing density of population within an income interval, whereas linear interpolation assumes a constant density of population within an income interval. The Census Bureau calculated estimates of median income and associated standard errors for 1979 through 1987 using Pareto interpolation if the estimate was larger than $20,000 for people or $40,000 for families and households. This is because the width of the income interval containing the estimate is greater than $2,500.We calculated estimates of median income and associated standard errors for 1976, 1977, and 1978 using Pareto interpolation if the estimate was larger than $12,000 for people or $18,000 for families and households. This is because the width of the income interval containing the estimate is greater than $1,000. All other estimates of median income and associated standard errors for 1976 through 2011 (2012 ASEC) and almost all of the estimates of median income and associated standard errors for 1975 and earlier were calculated using linear interpolation.Thus, use caution when comparing median incomes above $12,000 for people or $18,000 for families and households for different years. Median incomes below those levels are more comparable from year to year since they have always been calculated using linear interpolation. For an indication of the comparability of medians calculated using Pareto interpolation with medians calculated using linear interpolation, see Series P-60, Number 114, Money Income in 1976 of Families and Persons in the United States (www2.census.gov/prod2/popscan/p60-114.pdf).</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U.S. Census Bureau,</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Real Median Household Income in Tennessee [MEHOINUSTNA672N],</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retrieved from FRED,</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Federal Reserve Bank of St. Louis;</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https://fred.stlouisfed.org/series/MEHOINUSTNA672N,</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April 9, 2022.</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Source:</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U.S. Census Bureau</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Release:</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Income and Poverty in the United States</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Units: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2020 CPI-U-RS Adjusted Dollars, Not Seasonally Adjusted</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Frequency: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Annual</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Household data are collected as of March.Consumer Price Index research series using current methods (CPI-U-RS) presents an estimate of the CPI for all Urban Consumers (CPI-U) that incorporates most of the improvements made over that time span into the entire series. More information can be found at https://www.bls.gov/cpi/research-series/home.htm.As stated in the Census's "Source and Accuracy of Estimates for Income, Poverty, and Health Insurance Coverage in the United States: 2011" (http://www.census.gov/hhes/www/p60_243sa.pdf):Estimation of Median Incomes. The Census Bureau has changed the methodology for computing median income over time. The Census Bureau has computed medians using either Pareto interpolation or linear interpolation. Currently, we are using linear interpolation to estimate all medians. Pareto interpolation assumes a decreasing density of population within an income interval, whereas linear interpolation assumes a constant density of population within an income interval. The Census Bureau calculated estimates of median income and associated standard errors for 1979 through 1987 using Pareto interpolation if the estimate was larger than $20,000 for people or $40,000 for families and households. This is because the width of the income interval containing the estimate is greater than $2,500.We calculated estimates of median income and associated standard errors for 1976, 1977, and 1978 using Pareto interpolation if the estimate was larger than $12,000 for people or $18,000 for families and households. This is because the width of the income interval containing the estimate is greater than $1,000. All other estimates of median income and associated standard errors for 1976 through 2011 (2012 ASEC) and almost all of the estimates of median income and associated standard errors for 1975 and earlier were calculated using linear interpolation.Thus, use caution when comparing median incomes above $12,000 for people or $18,000 for families and households for different years. Median incomes below those levels are more comparable from year to year since they have always been calculated using linear interpolation. For an indication of the comparability of medians calculated using Pareto interpolation with medians calculated using linear interpolation, see Series P-60, Number 114, Money Income in 1976 of Families and Persons in the United States (www2.census.gov/prod2/popscan/p60-114.pdf).</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U.S. Census Bureau,</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Real Median Household Income in Alabama [MEHOINUSALA672N],</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retrieved from FRED,</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Federal Reserve Bank of St. Louis;</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https://fred.stlouisfed.org/series/MEHOINUSALA672N,</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April 9, 2022.</a:t>
            </a:r>
            <a:br>
              <a:rPr lang="en-US" sz="1000" u="none">
                <a:solidFill>
                  <a:srgbClr val="000000"/>
                </a:solidFill>
                <a:latin typeface="Calibri"/>
                <a:ea typeface="Calibri"/>
                <a:cs typeface="Calibri"/>
                <a:sym typeface="Calibri"/>
              </a:rPr>
            </a:br>
            <a:br>
              <a:rPr lang="en-US" sz="1000" u="none">
                <a:solidFill>
                  <a:srgbClr val="000000"/>
                </a:solidFill>
                <a:latin typeface="Calibri"/>
                <a:ea typeface="Calibri"/>
                <a:cs typeface="Calibri"/>
                <a:sym typeface="Calibri"/>
              </a:rPr>
            </a:b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5" name="Google Shape;36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18:notes"/>
          <p:cNvSpPr>
            <a:spLocks noGrp="1" noRot="1" noChangeAspect="1"/>
          </p:cNvSpPr>
          <p:nvPr>
            <p:ph type="sldImg" idx="2"/>
          </p:nvPr>
        </p:nvSpPr>
        <p:spPr>
          <a:xfrm>
            <a:off x="0" y="0"/>
            <a:ext cx="0" cy="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18:notes"/>
          <p:cNvSpPr txBox="1">
            <a:spLocks noGrp="1"/>
          </p:cNvSpPr>
          <p:nvPr>
            <p:ph type="body" idx="1"/>
          </p:nvPr>
        </p:nvSpPr>
        <p:spPr>
          <a:xfrm>
            <a:off x="0" y="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000" u="none">
                <a:solidFill>
                  <a:srgbClr val="000000"/>
                </a:solidFill>
                <a:latin typeface="Calibri"/>
                <a:ea typeface="Calibri"/>
                <a:cs typeface="Calibri"/>
                <a:sym typeface="Calibri"/>
              </a:rPr>
              <a:t>Source:</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U.S. Census Bureau</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Release:</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Income and Poverty in the United States</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Units: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2020 CPI-U-RS Adjusted Dollars, Not Seasonally Adjusted</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Frequency: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Annual</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Household data are collected as of March.Consumer Price Index research series using current methods (CPI-U-RS) presents an estimate of the CPI for all Urban Consumers (CPI-U) that incorporates most of the improvements made over that time span into the entire series. More information can be found at https://www.bls.gov/cpi/research-series/home.htm.As stated in the Census's "Source and Accuracy of Estimates for Income, Poverty, and Health Insurance Coverage in the United States: 2011" (http://www.census.gov/hhes/www/p60_243sa.pdf):Estimation of Median Incomes. The Census Bureau has changed the methodology for computing median income over time. The Census Bureau has computed medians using either Pareto interpolation or linear interpolation. Currently, we are using linear interpolation to estimate all medians. Pareto interpolation assumes a decreasing density of population within an income interval, whereas linear interpolation assumes a constant density of population within an income interval. The Census Bureau calculated estimates of median income and associated standard errors for 1979 through 1987 using Pareto interpolation if the estimate was larger than $20,000 for people or $40,000 for families and households. This is because the width of the income interval containing the estimate is greater than $2,500.We calculated estimates of median income and associated standard errors for 1976, 1977, and 1978 using Pareto interpolation if the estimate was larger than $12,000 for people or $18,000 for families and households. This is because the width of the income interval containing the estimate is greater than $1,000. All other estimates of median income and associated standard errors for 1976 through 2011 (2012 ASEC) and almost all of the estimates of median income and associated standard errors for 1975 and earlier were calculated using linear interpolation.Thus, use caution when comparing median incomes above $12,000 for people or $18,000 for families and households for different years. Median incomes below those levels are more comparable from year to year since they have always been calculated using linear interpolation. For an indication of the comparability of medians calculated using Pareto interpolation with medians calculated using linear interpolation, see Series P-60, Number 114, Money Income in 1976 of Families and Persons in the United States (www2.census.gov/prod2/popscan/p60-114.pdf).</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U.S. Census Bureau,</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Real Median Household Income in Michigan [MEHOINUSMIA672N],</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retrieved from FRED,</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Federal Reserve Bank of St. Louis;</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https://fred.stlouisfed.org/series/MEHOINUSMIA672N,</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April 9, 2022.</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Source:</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U.S. Census Bureau</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Release:</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Income and Poverty in the United States</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Units: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2020 CPI-U-RS Adjusted Dollars, Not Seasonally Adjusted</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Frequency: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Annual</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Household data are collected as of March.Consumer Price Index research series using current methods (CPI-U-RS) presents an estimate of the CPI for all Urban Consumers (CPI-U) that incorporates most of the improvements made over that time span into the entire series. More information can be found at https://www.bls.gov/cpi/research-series/home.htm.As stated in the Census's "Source and Accuracy of Estimates for Income, Poverty, and Health Insurance Coverage in the United States: 2011" (http://www.census.gov/hhes/www/p60_243sa.pdf):Estimation of Median Incomes. The Census Bureau has changed the methodology for computing median income over time. The Census Bureau has computed medians using either Pareto interpolation or linear interpolation. Currently, we are using linear interpolation to estimate all medians. Pareto interpolation assumes a decreasing density of population within an income interval, whereas linear interpolation assumes a constant density of population within an income interval. The Census Bureau calculated estimates of median income and associated standard errors for 1979 through 1987 using Pareto interpolation if the estimate was larger than $20,000 for people or $40,000 for families and households. This is because the width of the income interval containing the estimate is greater than $2,500.We calculated estimates of median income and associated standard errors for 1976, 1977, and 1978 using Pareto interpolation if the estimate was larger than $12,000 for people or $18,000 for families and households. This is because the width of the income interval containing the estimate is greater than $1,000. All other estimates of median income and associated standard errors for 1976 through 2011 (2012 ASEC) and almost all of the estimates of median income and associated standard errors for 1975 and earlier were calculated using linear interpolation.Thus, use caution when comparing median incomes above $12,000 for people or $18,000 for families and households for different years. Median incomes below those levels are more comparable from year to year since they have always been calculated using linear interpolation. For an indication of the comparability of medians calculated using Pareto interpolation with medians calculated using linear interpolation, see Series P-60, Number 114, Money Income in 1976 of Families and Persons in the United States (www2.census.gov/prod2/popscan/p60-114.pdf).</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U.S. Census Bureau,</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Real Median Household Income in Washington [MEHOINUSWAA672N],</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retrieved from FRED,</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Federal Reserve Bank of St. Louis;</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https://fred.stlouisfed.org/series/MEHOINUSWAA672N,</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April 9, 2022.</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Source:</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U.S. Census Bureau</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Release:</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Income and Poverty in the United States</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Units: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2020 CPI-U-RS Adjusted Dollars, Not Seasonally Adjusted</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Frequency: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Annual</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Household data are collected as of March.Consumer Price Index research series using current methods (CPI-U-RS) presents an estimate of the CPI for all Urban Consumers (CPI-U) that incorporates most of the improvements made over that time span into the entire series. More information can be found at https://www.bls.gov/cpi/research-series/home.htm.As stated in the Census's "Source and Accuracy of Estimates for Income, Poverty, and Health Insurance Coverage in the United States: 2011" (http://www.census.gov/hhes/www/p60_243sa.pdf):Estimation of Median Incomes. The Census Bureau has changed the methodology for computing median income over time. The Census Bureau has computed medians using either Pareto interpolation or linear interpolation. Currently, we are using linear interpolation to estimate all medians. Pareto interpolation assumes a decreasing density of population within an income interval, whereas linear interpolation assumes a constant density of population within an income interval. The Census Bureau calculated estimates of median income and associated standard errors for 1979 through 1987 using Pareto interpolation if the estimate was larger than $20,000 for people or $40,000 for families and households. This is because the width of the income interval containing the estimate is greater than $2,500.We calculated estimates of median income and associated standard errors for 1976, 1977, and 1978 using Pareto interpolation if the estimate was larger than $12,000 for people or $18,000 for families and households. This is because the width of the income interval containing the estimate is greater than $1,000. All other estimates of median income and associated standard errors for 1976 through 2011 (2012 ASEC) and almost all of the estimates of median income and associated standard errors for 1975 and earlier were calculated using linear interpolation.Thus, use caution when comparing median incomes above $12,000 for people or $18,000 for families and households for different years. Median incomes below those levels are more comparable from year to year since they have always been calculated using linear interpolation. For an indication of the comparability of medians calculated using Pareto interpolation with medians calculated using linear interpolation, see Series P-60, Number 114, Money Income in 1976 of Families and Persons in the United States (www2.census.gov/prod2/popscan/p60-114.pdf).</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U.S. Census Bureau,</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Real Median Household Income in Colorado [MEHOINUSCOA672N],</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retrieved from FRED,</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Federal Reserve Bank of St. Louis;</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https://fred.stlouisfed.org/series/MEHOINUSCOA672N,</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April 9, 2022.</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Source:</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U.S. Census Bureau</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Release:</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Income and Poverty in the United States</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Units: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2020 CPI-U-RS Adjusted Dollars, Not Seasonally Adjusted</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Frequency: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Annual</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Household data are collected as of March.Consumer Price Index research series using current methods (CPI-U-RS) presents an estimate of the CPI for all Urban Consumers (CPI-U) that incorporates most of the improvements made over that time span into the entire series. More information can be found at https://www.bls.gov/cpi/research-series/home.htm.As stated in the Census's "Source and Accuracy of Estimates for Income, Poverty, and Health Insurance Coverage in the United States: 2011" (http://www.census.gov/hhes/www/p60_243sa.pdf):Estimation of Median Incomes. The Census Bureau has changed the methodology for computing median income over time. The Census Bureau has computed medians using either Pareto interpolation or linear interpolation. Currently, we are using linear interpolation to estimate all medians. Pareto interpolation assumes a decreasing density of population within an income interval, whereas linear interpolation assumes a constant density of population within an income interval. The Census Bureau calculated estimates of median income and associated standard errors for 1979 through 1987 using Pareto interpolation if the estimate was larger than $20,000 for people or $40,000 for families and households. This is because the width of the income interval containing the estimate is greater than $2,500.We calculated estimates of median income and associated standard errors for 1976, 1977, and 1978 using Pareto interpolation if the estimate was larger than $12,000 for people or $18,000 for families and households. This is because the width of the income interval containing the estimate is greater than $1,000. All other estimates of median income and associated standard errors for 1976 through 2011 (2012 ASEC) and almost all of the estimates of median income and associated standard errors for 1975 and earlier were calculated using linear interpolation.Thus, use caution when comparing median incomes above $12,000 for people or $18,000 for families and households for different years. Median incomes below those levels are more comparable from year to year since they have always been calculated using linear interpolation. For an indication of the comparability of medians calculated using Pareto interpolation with medians calculated using linear interpolation, see Series P-60, Number 114, Money Income in 1976 of Families and Persons in the United States (www2.census.gov/prod2/popscan/p60-114.pdf).</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U.S. Census Bureau,</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Real Median Household Income in Minnesota [MEHOINUSMNA672N],</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retrieved from FRED,</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Federal Reserve Bank of St. Louis;</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https://fred.stlouisfed.org/series/MEHOINUSMNA672N,</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April 9, 2022.</a:t>
            </a:r>
            <a:br>
              <a:rPr lang="en-US" sz="1000" u="none">
                <a:solidFill>
                  <a:srgbClr val="000000"/>
                </a:solidFill>
                <a:latin typeface="Calibri"/>
                <a:ea typeface="Calibri"/>
                <a:cs typeface="Calibri"/>
                <a:sym typeface="Calibri"/>
              </a:rPr>
            </a:br>
            <a:br>
              <a:rPr lang="en-US" sz="1000" u="none">
                <a:solidFill>
                  <a:srgbClr val="000000"/>
                </a:solidFill>
                <a:latin typeface="Calibri"/>
                <a:ea typeface="Calibri"/>
                <a:cs typeface="Calibri"/>
                <a:sym typeface="Calibri"/>
              </a:rPr>
            </a:b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0" name="Google Shape;38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1" name="Google Shape;39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2" name="Google Shape;40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7" name="Google Shape;41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6" name="Google Shape;42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5" name="Google Shape;43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4" name="Google Shape;44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6" name="Google Shape;19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513616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5" name="Google Shape;45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Not updated, HEIDI issue</a:t>
            </a:r>
            <a:endParaRPr/>
          </a:p>
        </p:txBody>
      </p:sp>
      <p:sp>
        <p:nvSpPr>
          <p:cNvPr id="465" name="Google Shape;465;p6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8" name="Google Shape;478;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0" name="Google Shape;49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2" name="Google Shape;512;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1" name="Google Shape;521;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6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0" name="Google Shape;530;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7" name="Google Shape;537;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5" name="Google Shape;545;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5" name="Google Shape;555;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2" name="Google Shape;21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3" name="Google Shape;563;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7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5" name="Google Shape;575;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3" name="Google Shape;583;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2" name="Google Shape;592;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8" name="Google Shape;628;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6" name="Google Shape;636;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7" name="Google Shape;64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7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6" name="Google Shape;666;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8" name="Google Shape;818;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7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6" name="Google Shape;716;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p7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0" name="Google Shape;780;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7" name="Google Shape;657;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0"/>
            <a:ext cx="0" cy="0"/>
          </a:xfrm>
          <a:prstGeom prst="rect">
            <a:avLst/>
          </a:prstGeom>
          <a:noFill/>
          <a:ln w="12700">
            <a:solidFill>
              <a:prstClr val="black"/>
            </a:solidFill>
          </a:ln>
        </p:spPr>
      </p:sp>
      <p:sp>
        <p:nvSpPr>
          <p:cNvPr id="3" name="Notes Placeholder"/>
          <p:cNvSpPr>
            <a:spLocks noGrp="1"/>
          </p:cNvSpPr>
          <p:nvPr>
            <p:ph type="body" idx="1"/>
          </p:nvPr>
        </p:nvSpPr>
        <p:spPr>
          <a:xfrm>
            <a:off x="0" y="0"/>
            <a:ext cx="5486400" cy="3600450"/>
          </a:xfrm>
          <a:prstGeom prst="rect">
            <a:avLst/>
          </a:prstGeom>
        </p:spPr>
        <p:txBody>
          <a:bodyPr/>
          <a:lstStyle/>
          <a:p>
            <a:pPr marL="0" marR="0" lvl="0" indent="0" algn="l" fontAlgn="base">
              <a:lnSpc>
                <a:spcPct val="100000"/>
              </a:lnSpc>
            </a:pPr>
            <a:r>
              <a:rPr lang="en-US" sz="1000" u="none" spc="0">
                <a:solidFill>
                  <a:srgbClr val="000000">
                    <a:alpha val="100000"/>
                  </a:srgbClr>
                </a:solidFill>
                <a:latin typeface="Calibri"/>
              </a:rPr>
              <a:t>Source:
            U.S. Bureau of Labor Statistics
Release:
            State Employment and Unemployment
Units: 
Persons, Seasonally Adjusted
Frequency: 
          Monthly
U.S. Bureau of Labor Statistics,
                    Civilian Labor Force in Michigan [MILF],
                    retrieved from FRED,
                    Federal Reserve Bank of St. Louis;
                    https://fred.stlouisfed.org/series/MILF,
                    February 9, 2023.
</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p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7" name="Google Shape;787;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3" name="Google Shape;793;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p7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8" name="Google Shape;828;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2" name="Google Shape;842;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7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9" name="Google Shape;849;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9" name="Google Shape;859;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1" name="Google Shape;23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5" name="Google Shape;885;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93" name="Google Shape;893;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1" name="Google Shape;901;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12" name="Google Shape;912;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4" name="Google Shape;924;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5" name="Google Shape;945;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9" name="Google Shape;23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8" name="Google Shape;24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7:notes"/>
          <p:cNvSpPr>
            <a:spLocks noGrp="1" noRot="1" noChangeAspect="1"/>
          </p:cNvSpPr>
          <p:nvPr>
            <p:ph type="sldImg" idx="2"/>
          </p:nvPr>
        </p:nvSpPr>
        <p:spPr>
          <a:xfrm>
            <a:off x="0" y="0"/>
            <a:ext cx="0" cy="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p7:notes"/>
          <p:cNvSpPr txBox="1">
            <a:spLocks noGrp="1"/>
          </p:cNvSpPr>
          <p:nvPr>
            <p:ph type="body" idx="1"/>
          </p:nvPr>
        </p:nvSpPr>
        <p:spPr>
          <a:xfrm>
            <a:off x="0" y="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000" u="none">
                <a:solidFill>
                  <a:srgbClr val="000000"/>
                </a:solidFill>
                <a:latin typeface="Calibri"/>
                <a:ea typeface="Calibri"/>
                <a:cs typeface="Calibri"/>
                <a:sym typeface="Calibri"/>
              </a:rPr>
              <a:t>Source:</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U.S. Bureau of Labor Statistics</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Release:</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Employment Situation</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Units: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Thousands of Persons, Seasonally Adjusted</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Frequency: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Monthly</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The series comes from the 'Current Employment Statistics (Establishment Survey).'The source code is: CES3000000001</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U.S. Bureau of Labor Statistics,</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All Employees, Manufacturing [MANEMP],</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retrieved from FRED,</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Federal Reserve Bank of St. Louis;</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https://fred.stlouisfed.org/series/MANEMP,</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April 4, 2022.</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Source:</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Board of Governors of the Federal Reserve System (US)</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Release:</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G.17 Industrial Production and Capacity Utilization</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Units: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Index 2017=100, Seasonally Adjusted</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Frequency: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Monthly</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Board of Governors of the Federal Reserve System (US),</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Industrial Production: Manufacturing (NAICS) [IPMAN],</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retrieved from FRED,</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Federal Reserve Bank of St. Louis;</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https://fred.stlouisfed.org/series/IPMAN,</a:t>
            </a:r>
            <a:br>
              <a:rPr lang="en-US" sz="1000" u="none">
                <a:solidFill>
                  <a:srgbClr val="000000"/>
                </a:solidFill>
                <a:latin typeface="Calibri"/>
                <a:ea typeface="Calibri"/>
                <a:cs typeface="Calibri"/>
                <a:sym typeface="Calibri"/>
              </a:rPr>
            </a:br>
            <a:r>
              <a:rPr lang="en-US" sz="1000" u="none">
                <a:solidFill>
                  <a:srgbClr val="000000"/>
                </a:solidFill>
                <a:latin typeface="Calibri"/>
                <a:ea typeface="Calibri"/>
                <a:cs typeface="Calibri"/>
                <a:sym typeface="Calibri"/>
              </a:rPr>
              <a:t>                    April 4, 2022.</a:t>
            </a:r>
            <a:br>
              <a:rPr lang="en-US" sz="1000" u="none">
                <a:solidFill>
                  <a:srgbClr val="000000"/>
                </a:solidFill>
                <a:latin typeface="Calibri"/>
                <a:ea typeface="Calibri"/>
                <a:cs typeface="Calibri"/>
                <a:sym typeface="Calibri"/>
              </a:rPr>
            </a:br>
            <a:br>
              <a:rPr lang="en-US" sz="1000" u="none">
                <a:solidFill>
                  <a:srgbClr val="000000"/>
                </a:solidFill>
                <a:latin typeface="Calibri"/>
                <a:ea typeface="Calibri"/>
                <a:cs typeface="Calibri"/>
                <a:sym typeface="Calibri"/>
              </a:rPr>
            </a:b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0300" b="1" i="0">
                <a:solidFill>
                  <a:srgbClr val="8DC63F"/>
                </a:solidFill>
                <a:latin typeface="Univers LT Std 67"/>
                <a:cs typeface="Univers LT Std 67"/>
              </a:defRPr>
            </a:lvl1pPr>
          </a:lstStyle>
          <a:p>
            <a:endParaRPr dirty="0"/>
          </a:p>
        </p:txBody>
      </p:sp>
      <p:pic>
        <p:nvPicPr>
          <p:cNvPr id="7" name="Picture 6">
            <a:extLst>
              <a:ext uri="{FF2B5EF4-FFF2-40B4-BE49-F238E27FC236}">
                <a16:creationId xmlns:a16="http://schemas.microsoft.com/office/drawing/2014/main" id="{2803D328-F328-8A77-552D-7F1532F918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520147"/>
            <a:ext cx="20104100" cy="82407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685307" y="9302042"/>
            <a:ext cx="13189028" cy="1330473"/>
          </a:xfrm>
          <a:prstGeom prst="rect">
            <a:avLst/>
          </a:prstGeom>
        </p:spPr>
        <p:txBody>
          <a:bodyPr spcFirstLastPara="1" wrap="square" lIns="91425" tIns="91425" rIns="91425" bIns="91425" anchor="ctr" anchorCtr="0">
            <a:normAutofit/>
          </a:bodyPr>
          <a:lstStyle>
            <a:lvl1pPr marL="1005200" lvl="0" indent="-502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8627640" y="10253320"/>
            <a:ext cx="1206378" cy="865434"/>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685307" y="2432109"/>
            <a:ext cx="18733486" cy="4317276"/>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26383"/>
            </a:lvl1pPr>
            <a:lvl2pPr lvl="1" algn="ctr">
              <a:spcBef>
                <a:spcPts val="0"/>
              </a:spcBef>
              <a:spcAft>
                <a:spcPts val="0"/>
              </a:spcAft>
              <a:buSzPts val="12000"/>
              <a:buNone/>
              <a:defRPr sz="26383"/>
            </a:lvl2pPr>
            <a:lvl3pPr lvl="2" algn="ctr">
              <a:spcBef>
                <a:spcPts val="0"/>
              </a:spcBef>
              <a:spcAft>
                <a:spcPts val="0"/>
              </a:spcAft>
              <a:buSzPts val="12000"/>
              <a:buNone/>
              <a:defRPr sz="26383"/>
            </a:lvl3pPr>
            <a:lvl4pPr lvl="3" algn="ctr">
              <a:spcBef>
                <a:spcPts val="0"/>
              </a:spcBef>
              <a:spcAft>
                <a:spcPts val="0"/>
              </a:spcAft>
              <a:buSzPts val="12000"/>
              <a:buNone/>
              <a:defRPr sz="26383"/>
            </a:lvl4pPr>
            <a:lvl5pPr lvl="4" algn="ctr">
              <a:spcBef>
                <a:spcPts val="0"/>
              </a:spcBef>
              <a:spcAft>
                <a:spcPts val="0"/>
              </a:spcAft>
              <a:buSzPts val="12000"/>
              <a:buNone/>
              <a:defRPr sz="26383"/>
            </a:lvl5pPr>
            <a:lvl6pPr lvl="5" algn="ctr">
              <a:spcBef>
                <a:spcPts val="0"/>
              </a:spcBef>
              <a:spcAft>
                <a:spcPts val="0"/>
              </a:spcAft>
              <a:buSzPts val="12000"/>
              <a:buNone/>
              <a:defRPr sz="26383"/>
            </a:lvl6pPr>
            <a:lvl7pPr lvl="6" algn="ctr">
              <a:spcBef>
                <a:spcPts val="0"/>
              </a:spcBef>
              <a:spcAft>
                <a:spcPts val="0"/>
              </a:spcAft>
              <a:buSzPts val="12000"/>
              <a:buNone/>
              <a:defRPr sz="26383"/>
            </a:lvl7pPr>
            <a:lvl8pPr lvl="7" algn="ctr">
              <a:spcBef>
                <a:spcPts val="0"/>
              </a:spcBef>
              <a:spcAft>
                <a:spcPts val="0"/>
              </a:spcAft>
              <a:buSzPts val="12000"/>
              <a:buNone/>
              <a:defRPr sz="26383"/>
            </a:lvl8pPr>
            <a:lvl9pPr lvl="8" algn="ctr">
              <a:spcBef>
                <a:spcPts val="0"/>
              </a:spcBef>
              <a:spcAft>
                <a:spcPts val="0"/>
              </a:spcAft>
              <a:buSzPts val="12000"/>
              <a:buNone/>
              <a:defRPr sz="26383"/>
            </a:lvl9pPr>
          </a:lstStyle>
          <a:p>
            <a:r>
              <a:t>xx%</a:t>
            </a:r>
          </a:p>
        </p:txBody>
      </p:sp>
      <p:sp>
        <p:nvSpPr>
          <p:cNvPr id="46" name="Google Shape;46;p11"/>
          <p:cNvSpPr txBox="1">
            <a:spLocks noGrp="1"/>
          </p:cNvSpPr>
          <p:nvPr>
            <p:ph type="body" idx="1"/>
          </p:nvPr>
        </p:nvSpPr>
        <p:spPr>
          <a:xfrm>
            <a:off x="685307" y="6931003"/>
            <a:ext cx="18733486" cy="2860154"/>
          </a:xfrm>
          <a:prstGeom prst="rect">
            <a:avLst/>
          </a:prstGeom>
        </p:spPr>
        <p:txBody>
          <a:bodyPr spcFirstLastPara="1" wrap="square" lIns="91425" tIns="91425" rIns="91425" bIns="91425" anchor="t" anchorCtr="0">
            <a:normAutofit/>
          </a:bodyPr>
          <a:lstStyle>
            <a:lvl1pPr marL="1005200" lvl="0" indent="-753900" algn="ctr">
              <a:spcBef>
                <a:spcPts val="0"/>
              </a:spcBef>
              <a:spcAft>
                <a:spcPts val="0"/>
              </a:spcAft>
              <a:buSzPts val="1800"/>
              <a:buChar char="●"/>
              <a:defRPr/>
            </a:lvl1pPr>
            <a:lvl2pPr marL="2010400" lvl="1" indent="-698056" algn="ctr">
              <a:spcBef>
                <a:spcPts val="0"/>
              </a:spcBef>
              <a:spcAft>
                <a:spcPts val="0"/>
              </a:spcAft>
              <a:buSzPts val="1400"/>
              <a:buChar char="○"/>
              <a:defRPr/>
            </a:lvl2pPr>
            <a:lvl3pPr marL="3015600" lvl="2" indent="-698056" algn="ctr">
              <a:spcBef>
                <a:spcPts val="0"/>
              </a:spcBef>
              <a:spcAft>
                <a:spcPts val="0"/>
              </a:spcAft>
              <a:buSzPts val="1400"/>
              <a:buChar char="■"/>
              <a:defRPr/>
            </a:lvl3pPr>
            <a:lvl4pPr marL="4020800" lvl="3" indent="-698056" algn="ctr">
              <a:spcBef>
                <a:spcPts val="0"/>
              </a:spcBef>
              <a:spcAft>
                <a:spcPts val="0"/>
              </a:spcAft>
              <a:buSzPts val="1400"/>
              <a:buChar char="●"/>
              <a:defRPr/>
            </a:lvl4pPr>
            <a:lvl5pPr marL="5026000" lvl="4" indent="-698056" algn="ctr">
              <a:spcBef>
                <a:spcPts val="0"/>
              </a:spcBef>
              <a:spcAft>
                <a:spcPts val="0"/>
              </a:spcAft>
              <a:buSzPts val="1400"/>
              <a:buChar char="○"/>
              <a:defRPr/>
            </a:lvl5pPr>
            <a:lvl6pPr marL="6031200" lvl="5" indent="-698056" algn="ctr">
              <a:spcBef>
                <a:spcPts val="0"/>
              </a:spcBef>
              <a:spcAft>
                <a:spcPts val="0"/>
              </a:spcAft>
              <a:buSzPts val="1400"/>
              <a:buChar char="■"/>
              <a:defRPr/>
            </a:lvl6pPr>
            <a:lvl7pPr marL="7036399" lvl="6" indent="-698056" algn="ctr">
              <a:spcBef>
                <a:spcPts val="0"/>
              </a:spcBef>
              <a:spcAft>
                <a:spcPts val="0"/>
              </a:spcAft>
              <a:buSzPts val="1400"/>
              <a:buChar char="●"/>
              <a:defRPr/>
            </a:lvl7pPr>
            <a:lvl8pPr marL="8041599" lvl="7" indent="-698056" algn="ctr">
              <a:spcBef>
                <a:spcPts val="0"/>
              </a:spcBef>
              <a:spcAft>
                <a:spcPts val="0"/>
              </a:spcAft>
              <a:buSzPts val="1400"/>
              <a:buChar char="○"/>
              <a:defRPr/>
            </a:lvl8pPr>
            <a:lvl9pPr marL="9046799" lvl="8" indent="-698056"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8627640" y="10253320"/>
            <a:ext cx="1206378" cy="865434"/>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8627640" y="10253320"/>
            <a:ext cx="1206378" cy="865434"/>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54"/>
          <p:cNvSpPr txBox="1">
            <a:spLocks noGrp="1"/>
          </p:cNvSpPr>
          <p:nvPr>
            <p:ph type="ctrTitle"/>
          </p:nvPr>
        </p:nvSpPr>
        <p:spPr>
          <a:xfrm>
            <a:off x="2513013" y="1850860"/>
            <a:ext cx="15078075" cy="3937329"/>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9894"/>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54"/>
          <p:cNvSpPr txBox="1">
            <a:spLocks noGrp="1"/>
          </p:cNvSpPr>
          <p:nvPr>
            <p:ph type="subTitle" idx="1"/>
          </p:nvPr>
        </p:nvSpPr>
        <p:spPr>
          <a:xfrm>
            <a:off x="2513013" y="5940028"/>
            <a:ext cx="15078075" cy="273047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649"/>
              </a:spcBef>
              <a:spcAft>
                <a:spcPts val="0"/>
              </a:spcAft>
              <a:buClr>
                <a:schemeClr val="dk1"/>
              </a:buClr>
              <a:buSzPts val="2400"/>
              <a:buNone/>
              <a:defRPr sz="3958"/>
            </a:lvl1pPr>
            <a:lvl2pPr lvl="1" algn="ctr">
              <a:lnSpc>
                <a:spcPct val="90000"/>
              </a:lnSpc>
              <a:spcBef>
                <a:spcPts val="824"/>
              </a:spcBef>
              <a:spcAft>
                <a:spcPts val="0"/>
              </a:spcAft>
              <a:buClr>
                <a:schemeClr val="dk1"/>
              </a:buClr>
              <a:buSzPts val="2000"/>
              <a:buNone/>
              <a:defRPr sz="3298"/>
            </a:lvl2pPr>
            <a:lvl3pPr lvl="2" algn="ctr">
              <a:lnSpc>
                <a:spcPct val="90000"/>
              </a:lnSpc>
              <a:spcBef>
                <a:spcPts val="824"/>
              </a:spcBef>
              <a:spcAft>
                <a:spcPts val="0"/>
              </a:spcAft>
              <a:buClr>
                <a:schemeClr val="dk1"/>
              </a:buClr>
              <a:buSzPts val="1800"/>
              <a:buNone/>
              <a:defRPr sz="2968"/>
            </a:lvl3pPr>
            <a:lvl4pPr lvl="3" algn="ctr">
              <a:lnSpc>
                <a:spcPct val="90000"/>
              </a:lnSpc>
              <a:spcBef>
                <a:spcPts val="824"/>
              </a:spcBef>
              <a:spcAft>
                <a:spcPts val="0"/>
              </a:spcAft>
              <a:buClr>
                <a:schemeClr val="dk1"/>
              </a:buClr>
              <a:buSzPts val="1600"/>
              <a:buNone/>
              <a:defRPr sz="2638"/>
            </a:lvl4pPr>
            <a:lvl5pPr lvl="4" algn="ctr">
              <a:lnSpc>
                <a:spcPct val="90000"/>
              </a:lnSpc>
              <a:spcBef>
                <a:spcPts val="824"/>
              </a:spcBef>
              <a:spcAft>
                <a:spcPts val="0"/>
              </a:spcAft>
              <a:buClr>
                <a:schemeClr val="dk1"/>
              </a:buClr>
              <a:buSzPts val="1600"/>
              <a:buNone/>
              <a:defRPr sz="2638"/>
            </a:lvl5pPr>
            <a:lvl6pPr lvl="5" algn="ctr">
              <a:lnSpc>
                <a:spcPct val="90000"/>
              </a:lnSpc>
              <a:spcBef>
                <a:spcPts val="824"/>
              </a:spcBef>
              <a:spcAft>
                <a:spcPts val="0"/>
              </a:spcAft>
              <a:buClr>
                <a:schemeClr val="dk1"/>
              </a:buClr>
              <a:buSzPts val="1600"/>
              <a:buNone/>
              <a:defRPr sz="2638"/>
            </a:lvl6pPr>
            <a:lvl7pPr lvl="6" algn="ctr">
              <a:lnSpc>
                <a:spcPct val="90000"/>
              </a:lnSpc>
              <a:spcBef>
                <a:spcPts val="824"/>
              </a:spcBef>
              <a:spcAft>
                <a:spcPts val="0"/>
              </a:spcAft>
              <a:buClr>
                <a:schemeClr val="dk1"/>
              </a:buClr>
              <a:buSzPts val="1600"/>
              <a:buNone/>
              <a:defRPr sz="2638"/>
            </a:lvl7pPr>
            <a:lvl8pPr lvl="7" algn="ctr">
              <a:lnSpc>
                <a:spcPct val="90000"/>
              </a:lnSpc>
              <a:spcBef>
                <a:spcPts val="824"/>
              </a:spcBef>
              <a:spcAft>
                <a:spcPts val="0"/>
              </a:spcAft>
              <a:buClr>
                <a:schemeClr val="dk1"/>
              </a:buClr>
              <a:buSzPts val="1600"/>
              <a:buNone/>
              <a:defRPr sz="2638"/>
            </a:lvl8pPr>
            <a:lvl9pPr lvl="8" algn="ctr">
              <a:lnSpc>
                <a:spcPct val="90000"/>
              </a:lnSpc>
              <a:spcBef>
                <a:spcPts val="824"/>
              </a:spcBef>
              <a:spcAft>
                <a:spcPts val="0"/>
              </a:spcAft>
              <a:buClr>
                <a:schemeClr val="dk1"/>
              </a:buClr>
              <a:buSzPts val="1600"/>
              <a:buNone/>
              <a:defRPr sz="2638"/>
            </a:lvl9pPr>
          </a:lstStyle>
          <a:p>
            <a:endParaRPr/>
          </a:p>
        </p:txBody>
      </p:sp>
      <p:sp>
        <p:nvSpPr>
          <p:cNvPr id="18" name="Google Shape;18;p54"/>
          <p:cNvSpPr txBox="1">
            <a:spLocks noGrp="1"/>
          </p:cNvSpPr>
          <p:nvPr>
            <p:ph type="dt" idx="10"/>
          </p:nvPr>
        </p:nvSpPr>
        <p:spPr>
          <a:xfrm>
            <a:off x="1382157" y="10482093"/>
            <a:ext cx="4523423" cy="60211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54"/>
          <p:cNvSpPr txBox="1">
            <a:spLocks noGrp="1"/>
          </p:cNvSpPr>
          <p:nvPr>
            <p:ph type="ftr" idx="11"/>
          </p:nvPr>
        </p:nvSpPr>
        <p:spPr>
          <a:xfrm>
            <a:off x="6659483" y="10482093"/>
            <a:ext cx="6785134" cy="60211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54"/>
          <p:cNvSpPr txBox="1">
            <a:spLocks noGrp="1"/>
          </p:cNvSpPr>
          <p:nvPr>
            <p:ph type="sldNum" idx="12"/>
          </p:nvPr>
        </p:nvSpPr>
        <p:spPr>
          <a:xfrm>
            <a:off x="14198520" y="10482093"/>
            <a:ext cx="4523423" cy="60211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55"/>
          <p:cNvSpPr txBox="1">
            <a:spLocks noGrp="1"/>
          </p:cNvSpPr>
          <p:nvPr>
            <p:ph type="title"/>
          </p:nvPr>
        </p:nvSpPr>
        <p:spPr>
          <a:xfrm>
            <a:off x="1382157" y="602119"/>
            <a:ext cx="17339786" cy="218595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55"/>
          <p:cNvSpPr txBox="1">
            <a:spLocks noGrp="1"/>
          </p:cNvSpPr>
          <p:nvPr>
            <p:ph type="body" idx="1"/>
          </p:nvPr>
        </p:nvSpPr>
        <p:spPr>
          <a:xfrm>
            <a:off x="1382157" y="3010591"/>
            <a:ext cx="17339786" cy="7175679"/>
          </a:xfrm>
          <a:prstGeom prst="rect">
            <a:avLst/>
          </a:prstGeom>
          <a:noFill/>
          <a:ln>
            <a:noFill/>
          </a:ln>
        </p:spPr>
        <p:txBody>
          <a:bodyPr spcFirstLastPara="1" wrap="square" lIns="91425" tIns="45700" rIns="91425" bIns="45700" anchor="t" anchorCtr="0">
            <a:normAutofit/>
          </a:bodyPr>
          <a:lstStyle>
            <a:lvl1pPr marL="753923" lvl="0" indent="-565442" algn="l">
              <a:lnSpc>
                <a:spcPct val="90000"/>
              </a:lnSpc>
              <a:spcBef>
                <a:spcPts val="1649"/>
              </a:spcBef>
              <a:spcAft>
                <a:spcPts val="0"/>
              </a:spcAft>
              <a:buClr>
                <a:schemeClr val="dk1"/>
              </a:buClr>
              <a:buSzPts val="1800"/>
              <a:buChar char="•"/>
              <a:defRPr/>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24" name="Google Shape;24;p55"/>
          <p:cNvSpPr txBox="1">
            <a:spLocks noGrp="1"/>
          </p:cNvSpPr>
          <p:nvPr>
            <p:ph type="dt" idx="10"/>
          </p:nvPr>
        </p:nvSpPr>
        <p:spPr>
          <a:xfrm>
            <a:off x="1382157" y="10482093"/>
            <a:ext cx="4523423" cy="60211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55"/>
          <p:cNvSpPr txBox="1">
            <a:spLocks noGrp="1"/>
          </p:cNvSpPr>
          <p:nvPr>
            <p:ph type="ftr" idx="11"/>
          </p:nvPr>
        </p:nvSpPr>
        <p:spPr>
          <a:xfrm>
            <a:off x="6659483" y="10482093"/>
            <a:ext cx="6785134" cy="60211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55"/>
          <p:cNvSpPr txBox="1">
            <a:spLocks noGrp="1"/>
          </p:cNvSpPr>
          <p:nvPr>
            <p:ph type="sldNum" idx="12"/>
          </p:nvPr>
        </p:nvSpPr>
        <p:spPr>
          <a:xfrm>
            <a:off x="14198520" y="10482093"/>
            <a:ext cx="4523423" cy="60211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
        <p:cNvGrpSpPr/>
        <p:nvPr/>
      </p:nvGrpSpPr>
      <p:grpSpPr>
        <a:xfrm>
          <a:off x="0" y="0"/>
          <a:ext cx="0" cy="0"/>
          <a:chOff x="0" y="0"/>
          <a:chExt cx="0" cy="0"/>
        </a:xfrm>
      </p:grpSpPr>
      <p:sp>
        <p:nvSpPr>
          <p:cNvPr id="28" name="Google Shape;28;p56"/>
          <p:cNvSpPr txBox="1">
            <a:spLocks noGrp="1"/>
          </p:cNvSpPr>
          <p:nvPr>
            <p:ph type="title"/>
          </p:nvPr>
        </p:nvSpPr>
        <p:spPr>
          <a:xfrm>
            <a:off x="1382157" y="602119"/>
            <a:ext cx="17339786" cy="218595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56"/>
          <p:cNvSpPr txBox="1">
            <a:spLocks noGrp="1"/>
          </p:cNvSpPr>
          <p:nvPr>
            <p:ph type="body" idx="1"/>
          </p:nvPr>
        </p:nvSpPr>
        <p:spPr>
          <a:xfrm>
            <a:off x="1382157" y="3010591"/>
            <a:ext cx="8544243" cy="7175679"/>
          </a:xfrm>
          <a:prstGeom prst="rect">
            <a:avLst/>
          </a:prstGeom>
          <a:noFill/>
          <a:ln>
            <a:noFill/>
          </a:ln>
        </p:spPr>
        <p:txBody>
          <a:bodyPr spcFirstLastPara="1" wrap="square" lIns="91425" tIns="45700" rIns="91425" bIns="45700" anchor="t" anchorCtr="0">
            <a:normAutofit/>
          </a:bodyPr>
          <a:lstStyle>
            <a:lvl1pPr marL="753923" lvl="0" indent="-565442" algn="l">
              <a:lnSpc>
                <a:spcPct val="90000"/>
              </a:lnSpc>
              <a:spcBef>
                <a:spcPts val="1649"/>
              </a:spcBef>
              <a:spcAft>
                <a:spcPts val="0"/>
              </a:spcAft>
              <a:buClr>
                <a:schemeClr val="dk1"/>
              </a:buClr>
              <a:buSzPts val="1800"/>
              <a:buChar char="•"/>
              <a:defRPr/>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30" name="Google Shape;30;p56"/>
          <p:cNvSpPr txBox="1">
            <a:spLocks noGrp="1"/>
          </p:cNvSpPr>
          <p:nvPr>
            <p:ph type="body" idx="2"/>
          </p:nvPr>
        </p:nvSpPr>
        <p:spPr>
          <a:xfrm>
            <a:off x="10177700" y="3010591"/>
            <a:ext cx="8544243" cy="7175679"/>
          </a:xfrm>
          <a:prstGeom prst="rect">
            <a:avLst/>
          </a:prstGeom>
          <a:noFill/>
          <a:ln>
            <a:noFill/>
          </a:ln>
        </p:spPr>
        <p:txBody>
          <a:bodyPr spcFirstLastPara="1" wrap="square" lIns="91425" tIns="45700" rIns="91425" bIns="45700" anchor="t" anchorCtr="0">
            <a:normAutofit/>
          </a:bodyPr>
          <a:lstStyle>
            <a:lvl1pPr marL="753923" lvl="0" indent="-565442" algn="l">
              <a:lnSpc>
                <a:spcPct val="90000"/>
              </a:lnSpc>
              <a:spcBef>
                <a:spcPts val="1649"/>
              </a:spcBef>
              <a:spcAft>
                <a:spcPts val="0"/>
              </a:spcAft>
              <a:buClr>
                <a:schemeClr val="dk1"/>
              </a:buClr>
              <a:buSzPts val="1800"/>
              <a:buChar char="•"/>
              <a:defRPr/>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31" name="Google Shape;31;p56"/>
          <p:cNvSpPr txBox="1">
            <a:spLocks noGrp="1"/>
          </p:cNvSpPr>
          <p:nvPr>
            <p:ph type="dt" idx="10"/>
          </p:nvPr>
        </p:nvSpPr>
        <p:spPr>
          <a:xfrm>
            <a:off x="1382157" y="10482093"/>
            <a:ext cx="4523423" cy="60211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56"/>
          <p:cNvSpPr txBox="1">
            <a:spLocks noGrp="1"/>
          </p:cNvSpPr>
          <p:nvPr>
            <p:ph type="ftr" idx="11"/>
          </p:nvPr>
        </p:nvSpPr>
        <p:spPr>
          <a:xfrm>
            <a:off x="6659483" y="10482093"/>
            <a:ext cx="6785134" cy="60211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56"/>
          <p:cNvSpPr txBox="1">
            <a:spLocks noGrp="1"/>
          </p:cNvSpPr>
          <p:nvPr>
            <p:ph type="sldNum" idx="12"/>
          </p:nvPr>
        </p:nvSpPr>
        <p:spPr>
          <a:xfrm>
            <a:off x="14198520" y="10482093"/>
            <a:ext cx="4523423" cy="60211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p:cSld name="Custom">
    <p:spTree>
      <p:nvGrpSpPr>
        <p:cNvPr id="1" name="Shape 34"/>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
        <p:cNvGrpSpPr/>
        <p:nvPr/>
      </p:nvGrpSpPr>
      <p:grpSpPr>
        <a:xfrm>
          <a:off x="0" y="0"/>
          <a:ext cx="0" cy="0"/>
          <a:chOff x="0" y="0"/>
          <a:chExt cx="0" cy="0"/>
        </a:xfrm>
      </p:grpSpPr>
      <p:sp>
        <p:nvSpPr>
          <p:cNvPr id="36" name="Google Shape;36;p58"/>
          <p:cNvSpPr txBox="1">
            <a:spLocks noGrp="1"/>
          </p:cNvSpPr>
          <p:nvPr>
            <p:ph type="title"/>
          </p:nvPr>
        </p:nvSpPr>
        <p:spPr>
          <a:xfrm>
            <a:off x="1371686" y="2819485"/>
            <a:ext cx="17339786" cy="470437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9894"/>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58"/>
          <p:cNvSpPr txBox="1">
            <a:spLocks noGrp="1"/>
          </p:cNvSpPr>
          <p:nvPr>
            <p:ph type="body" idx="1"/>
          </p:nvPr>
        </p:nvSpPr>
        <p:spPr>
          <a:xfrm>
            <a:off x="1371686" y="7568366"/>
            <a:ext cx="17339786" cy="2473919"/>
          </a:xfrm>
          <a:prstGeom prst="rect">
            <a:avLst/>
          </a:prstGeom>
          <a:noFill/>
          <a:ln>
            <a:noFill/>
          </a:ln>
        </p:spPr>
        <p:txBody>
          <a:bodyPr spcFirstLastPara="1" wrap="square" lIns="91425" tIns="45700" rIns="91425" bIns="45700" anchor="t" anchorCtr="0">
            <a:normAutofit/>
          </a:bodyPr>
          <a:lstStyle>
            <a:lvl1pPr marL="753923" lvl="0" indent="-376961" algn="l">
              <a:lnSpc>
                <a:spcPct val="90000"/>
              </a:lnSpc>
              <a:spcBef>
                <a:spcPts val="1649"/>
              </a:spcBef>
              <a:spcAft>
                <a:spcPts val="0"/>
              </a:spcAft>
              <a:buClr>
                <a:srgbClr val="888888"/>
              </a:buClr>
              <a:buSzPts val="2400"/>
              <a:buNone/>
              <a:defRPr sz="3958">
                <a:solidFill>
                  <a:srgbClr val="888888"/>
                </a:solidFill>
              </a:defRPr>
            </a:lvl1pPr>
            <a:lvl2pPr marL="1507846" lvl="1" indent="-376961" algn="l">
              <a:lnSpc>
                <a:spcPct val="90000"/>
              </a:lnSpc>
              <a:spcBef>
                <a:spcPts val="824"/>
              </a:spcBef>
              <a:spcAft>
                <a:spcPts val="0"/>
              </a:spcAft>
              <a:buClr>
                <a:srgbClr val="888888"/>
              </a:buClr>
              <a:buSzPts val="2000"/>
              <a:buNone/>
              <a:defRPr sz="3298">
                <a:solidFill>
                  <a:srgbClr val="888888"/>
                </a:solidFill>
              </a:defRPr>
            </a:lvl2pPr>
            <a:lvl3pPr marL="2261768" lvl="2" indent="-376961" algn="l">
              <a:lnSpc>
                <a:spcPct val="90000"/>
              </a:lnSpc>
              <a:spcBef>
                <a:spcPts val="824"/>
              </a:spcBef>
              <a:spcAft>
                <a:spcPts val="0"/>
              </a:spcAft>
              <a:buClr>
                <a:srgbClr val="888888"/>
              </a:buClr>
              <a:buSzPts val="1800"/>
              <a:buNone/>
              <a:defRPr sz="2968">
                <a:solidFill>
                  <a:srgbClr val="888888"/>
                </a:solidFill>
              </a:defRPr>
            </a:lvl3pPr>
            <a:lvl4pPr marL="3015691" lvl="3" indent="-376961" algn="l">
              <a:lnSpc>
                <a:spcPct val="90000"/>
              </a:lnSpc>
              <a:spcBef>
                <a:spcPts val="824"/>
              </a:spcBef>
              <a:spcAft>
                <a:spcPts val="0"/>
              </a:spcAft>
              <a:buClr>
                <a:srgbClr val="888888"/>
              </a:buClr>
              <a:buSzPts val="1600"/>
              <a:buNone/>
              <a:defRPr sz="2638">
                <a:solidFill>
                  <a:srgbClr val="888888"/>
                </a:solidFill>
              </a:defRPr>
            </a:lvl4pPr>
            <a:lvl5pPr marL="3769614" lvl="4" indent="-376961" algn="l">
              <a:lnSpc>
                <a:spcPct val="90000"/>
              </a:lnSpc>
              <a:spcBef>
                <a:spcPts val="824"/>
              </a:spcBef>
              <a:spcAft>
                <a:spcPts val="0"/>
              </a:spcAft>
              <a:buClr>
                <a:srgbClr val="888888"/>
              </a:buClr>
              <a:buSzPts val="1600"/>
              <a:buNone/>
              <a:defRPr sz="2638">
                <a:solidFill>
                  <a:srgbClr val="888888"/>
                </a:solidFill>
              </a:defRPr>
            </a:lvl5pPr>
            <a:lvl6pPr marL="4523537" lvl="5" indent="-376961" algn="l">
              <a:lnSpc>
                <a:spcPct val="90000"/>
              </a:lnSpc>
              <a:spcBef>
                <a:spcPts val="824"/>
              </a:spcBef>
              <a:spcAft>
                <a:spcPts val="0"/>
              </a:spcAft>
              <a:buClr>
                <a:srgbClr val="888888"/>
              </a:buClr>
              <a:buSzPts val="1600"/>
              <a:buNone/>
              <a:defRPr sz="2638">
                <a:solidFill>
                  <a:srgbClr val="888888"/>
                </a:solidFill>
              </a:defRPr>
            </a:lvl6pPr>
            <a:lvl7pPr marL="5277460" lvl="6" indent="-376961" algn="l">
              <a:lnSpc>
                <a:spcPct val="90000"/>
              </a:lnSpc>
              <a:spcBef>
                <a:spcPts val="824"/>
              </a:spcBef>
              <a:spcAft>
                <a:spcPts val="0"/>
              </a:spcAft>
              <a:buClr>
                <a:srgbClr val="888888"/>
              </a:buClr>
              <a:buSzPts val="1600"/>
              <a:buNone/>
              <a:defRPr sz="2638">
                <a:solidFill>
                  <a:srgbClr val="888888"/>
                </a:solidFill>
              </a:defRPr>
            </a:lvl7pPr>
            <a:lvl8pPr marL="6031382" lvl="7" indent="-376961" algn="l">
              <a:lnSpc>
                <a:spcPct val="90000"/>
              </a:lnSpc>
              <a:spcBef>
                <a:spcPts val="824"/>
              </a:spcBef>
              <a:spcAft>
                <a:spcPts val="0"/>
              </a:spcAft>
              <a:buClr>
                <a:srgbClr val="888888"/>
              </a:buClr>
              <a:buSzPts val="1600"/>
              <a:buNone/>
              <a:defRPr sz="2638">
                <a:solidFill>
                  <a:srgbClr val="888888"/>
                </a:solidFill>
              </a:defRPr>
            </a:lvl8pPr>
            <a:lvl9pPr marL="6785305" lvl="8" indent="-376961" algn="l">
              <a:lnSpc>
                <a:spcPct val="90000"/>
              </a:lnSpc>
              <a:spcBef>
                <a:spcPts val="824"/>
              </a:spcBef>
              <a:spcAft>
                <a:spcPts val="0"/>
              </a:spcAft>
              <a:buClr>
                <a:srgbClr val="888888"/>
              </a:buClr>
              <a:buSzPts val="1600"/>
              <a:buNone/>
              <a:defRPr sz="2638">
                <a:solidFill>
                  <a:srgbClr val="888888"/>
                </a:solidFill>
              </a:defRPr>
            </a:lvl9pPr>
          </a:lstStyle>
          <a:p>
            <a:endParaRPr/>
          </a:p>
        </p:txBody>
      </p:sp>
      <p:sp>
        <p:nvSpPr>
          <p:cNvPr id="38" name="Google Shape;38;p58"/>
          <p:cNvSpPr txBox="1">
            <a:spLocks noGrp="1"/>
          </p:cNvSpPr>
          <p:nvPr>
            <p:ph type="dt" idx="10"/>
          </p:nvPr>
        </p:nvSpPr>
        <p:spPr>
          <a:xfrm>
            <a:off x="1382157" y="10482093"/>
            <a:ext cx="4523423" cy="60211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58"/>
          <p:cNvSpPr txBox="1">
            <a:spLocks noGrp="1"/>
          </p:cNvSpPr>
          <p:nvPr>
            <p:ph type="ftr" idx="11"/>
          </p:nvPr>
        </p:nvSpPr>
        <p:spPr>
          <a:xfrm>
            <a:off x="6659483" y="10482093"/>
            <a:ext cx="6785134" cy="60211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58"/>
          <p:cNvSpPr txBox="1">
            <a:spLocks noGrp="1"/>
          </p:cNvSpPr>
          <p:nvPr>
            <p:ph type="sldNum" idx="12"/>
          </p:nvPr>
        </p:nvSpPr>
        <p:spPr>
          <a:xfrm>
            <a:off x="14198520" y="10482093"/>
            <a:ext cx="4523423" cy="60211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
        <p:cNvGrpSpPr/>
        <p:nvPr/>
      </p:nvGrpSpPr>
      <p:grpSpPr>
        <a:xfrm>
          <a:off x="0" y="0"/>
          <a:ext cx="0" cy="0"/>
          <a:chOff x="0" y="0"/>
          <a:chExt cx="0" cy="0"/>
        </a:xfrm>
      </p:grpSpPr>
      <p:sp>
        <p:nvSpPr>
          <p:cNvPr id="42" name="Google Shape;42;p59"/>
          <p:cNvSpPr txBox="1">
            <a:spLocks noGrp="1"/>
          </p:cNvSpPr>
          <p:nvPr>
            <p:ph type="title"/>
          </p:nvPr>
        </p:nvSpPr>
        <p:spPr>
          <a:xfrm>
            <a:off x="1384776" y="602119"/>
            <a:ext cx="17339786" cy="218595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59"/>
          <p:cNvSpPr txBox="1">
            <a:spLocks noGrp="1"/>
          </p:cNvSpPr>
          <p:nvPr>
            <p:ph type="body" idx="1"/>
          </p:nvPr>
        </p:nvSpPr>
        <p:spPr>
          <a:xfrm>
            <a:off x="1384776" y="2772362"/>
            <a:ext cx="8504976" cy="1358692"/>
          </a:xfrm>
          <a:prstGeom prst="rect">
            <a:avLst/>
          </a:prstGeom>
          <a:noFill/>
          <a:ln>
            <a:noFill/>
          </a:ln>
        </p:spPr>
        <p:txBody>
          <a:bodyPr spcFirstLastPara="1" wrap="square" lIns="91425" tIns="45700" rIns="91425" bIns="45700" anchor="b" anchorCtr="0">
            <a:normAutofit/>
          </a:bodyPr>
          <a:lstStyle>
            <a:lvl1pPr marL="753923" lvl="0" indent="-376961" algn="l">
              <a:lnSpc>
                <a:spcPct val="90000"/>
              </a:lnSpc>
              <a:spcBef>
                <a:spcPts val="1649"/>
              </a:spcBef>
              <a:spcAft>
                <a:spcPts val="0"/>
              </a:spcAft>
              <a:buClr>
                <a:schemeClr val="dk1"/>
              </a:buClr>
              <a:buSzPts val="2400"/>
              <a:buNone/>
              <a:defRPr sz="3958" b="1"/>
            </a:lvl1pPr>
            <a:lvl2pPr marL="1507846" lvl="1" indent="-376961" algn="l">
              <a:lnSpc>
                <a:spcPct val="90000"/>
              </a:lnSpc>
              <a:spcBef>
                <a:spcPts val="824"/>
              </a:spcBef>
              <a:spcAft>
                <a:spcPts val="0"/>
              </a:spcAft>
              <a:buClr>
                <a:schemeClr val="dk1"/>
              </a:buClr>
              <a:buSzPts val="2000"/>
              <a:buNone/>
              <a:defRPr sz="3298" b="1"/>
            </a:lvl2pPr>
            <a:lvl3pPr marL="2261768" lvl="2" indent="-376961" algn="l">
              <a:lnSpc>
                <a:spcPct val="90000"/>
              </a:lnSpc>
              <a:spcBef>
                <a:spcPts val="824"/>
              </a:spcBef>
              <a:spcAft>
                <a:spcPts val="0"/>
              </a:spcAft>
              <a:buClr>
                <a:schemeClr val="dk1"/>
              </a:buClr>
              <a:buSzPts val="1800"/>
              <a:buNone/>
              <a:defRPr sz="2968" b="1"/>
            </a:lvl3pPr>
            <a:lvl4pPr marL="3015691" lvl="3" indent="-376961" algn="l">
              <a:lnSpc>
                <a:spcPct val="90000"/>
              </a:lnSpc>
              <a:spcBef>
                <a:spcPts val="824"/>
              </a:spcBef>
              <a:spcAft>
                <a:spcPts val="0"/>
              </a:spcAft>
              <a:buClr>
                <a:schemeClr val="dk1"/>
              </a:buClr>
              <a:buSzPts val="1600"/>
              <a:buNone/>
              <a:defRPr sz="2638" b="1"/>
            </a:lvl4pPr>
            <a:lvl5pPr marL="3769614" lvl="4" indent="-376961" algn="l">
              <a:lnSpc>
                <a:spcPct val="90000"/>
              </a:lnSpc>
              <a:spcBef>
                <a:spcPts val="824"/>
              </a:spcBef>
              <a:spcAft>
                <a:spcPts val="0"/>
              </a:spcAft>
              <a:buClr>
                <a:schemeClr val="dk1"/>
              </a:buClr>
              <a:buSzPts val="1600"/>
              <a:buNone/>
              <a:defRPr sz="2638" b="1"/>
            </a:lvl5pPr>
            <a:lvl6pPr marL="4523537" lvl="5" indent="-376961" algn="l">
              <a:lnSpc>
                <a:spcPct val="90000"/>
              </a:lnSpc>
              <a:spcBef>
                <a:spcPts val="824"/>
              </a:spcBef>
              <a:spcAft>
                <a:spcPts val="0"/>
              </a:spcAft>
              <a:buClr>
                <a:schemeClr val="dk1"/>
              </a:buClr>
              <a:buSzPts val="1600"/>
              <a:buNone/>
              <a:defRPr sz="2638" b="1"/>
            </a:lvl6pPr>
            <a:lvl7pPr marL="5277460" lvl="6" indent="-376961" algn="l">
              <a:lnSpc>
                <a:spcPct val="90000"/>
              </a:lnSpc>
              <a:spcBef>
                <a:spcPts val="824"/>
              </a:spcBef>
              <a:spcAft>
                <a:spcPts val="0"/>
              </a:spcAft>
              <a:buClr>
                <a:schemeClr val="dk1"/>
              </a:buClr>
              <a:buSzPts val="1600"/>
              <a:buNone/>
              <a:defRPr sz="2638" b="1"/>
            </a:lvl7pPr>
            <a:lvl8pPr marL="6031382" lvl="7" indent="-376961" algn="l">
              <a:lnSpc>
                <a:spcPct val="90000"/>
              </a:lnSpc>
              <a:spcBef>
                <a:spcPts val="824"/>
              </a:spcBef>
              <a:spcAft>
                <a:spcPts val="0"/>
              </a:spcAft>
              <a:buClr>
                <a:schemeClr val="dk1"/>
              </a:buClr>
              <a:buSzPts val="1600"/>
              <a:buNone/>
              <a:defRPr sz="2638" b="1"/>
            </a:lvl8pPr>
            <a:lvl9pPr marL="6785305" lvl="8" indent="-376961" algn="l">
              <a:lnSpc>
                <a:spcPct val="90000"/>
              </a:lnSpc>
              <a:spcBef>
                <a:spcPts val="824"/>
              </a:spcBef>
              <a:spcAft>
                <a:spcPts val="0"/>
              </a:spcAft>
              <a:buClr>
                <a:schemeClr val="dk1"/>
              </a:buClr>
              <a:buSzPts val="1600"/>
              <a:buNone/>
              <a:defRPr sz="2638" b="1"/>
            </a:lvl9pPr>
          </a:lstStyle>
          <a:p>
            <a:endParaRPr/>
          </a:p>
        </p:txBody>
      </p:sp>
      <p:sp>
        <p:nvSpPr>
          <p:cNvPr id="44" name="Google Shape;44;p59"/>
          <p:cNvSpPr txBox="1">
            <a:spLocks noGrp="1"/>
          </p:cNvSpPr>
          <p:nvPr>
            <p:ph type="body" idx="2"/>
          </p:nvPr>
        </p:nvSpPr>
        <p:spPr>
          <a:xfrm>
            <a:off x="1384776" y="4131054"/>
            <a:ext cx="8504976" cy="6076159"/>
          </a:xfrm>
          <a:prstGeom prst="rect">
            <a:avLst/>
          </a:prstGeom>
          <a:noFill/>
          <a:ln>
            <a:noFill/>
          </a:ln>
        </p:spPr>
        <p:txBody>
          <a:bodyPr spcFirstLastPara="1" wrap="square" lIns="91425" tIns="45700" rIns="91425" bIns="45700" anchor="t" anchorCtr="0">
            <a:normAutofit/>
          </a:bodyPr>
          <a:lstStyle>
            <a:lvl1pPr marL="753923" lvl="0" indent="-565442" algn="l">
              <a:lnSpc>
                <a:spcPct val="90000"/>
              </a:lnSpc>
              <a:spcBef>
                <a:spcPts val="1649"/>
              </a:spcBef>
              <a:spcAft>
                <a:spcPts val="0"/>
              </a:spcAft>
              <a:buClr>
                <a:schemeClr val="dk1"/>
              </a:buClr>
              <a:buSzPts val="1800"/>
              <a:buChar char="•"/>
              <a:defRPr/>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45" name="Google Shape;45;p59"/>
          <p:cNvSpPr txBox="1">
            <a:spLocks noGrp="1"/>
          </p:cNvSpPr>
          <p:nvPr>
            <p:ph type="body" idx="3"/>
          </p:nvPr>
        </p:nvSpPr>
        <p:spPr>
          <a:xfrm>
            <a:off x="10177701" y="2772362"/>
            <a:ext cx="8546861" cy="1358692"/>
          </a:xfrm>
          <a:prstGeom prst="rect">
            <a:avLst/>
          </a:prstGeom>
          <a:noFill/>
          <a:ln>
            <a:noFill/>
          </a:ln>
        </p:spPr>
        <p:txBody>
          <a:bodyPr spcFirstLastPara="1" wrap="square" lIns="91425" tIns="45700" rIns="91425" bIns="45700" anchor="b" anchorCtr="0">
            <a:normAutofit/>
          </a:bodyPr>
          <a:lstStyle>
            <a:lvl1pPr marL="753923" lvl="0" indent="-376961" algn="l">
              <a:lnSpc>
                <a:spcPct val="90000"/>
              </a:lnSpc>
              <a:spcBef>
                <a:spcPts val="1649"/>
              </a:spcBef>
              <a:spcAft>
                <a:spcPts val="0"/>
              </a:spcAft>
              <a:buClr>
                <a:schemeClr val="dk1"/>
              </a:buClr>
              <a:buSzPts val="2400"/>
              <a:buNone/>
              <a:defRPr sz="3958" b="1"/>
            </a:lvl1pPr>
            <a:lvl2pPr marL="1507846" lvl="1" indent="-376961" algn="l">
              <a:lnSpc>
                <a:spcPct val="90000"/>
              </a:lnSpc>
              <a:spcBef>
                <a:spcPts val="824"/>
              </a:spcBef>
              <a:spcAft>
                <a:spcPts val="0"/>
              </a:spcAft>
              <a:buClr>
                <a:schemeClr val="dk1"/>
              </a:buClr>
              <a:buSzPts val="2000"/>
              <a:buNone/>
              <a:defRPr sz="3298" b="1"/>
            </a:lvl2pPr>
            <a:lvl3pPr marL="2261768" lvl="2" indent="-376961" algn="l">
              <a:lnSpc>
                <a:spcPct val="90000"/>
              </a:lnSpc>
              <a:spcBef>
                <a:spcPts val="824"/>
              </a:spcBef>
              <a:spcAft>
                <a:spcPts val="0"/>
              </a:spcAft>
              <a:buClr>
                <a:schemeClr val="dk1"/>
              </a:buClr>
              <a:buSzPts val="1800"/>
              <a:buNone/>
              <a:defRPr sz="2968" b="1"/>
            </a:lvl3pPr>
            <a:lvl4pPr marL="3015691" lvl="3" indent="-376961" algn="l">
              <a:lnSpc>
                <a:spcPct val="90000"/>
              </a:lnSpc>
              <a:spcBef>
                <a:spcPts val="824"/>
              </a:spcBef>
              <a:spcAft>
                <a:spcPts val="0"/>
              </a:spcAft>
              <a:buClr>
                <a:schemeClr val="dk1"/>
              </a:buClr>
              <a:buSzPts val="1600"/>
              <a:buNone/>
              <a:defRPr sz="2638" b="1"/>
            </a:lvl4pPr>
            <a:lvl5pPr marL="3769614" lvl="4" indent="-376961" algn="l">
              <a:lnSpc>
                <a:spcPct val="90000"/>
              </a:lnSpc>
              <a:spcBef>
                <a:spcPts val="824"/>
              </a:spcBef>
              <a:spcAft>
                <a:spcPts val="0"/>
              </a:spcAft>
              <a:buClr>
                <a:schemeClr val="dk1"/>
              </a:buClr>
              <a:buSzPts val="1600"/>
              <a:buNone/>
              <a:defRPr sz="2638" b="1"/>
            </a:lvl5pPr>
            <a:lvl6pPr marL="4523537" lvl="5" indent="-376961" algn="l">
              <a:lnSpc>
                <a:spcPct val="90000"/>
              </a:lnSpc>
              <a:spcBef>
                <a:spcPts val="824"/>
              </a:spcBef>
              <a:spcAft>
                <a:spcPts val="0"/>
              </a:spcAft>
              <a:buClr>
                <a:schemeClr val="dk1"/>
              </a:buClr>
              <a:buSzPts val="1600"/>
              <a:buNone/>
              <a:defRPr sz="2638" b="1"/>
            </a:lvl6pPr>
            <a:lvl7pPr marL="5277460" lvl="6" indent="-376961" algn="l">
              <a:lnSpc>
                <a:spcPct val="90000"/>
              </a:lnSpc>
              <a:spcBef>
                <a:spcPts val="824"/>
              </a:spcBef>
              <a:spcAft>
                <a:spcPts val="0"/>
              </a:spcAft>
              <a:buClr>
                <a:schemeClr val="dk1"/>
              </a:buClr>
              <a:buSzPts val="1600"/>
              <a:buNone/>
              <a:defRPr sz="2638" b="1"/>
            </a:lvl7pPr>
            <a:lvl8pPr marL="6031382" lvl="7" indent="-376961" algn="l">
              <a:lnSpc>
                <a:spcPct val="90000"/>
              </a:lnSpc>
              <a:spcBef>
                <a:spcPts val="824"/>
              </a:spcBef>
              <a:spcAft>
                <a:spcPts val="0"/>
              </a:spcAft>
              <a:buClr>
                <a:schemeClr val="dk1"/>
              </a:buClr>
              <a:buSzPts val="1600"/>
              <a:buNone/>
              <a:defRPr sz="2638" b="1"/>
            </a:lvl8pPr>
            <a:lvl9pPr marL="6785305" lvl="8" indent="-376961" algn="l">
              <a:lnSpc>
                <a:spcPct val="90000"/>
              </a:lnSpc>
              <a:spcBef>
                <a:spcPts val="824"/>
              </a:spcBef>
              <a:spcAft>
                <a:spcPts val="0"/>
              </a:spcAft>
              <a:buClr>
                <a:schemeClr val="dk1"/>
              </a:buClr>
              <a:buSzPts val="1600"/>
              <a:buNone/>
              <a:defRPr sz="2638" b="1"/>
            </a:lvl9pPr>
          </a:lstStyle>
          <a:p>
            <a:endParaRPr/>
          </a:p>
        </p:txBody>
      </p:sp>
      <p:sp>
        <p:nvSpPr>
          <p:cNvPr id="46" name="Google Shape;46;p59"/>
          <p:cNvSpPr txBox="1">
            <a:spLocks noGrp="1"/>
          </p:cNvSpPr>
          <p:nvPr>
            <p:ph type="body" idx="4"/>
          </p:nvPr>
        </p:nvSpPr>
        <p:spPr>
          <a:xfrm>
            <a:off x="10177701" y="4131054"/>
            <a:ext cx="8546861" cy="6076159"/>
          </a:xfrm>
          <a:prstGeom prst="rect">
            <a:avLst/>
          </a:prstGeom>
          <a:noFill/>
          <a:ln>
            <a:noFill/>
          </a:ln>
        </p:spPr>
        <p:txBody>
          <a:bodyPr spcFirstLastPara="1" wrap="square" lIns="91425" tIns="45700" rIns="91425" bIns="45700" anchor="t" anchorCtr="0">
            <a:normAutofit/>
          </a:bodyPr>
          <a:lstStyle>
            <a:lvl1pPr marL="753923" lvl="0" indent="-565442" algn="l">
              <a:lnSpc>
                <a:spcPct val="90000"/>
              </a:lnSpc>
              <a:spcBef>
                <a:spcPts val="1649"/>
              </a:spcBef>
              <a:spcAft>
                <a:spcPts val="0"/>
              </a:spcAft>
              <a:buClr>
                <a:schemeClr val="dk1"/>
              </a:buClr>
              <a:buSzPts val="1800"/>
              <a:buChar char="•"/>
              <a:defRPr/>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47" name="Google Shape;47;p59"/>
          <p:cNvSpPr txBox="1">
            <a:spLocks noGrp="1"/>
          </p:cNvSpPr>
          <p:nvPr>
            <p:ph type="dt" idx="10"/>
          </p:nvPr>
        </p:nvSpPr>
        <p:spPr>
          <a:xfrm>
            <a:off x="1382157" y="10482093"/>
            <a:ext cx="4523423" cy="60211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59"/>
          <p:cNvSpPr txBox="1">
            <a:spLocks noGrp="1"/>
          </p:cNvSpPr>
          <p:nvPr>
            <p:ph type="ftr" idx="11"/>
          </p:nvPr>
        </p:nvSpPr>
        <p:spPr>
          <a:xfrm>
            <a:off x="6659483" y="10482093"/>
            <a:ext cx="6785134" cy="60211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59"/>
          <p:cNvSpPr txBox="1">
            <a:spLocks noGrp="1"/>
          </p:cNvSpPr>
          <p:nvPr>
            <p:ph type="sldNum" idx="12"/>
          </p:nvPr>
        </p:nvSpPr>
        <p:spPr>
          <a:xfrm>
            <a:off x="14198520" y="10482093"/>
            <a:ext cx="4523423" cy="60211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
        <p:cNvGrpSpPr/>
        <p:nvPr/>
      </p:nvGrpSpPr>
      <p:grpSpPr>
        <a:xfrm>
          <a:off x="0" y="0"/>
          <a:ext cx="0" cy="0"/>
          <a:chOff x="0" y="0"/>
          <a:chExt cx="0" cy="0"/>
        </a:xfrm>
      </p:grpSpPr>
      <p:sp>
        <p:nvSpPr>
          <p:cNvPr id="51" name="Google Shape;51;p60"/>
          <p:cNvSpPr txBox="1">
            <a:spLocks noGrp="1"/>
          </p:cNvSpPr>
          <p:nvPr>
            <p:ph type="title"/>
          </p:nvPr>
        </p:nvSpPr>
        <p:spPr>
          <a:xfrm>
            <a:off x="1382157" y="602119"/>
            <a:ext cx="17339786" cy="218595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60"/>
          <p:cNvSpPr txBox="1">
            <a:spLocks noGrp="1"/>
          </p:cNvSpPr>
          <p:nvPr>
            <p:ph type="dt" idx="10"/>
          </p:nvPr>
        </p:nvSpPr>
        <p:spPr>
          <a:xfrm>
            <a:off x="1382157" y="10482093"/>
            <a:ext cx="4523423" cy="60211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0"/>
          <p:cNvSpPr txBox="1">
            <a:spLocks noGrp="1"/>
          </p:cNvSpPr>
          <p:nvPr>
            <p:ph type="ftr" idx="11"/>
          </p:nvPr>
        </p:nvSpPr>
        <p:spPr>
          <a:xfrm>
            <a:off x="6659483" y="10482093"/>
            <a:ext cx="6785134" cy="60211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60"/>
          <p:cNvSpPr txBox="1">
            <a:spLocks noGrp="1"/>
          </p:cNvSpPr>
          <p:nvPr>
            <p:ph type="sldNum" idx="12"/>
          </p:nvPr>
        </p:nvSpPr>
        <p:spPr>
          <a:xfrm>
            <a:off x="14198520" y="10482093"/>
            <a:ext cx="4523423" cy="60211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85325" y="1637146"/>
            <a:ext cx="18733486" cy="4513186"/>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11433"/>
            </a:lvl1pPr>
            <a:lvl2pPr lvl="1" algn="ctr">
              <a:spcBef>
                <a:spcPts val="0"/>
              </a:spcBef>
              <a:spcAft>
                <a:spcPts val="0"/>
              </a:spcAft>
              <a:buSzPts val="5200"/>
              <a:buNone/>
              <a:defRPr sz="11433"/>
            </a:lvl2pPr>
            <a:lvl3pPr lvl="2" algn="ctr">
              <a:spcBef>
                <a:spcPts val="0"/>
              </a:spcBef>
              <a:spcAft>
                <a:spcPts val="0"/>
              </a:spcAft>
              <a:buSzPts val="5200"/>
              <a:buNone/>
              <a:defRPr sz="11433"/>
            </a:lvl3pPr>
            <a:lvl4pPr lvl="3" algn="ctr">
              <a:spcBef>
                <a:spcPts val="0"/>
              </a:spcBef>
              <a:spcAft>
                <a:spcPts val="0"/>
              </a:spcAft>
              <a:buSzPts val="5200"/>
              <a:buNone/>
              <a:defRPr sz="11433"/>
            </a:lvl4pPr>
            <a:lvl5pPr lvl="4" algn="ctr">
              <a:spcBef>
                <a:spcPts val="0"/>
              </a:spcBef>
              <a:spcAft>
                <a:spcPts val="0"/>
              </a:spcAft>
              <a:buSzPts val="5200"/>
              <a:buNone/>
              <a:defRPr sz="11433"/>
            </a:lvl5pPr>
            <a:lvl6pPr lvl="5" algn="ctr">
              <a:spcBef>
                <a:spcPts val="0"/>
              </a:spcBef>
              <a:spcAft>
                <a:spcPts val="0"/>
              </a:spcAft>
              <a:buSzPts val="5200"/>
              <a:buNone/>
              <a:defRPr sz="11433"/>
            </a:lvl6pPr>
            <a:lvl7pPr lvl="6" algn="ctr">
              <a:spcBef>
                <a:spcPts val="0"/>
              </a:spcBef>
              <a:spcAft>
                <a:spcPts val="0"/>
              </a:spcAft>
              <a:buSzPts val="5200"/>
              <a:buNone/>
              <a:defRPr sz="11433"/>
            </a:lvl7pPr>
            <a:lvl8pPr lvl="7" algn="ctr">
              <a:spcBef>
                <a:spcPts val="0"/>
              </a:spcBef>
              <a:spcAft>
                <a:spcPts val="0"/>
              </a:spcAft>
              <a:buSzPts val="5200"/>
              <a:buNone/>
              <a:defRPr sz="11433"/>
            </a:lvl8pPr>
            <a:lvl9pPr lvl="8" algn="ctr">
              <a:spcBef>
                <a:spcPts val="0"/>
              </a:spcBef>
              <a:spcAft>
                <a:spcPts val="0"/>
              </a:spcAft>
              <a:buSzPts val="5200"/>
              <a:buNone/>
              <a:defRPr sz="11433"/>
            </a:lvl9pPr>
          </a:lstStyle>
          <a:p>
            <a:endParaRPr/>
          </a:p>
        </p:txBody>
      </p:sp>
      <p:sp>
        <p:nvSpPr>
          <p:cNvPr id="11" name="Google Shape;11;p2"/>
          <p:cNvSpPr txBox="1">
            <a:spLocks noGrp="1"/>
          </p:cNvSpPr>
          <p:nvPr>
            <p:ph type="subTitle" idx="1"/>
          </p:nvPr>
        </p:nvSpPr>
        <p:spPr>
          <a:xfrm>
            <a:off x="685307" y="6231576"/>
            <a:ext cx="18733486" cy="1742741"/>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6156"/>
            </a:lvl1pPr>
            <a:lvl2pPr lvl="1" algn="ctr">
              <a:lnSpc>
                <a:spcPct val="100000"/>
              </a:lnSpc>
              <a:spcBef>
                <a:spcPts val="0"/>
              </a:spcBef>
              <a:spcAft>
                <a:spcPts val="0"/>
              </a:spcAft>
              <a:buSzPts val="2800"/>
              <a:buNone/>
              <a:defRPr sz="6156"/>
            </a:lvl2pPr>
            <a:lvl3pPr lvl="2" algn="ctr">
              <a:lnSpc>
                <a:spcPct val="100000"/>
              </a:lnSpc>
              <a:spcBef>
                <a:spcPts val="0"/>
              </a:spcBef>
              <a:spcAft>
                <a:spcPts val="0"/>
              </a:spcAft>
              <a:buSzPts val="2800"/>
              <a:buNone/>
              <a:defRPr sz="6156"/>
            </a:lvl3pPr>
            <a:lvl4pPr lvl="3" algn="ctr">
              <a:lnSpc>
                <a:spcPct val="100000"/>
              </a:lnSpc>
              <a:spcBef>
                <a:spcPts val="0"/>
              </a:spcBef>
              <a:spcAft>
                <a:spcPts val="0"/>
              </a:spcAft>
              <a:buSzPts val="2800"/>
              <a:buNone/>
              <a:defRPr sz="6156"/>
            </a:lvl4pPr>
            <a:lvl5pPr lvl="4" algn="ctr">
              <a:lnSpc>
                <a:spcPct val="100000"/>
              </a:lnSpc>
              <a:spcBef>
                <a:spcPts val="0"/>
              </a:spcBef>
              <a:spcAft>
                <a:spcPts val="0"/>
              </a:spcAft>
              <a:buSzPts val="2800"/>
              <a:buNone/>
              <a:defRPr sz="6156"/>
            </a:lvl5pPr>
            <a:lvl6pPr lvl="5" algn="ctr">
              <a:lnSpc>
                <a:spcPct val="100000"/>
              </a:lnSpc>
              <a:spcBef>
                <a:spcPts val="0"/>
              </a:spcBef>
              <a:spcAft>
                <a:spcPts val="0"/>
              </a:spcAft>
              <a:buSzPts val="2800"/>
              <a:buNone/>
              <a:defRPr sz="6156"/>
            </a:lvl6pPr>
            <a:lvl7pPr lvl="6" algn="ctr">
              <a:lnSpc>
                <a:spcPct val="100000"/>
              </a:lnSpc>
              <a:spcBef>
                <a:spcPts val="0"/>
              </a:spcBef>
              <a:spcAft>
                <a:spcPts val="0"/>
              </a:spcAft>
              <a:buSzPts val="2800"/>
              <a:buNone/>
              <a:defRPr sz="6156"/>
            </a:lvl7pPr>
            <a:lvl8pPr lvl="7" algn="ctr">
              <a:lnSpc>
                <a:spcPct val="100000"/>
              </a:lnSpc>
              <a:spcBef>
                <a:spcPts val="0"/>
              </a:spcBef>
              <a:spcAft>
                <a:spcPts val="0"/>
              </a:spcAft>
              <a:buSzPts val="2800"/>
              <a:buNone/>
              <a:defRPr sz="6156"/>
            </a:lvl8pPr>
            <a:lvl9pPr lvl="8" algn="ctr">
              <a:lnSpc>
                <a:spcPct val="100000"/>
              </a:lnSpc>
              <a:spcBef>
                <a:spcPts val="0"/>
              </a:spcBef>
              <a:spcAft>
                <a:spcPts val="0"/>
              </a:spcAft>
              <a:buSzPts val="2800"/>
              <a:buNone/>
              <a:defRPr sz="6156"/>
            </a:lvl9pPr>
          </a:lstStyle>
          <a:p>
            <a:endParaRPr/>
          </a:p>
        </p:txBody>
      </p:sp>
      <p:sp>
        <p:nvSpPr>
          <p:cNvPr id="12" name="Google Shape;12;p2"/>
          <p:cNvSpPr txBox="1">
            <a:spLocks noGrp="1"/>
          </p:cNvSpPr>
          <p:nvPr>
            <p:ph type="sldNum" idx="12"/>
          </p:nvPr>
        </p:nvSpPr>
        <p:spPr>
          <a:xfrm>
            <a:off x="18627640" y="10253320"/>
            <a:ext cx="1206378" cy="865434"/>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
        <p:cNvGrpSpPr/>
        <p:nvPr/>
      </p:nvGrpSpPr>
      <p:grpSpPr>
        <a:xfrm>
          <a:off x="0" y="0"/>
          <a:ext cx="0" cy="0"/>
          <a:chOff x="0" y="0"/>
          <a:chExt cx="0" cy="0"/>
        </a:xfrm>
      </p:grpSpPr>
      <p:sp>
        <p:nvSpPr>
          <p:cNvPr id="56" name="Google Shape;56;p61"/>
          <p:cNvSpPr txBox="1">
            <a:spLocks noGrp="1"/>
          </p:cNvSpPr>
          <p:nvPr>
            <p:ph type="dt" idx="10"/>
          </p:nvPr>
        </p:nvSpPr>
        <p:spPr>
          <a:xfrm>
            <a:off x="1382157" y="10482093"/>
            <a:ext cx="4523423" cy="60211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61"/>
          <p:cNvSpPr txBox="1">
            <a:spLocks noGrp="1"/>
          </p:cNvSpPr>
          <p:nvPr>
            <p:ph type="ftr" idx="11"/>
          </p:nvPr>
        </p:nvSpPr>
        <p:spPr>
          <a:xfrm>
            <a:off x="6659483" y="10482093"/>
            <a:ext cx="6785134" cy="60211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61"/>
          <p:cNvSpPr txBox="1">
            <a:spLocks noGrp="1"/>
          </p:cNvSpPr>
          <p:nvPr>
            <p:ph type="sldNum" idx="12"/>
          </p:nvPr>
        </p:nvSpPr>
        <p:spPr>
          <a:xfrm>
            <a:off x="14198520" y="10482093"/>
            <a:ext cx="4523423" cy="60211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62"/>
          <p:cNvSpPr txBox="1">
            <a:spLocks noGrp="1"/>
          </p:cNvSpPr>
          <p:nvPr>
            <p:ph type="title"/>
          </p:nvPr>
        </p:nvSpPr>
        <p:spPr>
          <a:xfrm>
            <a:off x="1384776" y="753957"/>
            <a:ext cx="6484095" cy="263884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5277"/>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62"/>
          <p:cNvSpPr txBox="1">
            <a:spLocks noGrp="1"/>
          </p:cNvSpPr>
          <p:nvPr>
            <p:ph type="body" idx="1"/>
          </p:nvPr>
        </p:nvSpPr>
        <p:spPr>
          <a:xfrm>
            <a:off x="8546861" y="1628338"/>
            <a:ext cx="10177701" cy="8036969"/>
          </a:xfrm>
          <a:prstGeom prst="rect">
            <a:avLst/>
          </a:prstGeom>
          <a:noFill/>
          <a:ln>
            <a:noFill/>
          </a:ln>
        </p:spPr>
        <p:txBody>
          <a:bodyPr spcFirstLastPara="1" wrap="square" lIns="91425" tIns="45700" rIns="91425" bIns="45700" anchor="t" anchorCtr="0">
            <a:normAutofit/>
          </a:bodyPr>
          <a:lstStyle>
            <a:lvl1pPr marL="753923" lvl="0" indent="-712038" algn="l">
              <a:lnSpc>
                <a:spcPct val="90000"/>
              </a:lnSpc>
              <a:spcBef>
                <a:spcPts val="1649"/>
              </a:spcBef>
              <a:spcAft>
                <a:spcPts val="0"/>
              </a:spcAft>
              <a:buClr>
                <a:schemeClr val="dk1"/>
              </a:buClr>
              <a:buSzPts val="3200"/>
              <a:buChar char="•"/>
              <a:defRPr sz="5277"/>
            </a:lvl1pPr>
            <a:lvl2pPr marL="1507846" lvl="1" indent="-670154" algn="l">
              <a:lnSpc>
                <a:spcPct val="90000"/>
              </a:lnSpc>
              <a:spcBef>
                <a:spcPts val="824"/>
              </a:spcBef>
              <a:spcAft>
                <a:spcPts val="0"/>
              </a:spcAft>
              <a:buClr>
                <a:schemeClr val="dk1"/>
              </a:buClr>
              <a:buSzPts val="2800"/>
              <a:buChar char="•"/>
              <a:defRPr sz="4617"/>
            </a:lvl2pPr>
            <a:lvl3pPr marL="2261768" lvl="2" indent="-628269" algn="l">
              <a:lnSpc>
                <a:spcPct val="90000"/>
              </a:lnSpc>
              <a:spcBef>
                <a:spcPts val="824"/>
              </a:spcBef>
              <a:spcAft>
                <a:spcPts val="0"/>
              </a:spcAft>
              <a:buClr>
                <a:schemeClr val="dk1"/>
              </a:buClr>
              <a:buSzPts val="2400"/>
              <a:buChar char="•"/>
              <a:defRPr sz="3958"/>
            </a:lvl3pPr>
            <a:lvl4pPr marL="3015691" lvl="3" indent="-586384" algn="l">
              <a:lnSpc>
                <a:spcPct val="90000"/>
              </a:lnSpc>
              <a:spcBef>
                <a:spcPts val="824"/>
              </a:spcBef>
              <a:spcAft>
                <a:spcPts val="0"/>
              </a:spcAft>
              <a:buClr>
                <a:schemeClr val="dk1"/>
              </a:buClr>
              <a:buSzPts val="2000"/>
              <a:buChar char="•"/>
              <a:defRPr sz="3298"/>
            </a:lvl4pPr>
            <a:lvl5pPr marL="3769614" lvl="4" indent="-586384" algn="l">
              <a:lnSpc>
                <a:spcPct val="90000"/>
              </a:lnSpc>
              <a:spcBef>
                <a:spcPts val="824"/>
              </a:spcBef>
              <a:spcAft>
                <a:spcPts val="0"/>
              </a:spcAft>
              <a:buClr>
                <a:schemeClr val="dk1"/>
              </a:buClr>
              <a:buSzPts val="2000"/>
              <a:buChar char="•"/>
              <a:defRPr sz="3298"/>
            </a:lvl5pPr>
            <a:lvl6pPr marL="4523537" lvl="5" indent="-586384" algn="l">
              <a:lnSpc>
                <a:spcPct val="90000"/>
              </a:lnSpc>
              <a:spcBef>
                <a:spcPts val="824"/>
              </a:spcBef>
              <a:spcAft>
                <a:spcPts val="0"/>
              </a:spcAft>
              <a:buClr>
                <a:schemeClr val="dk1"/>
              </a:buClr>
              <a:buSzPts val="2000"/>
              <a:buChar char="•"/>
              <a:defRPr sz="3298"/>
            </a:lvl6pPr>
            <a:lvl7pPr marL="5277460" lvl="6" indent="-586384" algn="l">
              <a:lnSpc>
                <a:spcPct val="90000"/>
              </a:lnSpc>
              <a:spcBef>
                <a:spcPts val="824"/>
              </a:spcBef>
              <a:spcAft>
                <a:spcPts val="0"/>
              </a:spcAft>
              <a:buClr>
                <a:schemeClr val="dk1"/>
              </a:buClr>
              <a:buSzPts val="2000"/>
              <a:buChar char="•"/>
              <a:defRPr sz="3298"/>
            </a:lvl7pPr>
            <a:lvl8pPr marL="6031382" lvl="7" indent="-586384" algn="l">
              <a:lnSpc>
                <a:spcPct val="90000"/>
              </a:lnSpc>
              <a:spcBef>
                <a:spcPts val="824"/>
              </a:spcBef>
              <a:spcAft>
                <a:spcPts val="0"/>
              </a:spcAft>
              <a:buClr>
                <a:schemeClr val="dk1"/>
              </a:buClr>
              <a:buSzPts val="2000"/>
              <a:buChar char="•"/>
              <a:defRPr sz="3298"/>
            </a:lvl8pPr>
            <a:lvl9pPr marL="6785305" lvl="8" indent="-586384" algn="l">
              <a:lnSpc>
                <a:spcPct val="90000"/>
              </a:lnSpc>
              <a:spcBef>
                <a:spcPts val="824"/>
              </a:spcBef>
              <a:spcAft>
                <a:spcPts val="0"/>
              </a:spcAft>
              <a:buClr>
                <a:schemeClr val="dk1"/>
              </a:buClr>
              <a:buSzPts val="2000"/>
              <a:buChar char="•"/>
              <a:defRPr sz="3298"/>
            </a:lvl9pPr>
          </a:lstStyle>
          <a:p>
            <a:endParaRPr/>
          </a:p>
        </p:txBody>
      </p:sp>
      <p:sp>
        <p:nvSpPr>
          <p:cNvPr id="62" name="Google Shape;62;p62"/>
          <p:cNvSpPr txBox="1">
            <a:spLocks noGrp="1"/>
          </p:cNvSpPr>
          <p:nvPr>
            <p:ph type="body" idx="2"/>
          </p:nvPr>
        </p:nvSpPr>
        <p:spPr>
          <a:xfrm>
            <a:off x="1384776" y="3392805"/>
            <a:ext cx="6484095" cy="6285591"/>
          </a:xfrm>
          <a:prstGeom prst="rect">
            <a:avLst/>
          </a:prstGeom>
          <a:noFill/>
          <a:ln>
            <a:noFill/>
          </a:ln>
        </p:spPr>
        <p:txBody>
          <a:bodyPr spcFirstLastPara="1" wrap="square" lIns="91425" tIns="45700" rIns="91425" bIns="45700" anchor="t" anchorCtr="0">
            <a:normAutofit/>
          </a:bodyPr>
          <a:lstStyle>
            <a:lvl1pPr marL="753923" lvl="0" indent="-376961" algn="l">
              <a:lnSpc>
                <a:spcPct val="90000"/>
              </a:lnSpc>
              <a:spcBef>
                <a:spcPts val="1649"/>
              </a:spcBef>
              <a:spcAft>
                <a:spcPts val="0"/>
              </a:spcAft>
              <a:buClr>
                <a:schemeClr val="dk1"/>
              </a:buClr>
              <a:buSzPts val="1600"/>
              <a:buNone/>
              <a:defRPr sz="2638"/>
            </a:lvl1pPr>
            <a:lvl2pPr marL="1507846" lvl="1" indent="-376961" algn="l">
              <a:lnSpc>
                <a:spcPct val="90000"/>
              </a:lnSpc>
              <a:spcBef>
                <a:spcPts val="824"/>
              </a:spcBef>
              <a:spcAft>
                <a:spcPts val="0"/>
              </a:spcAft>
              <a:buClr>
                <a:schemeClr val="dk1"/>
              </a:buClr>
              <a:buSzPts val="1400"/>
              <a:buNone/>
              <a:defRPr sz="2309"/>
            </a:lvl2pPr>
            <a:lvl3pPr marL="2261768" lvl="2" indent="-376961" algn="l">
              <a:lnSpc>
                <a:spcPct val="90000"/>
              </a:lnSpc>
              <a:spcBef>
                <a:spcPts val="824"/>
              </a:spcBef>
              <a:spcAft>
                <a:spcPts val="0"/>
              </a:spcAft>
              <a:buClr>
                <a:schemeClr val="dk1"/>
              </a:buClr>
              <a:buSzPts val="1200"/>
              <a:buNone/>
              <a:defRPr sz="1979"/>
            </a:lvl3pPr>
            <a:lvl4pPr marL="3015691" lvl="3" indent="-376961" algn="l">
              <a:lnSpc>
                <a:spcPct val="90000"/>
              </a:lnSpc>
              <a:spcBef>
                <a:spcPts val="824"/>
              </a:spcBef>
              <a:spcAft>
                <a:spcPts val="0"/>
              </a:spcAft>
              <a:buClr>
                <a:schemeClr val="dk1"/>
              </a:buClr>
              <a:buSzPts val="1000"/>
              <a:buNone/>
              <a:defRPr sz="1649"/>
            </a:lvl4pPr>
            <a:lvl5pPr marL="3769614" lvl="4" indent="-376961" algn="l">
              <a:lnSpc>
                <a:spcPct val="90000"/>
              </a:lnSpc>
              <a:spcBef>
                <a:spcPts val="824"/>
              </a:spcBef>
              <a:spcAft>
                <a:spcPts val="0"/>
              </a:spcAft>
              <a:buClr>
                <a:schemeClr val="dk1"/>
              </a:buClr>
              <a:buSzPts val="1000"/>
              <a:buNone/>
              <a:defRPr sz="1649"/>
            </a:lvl5pPr>
            <a:lvl6pPr marL="4523537" lvl="5" indent="-376961" algn="l">
              <a:lnSpc>
                <a:spcPct val="90000"/>
              </a:lnSpc>
              <a:spcBef>
                <a:spcPts val="824"/>
              </a:spcBef>
              <a:spcAft>
                <a:spcPts val="0"/>
              </a:spcAft>
              <a:buClr>
                <a:schemeClr val="dk1"/>
              </a:buClr>
              <a:buSzPts val="1000"/>
              <a:buNone/>
              <a:defRPr sz="1649"/>
            </a:lvl6pPr>
            <a:lvl7pPr marL="5277460" lvl="6" indent="-376961" algn="l">
              <a:lnSpc>
                <a:spcPct val="90000"/>
              </a:lnSpc>
              <a:spcBef>
                <a:spcPts val="824"/>
              </a:spcBef>
              <a:spcAft>
                <a:spcPts val="0"/>
              </a:spcAft>
              <a:buClr>
                <a:schemeClr val="dk1"/>
              </a:buClr>
              <a:buSzPts val="1000"/>
              <a:buNone/>
              <a:defRPr sz="1649"/>
            </a:lvl7pPr>
            <a:lvl8pPr marL="6031382" lvl="7" indent="-376961" algn="l">
              <a:lnSpc>
                <a:spcPct val="90000"/>
              </a:lnSpc>
              <a:spcBef>
                <a:spcPts val="824"/>
              </a:spcBef>
              <a:spcAft>
                <a:spcPts val="0"/>
              </a:spcAft>
              <a:buClr>
                <a:schemeClr val="dk1"/>
              </a:buClr>
              <a:buSzPts val="1000"/>
              <a:buNone/>
              <a:defRPr sz="1649"/>
            </a:lvl8pPr>
            <a:lvl9pPr marL="6785305" lvl="8" indent="-376961" algn="l">
              <a:lnSpc>
                <a:spcPct val="90000"/>
              </a:lnSpc>
              <a:spcBef>
                <a:spcPts val="824"/>
              </a:spcBef>
              <a:spcAft>
                <a:spcPts val="0"/>
              </a:spcAft>
              <a:buClr>
                <a:schemeClr val="dk1"/>
              </a:buClr>
              <a:buSzPts val="1000"/>
              <a:buNone/>
              <a:defRPr sz="1649"/>
            </a:lvl9pPr>
          </a:lstStyle>
          <a:p>
            <a:endParaRPr/>
          </a:p>
        </p:txBody>
      </p:sp>
      <p:sp>
        <p:nvSpPr>
          <p:cNvPr id="63" name="Google Shape;63;p62"/>
          <p:cNvSpPr txBox="1">
            <a:spLocks noGrp="1"/>
          </p:cNvSpPr>
          <p:nvPr>
            <p:ph type="dt" idx="10"/>
          </p:nvPr>
        </p:nvSpPr>
        <p:spPr>
          <a:xfrm>
            <a:off x="1382157" y="10482093"/>
            <a:ext cx="4523423" cy="60211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2"/>
          <p:cNvSpPr txBox="1">
            <a:spLocks noGrp="1"/>
          </p:cNvSpPr>
          <p:nvPr>
            <p:ph type="ftr" idx="11"/>
          </p:nvPr>
        </p:nvSpPr>
        <p:spPr>
          <a:xfrm>
            <a:off x="6659483" y="10482093"/>
            <a:ext cx="6785134" cy="60211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62"/>
          <p:cNvSpPr txBox="1">
            <a:spLocks noGrp="1"/>
          </p:cNvSpPr>
          <p:nvPr>
            <p:ph type="sldNum" idx="12"/>
          </p:nvPr>
        </p:nvSpPr>
        <p:spPr>
          <a:xfrm>
            <a:off x="14198520" y="10482093"/>
            <a:ext cx="4523423" cy="60211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63"/>
          <p:cNvSpPr txBox="1">
            <a:spLocks noGrp="1"/>
          </p:cNvSpPr>
          <p:nvPr>
            <p:ph type="title"/>
          </p:nvPr>
        </p:nvSpPr>
        <p:spPr>
          <a:xfrm>
            <a:off x="1384776" y="753957"/>
            <a:ext cx="6484095" cy="263884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5277"/>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63"/>
          <p:cNvSpPr>
            <a:spLocks noGrp="1"/>
          </p:cNvSpPr>
          <p:nvPr>
            <p:ph type="pic" idx="2"/>
          </p:nvPr>
        </p:nvSpPr>
        <p:spPr>
          <a:xfrm>
            <a:off x="8546861" y="1628338"/>
            <a:ext cx="10177701" cy="8036969"/>
          </a:xfrm>
          <a:prstGeom prst="rect">
            <a:avLst/>
          </a:prstGeom>
          <a:noFill/>
          <a:ln>
            <a:noFill/>
          </a:ln>
        </p:spPr>
      </p:sp>
      <p:sp>
        <p:nvSpPr>
          <p:cNvPr id="69" name="Google Shape;69;p63"/>
          <p:cNvSpPr txBox="1">
            <a:spLocks noGrp="1"/>
          </p:cNvSpPr>
          <p:nvPr>
            <p:ph type="body" idx="1"/>
          </p:nvPr>
        </p:nvSpPr>
        <p:spPr>
          <a:xfrm>
            <a:off x="1384776" y="3392805"/>
            <a:ext cx="6484095" cy="6285591"/>
          </a:xfrm>
          <a:prstGeom prst="rect">
            <a:avLst/>
          </a:prstGeom>
          <a:noFill/>
          <a:ln>
            <a:noFill/>
          </a:ln>
        </p:spPr>
        <p:txBody>
          <a:bodyPr spcFirstLastPara="1" wrap="square" lIns="91425" tIns="45700" rIns="91425" bIns="45700" anchor="t" anchorCtr="0">
            <a:normAutofit/>
          </a:bodyPr>
          <a:lstStyle>
            <a:lvl1pPr marL="753923" lvl="0" indent="-376961" algn="l">
              <a:lnSpc>
                <a:spcPct val="90000"/>
              </a:lnSpc>
              <a:spcBef>
                <a:spcPts val="1649"/>
              </a:spcBef>
              <a:spcAft>
                <a:spcPts val="0"/>
              </a:spcAft>
              <a:buClr>
                <a:schemeClr val="dk1"/>
              </a:buClr>
              <a:buSzPts val="1600"/>
              <a:buNone/>
              <a:defRPr sz="2638"/>
            </a:lvl1pPr>
            <a:lvl2pPr marL="1507846" lvl="1" indent="-376961" algn="l">
              <a:lnSpc>
                <a:spcPct val="90000"/>
              </a:lnSpc>
              <a:spcBef>
                <a:spcPts val="824"/>
              </a:spcBef>
              <a:spcAft>
                <a:spcPts val="0"/>
              </a:spcAft>
              <a:buClr>
                <a:schemeClr val="dk1"/>
              </a:buClr>
              <a:buSzPts val="1400"/>
              <a:buNone/>
              <a:defRPr sz="2309"/>
            </a:lvl2pPr>
            <a:lvl3pPr marL="2261768" lvl="2" indent="-376961" algn="l">
              <a:lnSpc>
                <a:spcPct val="90000"/>
              </a:lnSpc>
              <a:spcBef>
                <a:spcPts val="824"/>
              </a:spcBef>
              <a:spcAft>
                <a:spcPts val="0"/>
              </a:spcAft>
              <a:buClr>
                <a:schemeClr val="dk1"/>
              </a:buClr>
              <a:buSzPts val="1200"/>
              <a:buNone/>
              <a:defRPr sz="1979"/>
            </a:lvl3pPr>
            <a:lvl4pPr marL="3015691" lvl="3" indent="-376961" algn="l">
              <a:lnSpc>
                <a:spcPct val="90000"/>
              </a:lnSpc>
              <a:spcBef>
                <a:spcPts val="824"/>
              </a:spcBef>
              <a:spcAft>
                <a:spcPts val="0"/>
              </a:spcAft>
              <a:buClr>
                <a:schemeClr val="dk1"/>
              </a:buClr>
              <a:buSzPts val="1000"/>
              <a:buNone/>
              <a:defRPr sz="1649"/>
            </a:lvl4pPr>
            <a:lvl5pPr marL="3769614" lvl="4" indent="-376961" algn="l">
              <a:lnSpc>
                <a:spcPct val="90000"/>
              </a:lnSpc>
              <a:spcBef>
                <a:spcPts val="824"/>
              </a:spcBef>
              <a:spcAft>
                <a:spcPts val="0"/>
              </a:spcAft>
              <a:buClr>
                <a:schemeClr val="dk1"/>
              </a:buClr>
              <a:buSzPts val="1000"/>
              <a:buNone/>
              <a:defRPr sz="1649"/>
            </a:lvl5pPr>
            <a:lvl6pPr marL="4523537" lvl="5" indent="-376961" algn="l">
              <a:lnSpc>
                <a:spcPct val="90000"/>
              </a:lnSpc>
              <a:spcBef>
                <a:spcPts val="824"/>
              </a:spcBef>
              <a:spcAft>
                <a:spcPts val="0"/>
              </a:spcAft>
              <a:buClr>
                <a:schemeClr val="dk1"/>
              </a:buClr>
              <a:buSzPts val="1000"/>
              <a:buNone/>
              <a:defRPr sz="1649"/>
            </a:lvl6pPr>
            <a:lvl7pPr marL="5277460" lvl="6" indent="-376961" algn="l">
              <a:lnSpc>
                <a:spcPct val="90000"/>
              </a:lnSpc>
              <a:spcBef>
                <a:spcPts val="824"/>
              </a:spcBef>
              <a:spcAft>
                <a:spcPts val="0"/>
              </a:spcAft>
              <a:buClr>
                <a:schemeClr val="dk1"/>
              </a:buClr>
              <a:buSzPts val="1000"/>
              <a:buNone/>
              <a:defRPr sz="1649"/>
            </a:lvl7pPr>
            <a:lvl8pPr marL="6031382" lvl="7" indent="-376961" algn="l">
              <a:lnSpc>
                <a:spcPct val="90000"/>
              </a:lnSpc>
              <a:spcBef>
                <a:spcPts val="824"/>
              </a:spcBef>
              <a:spcAft>
                <a:spcPts val="0"/>
              </a:spcAft>
              <a:buClr>
                <a:schemeClr val="dk1"/>
              </a:buClr>
              <a:buSzPts val="1000"/>
              <a:buNone/>
              <a:defRPr sz="1649"/>
            </a:lvl8pPr>
            <a:lvl9pPr marL="6785305" lvl="8" indent="-376961" algn="l">
              <a:lnSpc>
                <a:spcPct val="90000"/>
              </a:lnSpc>
              <a:spcBef>
                <a:spcPts val="824"/>
              </a:spcBef>
              <a:spcAft>
                <a:spcPts val="0"/>
              </a:spcAft>
              <a:buClr>
                <a:schemeClr val="dk1"/>
              </a:buClr>
              <a:buSzPts val="1000"/>
              <a:buNone/>
              <a:defRPr sz="1649"/>
            </a:lvl9pPr>
          </a:lstStyle>
          <a:p>
            <a:endParaRPr/>
          </a:p>
        </p:txBody>
      </p:sp>
      <p:sp>
        <p:nvSpPr>
          <p:cNvPr id="70" name="Google Shape;70;p63"/>
          <p:cNvSpPr txBox="1">
            <a:spLocks noGrp="1"/>
          </p:cNvSpPr>
          <p:nvPr>
            <p:ph type="dt" idx="10"/>
          </p:nvPr>
        </p:nvSpPr>
        <p:spPr>
          <a:xfrm>
            <a:off x="1382157" y="10482093"/>
            <a:ext cx="4523423" cy="60211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63"/>
          <p:cNvSpPr txBox="1">
            <a:spLocks noGrp="1"/>
          </p:cNvSpPr>
          <p:nvPr>
            <p:ph type="ftr" idx="11"/>
          </p:nvPr>
        </p:nvSpPr>
        <p:spPr>
          <a:xfrm>
            <a:off x="6659483" y="10482093"/>
            <a:ext cx="6785134" cy="60211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63"/>
          <p:cNvSpPr txBox="1">
            <a:spLocks noGrp="1"/>
          </p:cNvSpPr>
          <p:nvPr>
            <p:ph type="sldNum" idx="12"/>
          </p:nvPr>
        </p:nvSpPr>
        <p:spPr>
          <a:xfrm>
            <a:off x="14198520" y="10482093"/>
            <a:ext cx="4523423" cy="60211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
        <p:cNvGrpSpPr/>
        <p:nvPr/>
      </p:nvGrpSpPr>
      <p:grpSpPr>
        <a:xfrm>
          <a:off x="0" y="0"/>
          <a:ext cx="0" cy="0"/>
          <a:chOff x="0" y="0"/>
          <a:chExt cx="0" cy="0"/>
        </a:xfrm>
      </p:grpSpPr>
      <p:sp>
        <p:nvSpPr>
          <p:cNvPr id="74" name="Google Shape;74;p64"/>
          <p:cNvSpPr txBox="1">
            <a:spLocks noGrp="1"/>
          </p:cNvSpPr>
          <p:nvPr>
            <p:ph type="title"/>
          </p:nvPr>
        </p:nvSpPr>
        <p:spPr>
          <a:xfrm>
            <a:off x="1382157" y="602119"/>
            <a:ext cx="17339786" cy="218595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64"/>
          <p:cNvSpPr txBox="1">
            <a:spLocks noGrp="1"/>
          </p:cNvSpPr>
          <p:nvPr>
            <p:ph type="body" idx="1"/>
          </p:nvPr>
        </p:nvSpPr>
        <p:spPr>
          <a:xfrm rot="5400000">
            <a:off x="6464211" y="-2071463"/>
            <a:ext cx="7175679" cy="17339786"/>
          </a:xfrm>
          <a:prstGeom prst="rect">
            <a:avLst/>
          </a:prstGeom>
          <a:noFill/>
          <a:ln>
            <a:noFill/>
          </a:ln>
        </p:spPr>
        <p:txBody>
          <a:bodyPr spcFirstLastPara="1" wrap="square" lIns="91425" tIns="45700" rIns="91425" bIns="45700" anchor="t" anchorCtr="0">
            <a:normAutofit/>
          </a:bodyPr>
          <a:lstStyle>
            <a:lvl1pPr marL="753923" lvl="0" indent="-565442" algn="l">
              <a:lnSpc>
                <a:spcPct val="90000"/>
              </a:lnSpc>
              <a:spcBef>
                <a:spcPts val="1649"/>
              </a:spcBef>
              <a:spcAft>
                <a:spcPts val="0"/>
              </a:spcAft>
              <a:buClr>
                <a:schemeClr val="dk1"/>
              </a:buClr>
              <a:buSzPts val="1800"/>
              <a:buChar char="•"/>
              <a:defRPr/>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76" name="Google Shape;76;p64"/>
          <p:cNvSpPr txBox="1">
            <a:spLocks noGrp="1"/>
          </p:cNvSpPr>
          <p:nvPr>
            <p:ph type="dt" idx="10"/>
          </p:nvPr>
        </p:nvSpPr>
        <p:spPr>
          <a:xfrm>
            <a:off x="1382157" y="10482093"/>
            <a:ext cx="4523423" cy="60211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64"/>
          <p:cNvSpPr txBox="1">
            <a:spLocks noGrp="1"/>
          </p:cNvSpPr>
          <p:nvPr>
            <p:ph type="ftr" idx="11"/>
          </p:nvPr>
        </p:nvSpPr>
        <p:spPr>
          <a:xfrm>
            <a:off x="6659483" y="10482093"/>
            <a:ext cx="6785134" cy="60211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64"/>
          <p:cNvSpPr txBox="1">
            <a:spLocks noGrp="1"/>
          </p:cNvSpPr>
          <p:nvPr>
            <p:ph type="sldNum" idx="12"/>
          </p:nvPr>
        </p:nvSpPr>
        <p:spPr>
          <a:xfrm>
            <a:off x="14198520" y="10482093"/>
            <a:ext cx="4523423" cy="60211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Google Shape;80;p65"/>
          <p:cNvSpPr txBox="1">
            <a:spLocks noGrp="1"/>
          </p:cNvSpPr>
          <p:nvPr>
            <p:ph type="title"/>
          </p:nvPr>
        </p:nvSpPr>
        <p:spPr>
          <a:xfrm rot="5400000">
            <a:off x="11762394" y="3226720"/>
            <a:ext cx="9584151" cy="433494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65"/>
          <p:cNvSpPr txBox="1">
            <a:spLocks noGrp="1"/>
          </p:cNvSpPr>
          <p:nvPr>
            <p:ph type="body" idx="1"/>
          </p:nvPr>
        </p:nvSpPr>
        <p:spPr>
          <a:xfrm rot="5400000">
            <a:off x="2966851" y="-982575"/>
            <a:ext cx="9584151" cy="12753538"/>
          </a:xfrm>
          <a:prstGeom prst="rect">
            <a:avLst/>
          </a:prstGeom>
          <a:noFill/>
          <a:ln>
            <a:noFill/>
          </a:ln>
        </p:spPr>
        <p:txBody>
          <a:bodyPr spcFirstLastPara="1" wrap="square" lIns="91425" tIns="45700" rIns="91425" bIns="45700" anchor="t" anchorCtr="0">
            <a:normAutofit/>
          </a:bodyPr>
          <a:lstStyle>
            <a:lvl1pPr marL="753923" lvl="0" indent="-565442" algn="l">
              <a:lnSpc>
                <a:spcPct val="90000"/>
              </a:lnSpc>
              <a:spcBef>
                <a:spcPts val="1649"/>
              </a:spcBef>
              <a:spcAft>
                <a:spcPts val="0"/>
              </a:spcAft>
              <a:buClr>
                <a:schemeClr val="dk1"/>
              </a:buClr>
              <a:buSzPts val="1800"/>
              <a:buChar char="•"/>
              <a:defRPr/>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82" name="Google Shape;82;p65"/>
          <p:cNvSpPr txBox="1">
            <a:spLocks noGrp="1"/>
          </p:cNvSpPr>
          <p:nvPr>
            <p:ph type="dt" idx="10"/>
          </p:nvPr>
        </p:nvSpPr>
        <p:spPr>
          <a:xfrm>
            <a:off x="1382157" y="10482093"/>
            <a:ext cx="4523423" cy="60211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65"/>
          <p:cNvSpPr txBox="1">
            <a:spLocks noGrp="1"/>
          </p:cNvSpPr>
          <p:nvPr>
            <p:ph type="ftr" idx="11"/>
          </p:nvPr>
        </p:nvSpPr>
        <p:spPr>
          <a:xfrm>
            <a:off x="6659483" y="10482093"/>
            <a:ext cx="6785134" cy="60211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65"/>
          <p:cNvSpPr txBox="1">
            <a:spLocks noGrp="1"/>
          </p:cNvSpPr>
          <p:nvPr>
            <p:ph type="sldNum" idx="12"/>
          </p:nvPr>
        </p:nvSpPr>
        <p:spPr>
          <a:xfrm>
            <a:off x="14198520" y="10482093"/>
            <a:ext cx="4523423" cy="60211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644045F-F834-7CFF-5F63-1D3322B910B2}"/>
              </a:ext>
            </a:extLst>
          </p:cNvPr>
          <p:cNvSpPr/>
          <p:nvPr userDrawn="1"/>
        </p:nvSpPr>
        <p:spPr>
          <a:xfrm>
            <a:off x="-1" y="0"/>
            <a:ext cx="1063197" cy="11309350"/>
          </a:xfrm>
          <a:prstGeom prst="rect">
            <a:avLst/>
          </a:prstGeom>
          <a:solidFill>
            <a:srgbClr val="00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9"/>
          </a:p>
        </p:txBody>
      </p:sp>
    </p:spTree>
    <p:extLst>
      <p:ext uri="{BB962C8B-B14F-4D97-AF65-F5344CB8AC3E}">
        <p14:creationId xmlns:p14="http://schemas.microsoft.com/office/powerpoint/2010/main" val="23252803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1"/>
        <p:cNvGrpSpPr/>
        <p:nvPr/>
      </p:nvGrpSpPr>
      <p:grpSpPr>
        <a:xfrm>
          <a:off x="0" y="0"/>
          <a:ext cx="0" cy="0"/>
          <a:chOff x="0" y="0"/>
          <a:chExt cx="0" cy="0"/>
        </a:xfrm>
      </p:grpSpPr>
      <p:sp>
        <p:nvSpPr>
          <p:cNvPr id="92" name="Google Shape;92;p78"/>
          <p:cNvSpPr txBox="1">
            <a:spLocks noGrp="1"/>
          </p:cNvSpPr>
          <p:nvPr>
            <p:ph type="title"/>
          </p:nvPr>
        </p:nvSpPr>
        <p:spPr>
          <a:xfrm>
            <a:off x="1382157" y="602123"/>
            <a:ext cx="17339786" cy="151305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78"/>
          <p:cNvSpPr txBox="1">
            <a:spLocks noGrp="1"/>
          </p:cNvSpPr>
          <p:nvPr>
            <p:ph type="body" idx="1"/>
          </p:nvPr>
        </p:nvSpPr>
        <p:spPr>
          <a:xfrm>
            <a:off x="1382157" y="2490446"/>
            <a:ext cx="17339786" cy="7695825"/>
          </a:xfrm>
          <a:prstGeom prst="rect">
            <a:avLst/>
          </a:prstGeom>
          <a:noFill/>
          <a:ln>
            <a:noFill/>
          </a:ln>
        </p:spPr>
        <p:txBody>
          <a:bodyPr spcFirstLastPara="1" wrap="square" lIns="91425" tIns="45700" rIns="91425" bIns="45700" anchor="t" anchorCtr="0">
            <a:normAutofit/>
          </a:bodyPr>
          <a:lstStyle>
            <a:lvl1pPr marL="753923" lvl="0" indent="-565442" algn="l">
              <a:lnSpc>
                <a:spcPct val="90000"/>
              </a:lnSpc>
              <a:spcBef>
                <a:spcPts val="1601"/>
              </a:spcBef>
              <a:spcAft>
                <a:spcPts val="0"/>
              </a:spcAft>
              <a:buClr>
                <a:schemeClr val="accent4"/>
              </a:buClr>
              <a:buSzPts val="1800"/>
              <a:buChar char="o"/>
              <a:defRPr/>
            </a:lvl1pPr>
            <a:lvl2pPr marL="1507846" lvl="1" indent="-565442" algn="l">
              <a:lnSpc>
                <a:spcPct val="90000"/>
              </a:lnSpc>
              <a:spcBef>
                <a:spcPts val="872"/>
              </a:spcBef>
              <a:spcAft>
                <a:spcPts val="0"/>
              </a:spcAft>
              <a:buClr>
                <a:schemeClr val="accent4"/>
              </a:buClr>
              <a:buSzPts val="1800"/>
              <a:buChar char="•"/>
              <a:defRPr/>
            </a:lvl2pPr>
            <a:lvl3pPr marL="2261768" lvl="2" indent="-565442" algn="l">
              <a:lnSpc>
                <a:spcPct val="90000"/>
              </a:lnSpc>
              <a:spcBef>
                <a:spcPts val="872"/>
              </a:spcBef>
              <a:spcAft>
                <a:spcPts val="0"/>
              </a:spcAft>
              <a:buClr>
                <a:schemeClr val="accent4"/>
              </a:buClr>
              <a:buSzPts val="1800"/>
              <a:buChar char="─"/>
              <a:defRPr/>
            </a:lvl3pPr>
            <a:lvl4pPr marL="3015691" lvl="3" indent="-565442" algn="l">
              <a:lnSpc>
                <a:spcPct val="90000"/>
              </a:lnSpc>
              <a:spcBef>
                <a:spcPts val="872"/>
              </a:spcBef>
              <a:spcAft>
                <a:spcPts val="0"/>
              </a:spcAft>
              <a:buClr>
                <a:schemeClr val="accent4"/>
              </a:buClr>
              <a:buSzPts val="1800"/>
              <a:buChar char="•"/>
              <a:defRPr/>
            </a:lvl4pPr>
            <a:lvl5pPr marL="3769614" lvl="4" indent="-565442" algn="l">
              <a:lnSpc>
                <a:spcPct val="90000"/>
              </a:lnSpc>
              <a:spcBef>
                <a:spcPts val="872"/>
              </a:spcBef>
              <a:spcAft>
                <a:spcPts val="0"/>
              </a:spcAft>
              <a:buClr>
                <a:schemeClr val="accent4"/>
              </a:buClr>
              <a:buSzPts val="1800"/>
              <a:buChar char="─"/>
              <a:defRPr/>
            </a:lvl5pPr>
            <a:lvl6pPr marL="4523537" lvl="5" indent="-565442" algn="l">
              <a:lnSpc>
                <a:spcPct val="90000"/>
              </a:lnSpc>
              <a:spcBef>
                <a:spcPts val="872"/>
              </a:spcBef>
              <a:spcAft>
                <a:spcPts val="0"/>
              </a:spcAft>
              <a:buClr>
                <a:schemeClr val="dk1"/>
              </a:buClr>
              <a:buSzPts val="1800"/>
              <a:buChar char="•"/>
              <a:defRPr/>
            </a:lvl6pPr>
            <a:lvl7pPr marL="5277460" lvl="6" indent="-565442" algn="l">
              <a:lnSpc>
                <a:spcPct val="90000"/>
              </a:lnSpc>
              <a:spcBef>
                <a:spcPts val="800"/>
              </a:spcBef>
              <a:spcAft>
                <a:spcPts val="0"/>
              </a:spcAft>
              <a:buClr>
                <a:schemeClr val="dk1"/>
              </a:buClr>
              <a:buSzPts val="1800"/>
              <a:buChar char="•"/>
              <a:defRPr/>
            </a:lvl7pPr>
            <a:lvl8pPr marL="6031382" lvl="7" indent="-565442" algn="l">
              <a:lnSpc>
                <a:spcPct val="90000"/>
              </a:lnSpc>
              <a:spcBef>
                <a:spcPts val="800"/>
              </a:spcBef>
              <a:spcAft>
                <a:spcPts val="0"/>
              </a:spcAft>
              <a:buClr>
                <a:schemeClr val="dk1"/>
              </a:buClr>
              <a:buSzPts val="1800"/>
              <a:buChar char="•"/>
              <a:defRPr/>
            </a:lvl8pPr>
            <a:lvl9pPr marL="6785305" lvl="8" indent="-565442" algn="l">
              <a:lnSpc>
                <a:spcPct val="90000"/>
              </a:lnSpc>
              <a:spcBef>
                <a:spcPts val="800"/>
              </a:spcBef>
              <a:spcAft>
                <a:spcPts val="0"/>
              </a:spcAft>
              <a:buClr>
                <a:schemeClr val="dk1"/>
              </a:buClr>
              <a:buSzPts val="1800"/>
              <a:buChar char="•"/>
              <a:defRPr/>
            </a:lvl9pPr>
          </a:lstStyle>
          <a:p>
            <a:endParaRPr/>
          </a:p>
        </p:txBody>
      </p:sp>
      <p:sp>
        <p:nvSpPr>
          <p:cNvPr id="94" name="Google Shape;94;p78"/>
          <p:cNvSpPr txBox="1">
            <a:spLocks noGrp="1"/>
          </p:cNvSpPr>
          <p:nvPr>
            <p:ph type="dt" idx="10"/>
          </p:nvPr>
        </p:nvSpPr>
        <p:spPr>
          <a:xfrm>
            <a:off x="14249833" y="10482095"/>
            <a:ext cx="4523423" cy="60211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78"/>
          <p:cNvSpPr txBox="1">
            <a:spLocks noGrp="1"/>
          </p:cNvSpPr>
          <p:nvPr>
            <p:ph type="ftr" idx="11"/>
          </p:nvPr>
        </p:nvSpPr>
        <p:spPr>
          <a:xfrm>
            <a:off x="1389011" y="10482095"/>
            <a:ext cx="4879644" cy="60211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78"/>
          <p:cNvSpPr txBox="1">
            <a:spLocks noGrp="1"/>
          </p:cNvSpPr>
          <p:nvPr>
            <p:ph type="sldNum" idx="12"/>
          </p:nvPr>
        </p:nvSpPr>
        <p:spPr>
          <a:xfrm>
            <a:off x="7639490" y="10484433"/>
            <a:ext cx="4523423" cy="602118"/>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None/>
              <a:defRPr/>
            </a:lvl1pPr>
            <a:lvl2pPr marL="0" lvl="1" indent="0" algn="ctr">
              <a:lnSpc>
                <a:spcPct val="100000"/>
              </a:lnSpc>
              <a:spcBef>
                <a:spcPts val="0"/>
              </a:spcBef>
              <a:spcAft>
                <a:spcPts val="0"/>
              </a:spcAft>
              <a:buNone/>
              <a:defRPr/>
            </a:lvl2pPr>
            <a:lvl3pPr marL="0" lvl="2" indent="0" algn="ctr">
              <a:lnSpc>
                <a:spcPct val="100000"/>
              </a:lnSpc>
              <a:spcBef>
                <a:spcPts val="0"/>
              </a:spcBef>
              <a:spcAft>
                <a:spcPts val="0"/>
              </a:spcAft>
              <a:buNone/>
              <a:defRPr/>
            </a:lvl3pPr>
            <a:lvl4pPr marL="0" lvl="3" indent="0" algn="ctr">
              <a:lnSpc>
                <a:spcPct val="100000"/>
              </a:lnSpc>
              <a:spcBef>
                <a:spcPts val="0"/>
              </a:spcBef>
              <a:spcAft>
                <a:spcPts val="0"/>
              </a:spcAft>
              <a:buNone/>
              <a:defRPr/>
            </a:lvl4pPr>
            <a:lvl5pPr marL="0" lvl="4" indent="0" algn="ctr">
              <a:lnSpc>
                <a:spcPct val="100000"/>
              </a:lnSpc>
              <a:spcBef>
                <a:spcPts val="0"/>
              </a:spcBef>
              <a:spcAft>
                <a:spcPts val="0"/>
              </a:spcAft>
              <a:buNone/>
              <a:defRPr/>
            </a:lvl5pPr>
            <a:lvl6pPr marL="0" lvl="5" indent="0" algn="ctr">
              <a:lnSpc>
                <a:spcPct val="100000"/>
              </a:lnSpc>
              <a:spcBef>
                <a:spcPts val="0"/>
              </a:spcBef>
              <a:spcAft>
                <a:spcPts val="0"/>
              </a:spcAft>
              <a:buNone/>
              <a:defRPr/>
            </a:lvl6pPr>
            <a:lvl7pPr marL="0" lvl="6" indent="0" algn="ctr">
              <a:lnSpc>
                <a:spcPct val="100000"/>
              </a:lnSpc>
              <a:spcBef>
                <a:spcPts val="0"/>
              </a:spcBef>
              <a:spcAft>
                <a:spcPts val="0"/>
              </a:spcAft>
              <a:buNone/>
              <a:defRPr/>
            </a:lvl7pPr>
            <a:lvl8pPr marL="0" lvl="7" indent="0" algn="ctr">
              <a:lnSpc>
                <a:spcPct val="100000"/>
              </a:lnSpc>
              <a:spcBef>
                <a:spcPts val="0"/>
              </a:spcBef>
              <a:spcAft>
                <a:spcPts val="0"/>
              </a:spcAft>
              <a:buNone/>
              <a:defRPr/>
            </a:lvl8pPr>
            <a:lvl9pPr marL="0" lvl="8" indent="0" algn="ctr">
              <a:lnSpc>
                <a:spcPct val="100000"/>
              </a:lnSpc>
              <a:spcBef>
                <a:spcPts val="0"/>
              </a:spcBef>
              <a:spcAft>
                <a:spcPts val="0"/>
              </a:spcAft>
              <a:buNon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7"/>
        <p:cNvGrpSpPr/>
        <p:nvPr/>
      </p:nvGrpSpPr>
      <p:grpSpPr>
        <a:xfrm>
          <a:off x="0" y="0"/>
          <a:ext cx="0" cy="0"/>
          <a:chOff x="0" y="0"/>
          <a:chExt cx="0" cy="0"/>
        </a:xfrm>
      </p:grpSpPr>
      <p:sp>
        <p:nvSpPr>
          <p:cNvPr id="98" name="Google Shape;98;p81"/>
          <p:cNvSpPr txBox="1">
            <a:spLocks noGrp="1"/>
          </p:cNvSpPr>
          <p:nvPr>
            <p:ph type="ctrTitle"/>
          </p:nvPr>
        </p:nvSpPr>
        <p:spPr>
          <a:xfrm>
            <a:off x="1507808" y="1850860"/>
            <a:ext cx="17088485" cy="3937329"/>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5824"/>
              <a:buFont typeface="Arial"/>
              <a:buNone/>
              <a:defRPr sz="9604"/>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81"/>
          <p:cNvSpPr txBox="1">
            <a:spLocks noGrp="1"/>
          </p:cNvSpPr>
          <p:nvPr>
            <p:ph type="subTitle" idx="1"/>
          </p:nvPr>
        </p:nvSpPr>
        <p:spPr>
          <a:xfrm>
            <a:off x="2513013" y="5940028"/>
            <a:ext cx="15078075" cy="273047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601"/>
              </a:spcBef>
              <a:spcAft>
                <a:spcPts val="0"/>
              </a:spcAft>
              <a:buClr>
                <a:schemeClr val="accent4"/>
              </a:buClr>
              <a:buSzPts val="2330"/>
              <a:buNone/>
              <a:defRPr sz="3842"/>
            </a:lvl1pPr>
            <a:lvl2pPr lvl="1" algn="ctr">
              <a:lnSpc>
                <a:spcPct val="90000"/>
              </a:lnSpc>
              <a:spcBef>
                <a:spcPts val="872"/>
              </a:spcBef>
              <a:spcAft>
                <a:spcPts val="0"/>
              </a:spcAft>
              <a:buClr>
                <a:schemeClr val="accent4"/>
              </a:buClr>
              <a:buSzPts val="1941"/>
              <a:buNone/>
              <a:defRPr sz="3201"/>
            </a:lvl2pPr>
            <a:lvl3pPr lvl="2" algn="ctr">
              <a:lnSpc>
                <a:spcPct val="90000"/>
              </a:lnSpc>
              <a:spcBef>
                <a:spcPts val="872"/>
              </a:spcBef>
              <a:spcAft>
                <a:spcPts val="0"/>
              </a:spcAft>
              <a:buClr>
                <a:schemeClr val="accent4"/>
              </a:buClr>
              <a:buSzPts val="1747"/>
              <a:buNone/>
              <a:defRPr sz="2879"/>
            </a:lvl3pPr>
            <a:lvl4pPr lvl="3" algn="ctr">
              <a:lnSpc>
                <a:spcPct val="90000"/>
              </a:lnSpc>
              <a:spcBef>
                <a:spcPts val="872"/>
              </a:spcBef>
              <a:spcAft>
                <a:spcPts val="0"/>
              </a:spcAft>
              <a:buClr>
                <a:schemeClr val="accent4"/>
              </a:buClr>
              <a:buSzPts val="1553"/>
              <a:buNone/>
              <a:defRPr sz="2561"/>
            </a:lvl4pPr>
            <a:lvl5pPr lvl="4" algn="ctr">
              <a:lnSpc>
                <a:spcPct val="90000"/>
              </a:lnSpc>
              <a:spcBef>
                <a:spcPts val="872"/>
              </a:spcBef>
              <a:spcAft>
                <a:spcPts val="0"/>
              </a:spcAft>
              <a:buClr>
                <a:schemeClr val="accent4"/>
              </a:buClr>
              <a:buSzPts val="1553"/>
              <a:buNone/>
              <a:defRPr sz="2561"/>
            </a:lvl5pPr>
            <a:lvl6pPr lvl="5" algn="ctr">
              <a:lnSpc>
                <a:spcPct val="90000"/>
              </a:lnSpc>
              <a:spcBef>
                <a:spcPts val="872"/>
              </a:spcBef>
              <a:spcAft>
                <a:spcPts val="0"/>
              </a:spcAft>
              <a:buClr>
                <a:schemeClr val="dk1"/>
              </a:buClr>
              <a:buSzPts val="1553"/>
              <a:buNone/>
              <a:defRPr sz="2561"/>
            </a:lvl6pPr>
            <a:lvl7pPr lvl="6" algn="ctr">
              <a:lnSpc>
                <a:spcPct val="90000"/>
              </a:lnSpc>
              <a:spcBef>
                <a:spcPts val="800"/>
              </a:spcBef>
              <a:spcAft>
                <a:spcPts val="0"/>
              </a:spcAft>
              <a:buClr>
                <a:schemeClr val="dk1"/>
              </a:buClr>
              <a:buSzPts val="1553"/>
              <a:buNone/>
              <a:defRPr sz="2561"/>
            </a:lvl7pPr>
            <a:lvl8pPr lvl="7" algn="ctr">
              <a:lnSpc>
                <a:spcPct val="90000"/>
              </a:lnSpc>
              <a:spcBef>
                <a:spcPts val="800"/>
              </a:spcBef>
              <a:spcAft>
                <a:spcPts val="0"/>
              </a:spcAft>
              <a:buClr>
                <a:schemeClr val="dk1"/>
              </a:buClr>
              <a:buSzPts val="1553"/>
              <a:buNone/>
              <a:defRPr sz="2561"/>
            </a:lvl8pPr>
            <a:lvl9pPr lvl="8" algn="ctr">
              <a:lnSpc>
                <a:spcPct val="90000"/>
              </a:lnSpc>
              <a:spcBef>
                <a:spcPts val="800"/>
              </a:spcBef>
              <a:spcAft>
                <a:spcPts val="0"/>
              </a:spcAft>
              <a:buClr>
                <a:schemeClr val="dk1"/>
              </a:buClr>
              <a:buSzPts val="1553"/>
              <a:buNone/>
              <a:defRPr sz="2561"/>
            </a:lvl9pPr>
          </a:lstStyle>
          <a:p>
            <a:endParaRPr/>
          </a:p>
        </p:txBody>
      </p:sp>
      <p:sp>
        <p:nvSpPr>
          <p:cNvPr id="100" name="Google Shape;100;p81"/>
          <p:cNvSpPr txBox="1">
            <a:spLocks noGrp="1"/>
          </p:cNvSpPr>
          <p:nvPr>
            <p:ph type="dt" idx="10"/>
          </p:nvPr>
        </p:nvSpPr>
        <p:spPr>
          <a:xfrm>
            <a:off x="14249833" y="10482095"/>
            <a:ext cx="4523423" cy="60211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81"/>
          <p:cNvSpPr txBox="1">
            <a:spLocks noGrp="1"/>
          </p:cNvSpPr>
          <p:nvPr>
            <p:ph type="ftr" idx="11"/>
          </p:nvPr>
        </p:nvSpPr>
        <p:spPr>
          <a:xfrm>
            <a:off x="1389011" y="10482095"/>
            <a:ext cx="4879644" cy="60211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81"/>
          <p:cNvSpPr txBox="1">
            <a:spLocks noGrp="1"/>
          </p:cNvSpPr>
          <p:nvPr>
            <p:ph type="sldNum" idx="12"/>
          </p:nvPr>
        </p:nvSpPr>
        <p:spPr>
          <a:xfrm>
            <a:off x="7639490" y="10484433"/>
            <a:ext cx="4523423" cy="602118"/>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None/>
              <a:defRPr/>
            </a:lvl1pPr>
            <a:lvl2pPr marL="0" lvl="1" indent="0" algn="ctr">
              <a:lnSpc>
                <a:spcPct val="100000"/>
              </a:lnSpc>
              <a:spcBef>
                <a:spcPts val="0"/>
              </a:spcBef>
              <a:spcAft>
                <a:spcPts val="0"/>
              </a:spcAft>
              <a:buNone/>
              <a:defRPr/>
            </a:lvl2pPr>
            <a:lvl3pPr marL="0" lvl="2" indent="0" algn="ctr">
              <a:lnSpc>
                <a:spcPct val="100000"/>
              </a:lnSpc>
              <a:spcBef>
                <a:spcPts val="0"/>
              </a:spcBef>
              <a:spcAft>
                <a:spcPts val="0"/>
              </a:spcAft>
              <a:buNone/>
              <a:defRPr/>
            </a:lvl3pPr>
            <a:lvl4pPr marL="0" lvl="3" indent="0" algn="ctr">
              <a:lnSpc>
                <a:spcPct val="100000"/>
              </a:lnSpc>
              <a:spcBef>
                <a:spcPts val="0"/>
              </a:spcBef>
              <a:spcAft>
                <a:spcPts val="0"/>
              </a:spcAft>
              <a:buNone/>
              <a:defRPr/>
            </a:lvl4pPr>
            <a:lvl5pPr marL="0" lvl="4" indent="0" algn="ctr">
              <a:lnSpc>
                <a:spcPct val="100000"/>
              </a:lnSpc>
              <a:spcBef>
                <a:spcPts val="0"/>
              </a:spcBef>
              <a:spcAft>
                <a:spcPts val="0"/>
              </a:spcAft>
              <a:buNone/>
              <a:defRPr/>
            </a:lvl5pPr>
            <a:lvl6pPr marL="0" lvl="5" indent="0" algn="ctr">
              <a:lnSpc>
                <a:spcPct val="100000"/>
              </a:lnSpc>
              <a:spcBef>
                <a:spcPts val="0"/>
              </a:spcBef>
              <a:spcAft>
                <a:spcPts val="0"/>
              </a:spcAft>
              <a:buNone/>
              <a:defRPr/>
            </a:lvl6pPr>
            <a:lvl7pPr marL="0" lvl="6" indent="0" algn="ctr">
              <a:lnSpc>
                <a:spcPct val="100000"/>
              </a:lnSpc>
              <a:spcBef>
                <a:spcPts val="0"/>
              </a:spcBef>
              <a:spcAft>
                <a:spcPts val="0"/>
              </a:spcAft>
              <a:buNone/>
              <a:defRPr/>
            </a:lvl7pPr>
            <a:lvl8pPr marL="0" lvl="7" indent="0" algn="ctr">
              <a:lnSpc>
                <a:spcPct val="100000"/>
              </a:lnSpc>
              <a:spcBef>
                <a:spcPts val="0"/>
              </a:spcBef>
              <a:spcAft>
                <a:spcPts val="0"/>
              </a:spcAft>
              <a:buNone/>
              <a:defRPr/>
            </a:lvl8pPr>
            <a:lvl9pPr marL="0" lvl="8" indent="0" algn="ctr">
              <a:lnSpc>
                <a:spcPct val="100000"/>
              </a:lnSpc>
              <a:spcBef>
                <a:spcPts val="0"/>
              </a:spcBef>
              <a:spcAft>
                <a:spcPts val="0"/>
              </a:spcAft>
              <a:buNon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03"/>
        <p:cNvGrpSpPr/>
        <p:nvPr/>
      </p:nvGrpSpPr>
      <p:grpSpPr>
        <a:xfrm>
          <a:off x="0" y="0"/>
          <a:ext cx="0" cy="0"/>
          <a:chOff x="0" y="0"/>
          <a:chExt cx="0" cy="0"/>
        </a:xfrm>
      </p:grpSpPr>
      <p:sp>
        <p:nvSpPr>
          <p:cNvPr id="104" name="Google Shape;104;p82"/>
          <p:cNvSpPr txBox="1">
            <a:spLocks noGrp="1"/>
          </p:cNvSpPr>
          <p:nvPr>
            <p:ph type="title"/>
          </p:nvPr>
        </p:nvSpPr>
        <p:spPr>
          <a:xfrm>
            <a:off x="1371688" y="2819486"/>
            <a:ext cx="17339786" cy="320193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971"/>
              <a:buFont typeface="Arial"/>
              <a:buNone/>
              <a:defRPr sz="6548"/>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 name="Google Shape;105;p82"/>
          <p:cNvSpPr txBox="1">
            <a:spLocks noGrp="1"/>
          </p:cNvSpPr>
          <p:nvPr>
            <p:ph type="dt" idx="10"/>
          </p:nvPr>
        </p:nvSpPr>
        <p:spPr>
          <a:xfrm>
            <a:off x="14249833" y="10482095"/>
            <a:ext cx="4523423" cy="60211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82"/>
          <p:cNvSpPr txBox="1">
            <a:spLocks noGrp="1"/>
          </p:cNvSpPr>
          <p:nvPr>
            <p:ph type="ftr" idx="11"/>
          </p:nvPr>
        </p:nvSpPr>
        <p:spPr>
          <a:xfrm>
            <a:off x="1389011" y="10482095"/>
            <a:ext cx="4879644" cy="60211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82"/>
          <p:cNvSpPr txBox="1">
            <a:spLocks noGrp="1"/>
          </p:cNvSpPr>
          <p:nvPr>
            <p:ph type="sldNum" idx="12"/>
          </p:nvPr>
        </p:nvSpPr>
        <p:spPr>
          <a:xfrm>
            <a:off x="7639490" y="10484433"/>
            <a:ext cx="4523423" cy="602118"/>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None/>
              <a:defRPr/>
            </a:lvl1pPr>
            <a:lvl2pPr marL="0" lvl="1" indent="0" algn="ctr">
              <a:lnSpc>
                <a:spcPct val="100000"/>
              </a:lnSpc>
              <a:spcBef>
                <a:spcPts val="0"/>
              </a:spcBef>
              <a:spcAft>
                <a:spcPts val="0"/>
              </a:spcAft>
              <a:buNone/>
              <a:defRPr/>
            </a:lvl2pPr>
            <a:lvl3pPr marL="0" lvl="2" indent="0" algn="ctr">
              <a:lnSpc>
                <a:spcPct val="100000"/>
              </a:lnSpc>
              <a:spcBef>
                <a:spcPts val="0"/>
              </a:spcBef>
              <a:spcAft>
                <a:spcPts val="0"/>
              </a:spcAft>
              <a:buNone/>
              <a:defRPr/>
            </a:lvl3pPr>
            <a:lvl4pPr marL="0" lvl="3" indent="0" algn="ctr">
              <a:lnSpc>
                <a:spcPct val="100000"/>
              </a:lnSpc>
              <a:spcBef>
                <a:spcPts val="0"/>
              </a:spcBef>
              <a:spcAft>
                <a:spcPts val="0"/>
              </a:spcAft>
              <a:buNone/>
              <a:defRPr/>
            </a:lvl4pPr>
            <a:lvl5pPr marL="0" lvl="4" indent="0" algn="ctr">
              <a:lnSpc>
                <a:spcPct val="100000"/>
              </a:lnSpc>
              <a:spcBef>
                <a:spcPts val="0"/>
              </a:spcBef>
              <a:spcAft>
                <a:spcPts val="0"/>
              </a:spcAft>
              <a:buNone/>
              <a:defRPr/>
            </a:lvl5pPr>
            <a:lvl6pPr marL="0" lvl="5" indent="0" algn="ctr">
              <a:lnSpc>
                <a:spcPct val="100000"/>
              </a:lnSpc>
              <a:spcBef>
                <a:spcPts val="0"/>
              </a:spcBef>
              <a:spcAft>
                <a:spcPts val="0"/>
              </a:spcAft>
              <a:buNone/>
              <a:defRPr/>
            </a:lvl6pPr>
            <a:lvl7pPr marL="0" lvl="6" indent="0" algn="ctr">
              <a:lnSpc>
                <a:spcPct val="100000"/>
              </a:lnSpc>
              <a:spcBef>
                <a:spcPts val="0"/>
              </a:spcBef>
              <a:spcAft>
                <a:spcPts val="0"/>
              </a:spcAft>
              <a:buNone/>
              <a:defRPr/>
            </a:lvl7pPr>
            <a:lvl8pPr marL="0" lvl="7" indent="0" algn="ctr">
              <a:lnSpc>
                <a:spcPct val="100000"/>
              </a:lnSpc>
              <a:spcBef>
                <a:spcPts val="0"/>
              </a:spcBef>
              <a:spcAft>
                <a:spcPts val="0"/>
              </a:spcAft>
              <a:buNone/>
              <a:defRPr/>
            </a:lvl8pPr>
            <a:lvl9pPr marL="0" lvl="8" indent="0" algn="ctr">
              <a:lnSpc>
                <a:spcPct val="100000"/>
              </a:lnSpc>
              <a:spcBef>
                <a:spcPts val="0"/>
              </a:spcBef>
              <a:spcAft>
                <a:spcPts val="0"/>
              </a:spcAft>
              <a:buNon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8"/>
        <p:cNvGrpSpPr/>
        <p:nvPr/>
      </p:nvGrpSpPr>
      <p:grpSpPr>
        <a:xfrm>
          <a:off x="0" y="0"/>
          <a:ext cx="0" cy="0"/>
          <a:chOff x="0" y="0"/>
          <a:chExt cx="0" cy="0"/>
        </a:xfrm>
      </p:grpSpPr>
      <p:sp>
        <p:nvSpPr>
          <p:cNvPr id="109" name="Google Shape;109;p83"/>
          <p:cNvSpPr txBox="1">
            <a:spLocks noGrp="1"/>
          </p:cNvSpPr>
          <p:nvPr>
            <p:ph type="title"/>
          </p:nvPr>
        </p:nvSpPr>
        <p:spPr>
          <a:xfrm>
            <a:off x="1382157" y="602123"/>
            <a:ext cx="17339786" cy="151305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83"/>
          <p:cNvSpPr txBox="1">
            <a:spLocks noGrp="1"/>
          </p:cNvSpPr>
          <p:nvPr>
            <p:ph type="body" idx="1"/>
          </p:nvPr>
        </p:nvSpPr>
        <p:spPr>
          <a:xfrm>
            <a:off x="1382157" y="3010591"/>
            <a:ext cx="8544243" cy="7175679"/>
          </a:xfrm>
          <a:prstGeom prst="rect">
            <a:avLst/>
          </a:prstGeom>
          <a:noFill/>
          <a:ln>
            <a:noFill/>
          </a:ln>
        </p:spPr>
        <p:txBody>
          <a:bodyPr spcFirstLastPara="1" wrap="square" lIns="91425" tIns="45700" rIns="91425" bIns="45700" anchor="t" anchorCtr="0">
            <a:normAutofit/>
          </a:bodyPr>
          <a:lstStyle>
            <a:lvl1pPr marL="753923" lvl="0" indent="-565442" algn="l">
              <a:lnSpc>
                <a:spcPct val="90000"/>
              </a:lnSpc>
              <a:spcBef>
                <a:spcPts val="1601"/>
              </a:spcBef>
              <a:spcAft>
                <a:spcPts val="0"/>
              </a:spcAft>
              <a:buClr>
                <a:schemeClr val="accent4"/>
              </a:buClr>
              <a:buSzPts val="1800"/>
              <a:buChar char="o"/>
              <a:defRPr/>
            </a:lvl1pPr>
            <a:lvl2pPr marL="1507846" lvl="1" indent="-565442" algn="l">
              <a:lnSpc>
                <a:spcPct val="90000"/>
              </a:lnSpc>
              <a:spcBef>
                <a:spcPts val="872"/>
              </a:spcBef>
              <a:spcAft>
                <a:spcPts val="0"/>
              </a:spcAft>
              <a:buClr>
                <a:schemeClr val="accent4"/>
              </a:buClr>
              <a:buSzPts val="1800"/>
              <a:buChar char="•"/>
              <a:defRPr/>
            </a:lvl2pPr>
            <a:lvl3pPr marL="2261768" lvl="2" indent="-565442" algn="l">
              <a:lnSpc>
                <a:spcPct val="90000"/>
              </a:lnSpc>
              <a:spcBef>
                <a:spcPts val="872"/>
              </a:spcBef>
              <a:spcAft>
                <a:spcPts val="0"/>
              </a:spcAft>
              <a:buClr>
                <a:schemeClr val="accent4"/>
              </a:buClr>
              <a:buSzPts val="1800"/>
              <a:buChar char="─"/>
              <a:defRPr/>
            </a:lvl3pPr>
            <a:lvl4pPr marL="3015691" lvl="3" indent="-565442" algn="l">
              <a:lnSpc>
                <a:spcPct val="90000"/>
              </a:lnSpc>
              <a:spcBef>
                <a:spcPts val="872"/>
              </a:spcBef>
              <a:spcAft>
                <a:spcPts val="0"/>
              </a:spcAft>
              <a:buClr>
                <a:schemeClr val="accent4"/>
              </a:buClr>
              <a:buSzPts val="1800"/>
              <a:buChar char="•"/>
              <a:defRPr/>
            </a:lvl4pPr>
            <a:lvl5pPr marL="3769614" lvl="4" indent="-565442" algn="l">
              <a:lnSpc>
                <a:spcPct val="90000"/>
              </a:lnSpc>
              <a:spcBef>
                <a:spcPts val="872"/>
              </a:spcBef>
              <a:spcAft>
                <a:spcPts val="0"/>
              </a:spcAft>
              <a:buClr>
                <a:schemeClr val="accent4"/>
              </a:buClr>
              <a:buSzPts val="1800"/>
              <a:buChar char="─"/>
              <a:defRPr/>
            </a:lvl5pPr>
            <a:lvl6pPr marL="4523537" lvl="5" indent="-565442" algn="l">
              <a:lnSpc>
                <a:spcPct val="90000"/>
              </a:lnSpc>
              <a:spcBef>
                <a:spcPts val="872"/>
              </a:spcBef>
              <a:spcAft>
                <a:spcPts val="0"/>
              </a:spcAft>
              <a:buClr>
                <a:schemeClr val="dk1"/>
              </a:buClr>
              <a:buSzPts val="1800"/>
              <a:buChar char="•"/>
              <a:defRPr/>
            </a:lvl6pPr>
            <a:lvl7pPr marL="5277460" lvl="6" indent="-565442" algn="l">
              <a:lnSpc>
                <a:spcPct val="90000"/>
              </a:lnSpc>
              <a:spcBef>
                <a:spcPts val="800"/>
              </a:spcBef>
              <a:spcAft>
                <a:spcPts val="0"/>
              </a:spcAft>
              <a:buClr>
                <a:schemeClr val="dk1"/>
              </a:buClr>
              <a:buSzPts val="1800"/>
              <a:buChar char="•"/>
              <a:defRPr/>
            </a:lvl7pPr>
            <a:lvl8pPr marL="6031382" lvl="7" indent="-565442" algn="l">
              <a:lnSpc>
                <a:spcPct val="90000"/>
              </a:lnSpc>
              <a:spcBef>
                <a:spcPts val="800"/>
              </a:spcBef>
              <a:spcAft>
                <a:spcPts val="0"/>
              </a:spcAft>
              <a:buClr>
                <a:schemeClr val="dk1"/>
              </a:buClr>
              <a:buSzPts val="1800"/>
              <a:buChar char="•"/>
              <a:defRPr/>
            </a:lvl8pPr>
            <a:lvl9pPr marL="6785305" lvl="8" indent="-565442" algn="l">
              <a:lnSpc>
                <a:spcPct val="90000"/>
              </a:lnSpc>
              <a:spcBef>
                <a:spcPts val="800"/>
              </a:spcBef>
              <a:spcAft>
                <a:spcPts val="0"/>
              </a:spcAft>
              <a:buClr>
                <a:schemeClr val="dk1"/>
              </a:buClr>
              <a:buSzPts val="1800"/>
              <a:buChar char="•"/>
              <a:defRPr/>
            </a:lvl9pPr>
          </a:lstStyle>
          <a:p>
            <a:endParaRPr/>
          </a:p>
        </p:txBody>
      </p:sp>
      <p:sp>
        <p:nvSpPr>
          <p:cNvPr id="111" name="Google Shape;111;p83"/>
          <p:cNvSpPr txBox="1">
            <a:spLocks noGrp="1"/>
          </p:cNvSpPr>
          <p:nvPr>
            <p:ph type="body" idx="2"/>
          </p:nvPr>
        </p:nvSpPr>
        <p:spPr>
          <a:xfrm>
            <a:off x="10177700" y="3010591"/>
            <a:ext cx="8544243" cy="7175679"/>
          </a:xfrm>
          <a:prstGeom prst="rect">
            <a:avLst/>
          </a:prstGeom>
          <a:noFill/>
          <a:ln>
            <a:noFill/>
          </a:ln>
        </p:spPr>
        <p:txBody>
          <a:bodyPr spcFirstLastPara="1" wrap="square" lIns="91425" tIns="45700" rIns="91425" bIns="45700" anchor="t" anchorCtr="0">
            <a:normAutofit/>
          </a:bodyPr>
          <a:lstStyle>
            <a:lvl1pPr marL="753923" lvl="0" indent="-565442" algn="l">
              <a:lnSpc>
                <a:spcPct val="90000"/>
              </a:lnSpc>
              <a:spcBef>
                <a:spcPts val="1601"/>
              </a:spcBef>
              <a:spcAft>
                <a:spcPts val="0"/>
              </a:spcAft>
              <a:buClr>
                <a:schemeClr val="accent4"/>
              </a:buClr>
              <a:buSzPts val="1800"/>
              <a:buChar char="o"/>
              <a:defRPr/>
            </a:lvl1pPr>
            <a:lvl2pPr marL="1507846" lvl="1" indent="-565442" algn="l">
              <a:lnSpc>
                <a:spcPct val="90000"/>
              </a:lnSpc>
              <a:spcBef>
                <a:spcPts val="872"/>
              </a:spcBef>
              <a:spcAft>
                <a:spcPts val="0"/>
              </a:spcAft>
              <a:buClr>
                <a:schemeClr val="accent4"/>
              </a:buClr>
              <a:buSzPts val="1800"/>
              <a:buChar char="•"/>
              <a:defRPr/>
            </a:lvl2pPr>
            <a:lvl3pPr marL="2261768" lvl="2" indent="-565442" algn="l">
              <a:lnSpc>
                <a:spcPct val="90000"/>
              </a:lnSpc>
              <a:spcBef>
                <a:spcPts val="872"/>
              </a:spcBef>
              <a:spcAft>
                <a:spcPts val="0"/>
              </a:spcAft>
              <a:buClr>
                <a:schemeClr val="accent4"/>
              </a:buClr>
              <a:buSzPts val="1800"/>
              <a:buChar char="─"/>
              <a:defRPr/>
            </a:lvl3pPr>
            <a:lvl4pPr marL="3015691" lvl="3" indent="-565442" algn="l">
              <a:lnSpc>
                <a:spcPct val="90000"/>
              </a:lnSpc>
              <a:spcBef>
                <a:spcPts val="872"/>
              </a:spcBef>
              <a:spcAft>
                <a:spcPts val="0"/>
              </a:spcAft>
              <a:buClr>
                <a:schemeClr val="accent4"/>
              </a:buClr>
              <a:buSzPts val="1800"/>
              <a:buChar char="•"/>
              <a:defRPr/>
            </a:lvl4pPr>
            <a:lvl5pPr marL="3769614" lvl="4" indent="-565442" algn="l">
              <a:lnSpc>
                <a:spcPct val="90000"/>
              </a:lnSpc>
              <a:spcBef>
                <a:spcPts val="872"/>
              </a:spcBef>
              <a:spcAft>
                <a:spcPts val="0"/>
              </a:spcAft>
              <a:buClr>
                <a:schemeClr val="accent4"/>
              </a:buClr>
              <a:buSzPts val="1800"/>
              <a:buChar char="─"/>
              <a:defRPr/>
            </a:lvl5pPr>
            <a:lvl6pPr marL="4523537" lvl="5" indent="-565442" algn="l">
              <a:lnSpc>
                <a:spcPct val="90000"/>
              </a:lnSpc>
              <a:spcBef>
                <a:spcPts val="872"/>
              </a:spcBef>
              <a:spcAft>
                <a:spcPts val="0"/>
              </a:spcAft>
              <a:buClr>
                <a:schemeClr val="dk1"/>
              </a:buClr>
              <a:buSzPts val="1800"/>
              <a:buChar char="•"/>
              <a:defRPr/>
            </a:lvl6pPr>
            <a:lvl7pPr marL="5277460" lvl="6" indent="-565442" algn="l">
              <a:lnSpc>
                <a:spcPct val="90000"/>
              </a:lnSpc>
              <a:spcBef>
                <a:spcPts val="800"/>
              </a:spcBef>
              <a:spcAft>
                <a:spcPts val="0"/>
              </a:spcAft>
              <a:buClr>
                <a:schemeClr val="dk1"/>
              </a:buClr>
              <a:buSzPts val="1800"/>
              <a:buChar char="•"/>
              <a:defRPr/>
            </a:lvl7pPr>
            <a:lvl8pPr marL="6031382" lvl="7" indent="-565442" algn="l">
              <a:lnSpc>
                <a:spcPct val="90000"/>
              </a:lnSpc>
              <a:spcBef>
                <a:spcPts val="800"/>
              </a:spcBef>
              <a:spcAft>
                <a:spcPts val="0"/>
              </a:spcAft>
              <a:buClr>
                <a:schemeClr val="dk1"/>
              </a:buClr>
              <a:buSzPts val="1800"/>
              <a:buChar char="•"/>
              <a:defRPr/>
            </a:lvl8pPr>
            <a:lvl9pPr marL="6785305" lvl="8" indent="-565442" algn="l">
              <a:lnSpc>
                <a:spcPct val="90000"/>
              </a:lnSpc>
              <a:spcBef>
                <a:spcPts val="800"/>
              </a:spcBef>
              <a:spcAft>
                <a:spcPts val="0"/>
              </a:spcAft>
              <a:buClr>
                <a:schemeClr val="dk1"/>
              </a:buClr>
              <a:buSzPts val="1800"/>
              <a:buChar char="•"/>
              <a:defRPr/>
            </a:lvl9pPr>
          </a:lstStyle>
          <a:p>
            <a:endParaRPr/>
          </a:p>
        </p:txBody>
      </p:sp>
      <p:sp>
        <p:nvSpPr>
          <p:cNvPr id="112" name="Google Shape;112;p83"/>
          <p:cNvSpPr txBox="1">
            <a:spLocks noGrp="1"/>
          </p:cNvSpPr>
          <p:nvPr>
            <p:ph type="dt" idx="10"/>
          </p:nvPr>
        </p:nvSpPr>
        <p:spPr>
          <a:xfrm>
            <a:off x="14249833" y="10482095"/>
            <a:ext cx="4523423" cy="60211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83"/>
          <p:cNvSpPr txBox="1">
            <a:spLocks noGrp="1"/>
          </p:cNvSpPr>
          <p:nvPr>
            <p:ph type="ftr" idx="11"/>
          </p:nvPr>
        </p:nvSpPr>
        <p:spPr>
          <a:xfrm>
            <a:off x="1389011" y="10482095"/>
            <a:ext cx="4879644" cy="60211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83"/>
          <p:cNvSpPr txBox="1">
            <a:spLocks noGrp="1"/>
          </p:cNvSpPr>
          <p:nvPr>
            <p:ph type="sldNum" idx="12"/>
          </p:nvPr>
        </p:nvSpPr>
        <p:spPr>
          <a:xfrm>
            <a:off x="7639490" y="10484433"/>
            <a:ext cx="4523423" cy="602118"/>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None/>
              <a:defRPr/>
            </a:lvl1pPr>
            <a:lvl2pPr marL="0" lvl="1" indent="0" algn="ctr">
              <a:lnSpc>
                <a:spcPct val="100000"/>
              </a:lnSpc>
              <a:spcBef>
                <a:spcPts val="0"/>
              </a:spcBef>
              <a:spcAft>
                <a:spcPts val="0"/>
              </a:spcAft>
              <a:buNone/>
              <a:defRPr/>
            </a:lvl2pPr>
            <a:lvl3pPr marL="0" lvl="2" indent="0" algn="ctr">
              <a:lnSpc>
                <a:spcPct val="100000"/>
              </a:lnSpc>
              <a:spcBef>
                <a:spcPts val="0"/>
              </a:spcBef>
              <a:spcAft>
                <a:spcPts val="0"/>
              </a:spcAft>
              <a:buNone/>
              <a:defRPr/>
            </a:lvl3pPr>
            <a:lvl4pPr marL="0" lvl="3" indent="0" algn="ctr">
              <a:lnSpc>
                <a:spcPct val="100000"/>
              </a:lnSpc>
              <a:spcBef>
                <a:spcPts val="0"/>
              </a:spcBef>
              <a:spcAft>
                <a:spcPts val="0"/>
              </a:spcAft>
              <a:buNone/>
              <a:defRPr/>
            </a:lvl4pPr>
            <a:lvl5pPr marL="0" lvl="4" indent="0" algn="ctr">
              <a:lnSpc>
                <a:spcPct val="100000"/>
              </a:lnSpc>
              <a:spcBef>
                <a:spcPts val="0"/>
              </a:spcBef>
              <a:spcAft>
                <a:spcPts val="0"/>
              </a:spcAft>
              <a:buNone/>
              <a:defRPr/>
            </a:lvl5pPr>
            <a:lvl6pPr marL="0" lvl="5" indent="0" algn="ctr">
              <a:lnSpc>
                <a:spcPct val="100000"/>
              </a:lnSpc>
              <a:spcBef>
                <a:spcPts val="0"/>
              </a:spcBef>
              <a:spcAft>
                <a:spcPts val="0"/>
              </a:spcAft>
              <a:buNone/>
              <a:defRPr/>
            </a:lvl6pPr>
            <a:lvl7pPr marL="0" lvl="6" indent="0" algn="ctr">
              <a:lnSpc>
                <a:spcPct val="100000"/>
              </a:lnSpc>
              <a:spcBef>
                <a:spcPts val="0"/>
              </a:spcBef>
              <a:spcAft>
                <a:spcPts val="0"/>
              </a:spcAft>
              <a:buNone/>
              <a:defRPr/>
            </a:lvl7pPr>
            <a:lvl8pPr marL="0" lvl="7" indent="0" algn="ctr">
              <a:lnSpc>
                <a:spcPct val="100000"/>
              </a:lnSpc>
              <a:spcBef>
                <a:spcPts val="0"/>
              </a:spcBef>
              <a:spcAft>
                <a:spcPts val="0"/>
              </a:spcAft>
              <a:buNone/>
              <a:defRPr/>
            </a:lvl8pPr>
            <a:lvl9pPr marL="0" lvl="8" indent="0" algn="ctr">
              <a:lnSpc>
                <a:spcPct val="100000"/>
              </a:lnSpc>
              <a:spcBef>
                <a:spcPts val="0"/>
              </a:spcBef>
              <a:spcAft>
                <a:spcPts val="0"/>
              </a:spcAft>
              <a:buNon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685307" y="4729215"/>
            <a:ext cx="18733486" cy="1850921"/>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7915"/>
            </a:lvl1pPr>
            <a:lvl2pPr lvl="1" algn="ctr">
              <a:spcBef>
                <a:spcPts val="0"/>
              </a:spcBef>
              <a:spcAft>
                <a:spcPts val="0"/>
              </a:spcAft>
              <a:buSzPts val="3600"/>
              <a:buNone/>
              <a:defRPr sz="7915"/>
            </a:lvl2pPr>
            <a:lvl3pPr lvl="2" algn="ctr">
              <a:spcBef>
                <a:spcPts val="0"/>
              </a:spcBef>
              <a:spcAft>
                <a:spcPts val="0"/>
              </a:spcAft>
              <a:buSzPts val="3600"/>
              <a:buNone/>
              <a:defRPr sz="7915"/>
            </a:lvl3pPr>
            <a:lvl4pPr lvl="3" algn="ctr">
              <a:spcBef>
                <a:spcPts val="0"/>
              </a:spcBef>
              <a:spcAft>
                <a:spcPts val="0"/>
              </a:spcAft>
              <a:buSzPts val="3600"/>
              <a:buNone/>
              <a:defRPr sz="7915"/>
            </a:lvl4pPr>
            <a:lvl5pPr lvl="4" algn="ctr">
              <a:spcBef>
                <a:spcPts val="0"/>
              </a:spcBef>
              <a:spcAft>
                <a:spcPts val="0"/>
              </a:spcAft>
              <a:buSzPts val="3600"/>
              <a:buNone/>
              <a:defRPr sz="7915"/>
            </a:lvl5pPr>
            <a:lvl6pPr lvl="5" algn="ctr">
              <a:spcBef>
                <a:spcPts val="0"/>
              </a:spcBef>
              <a:spcAft>
                <a:spcPts val="0"/>
              </a:spcAft>
              <a:buSzPts val="3600"/>
              <a:buNone/>
              <a:defRPr sz="7915"/>
            </a:lvl6pPr>
            <a:lvl7pPr lvl="6" algn="ctr">
              <a:spcBef>
                <a:spcPts val="0"/>
              </a:spcBef>
              <a:spcAft>
                <a:spcPts val="0"/>
              </a:spcAft>
              <a:buSzPts val="3600"/>
              <a:buNone/>
              <a:defRPr sz="7915"/>
            </a:lvl7pPr>
            <a:lvl8pPr lvl="7" algn="ctr">
              <a:spcBef>
                <a:spcPts val="0"/>
              </a:spcBef>
              <a:spcAft>
                <a:spcPts val="0"/>
              </a:spcAft>
              <a:buSzPts val="3600"/>
              <a:buNone/>
              <a:defRPr sz="7915"/>
            </a:lvl8pPr>
            <a:lvl9pPr lvl="8" algn="ctr">
              <a:spcBef>
                <a:spcPts val="0"/>
              </a:spcBef>
              <a:spcAft>
                <a:spcPts val="0"/>
              </a:spcAft>
              <a:buSzPts val="3600"/>
              <a:buNone/>
              <a:defRPr sz="7915"/>
            </a:lvl9pPr>
          </a:lstStyle>
          <a:p>
            <a:endParaRPr/>
          </a:p>
        </p:txBody>
      </p:sp>
      <p:sp>
        <p:nvSpPr>
          <p:cNvPr id="15" name="Google Shape;15;p3"/>
          <p:cNvSpPr txBox="1">
            <a:spLocks noGrp="1"/>
          </p:cNvSpPr>
          <p:nvPr>
            <p:ph type="sldNum" idx="12"/>
          </p:nvPr>
        </p:nvSpPr>
        <p:spPr>
          <a:xfrm>
            <a:off x="18627640" y="10253320"/>
            <a:ext cx="1206378" cy="865434"/>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5"/>
        <p:cNvGrpSpPr/>
        <p:nvPr/>
      </p:nvGrpSpPr>
      <p:grpSpPr>
        <a:xfrm>
          <a:off x="0" y="0"/>
          <a:ext cx="0" cy="0"/>
          <a:chOff x="0" y="0"/>
          <a:chExt cx="0" cy="0"/>
        </a:xfrm>
      </p:grpSpPr>
      <p:sp>
        <p:nvSpPr>
          <p:cNvPr id="116" name="Google Shape;116;p84"/>
          <p:cNvSpPr txBox="1">
            <a:spLocks noGrp="1"/>
          </p:cNvSpPr>
          <p:nvPr>
            <p:ph type="title"/>
          </p:nvPr>
        </p:nvSpPr>
        <p:spPr>
          <a:xfrm>
            <a:off x="1384776" y="602122"/>
            <a:ext cx="17339786" cy="218595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84"/>
          <p:cNvSpPr txBox="1">
            <a:spLocks noGrp="1"/>
          </p:cNvSpPr>
          <p:nvPr>
            <p:ph type="body" idx="1"/>
          </p:nvPr>
        </p:nvSpPr>
        <p:spPr>
          <a:xfrm>
            <a:off x="1384778" y="2772362"/>
            <a:ext cx="8504976" cy="1358692"/>
          </a:xfrm>
          <a:prstGeom prst="rect">
            <a:avLst/>
          </a:prstGeom>
          <a:noFill/>
          <a:ln>
            <a:noFill/>
          </a:ln>
        </p:spPr>
        <p:txBody>
          <a:bodyPr spcFirstLastPara="1" wrap="square" lIns="91425" tIns="45700" rIns="91425" bIns="45700" anchor="b" anchorCtr="0">
            <a:normAutofit/>
          </a:bodyPr>
          <a:lstStyle>
            <a:lvl1pPr marL="753923" lvl="0" indent="-376961" algn="l">
              <a:lnSpc>
                <a:spcPct val="90000"/>
              </a:lnSpc>
              <a:spcBef>
                <a:spcPts val="1601"/>
              </a:spcBef>
              <a:spcAft>
                <a:spcPts val="0"/>
              </a:spcAft>
              <a:buClr>
                <a:schemeClr val="accent4"/>
              </a:buClr>
              <a:buSzPts val="2330"/>
              <a:buNone/>
              <a:defRPr sz="3842" b="1"/>
            </a:lvl1pPr>
            <a:lvl2pPr marL="1507846" lvl="1" indent="-376961" algn="l">
              <a:lnSpc>
                <a:spcPct val="90000"/>
              </a:lnSpc>
              <a:spcBef>
                <a:spcPts val="872"/>
              </a:spcBef>
              <a:spcAft>
                <a:spcPts val="0"/>
              </a:spcAft>
              <a:buClr>
                <a:schemeClr val="accent4"/>
              </a:buClr>
              <a:buSzPts val="1941"/>
              <a:buNone/>
              <a:defRPr sz="3201" b="1"/>
            </a:lvl2pPr>
            <a:lvl3pPr marL="2261768" lvl="2" indent="-376961" algn="l">
              <a:lnSpc>
                <a:spcPct val="90000"/>
              </a:lnSpc>
              <a:spcBef>
                <a:spcPts val="872"/>
              </a:spcBef>
              <a:spcAft>
                <a:spcPts val="0"/>
              </a:spcAft>
              <a:buClr>
                <a:schemeClr val="accent4"/>
              </a:buClr>
              <a:buSzPts val="1747"/>
              <a:buNone/>
              <a:defRPr sz="2879" b="1"/>
            </a:lvl3pPr>
            <a:lvl4pPr marL="3015691" lvl="3" indent="-376961" algn="l">
              <a:lnSpc>
                <a:spcPct val="90000"/>
              </a:lnSpc>
              <a:spcBef>
                <a:spcPts val="872"/>
              </a:spcBef>
              <a:spcAft>
                <a:spcPts val="0"/>
              </a:spcAft>
              <a:buClr>
                <a:schemeClr val="accent4"/>
              </a:buClr>
              <a:buSzPts val="1553"/>
              <a:buNone/>
              <a:defRPr sz="2561" b="1"/>
            </a:lvl4pPr>
            <a:lvl5pPr marL="3769614" lvl="4" indent="-376961" algn="l">
              <a:lnSpc>
                <a:spcPct val="90000"/>
              </a:lnSpc>
              <a:spcBef>
                <a:spcPts val="872"/>
              </a:spcBef>
              <a:spcAft>
                <a:spcPts val="0"/>
              </a:spcAft>
              <a:buClr>
                <a:schemeClr val="accent4"/>
              </a:buClr>
              <a:buSzPts val="1553"/>
              <a:buNone/>
              <a:defRPr sz="2561" b="1"/>
            </a:lvl5pPr>
            <a:lvl6pPr marL="4523537" lvl="5" indent="-376961" algn="l">
              <a:lnSpc>
                <a:spcPct val="90000"/>
              </a:lnSpc>
              <a:spcBef>
                <a:spcPts val="872"/>
              </a:spcBef>
              <a:spcAft>
                <a:spcPts val="0"/>
              </a:spcAft>
              <a:buClr>
                <a:schemeClr val="dk1"/>
              </a:buClr>
              <a:buSzPts val="1553"/>
              <a:buNone/>
              <a:defRPr sz="2561" b="1"/>
            </a:lvl6pPr>
            <a:lvl7pPr marL="5277460" lvl="6" indent="-376961" algn="l">
              <a:lnSpc>
                <a:spcPct val="90000"/>
              </a:lnSpc>
              <a:spcBef>
                <a:spcPts val="800"/>
              </a:spcBef>
              <a:spcAft>
                <a:spcPts val="0"/>
              </a:spcAft>
              <a:buClr>
                <a:schemeClr val="dk1"/>
              </a:buClr>
              <a:buSzPts val="1553"/>
              <a:buNone/>
              <a:defRPr sz="2561" b="1"/>
            </a:lvl7pPr>
            <a:lvl8pPr marL="6031382" lvl="7" indent="-376961" algn="l">
              <a:lnSpc>
                <a:spcPct val="90000"/>
              </a:lnSpc>
              <a:spcBef>
                <a:spcPts val="800"/>
              </a:spcBef>
              <a:spcAft>
                <a:spcPts val="0"/>
              </a:spcAft>
              <a:buClr>
                <a:schemeClr val="dk1"/>
              </a:buClr>
              <a:buSzPts val="1553"/>
              <a:buNone/>
              <a:defRPr sz="2561" b="1"/>
            </a:lvl8pPr>
            <a:lvl9pPr marL="6785305" lvl="8" indent="-376961" algn="l">
              <a:lnSpc>
                <a:spcPct val="90000"/>
              </a:lnSpc>
              <a:spcBef>
                <a:spcPts val="800"/>
              </a:spcBef>
              <a:spcAft>
                <a:spcPts val="0"/>
              </a:spcAft>
              <a:buClr>
                <a:schemeClr val="dk1"/>
              </a:buClr>
              <a:buSzPts val="1553"/>
              <a:buNone/>
              <a:defRPr sz="2561" b="1"/>
            </a:lvl9pPr>
          </a:lstStyle>
          <a:p>
            <a:endParaRPr/>
          </a:p>
        </p:txBody>
      </p:sp>
      <p:sp>
        <p:nvSpPr>
          <p:cNvPr id="118" name="Google Shape;118;p84"/>
          <p:cNvSpPr txBox="1">
            <a:spLocks noGrp="1"/>
          </p:cNvSpPr>
          <p:nvPr>
            <p:ph type="body" idx="2"/>
          </p:nvPr>
        </p:nvSpPr>
        <p:spPr>
          <a:xfrm>
            <a:off x="1384778" y="4131054"/>
            <a:ext cx="8504976" cy="6076159"/>
          </a:xfrm>
          <a:prstGeom prst="rect">
            <a:avLst/>
          </a:prstGeom>
          <a:noFill/>
          <a:ln>
            <a:noFill/>
          </a:ln>
        </p:spPr>
        <p:txBody>
          <a:bodyPr spcFirstLastPara="1" wrap="square" lIns="91425" tIns="45700" rIns="91425" bIns="45700" anchor="t" anchorCtr="0">
            <a:normAutofit/>
          </a:bodyPr>
          <a:lstStyle>
            <a:lvl1pPr marL="753923" lvl="0" indent="-565442" algn="l">
              <a:lnSpc>
                <a:spcPct val="90000"/>
              </a:lnSpc>
              <a:spcBef>
                <a:spcPts val="1601"/>
              </a:spcBef>
              <a:spcAft>
                <a:spcPts val="0"/>
              </a:spcAft>
              <a:buClr>
                <a:schemeClr val="accent4"/>
              </a:buClr>
              <a:buSzPts val="1800"/>
              <a:buChar char="o"/>
              <a:defRPr/>
            </a:lvl1pPr>
            <a:lvl2pPr marL="1507846" lvl="1" indent="-565442" algn="l">
              <a:lnSpc>
                <a:spcPct val="90000"/>
              </a:lnSpc>
              <a:spcBef>
                <a:spcPts val="872"/>
              </a:spcBef>
              <a:spcAft>
                <a:spcPts val="0"/>
              </a:spcAft>
              <a:buClr>
                <a:schemeClr val="accent4"/>
              </a:buClr>
              <a:buSzPts val="1800"/>
              <a:buChar char="•"/>
              <a:defRPr/>
            </a:lvl2pPr>
            <a:lvl3pPr marL="2261768" lvl="2" indent="-565442" algn="l">
              <a:lnSpc>
                <a:spcPct val="90000"/>
              </a:lnSpc>
              <a:spcBef>
                <a:spcPts val="872"/>
              </a:spcBef>
              <a:spcAft>
                <a:spcPts val="0"/>
              </a:spcAft>
              <a:buClr>
                <a:schemeClr val="accent4"/>
              </a:buClr>
              <a:buSzPts val="1800"/>
              <a:buChar char="─"/>
              <a:defRPr/>
            </a:lvl3pPr>
            <a:lvl4pPr marL="3015691" lvl="3" indent="-565442" algn="l">
              <a:lnSpc>
                <a:spcPct val="90000"/>
              </a:lnSpc>
              <a:spcBef>
                <a:spcPts val="872"/>
              </a:spcBef>
              <a:spcAft>
                <a:spcPts val="0"/>
              </a:spcAft>
              <a:buClr>
                <a:schemeClr val="accent4"/>
              </a:buClr>
              <a:buSzPts val="1800"/>
              <a:buChar char="•"/>
              <a:defRPr/>
            </a:lvl4pPr>
            <a:lvl5pPr marL="3769614" lvl="4" indent="-565442" algn="l">
              <a:lnSpc>
                <a:spcPct val="90000"/>
              </a:lnSpc>
              <a:spcBef>
                <a:spcPts val="872"/>
              </a:spcBef>
              <a:spcAft>
                <a:spcPts val="0"/>
              </a:spcAft>
              <a:buClr>
                <a:schemeClr val="accent4"/>
              </a:buClr>
              <a:buSzPts val="1800"/>
              <a:buChar char="─"/>
              <a:defRPr/>
            </a:lvl5pPr>
            <a:lvl6pPr marL="4523537" lvl="5" indent="-565442" algn="l">
              <a:lnSpc>
                <a:spcPct val="90000"/>
              </a:lnSpc>
              <a:spcBef>
                <a:spcPts val="872"/>
              </a:spcBef>
              <a:spcAft>
                <a:spcPts val="0"/>
              </a:spcAft>
              <a:buClr>
                <a:schemeClr val="dk1"/>
              </a:buClr>
              <a:buSzPts val="1800"/>
              <a:buChar char="•"/>
              <a:defRPr/>
            </a:lvl6pPr>
            <a:lvl7pPr marL="5277460" lvl="6" indent="-565442" algn="l">
              <a:lnSpc>
                <a:spcPct val="90000"/>
              </a:lnSpc>
              <a:spcBef>
                <a:spcPts val="800"/>
              </a:spcBef>
              <a:spcAft>
                <a:spcPts val="0"/>
              </a:spcAft>
              <a:buClr>
                <a:schemeClr val="dk1"/>
              </a:buClr>
              <a:buSzPts val="1800"/>
              <a:buChar char="•"/>
              <a:defRPr/>
            </a:lvl7pPr>
            <a:lvl8pPr marL="6031382" lvl="7" indent="-565442" algn="l">
              <a:lnSpc>
                <a:spcPct val="90000"/>
              </a:lnSpc>
              <a:spcBef>
                <a:spcPts val="800"/>
              </a:spcBef>
              <a:spcAft>
                <a:spcPts val="0"/>
              </a:spcAft>
              <a:buClr>
                <a:schemeClr val="dk1"/>
              </a:buClr>
              <a:buSzPts val="1800"/>
              <a:buChar char="•"/>
              <a:defRPr/>
            </a:lvl8pPr>
            <a:lvl9pPr marL="6785305" lvl="8" indent="-565442" algn="l">
              <a:lnSpc>
                <a:spcPct val="90000"/>
              </a:lnSpc>
              <a:spcBef>
                <a:spcPts val="800"/>
              </a:spcBef>
              <a:spcAft>
                <a:spcPts val="0"/>
              </a:spcAft>
              <a:buClr>
                <a:schemeClr val="dk1"/>
              </a:buClr>
              <a:buSzPts val="1800"/>
              <a:buChar char="•"/>
              <a:defRPr/>
            </a:lvl9pPr>
          </a:lstStyle>
          <a:p>
            <a:endParaRPr/>
          </a:p>
        </p:txBody>
      </p:sp>
      <p:sp>
        <p:nvSpPr>
          <p:cNvPr id="119" name="Google Shape;119;p84"/>
          <p:cNvSpPr txBox="1">
            <a:spLocks noGrp="1"/>
          </p:cNvSpPr>
          <p:nvPr>
            <p:ph type="body" idx="3"/>
          </p:nvPr>
        </p:nvSpPr>
        <p:spPr>
          <a:xfrm>
            <a:off x="10177702" y="2772362"/>
            <a:ext cx="8546861" cy="1358692"/>
          </a:xfrm>
          <a:prstGeom prst="rect">
            <a:avLst/>
          </a:prstGeom>
          <a:noFill/>
          <a:ln>
            <a:noFill/>
          </a:ln>
        </p:spPr>
        <p:txBody>
          <a:bodyPr spcFirstLastPara="1" wrap="square" lIns="91425" tIns="45700" rIns="91425" bIns="45700" anchor="b" anchorCtr="0">
            <a:normAutofit/>
          </a:bodyPr>
          <a:lstStyle>
            <a:lvl1pPr marL="753923" lvl="0" indent="-376961" algn="l">
              <a:lnSpc>
                <a:spcPct val="90000"/>
              </a:lnSpc>
              <a:spcBef>
                <a:spcPts val="1601"/>
              </a:spcBef>
              <a:spcAft>
                <a:spcPts val="0"/>
              </a:spcAft>
              <a:buClr>
                <a:schemeClr val="accent4"/>
              </a:buClr>
              <a:buSzPts val="2330"/>
              <a:buNone/>
              <a:defRPr sz="3842" b="1"/>
            </a:lvl1pPr>
            <a:lvl2pPr marL="1507846" lvl="1" indent="-376961" algn="l">
              <a:lnSpc>
                <a:spcPct val="90000"/>
              </a:lnSpc>
              <a:spcBef>
                <a:spcPts val="872"/>
              </a:spcBef>
              <a:spcAft>
                <a:spcPts val="0"/>
              </a:spcAft>
              <a:buClr>
                <a:schemeClr val="accent4"/>
              </a:buClr>
              <a:buSzPts val="1941"/>
              <a:buNone/>
              <a:defRPr sz="3201" b="1"/>
            </a:lvl2pPr>
            <a:lvl3pPr marL="2261768" lvl="2" indent="-376961" algn="l">
              <a:lnSpc>
                <a:spcPct val="90000"/>
              </a:lnSpc>
              <a:spcBef>
                <a:spcPts val="872"/>
              </a:spcBef>
              <a:spcAft>
                <a:spcPts val="0"/>
              </a:spcAft>
              <a:buClr>
                <a:schemeClr val="accent4"/>
              </a:buClr>
              <a:buSzPts val="1747"/>
              <a:buNone/>
              <a:defRPr sz="2879" b="1"/>
            </a:lvl3pPr>
            <a:lvl4pPr marL="3015691" lvl="3" indent="-376961" algn="l">
              <a:lnSpc>
                <a:spcPct val="90000"/>
              </a:lnSpc>
              <a:spcBef>
                <a:spcPts val="872"/>
              </a:spcBef>
              <a:spcAft>
                <a:spcPts val="0"/>
              </a:spcAft>
              <a:buClr>
                <a:schemeClr val="accent4"/>
              </a:buClr>
              <a:buSzPts val="1553"/>
              <a:buNone/>
              <a:defRPr sz="2561" b="1"/>
            </a:lvl4pPr>
            <a:lvl5pPr marL="3769614" lvl="4" indent="-376961" algn="l">
              <a:lnSpc>
                <a:spcPct val="90000"/>
              </a:lnSpc>
              <a:spcBef>
                <a:spcPts val="872"/>
              </a:spcBef>
              <a:spcAft>
                <a:spcPts val="0"/>
              </a:spcAft>
              <a:buClr>
                <a:schemeClr val="accent4"/>
              </a:buClr>
              <a:buSzPts val="1553"/>
              <a:buNone/>
              <a:defRPr sz="2561" b="1"/>
            </a:lvl5pPr>
            <a:lvl6pPr marL="4523537" lvl="5" indent="-376961" algn="l">
              <a:lnSpc>
                <a:spcPct val="90000"/>
              </a:lnSpc>
              <a:spcBef>
                <a:spcPts val="872"/>
              </a:spcBef>
              <a:spcAft>
                <a:spcPts val="0"/>
              </a:spcAft>
              <a:buClr>
                <a:schemeClr val="dk1"/>
              </a:buClr>
              <a:buSzPts val="1553"/>
              <a:buNone/>
              <a:defRPr sz="2561" b="1"/>
            </a:lvl6pPr>
            <a:lvl7pPr marL="5277460" lvl="6" indent="-376961" algn="l">
              <a:lnSpc>
                <a:spcPct val="90000"/>
              </a:lnSpc>
              <a:spcBef>
                <a:spcPts val="800"/>
              </a:spcBef>
              <a:spcAft>
                <a:spcPts val="0"/>
              </a:spcAft>
              <a:buClr>
                <a:schemeClr val="dk1"/>
              </a:buClr>
              <a:buSzPts val="1553"/>
              <a:buNone/>
              <a:defRPr sz="2561" b="1"/>
            </a:lvl7pPr>
            <a:lvl8pPr marL="6031382" lvl="7" indent="-376961" algn="l">
              <a:lnSpc>
                <a:spcPct val="90000"/>
              </a:lnSpc>
              <a:spcBef>
                <a:spcPts val="800"/>
              </a:spcBef>
              <a:spcAft>
                <a:spcPts val="0"/>
              </a:spcAft>
              <a:buClr>
                <a:schemeClr val="dk1"/>
              </a:buClr>
              <a:buSzPts val="1553"/>
              <a:buNone/>
              <a:defRPr sz="2561" b="1"/>
            </a:lvl8pPr>
            <a:lvl9pPr marL="6785305" lvl="8" indent="-376961" algn="l">
              <a:lnSpc>
                <a:spcPct val="90000"/>
              </a:lnSpc>
              <a:spcBef>
                <a:spcPts val="800"/>
              </a:spcBef>
              <a:spcAft>
                <a:spcPts val="0"/>
              </a:spcAft>
              <a:buClr>
                <a:schemeClr val="dk1"/>
              </a:buClr>
              <a:buSzPts val="1553"/>
              <a:buNone/>
              <a:defRPr sz="2561" b="1"/>
            </a:lvl9pPr>
          </a:lstStyle>
          <a:p>
            <a:endParaRPr/>
          </a:p>
        </p:txBody>
      </p:sp>
      <p:sp>
        <p:nvSpPr>
          <p:cNvPr id="120" name="Google Shape;120;p84"/>
          <p:cNvSpPr txBox="1">
            <a:spLocks noGrp="1"/>
          </p:cNvSpPr>
          <p:nvPr>
            <p:ph type="body" idx="4"/>
          </p:nvPr>
        </p:nvSpPr>
        <p:spPr>
          <a:xfrm>
            <a:off x="10177702" y="4131054"/>
            <a:ext cx="8546861" cy="6076159"/>
          </a:xfrm>
          <a:prstGeom prst="rect">
            <a:avLst/>
          </a:prstGeom>
          <a:noFill/>
          <a:ln>
            <a:noFill/>
          </a:ln>
        </p:spPr>
        <p:txBody>
          <a:bodyPr spcFirstLastPara="1" wrap="square" lIns="91425" tIns="45700" rIns="91425" bIns="45700" anchor="t" anchorCtr="0">
            <a:normAutofit/>
          </a:bodyPr>
          <a:lstStyle>
            <a:lvl1pPr marL="753923" lvl="0" indent="-565442" algn="l">
              <a:lnSpc>
                <a:spcPct val="90000"/>
              </a:lnSpc>
              <a:spcBef>
                <a:spcPts val="1601"/>
              </a:spcBef>
              <a:spcAft>
                <a:spcPts val="0"/>
              </a:spcAft>
              <a:buClr>
                <a:schemeClr val="accent4"/>
              </a:buClr>
              <a:buSzPts val="1800"/>
              <a:buChar char="o"/>
              <a:defRPr/>
            </a:lvl1pPr>
            <a:lvl2pPr marL="1507846" lvl="1" indent="-565442" algn="l">
              <a:lnSpc>
                <a:spcPct val="90000"/>
              </a:lnSpc>
              <a:spcBef>
                <a:spcPts val="872"/>
              </a:spcBef>
              <a:spcAft>
                <a:spcPts val="0"/>
              </a:spcAft>
              <a:buClr>
                <a:schemeClr val="accent4"/>
              </a:buClr>
              <a:buSzPts val="1800"/>
              <a:buChar char="•"/>
              <a:defRPr/>
            </a:lvl2pPr>
            <a:lvl3pPr marL="2261768" lvl="2" indent="-565442" algn="l">
              <a:lnSpc>
                <a:spcPct val="90000"/>
              </a:lnSpc>
              <a:spcBef>
                <a:spcPts val="872"/>
              </a:spcBef>
              <a:spcAft>
                <a:spcPts val="0"/>
              </a:spcAft>
              <a:buClr>
                <a:schemeClr val="accent4"/>
              </a:buClr>
              <a:buSzPts val="1800"/>
              <a:buChar char="─"/>
              <a:defRPr/>
            </a:lvl3pPr>
            <a:lvl4pPr marL="3015691" lvl="3" indent="-565442" algn="l">
              <a:lnSpc>
                <a:spcPct val="90000"/>
              </a:lnSpc>
              <a:spcBef>
                <a:spcPts val="872"/>
              </a:spcBef>
              <a:spcAft>
                <a:spcPts val="0"/>
              </a:spcAft>
              <a:buClr>
                <a:schemeClr val="accent4"/>
              </a:buClr>
              <a:buSzPts val="1800"/>
              <a:buChar char="•"/>
              <a:defRPr/>
            </a:lvl4pPr>
            <a:lvl5pPr marL="3769614" lvl="4" indent="-565442" algn="l">
              <a:lnSpc>
                <a:spcPct val="90000"/>
              </a:lnSpc>
              <a:spcBef>
                <a:spcPts val="872"/>
              </a:spcBef>
              <a:spcAft>
                <a:spcPts val="0"/>
              </a:spcAft>
              <a:buClr>
                <a:schemeClr val="accent4"/>
              </a:buClr>
              <a:buSzPts val="1800"/>
              <a:buChar char="─"/>
              <a:defRPr/>
            </a:lvl5pPr>
            <a:lvl6pPr marL="4523537" lvl="5" indent="-565442" algn="l">
              <a:lnSpc>
                <a:spcPct val="90000"/>
              </a:lnSpc>
              <a:spcBef>
                <a:spcPts val="872"/>
              </a:spcBef>
              <a:spcAft>
                <a:spcPts val="0"/>
              </a:spcAft>
              <a:buClr>
                <a:schemeClr val="dk1"/>
              </a:buClr>
              <a:buSzPts val="1800"/>
              <a:buChar char="•"/>
              <a:defRPr/>
            </a:lvl6pPr>
            <a:lvl7pPr marL="5277460" lvl="6" indent="-565442" algn="l">
              <a:lnSpc>
                <a:spcPct val="90000"/>
              </a:lnSpc>
              <a:spcBef>
                <a:spcPts val="800"/>
              </a:spcBef>
              <a:spcAft>
                <a:spcPts val="0"/>
              </a:spcAft>
              <a:buClr>
                <a:schemeClr val="dk1"/>
              </a:buClr>
              <a:buSzPts val="1800"/>
              <a:buChar char="•"/>
              <a:defRPr/>
            </a:lvl7pPr>
            <a:lvl8pPr marL="6031382" lvl="7" indent="-565442" algn="l">
              <a:lnSpc>
                <a:spcPct val="90000"/>
              </a:lnSpc>
              <a:spcBef>
                <a:spcPts val="800"/>
              </a:spcBef>
              <a:spcAft>
                <a:spcPts val="0"/>
              </a:spcAft>
              <a:buClr>
                <a:schemeClr val="dk1"/>
              </a:buClr>
              <a:buSzPts val="1800"/>
              <a:buChar char="•"/>
              <a:defRPr/>
            </a:lvl8pPr>
            <a:lvl9pPr marL="6785305" lvl="8" indent="-565442" algn="l">
              <a:lnSpc>
                <a:spcPct val="90000"/>
              </a:lnSpc>
              <a:spcBef>
                <a:spcPts val="800"/>
              </a:spcBef>
              <a:spcAft>
                <a:spcPts val="0"/>
              </a:spcAft>
              <a:buClr>
                <a:schemeClr val="dk1"/>
              </a:buClr>
              <a:buSzPts val="1800"/>
              <a:buChar char="•"/>
              <a:defRPr/>
            </a:lvl9pPr>
          </a:lstStyle>
          <a:p>
            <a:endParaRPr/>
          </a:p>
        </p:txBody>
      </p:sp>
      <p:sp>
        <p:nvSpPr>
          <p:cNvPr id="121" name="Google Shape;121;p84"/>
          <p:cNvSpPr txBox="1">
            <a:spLocks noGrp="1"/>
          </p:cNvSpPr>
          <p:nvPr>
            <p:ph type="dt" idx="10"/>
          </p:nvPr>
        </p:nvSpPr>
        <p:spPr>
          <a:xfrm>
            <a:off x="14249833" y="10482095"/>
            <a:ext cx="4523423" cy="60211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84"/>
          <p:cNvSpPr txBox="1">
            <a:spLocks noGrp="1"/>
          </p:cNvSpPr>
          <p:nvPr>
            <p:ph type="ftr" idx="11"/>
          </p:nvPr>
        </p:nvSpPr>
        <p:spPr>
          <a:xfrm>
            <a:off x="1389011" y="10482095"/>
            <a:ext cx="4879644" cy="60211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84"/>
          <p:cNvSpPr txBox="1">
            <a:spLocks noGrp="1"/>
          </p:cNvSpPr>
          <p:nvPr>
            <p:ph type="sldNum" idx="12"/>
          </p:nvPr>
        </p:nvSpPr>
        <p:spPr>
          <a:xfrm>
            <a:off x="7639490" y="10484433"/>
            <a:ext cx="4523423" cy="602118"/>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None/>
              <a:defRPr/>
            </a:lvl1pPr>
            <a:lvl2pPr marL="0" lvl="1" indent="0" algn="ctr">
              <a:lnSpc>
                <a:spcPct val="100000"/>
              </a:lnSpc>
              <a:spcBef>
                <a:spcPts val="0"/>
              </a:spcBef>
              <a:spcAft>
                <a:spcPts val="0"/>
              </a:spcAft>
              <a:buNone/>
              <a:defRPr/>
            </a:lvl2pPr>
            <a:lvl3pPr marL="0" lvl="2" indent="0" algn="ctr">
              <a:lnSpc>
                <a:spcPct val="100000"/>
              </a:lnSpc>
              <a:spcBef>
                <a:spcPts val="0"/>
              </a:spcBef>
              <a:spcAft>
                <a:spcPts val="0"/>
              </a:spcAft>
              <a:buNone/>
              <a:defRPr/>
            </a:lvl3pPr>
            <a:lvl4pPr marL="0" lvl="3" indent="0" algn="ctr">
              <a:lnSpc>
                <a:spcPct val="100000"/>
              </a:lnSpc>
              <a:spcBef>
                <a:spcPts val="0"/>
              </a:spcBef>
              <a:spcAft>
                <a:spcPts val="0"/>
              </a:spcAft>
              <a:buNone/>
              <a:defRPr/>
            </a:lvl4pPr>
            <a:lvl5pPr marL="0" lvl="4" indent="0" algn="ctr">
              <a:lnSpc>
                <a:spcPct val="100000"/>
              </a:lnSpc>
              <a:spcBef>
                <a:spcPts val="0"/>
              </a:spcBef>
              <a:spcAft>
                <a:spcPts val="0"/>
              </a:spcAft>
              <a:buNone/>
              <a:defRPr/>
            </a:lvl5pPr>
            <a:lvl6pPr marL="0" lvl="5" indent="0" algn="ctr">
              <a:lnSpc>
                <a:spcPct val="100000"/>
              </a:lnSpc>
              <a:spcBef>
                <a:spcPts val="0"/>
              </a:spcBef>
              <a:spcAft>
                <a:spcPts val="0"/>
              </a:spcAft>
              <a:buNone/>
              <a:defRPr/>
            </a:lvl6pPr>
            <a:lvl7pPr marL="0" lvl="6" indent="0" algn="ctr">
              <a:lnSpc>
                <a:spcPct val="100000"/>
              </a:lnSpc>
              <a:spcBef>
                <a:spcPts val="0"/>
              </a:spcBef>
              <a:spcAft>
                <a:spcPts val="0"/>
              </a:spcAft>
              <a:buNone/>
              <a:defRPr/>
            </a:lvl7pPr>
            <a:lvl8pPr marL="0" lvl="7" indent="0" algn="ctr">
              <a:lnSpc>
                <a:spcPct val="100000"/>
              </a:lnSpc>
              <a:spcBef>
                <a:spcPts val="0"/>
              </a:spcBef>
              <a:spcAft>
                <a:spcPts val="0"/>
              </a:spcAft>
              <a:buNone/>
              <a:defRPr/>
            </a:lvl8pPr>
            <a:lvl9pPr marL="0" lvl="8" indent="0" algn="ctr">
              <a:lnSpc>
                <a:spcPct val="100000"/>
              </a:lnSpc>
              <a:spcBef>
                <a:spcPts val="0"/>
              </a:spcBef>
              <a:spcAft>
                <a:spcPts val="0"/>
              </a:spcAft>
              <a:buNon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sp>
        <p:nvSpPr>
          <p:cNvPr id="125" name="Google Shape;125;p85"/>
          <p:cNvSpPr txBox="1">
            <a:spLocks noGrp="1"/>
          </p:cNvSpPr>
          <p:nvPr>
            <p:ph type="title"/>
          </p:nvPr>
        </p:nvSpPr>
        <p:spPr>
          <a:xfrm>
            <a:off x="1382157" y="602123"/>
            <a:ext cx="17339786" cy="151305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85"/>
          <p:cNvSpPr txBox="1">
            <a:spLocks noGrp="1"/>
          </p:cNvSpPr>
          <p:nvPr>
            <p:ph type="dt" idx="10"/>
          </p:nvPr>
        </p:nvSpPr>
        <p:spPr>
          <a:xfrm>
            <a:off x="14249833" y="10482095"/>
            <a:ext cx="4523423" cy="60211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85"/>
          <p:cNvSpPr txBox="1">
            <a:spLocks noGrp="1"/>
          </p:cNvSpPr>
          <p:nvPr>
            <p:ph type="ftr" idx="11"/>
          </p:nvPr>
        </p:nvSpPr>
        <p:spPr>
          <a:xfrm>
            <a:off x="1389011" y="10482095"/>
            <a:ext cx="4879644" cy="60211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85"/>
          <p:cNvSpPr txBox="1">
            <a:spLocks noGrp="1"/>
          </p:cNvSpPr>
          <p:nvPr>
            <p:ph type="sldNum" idx="12"/>
          </p:nvPr>
        </p:nvSpPr>
        <p:spPr>
          <a:xfrm>
            <a:off x="7639490" y="10484433"/>
            <a:ext cx="4523423" cy="602118"/>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None/>
              <a:defRPr/>
            </a:lvl1pPr>
            <a:lvl2pPr marL="0" lvl="1" indent="0" algn="ctr">
              <a:lnSpc>
                <a:spcPct val="100000"/>
              </a:lnSpc>
              <a:spcBef>
                <a:spcPts val="0"/>
              </a:spcBef>
              <a:spcAft>
                <a:spcPts val="0"/>
              </a:spcAft>
              <a:buNone/>
              <a:defRPr/>
            </a:lvl2pPr>
            <a:lvl3pPr marL="0" lvl="2" indent="0" algn="ctr">
              <a:lnSpc>
                <a:spcPct val="100000"/>
              </a:lnSpc>
              <a:spcBef>
                <a:spcPts val="0"/>
              </a:spcBef>
              <a:spcAft>
                <a:spcPts val="0"/>
              </a:spcAft>
              <a:buNone/>
              <a:defRPr/>
            </a:lvl3pPr>
            <a:lvl4pPr marL="0" lvl="3" indent="0" algn="ctr">
              <a:lnSpc>
                <a:spcPct val="100000"/>
              </a:lnSpc>
              <a:spcBef>
                <a:spcPts val="0"/>
              </a:spcBef>
              <a:spcAft>
                <a:spcPts val="0"/>
              </a:spcAft>
              <a:buNone/>
              <a:defRPr/>
            </a:lvl4pPr>
            <a:lvl5pPr marL="0" lvl="4" indent="0" algn="ctr">
              <a:lnSpc>
                <a:spcPct val="100000"/>
              </a:lnSpc>
              <a:spcBef>
                <a:spcPts val="0"/>
              </a:spcBef>
              <a:spcAft>
                <a:spcPts val="0"/>
              </a:spcAft>
              <a:buNone/>
              <a:defRPr/>
            </a:lvl5pPr>
            <a:lvl6pPr marL="0" lvl="5" indent="0" algn="ctr">
              <a:lnSpc>
                <a:spcPct val="100000"/>
              </a:lnSpc>
              <a:spcBef>
                <a:spcPts val="0"/>
              </a:spcBef>
              <a:spcAft>
                <a:spcPts val="0"/>
              </a:spcAft>
              <a:buNone/>
              <a:defRPr/>
            </a:lvl6pPr>
            <a:lvl7pPr marL="0" lvl="6" indent="0" algn="ctr">
              <a:lnSpc>
                <a:spcPct val="100000"/>
              </a:lnSpc>
              <a:spcBef>
                <a:spcPts val="0"/>
              </a:spcBef>
              <a:spcAft>
                <a:spcPts val="0"/>
              </a:spcAft>
              <a:buNone/>
              <a:defRPr/>
            </a:lvl7pPr>
            <a:lvl8pPr marL="0" lvl="7" indent="0" algn="ctr">
              <a:lnSpc>
                <a:spcPct val="100000"/>
              </a:lnSpc>
              <a:spcBef>
                <a:spcPts val="0"/>
              </a:spcBef>
              <a:spcAft>
                <a:spcPts val="0"/>
              </a:spcAft>
              <a:buNone/>
              <a:defRPr/>
            </a:lvl8pPr>
            <a:lvl9pPr marL="0" lvl="8" indent="0" algn="ctr">
              <a:lnSpc>
                <a:spcPct val="100000"/>
              </a:lnSpc>
              <a:spcBef>
                <a:spcPts val="0"/>
              </a:spcBef>
              <a:spcAft>
                <a:spcPts val="0"/>
              </a:spcAft>
              <a:buNon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86"/>
          <p:cNvSpPr txBox="1">
            <a:spLocks noGrp="1"/>
          </p:cNvSpPr>
          <p:nvPr>
            <p:ph type="dt" idx="10"/>
          </p:nvPr>
        </p:nvSpPr>
        <p:spPr>
          <a:xfrm>
            <a:off x="14249833" y="10482095"/>
            <a:ext cx="4523423" cy="60211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86"/>
          <p:cNvSpPr txBox="1">
            <a:spLocks noGrp="1"/>
          </p:cNvSpPr>
          <p:nvPr>
            <p:ph type="ftr" idx="11"/>
          </p:nvPr>
        </p:nvSpPr>
        <p:spPr>
          <a:xfrm>
            <a:off x="1389011" y="10482095"/>
            <a:ext cx="4879644" cy="60211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86"/>
          <p:cNvSpPr txBox="1">
            <a:spLocks noGrp="1"/>
          </p:cNvSpPr>
          <p:nvPr>
            <p:ph type="sldNum" idx="12"/>
          </p:nvPr>
        </p:nvSpPr>
        <p:spPr>
          <a:xfrm>
            <a:off x="7639490" y="10484433"/>
            <a:ext cx="4523423" cy="602118"/>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None/>
              <a:defRPr/>
            </a:lvl1pPr>
            <a:lvl2pPr marL="0" lvl="1" indent="0" algn="ctr">
              <a:lnSpc>
                <a:spcPct val="100000"/>
              </a:lnSpc>
              <a:spcBef>
                <a:spcPts val="0"/>
              </a:spcBef>
              <a:spcAft>
                <a:spcPts val="0"/>
              </a:spcAft>
              <a:buNone/>
              <a:defRPr/>
            </a:lvl2pPr>
            <a:lvl3pPr marL="0" lvl="2" indent="0" algn="ctr">
              <a:lnSpc>
                <a:spcPct val="100000"/>
              </a:lnSpc>
              <a:spcBef>
                <a:spcPts val="0"/>
              </a:spcBef>
              <a:spcAft>
                <a:spcPts val="0"/>
              </a:spcAft>
              <a:buNone/>
              <a:defRPr/>
            </a:lvl3pPr>
            <a:lvl4pPr marL="0" lvl="3" indent="0" algn="ctr">
              <a:lnSpc>
                <a:spcPct val="100000"/>
              </a:lnSpc>
              <a:spcBef>
                <a:spcPts val="0"/>
              </a:spcBef>
              <a:spcAft>
                <a:spcPts val="0"/>
              </a:spcAft>
              <a:buNone/>
              <a:defRPr/>
            </a:lvl4pPr>
            <a:lvl5pPr marL="0" lvl="4" indent="0" algn="ctr">
              <a:lnSpc>
                <a:spcPct val="100000"/>
              </a:lnSpc>
              <a:spcBef>
                <a:spcPts val="0"/>
              </a:spcBef>
              <a:spcAft>
                <a:spcPts val="0"/>
              </a:spcAft>
              <a:buNone/>
              <a:defRPr/>
            </a:lvl5pPr>
            <a:lvl6pPr marL="0" lvl="5" indent="0" algn="ctr">
              <a:lnSpc>
                <a:spcPct val="100000"/>
              </a:lnSpc>
              <a:spcBef>
                <a:spcPts val="0"/>
              </a:spcBef>
              <a:spcAft>
                <a:spcPts val="0"/>
              </a:spcAft>
              <a:buNone/>
              <a:defRPr/>
            </a:lvl6pPr>
            <a:lvl7pPr marL="0" lvl="6" indent="0" algn="ctr">
              <a:lnSpc>
                <a:spcPct val="100000"/>
              </a:lnSpc>
              <a:spcBef>
                <a:spcPts val="0"/>
              </a:spcBef>
              <a:spcAft>
                <a:spcPts val="0"/>
              </a:spcAft>
              <a:buNone/>
              <a:defRPr/>
            </a:lvl7pPr>
            <a:lvl8pPr marL="0" lvl="7" indent="0" algn="ctr">
              <a:lnSpc>
                <a:spcPct val="100000"/>
              </a:lnSpc>
              <a:spcBef>
                <a:spcPts val="0"/>
              </a:spcBef>
              <a:spcAft>
                <a:spcPts val="0"/>
              </a:spcAft>
              <a:buNone/>
              <a:defRPr/>
            </a:lvl8pPr>
            <a:lvl9pPr marL="0" lvl="8" indent="0" algn="ctr">
              <a:lnSpc>
                <a:spcPct val="100000"/>
              </a:lnSpc>
              <a:spcBef>
                <a:spcPts val="0"/>
              </a:spcBef>
              <a:spcAft>
                <a:spcPts val="0"/>
              </a:spcAft>
              <a:buNon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p87"/>
          <p:cNvSpPr txBox="1">
            <a:spLocks noGrp="1"/>
          </p:cNvSpPr>
          <p:nvPr>
            <p:ph type="title"/>
          </p:nvPr>
        </p:nvSpPr>
        <p:spPr>
          <a:xfrm>
            <a:off x="1384775" y="753957"/>
            <a:ext cx="6484097" cy="263884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106"/>
              <a:buFont typeface="Arial"/>
              <a:buNone/>
              <a:defRPr sz="5122"/>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87"/>
          <p:cNvSpPr txBox="1">
            <a:spLocks noGrp="1"/>
          </p:cNvSpPr>
          <p:nvPr>
            <p:ph type="body" idx="1"/>
          </p:nvPr>
        </p:nvSpPr>
        <p:spPr>
          <a:xfrm>
            <a:off x="8546861" y="1628339"/>
            <a:ext cx="10177701" cy="8036969"/>
          </a:xfrm>
          <a:prstGeom prst="rect">
            <a:avLst/>
          </a:prstGeom>
          <a:noFill/>
          <a:ln>
            <a:noFill/>
          </a:ln>
        </p:spPr>
        <p:txBody>
          <a:bodyPr spcFirstLastPara="1" wrap="square" lIns="91425" tIns="45700" rIns="91425" bIns="45700" anchor="t" anchorCtr="0">
            <a:normAutofit/>
          </a:bodyPr>
          <a:lstStyle>
            <a:lvl1pPr marL="753923" lvl="0" indent="-702195" algn="l">
              <a:lnSpc>
                <a:spcPct val="90000"/>
              </a:lnSpc>
              <a:spcBef>
                <a:spcPts val="1601"/>
              </a:spcBef>
              <a:spcAft>
                <a:spcPts val="0"/>
              </a:spcAft>
              <a:buClr>
                <a:schemeClr val="accent4"/>
              </a:buClr>
              <a:buSzPts val="3106"/>
              <a:buChar char="o"/>
              <a:defRPr sz="5122"/>
            </a:lvl1pPr>
            <a:lvl2pPr marL="1507846" lvl="1" indent="-661567" algn="l">
              <a:lnSpc>
                <a:spcPct val="90000"/>
              </a:lnSpc>
              <a:spcBef>
                <a:spcPts val="872"/>
              </a:spcBef>
              <a:spcAft>
                <a:spcPts val="0"/>
              </a:spcAft>
              <a:buClr>
                <a:schemeClr val="accent4"/>
              </a:buClr>
              <a:buSzPts val="2718"/>
              <a:buChar char="•"/>
              <a:defRPr sz="4482"/>
            </a:lvl2pPr>
            <a:lvl3pPr marL="2261768" lvl="2" indent="-620939" algn="l">
              <a:lnSpc>
                <a:spcPct val="90000"/>
              </a:lnSpc>
              <a:spcBef>
                <a:spcPts val="872"/>
              </a:spcBef>
              <a:spcAft>
                <a:spcPts val="0"/>
              </a:spcAft>
              <a:buClr>
                <a:schemeClr val="accent4"/>
              </a:buClr>
              <a:buSzPts val="2330"/>
              <a:buChar char="─"/>
              <a:defRPr sz="3842"/>
            </a:lvl3pPr>
            <a:lvl4pPr marL="3015691" lvl="3" indent="-580206" algn="l">
              <a:lnSpc>
                <a:spcPct val="90000"/>
              </a:lnSpc>
              <a:spcBef>
                <a:spcPts val="872"/>
              </a:spcBef>
              <a:spcAft>
                <a:spcPts val="0"/>
              </a:spcAft>
              <a:buClr>
                <a:schemeClr val="accent4"/>
              </a:buClr>
              <a:buSzPts val="1941"/>
              <a:buChar char="•"/>
              <a:defRPr sz="3201"/>
            </a:lvl4pPr>
            <a:lvl5pPr marL="3769614" lvl="4" indent="-580206" algn="l">
              <a:lnSpc>
                <a:spcPct val="90000"/>
              </a:lnSpc>
              <a:spcBef>
                <a:spcPts val="872"/>
              </a:spcBef>
              <a:spcAft>
                <a:spcPts val="0"/>
              </a:spcAft>
              <a:buClr>
                <a:schemeClr val="accent4"/>
              </a:buClr>
              <a:buSzPts val="1941"/>
              <a:buChar char="─"/>
              <a:defRPr sz="3201"/>
            </a:lvl5pPr>
            <a:lvl6pPr marL="4523537" lvl="5" indent="-580206" algn="l">
              <a:lnSpc>
                <a:spcPct val="90000"/>
              </a:lnSpc>
              <a:spcBef>
                <a:spcPts val="872"/>
              </a:spcBef>
              <a:spcAft>
                <a:spcPts val="0"/>
              </a:spcAft>
              <a:buClr>
                <a:schemeClr val="dk1"/>
              </a:buClr>
              <a:buSzPts val="1941"/>
              <a:buChar char="•"/>
              <a:defRPr sz="3201"/>
            </a:lvl6pPr>
            <a:lvl7pPr marL="5277460" lvl="6" indent="-580206" algn="l">
              <a:lnSpc>
                <a:spcPct val="90000"/>
              </a:lnSpc>
              <a:spcBef>
                <a:spcPts val="800"/>
              </a:spcBef>
              <a:spcAft>
                <a:spcPts val="0"/>
              </a:spcAft>
              <a:buClr>
                <a:schemeClr val="dk1"/>
              </a:buClr>
              <a:buSzPts val="1941"/>
              <a:buChar char="•"/>
              <a:defRPr sz="3201"/>
            </a:lvl7pPr>
            <a:lvl8pPr marL="6031382" lvl="7" indent="-580206" algn="l">
              <a:lnSpc>
                <a:spcPct val="90000"/>
              </a:lnSpc>
              <a:spcBef>
                <a:spcPts val="800"/>
              </a:spcBef>
              <a:spcAft>
                <a:spcPts val="0"/>
              </a:spcAft>
              <a:buClr>
                <a:schemeClr val="dk1"/>
              </a:buClr>
              <a:buSzPts val="1941"/>
              <a:buChar char="•"/>
              <a:defRPr sz="3201"/>
            </a:lvl8pPr>
            <a:lvl9pPr marL="6785305" lvl="8" indent="-580206" algn="l">
              <a:lnSpc>
                <a:spcPct val="90000"/>
              </a:lnSpc>
              <a:spcBef>
                <a:spcPts val="800"/>
              </a:spcBef>
              <a:spcAft>
                <a:spcPts val="0"/>
              </a:spcAft>
              <a:buClr>
                <a:schemeClr val="dk1"/>
              </a:buClr>
              <a:buSzPts val="1941"/>
              <a:buChar char="•"/>
              <a:defRPr sz="3201"/>
            </a:lvl9pPr>
          </a:lstStyle>
          <a:p>
            <a:endParaRPr/>
          </a:p>
        </p:txBody>
      </p:sp>
      <p:sp>
        <p:nvSpPr>
          <p:cNvPr id="136" name="Google Shape;136;p87"/>
          <p:cNvSpPr txBox="1">
            <a:spLocks noGrp="1"/>
          </p:cNvSpPr>
          <p:nvPr>
            <p:ph type="body" idx="2"/>
          </p:nvPr>
        </p:nvSpPr>
        <p:spPr>
          <a:xfrm>
            <a:off x="1384775" y="3392805"/>
            <a:ext cx="6484097" cy="6285591"/>
          </a:xfrm>
          <a:prstGeom prst="rect">
            <a:avLst/>
          </a:prstGeom>
          <a:noFill/>
          <a:ln>
            <a:noFill/>
          </a:ln>
        </p:spPr>
        <p:txBody>
          <a:bodyPr spcFirstLastPara="1" wrap="square" lIns="91425" tIns="45700" rIns="91425" bIns="45700" anchor="t" anchorCtr="0">
            <a:normAutofit/>
          </a:bodyPr>
          <a:lstStyle>
            <a:lvl1pPr marL="753923" lvl="0" indent="-376961" algn="l">
              <a:lnSpc>
                <a:spcPct val="90000"/>
              </a:lnSpc>
              <a:spcBef>
                <a:spcPts val="1601"/>
              </a:spcBef>
              <a:spcAft>
                <a:spcPts val="0"/>
              </a:spcAft>
              <a:buClr>
                <a:schemeClr val="accent4"/>
              </a:buClr>
              <a:buSzPts val="1553"/>
              <a:buNone/>
              <a:defRPr sz="2561"/>
            </a:lvl1pPr>
            <a:lvl2pPr marL="1507846" lvl="1" indent="-376961" algn="l">
              <a:lnSpc>
                <a:spcPct val="90000"/>
              </a:lnSpc>
              <a:spcBef>
                <a:spcPts val="872"/>
              </a:spcBef>
              <a:spcAft>
                <a:spcPts val="0"/>
              </a:spcAft>
              <a:buClr>
                <a:schemeClr val="accent4"/>
              </a:buClr>
              <a:buSzPts val="1359"/>
              <a:buNone/>
              <a:defRPr sz="2241"/>
            </a:lvl2pPr>
            <a:lvl3pPr marL="2261768" lvl="2" indent="-376961" algn="l">
              <a:lnSpc>
                <a:spcPct val="90000"/>
              </a:lnSpc>
              <a:spcBef>
                <a:spcPts val="872"/>
              </a:spcBef>
              <a:spcAft>
                <a:spcPts val="0"/>
              </a:spcAft>
              <a:buClr>
                <a:schemeClr val="accent4"/>
              </a:buClr>
              <a:buSzPts val="1165"/>
              <a:buNone/>
              <a:defRPr sz="1921"/>
            </a:lvl3pPr>
            <a:lvl4pPr marL="3015691" lvl="3" indent="-376961" algn="l">
              <a:lnSpc>
                <a:spcPct val="90000"/>
              </a:lnSpc>
              <a:spcBef>
                <a:spcPts val="872"/>
              </a:spcBef>
              <a:spcAft>
                <a:spcPts val="0"/>
              </a:spcAft>
              <a:buClr>
                <a:schemeClr val="accent4"/>
              </a:buClr>
              <a:buSzPts val="971"/>
              <a:buNone/>
              <a:defRPr sz="1601"/>
            </a:lvl4pPr>
            <a:lvl5pPr marL="3769614" lvl="4" indent="-376961" algn="l">
              <a:lnSpc>
                <a:spcPct val="90000"/>
              </a:lnSpc>
              <a:spcBef>
                <a:spcPts val="872"/>
              </a:spcBef>
              <a:spcAft>
                <a:spcPts val="0"/>
              </a:spcAft>
              <a:buClr>
                <a:schemeClr val="accent4"/>
              </a:buClr>
              <a:buSzPts val="971"/>
              <a:buNone/>
              <a:defRPr sz="1601"/>
            </a:lvl5pPr>
            <a:lvl6pPr marL="4523537" lvl="5" indent="-376961" algn="l">
              <a:lnSpc>
                <a:spcPct val="90000"/>
              </a:lnSpc>
              <a:spcBef>
                <a:spcPts val="872"/>
              </a:spcBef>
              <a:spcAft>
                <a:spcPts val="0"/>
              </a:spcAft>
              <a:buClr>
                <a:schemeClr val="dk1"/>
              </a:buClr>
              <a:buSzPts val="971"/>
              <a:buNone/>
              <a:defRPr sz="1601"/>
            </a:lvl6pPr>
            <a:lvl7pPr marL="5277460" lvl="6" indent="-376961" algn="l">
              <a:lnSpc>
                <a:spcPct val="90000"/>
              </a:lnSpc>
              <a:spcBef>
                <a:spcPts val="800"/>
              </a:spcBef>
              <a:spcAft>
                <a:spcPts val="0"/>
              </a:spcAft>
              <a:buClr>
                <a:schemeClr val="dk1"/>
              </a:buClr>
              <a:buSzPts val="971"/>
              <a:buNone/>
              <a:defRPr sz="1601"/>
            </a:lvl7pPr>
            <a:lvl8pPr marL="6031382" lvl="7" indent="-376961" algn="l">
              <a:lnSpc>
                <a:spcPct val="90000"/>
              </a:lnSpc>
              <a:spcBef>
                <a:spcPts val="800"/>
              </a:spcBef>
              <a:spcAft>
                <a:spcPts val="0"/>
              </a:spcAft>
              <a:buClr>
                <a:schemeClr val="dk1"/>
              </a:buClr>
              <a:buSzPts val="971"/>
              <a:buNone/>
              <a:defRPr sz="1601"/>
            </a:lvl8pPr>
            <a:lvl9pPr marL="6785305" lvl="8" indent="-376961" algn="l">
              <a:lnSpc>
                <a:spcPct val="90000"/>
              </a:lnSpc>
              <a:spcBef>
                <a:spcPts val="800"/>
              </a:spcBef>
              <a:spcAft>
                <a:spcPts val="0"/>
              </a:spcAft>
              <a:buClr>
                <a:schemeClr val="dk1"/>
              </a:buClr>
              <a:buSzPts val="971"/>
              <a:buNone/>
              <a:defRPr sz="1601"/>
            </a:lvl9pPr>
          </a:lstStyle>
          <a:p>
            <a:endParaRPr/>
          </a:p>
        </p:txBody>
      </p:sp>
      <p:sp>
        <p:nvSpPr>
          <p:cNvPr id="137" name="Google Shape;137;p87"/>
          <p:cNvSpPr txBox="1">
            <a:spLocks noGrp="1"/>
          </p:cNvSpPr>
          <p:nvPr>
            <p:ph type="dt" idx="10"/>
          </p:nvPr>
        </p:nvSpPr>
        <p:spPr>
          <a:xfrm>
            <a:off x="14249833" y="10482095"/>
            <a:ext cx="4523423" cy="60211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87"/>
          <p:cNvSpPr txBox="1">
            <a:spLocks noGrp="1"/>
          </p:cNvSpPr>
          <p:nvPr>
            <p:ph type="ftr" idx="11"/>
          </p:nvPr>
        </p:nvSpPr>
        <p:spPr>
          <a:xfrm>
            <a:off x="1389011" y="10482095"/>
            <a:ext cx="4879644" cy="60211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87"/>
          <p:cNvSpPr txBox="1">
            <a:spLocks noGrp="1"/>
          </p:cNvSpPr>
          <p:nvPr>
            <p:ph type="sldNum" idx="12"/>
          </p:nvPr>
        </p:nvSpPr>
        <p:spPr>
          <a:xfrm>
            <a:off x="7639490" y="10484433"/>
            <a:ext cx="4523423" cy="602118"/>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None/>
              <a:defRPr/>
            </a:lvl1pPr>
            <a:lvl2pPr marL="0" lvl="1" indent="0" algn="ctr">
              <a:lnSpc>
                <a:spcPct val="100000"/>
              </a:lnSpc>
              <a:spcBef>
                <a:spcPts val="0"/>
              </a:spcBef>
              <a:spcAft>
                <a:spcPts val="0"/>
              </a:spcAft>
              <a:buNone/>
              <a:defRPr/>
            </a:lvl2pPr>
            <a:lvl3pPr marL="0" lvl="2" indent="0" algn="ctr">
              <a:lnSpc>
                <a:spcPct val="100000"/>
              </a:lnSpc>
              <a:spcBef>
                <a:spcPts val="0"/>
              </a:spcBef>
              <a:spcAft>
                <a:spcPts val="0"/>
              </a:spcAft>
              <a:buNone/>
              <a:defRPr/>
            </a:lvl3pPr>
            <a:lvl4pPr marL="0" lvl="3" indent="0" algn="ctr">
              <a:lnSpc>
                <a:spcPct val="100000"/>
              </a:lnSpc>
              <a:spcBef>
                <a:spcPts val="0"/>
              </a:spcBef>
              <a:spcAft>
                <a:spcPts val="0"/>
              </a:spcAft>
              <a:buNone/>
              <a:defRPr/>
            </a:lvl4pPr>
            <a:lvl5pPr marL="0" lvl="4" indent="0" algn="ctr">
              <a:lnSpc>
                <a:spcPct val="100000"/>
              </a:lnSpc>
              <a:spcBef>
                <a:spcPts val="0"/>
              </a:spcBef>
              <a:spcAft>
                <a:spcPts val="0"/>
              </a:spcAft>
              <a:buNone/>
              <a:defRPr/>
            </a:lvl5pPr>
            <a:lvl6pPr marL="0" lvl="5" indent="0" algn="ctr">
              <a:lnSpc>
                <a:spcPct val="100000"/>
              </a:lnSpc>
              <a:spcBef>
                <a:spcPts val="0"/>
              </a:spcBef>
              <a:spcAft>
                <a:spcPts val="0"/>
              </a:spcAft>
              <a:buNone/>
              <a:defRPr/>
            </a:lvl6pPr>
            <a:lvl7pPr marL="0" lvl="6" indent="0" algn="ctr">
              <a:lnSpc>
                <a:spcPct val="100000"/>
              </a:lnSpc>
              <a:spcBef>
                <a:spcPts val="0"/>
              </a:spcBef>
              <a:spcAft>
                <a:spcPts val="0"/>
              </a:spcAft>
              <a:buNone/>
              <a:defRPr/>
            </a:lvl7pPr>
            <a:lvl8pPr marL="0" lvl="7" indent="0" algn="ctr">
              <a:lnSpc>
                <a:spcPct val="100000"/>
              </a:lnSpc>
              <a:spcBef>
                <a:spcPts val="0"/>
              </a:spcBef>
              <a:spcAft>
                <a:spcPts val="0"/>
              </a:spcAft>
              <a:buNone/>
              <a:defRPr/>
            </a:lvl8pPr>
            <a:lvl9pPr marL="0" lvl="8" indent="0" algn="ctr">
              <a:lnSpc>
                <a:spcPct val="100000"/>
              </a:lnSpc>
              <a:spcBef>
                <a:spcPts val="0"/>
              </a:spcBef>
              <a:spcAft>
                <a:spcPts val="0"/>
              </a:spcAft>
              <a:buNon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p88"/>
          <p:cNvSpPr txBox="1">
            <a:spLocks noGrp="1"/>
          </p:cNvSpPr>
          <p:nvPr>
            <p:ph type="title"/>
          </p:nvPr>
        </p:nvSpPr>
        <p:spPr>
          <a:xfrm>
            <a:off x="1384775" y="753957"/>
            <a:ext cx="6484097" cy="263884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106"/>
              <a:buFont typeface="Arial"/>
              <a:buNone/>
              <a:defRPr sz="5122"/>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88"/>
          <p:cNvSpPr>
            <a:spLocks noGrp="1"/>
          </p:cNvSpPr>
          <p:nvPr>
            <p:ph type="pic" idx="2"/>
          </p:nvPr>
        </p:nvSpPr>
        <p:spPr>
          <a:xfrm>
            <a:off x="8546861" y="1628339"/>
            <a:ext cx="10177701" cy="8036969"/>
          </a:xfrm>
          <a:prstGeom prst="rect">
            <a:avLst/>
          </a:prstGeom>
          <a:noFill/>
          <a:ln>
            <a:noFill/>
          </a:ln>
        </p:spPr>
      </p:sp>
      <p:sp>
        <p:nvSpPr>
          <p:cNvPr id="143" name="Google Shape;143;p88"/>
          <p:cNvSpPr txBox="1">
            <a:spLocks noGrp="1"/>
          </p:cNvSpPr>
          <p:nvPr>
            <p:ph type="body" idx="1"/>
          </p:nvPr>
        </p:nvSpPr>
        <p:spPr>
          <a:xfrm>
            <a:off x="1384775" y="3392805"/>
            <a:ext cx="6484097" cy="6285591"/>
          </a:xfrm>
          <a:prstGeom prst="rect">
            <a:avLst/>
          </a:prstGeom>
          <a:noFill/>
          <a:ln>
            <a:noFill/>
          </a:ln>
        </p:spPr>
        <p:txBody>
          <a:bodyPr spcFirstLastPara="1" wrap="square" lIns="91425" tIns="45700" rIns="91425" bIns="45700" anchor="t" anchorCtr="0">
            <a:normAutofit/>
          </a:bodyPr>
          <a:lstStyle>
            <a:lvl1pPr marL="753923" lvl="0" indent="-376961" algn="l">
              <a:lnSpc>
                <a:spcPct val="90000"/>
              </a:lnSpc>
              <a:spcBef>
                <a:spcPts val="1601"/>
              </a:spcBef>
              <a:spcAft>
                <a:spcPts val="0"/>
              </a:spcAft>
              <a:buClr>
                <a:schemeClr val="accent4"/>
              </a:buClr>
              <a:buSzPts val="1553"/>
              <a:buNone/>
              <a:defRPr sz="2561"/>
            </a:lvl1pPr>
            <a:lvl2pPr marL="1507846" lvl="1" indent="-376961" algn="l">
              <a:lnSpc>
                <a:spcPct val="90000"/>
              </a:lnSpc>
              <a:spcBef>
                <a:spcPts val="872"/>
              </a:spcBef>
              <a:spcAft>
                <a:spcPts val="0"/>
              </a:spcAft>
              <a:buClr>
                <a:schemeClr val="accent4"/>
              </a:buClr>
              <a:buSzPts val="1359"/>
              <a:buNone/>
              <a:defRPr sz="2241"/>
            </a:lvl2pPr>
            <a:lvl3pPr marL="2261768" lvl="2" indent="-376961" algn="l">
              <a:lnSpc>
                <a:spcPct val="90000"/>
              </a:lnSpc>
              <a:spcBef>
                <a:spcPts val="872"/>
              </a:spcBef>
              <a:spcAft>
                <a:spcPts val="0"/>
              </a:spcAft>
              <a:buClr>
                <a:schemeClr val="accent4"/>
              </a:buClr>
              <a:buSzPts val="1165"/>
              <a:buNone/>
              <a:defRPr sz="1921"/>
            </a:lvl3pPr>
            <a:lvl4pPr marL="3015691" lvl="3" indent="-376961" algn="l">
              <a:lnSpc>
                <a:spcPct val="90000"/>
              </a:lnSpc>
              <a:spcBef>
                <a:spcPts val="872"/>
              </a:spcBef>
              <a:spcAft>
                <a:spcPts val="0"/>
              </a:spcAft>
              <a:buClr>
                <a:schemeClr val="accent4"/>
              </a:buClr>
              <a:buSzPts val="971"/>
              <a:buNone/>
              <a:defRPr sz="1601"/>
            </a:lvl4pPr>
            <a:lvl5pPr marL="3769614" lvl="4" indent="-376961" algn="l">
              <a:lnSpc>
                <a:spcPct val="90000"/>
              </a:lnSpc>
              <a:spcBef>
                <a:spcPts val="872"/>
              </a:spcBef>
              <a:spcAft>
                <a:spcPts val="0"/>
              </a:spcAft>
              <a:buClr>
                <a:schemeClr val="accent4"/>
              </a:buClr>
              <a:buSzPts val="971"/>
              <a:buNone/>
              <a:defRPr sz="1601"/>
            </a:lvl5pPr>
            <a:lvl6pPr marL="4523537" lvl="5" indent="-376961" algn="l">
              <a:lnSpc>
                <a:spcPct val="90000"/>
              </a:lnSpc>
              <a:spcBef>
                <a:spcPts val="872"/>
              </a:spcBef>
              <a:spcAft>
                <a:spcPts val="0"/>
              </a:spcAft>
              <a:buClr>
                <a:schemeClr val="dk1"/>
              </a:buClr>
              <a:buSzPts val="971"/>
              <a:buNone/>
              <a:defRPr sz="1601"/>
            </a:lvl6pPr>
            <a:lvl7pPr marL="5277460" lvl="6" indent="-376961" algn="l">
              <a:lnSpc>
                <a:spcPct val="90000"/>
              </a:lnSpc>
              <a:spcBef>
                <a:spcPts val="800"/>
              </a:spcBef>
              <a:spcAft>
                <a:spcPts val="0"/>
              </a:spcAft>
              <a:buClr>
                <a:schemeClr val="dk1"/>
              </a:buClr>
              <a:buSzPts val="971"/>
              <a:buNone/>
              <a:defRPr sz="1601"/>
            </a:lvl7pPr>
            <a:lvl8pPr marL="6031382" lvl="7" indent="-376961" algn="l">
              <a:lnSpc>
                <a:spcPct val="90000"/>
              </a:lnSpc>
              <a:spcBef>
                <a:spcPts val="800"/>
              </a:spcBef>
              <a:spcAft>
                <a:spcPts val="0"/>
              </a:spcAft>
              <a:buClr>
                <a:schemeClr val="dk1"/>
              </a:buClr>
              <a:buSzPts val="971"/>
              <a:buNone/>
              <a:defRPr sz="1601"/>
            </a:lvl8pPr>
            <a:lvl9pPr marL="6785305" lvl="8" indent="-376961" algn="l">
              <a:lnSpc>
                <a:spcPct val="90000"/>
              </a:lnSpc>
              <a:spcBef>
                <a:spcPts val="800"/>
              </a:spcBef>
              <a:spcAft>
                <a:spcPts val="0"/>
              </a:spcAft>
              <a:buClr>
                <a:schemeClr val="dk1"/>
              </a:buClr>
              <a:buSzPts val="971"/>
              <a:buNone/>
              <a:defRPr sz="1601"/>
            </a:lvl9pPr>
          </a:lstStyle>
          <a:p>
            <a:endParaRPr/>
          </a:p>
        </p:txBody>
      </p:sp>
      <p:sp>
        <p:nvSpPr>
          <p:cNvPr id="144" name="Google Shape;144;p88"/>
          <p:cNvSpPr txBox="1">
            <a:spLocks noGrp="1"/>
          </p:cNvSpPr>
          <p:nvPr>
            <p:ph type="dt" idx="10"/>
          </p:nvPr>
        </p:nvSpPr>
        <p:spPr>
          <a:xfrm>
            <a:off x="14249833" y="10482095"/>
            <a:ext cx="4523423" cy="60211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88"/>
          <p:cNvSpPr txBox="1">
            <a:spLocks noGrp="1"/>
          </p:cNvSpPr>
          <p:nvPr>
            <p:ph type="ftr" idx="11"/>
          </p:nvPr>
        </p:nvSpPr>
        <p:spPr>
          <a:xfrm>
            <a:off x="1389011" y="10482095"/>
            <a:ext cx="4879644" cy="60211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88"/>
          <p:cNvSpPr txBox="1">
            <a:spLocks noGrp="1"/>
          </p:cNvSpPr>
          <p:nvPr>
            <p:ph type="sldNum" idx="12"/>
          </p:nvPr>
        </p:nvSpPr>
        <p:spPr>
          <a:xfrm>
            <a:off x="7639490" y="10484433"/>
            <a:ext cx="4523423" cy="602118"/>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None/>
              <a:defRPr/>
            </a:lvl1pPr>
            <a:lvl2pPr marL="0" lvl="1" indent="0" algn="ctr">
              <a:lnSpc>
                <a:spcPct val="100000"/>
              </a:lnSpc>
              <a:spcBef>
                <a:spcPts val="0"/>
              </a:spcBef>
              <a:spcAft>
                <a:spcPts val="0"/>
              </a:spcAft>
              <a:buNone/>
              <a:defRPr/>
            </a:lvl2pPr>
            <a:lvl3pPr marL="0" lvl="2" indent="0" algn="ctr">
              <a:lnSpc>
                <a:spcPct val="100000"/>
              </a:lnSpc>
              <a:spcBef>
                <a:spcPts val="0"/>
              </a:spcBef>
              <a:spcAft>
                <a:spcPts val="0"/>
              </a:spcAft>
              <a:buNone/>
              <a:defRPr/>
            </a:lvl3pPr>
            <a:lvl4pPr marL="0" lvl="3" indent="0" algn="ctr">
              <a:lnSpc>
                <a:spcPct val="100000"/>
              </a:lnSpc>
              <a:spcBef>
                <a:spcPts val="0"/>
              </a:spcBef>
              <a:spcAft>
                <a:spcPts val="0"/>
              </a:spcAft>
              <a:buNone/>
              <a:defRPr/>
            </a:lvl4pPr>
            <a:lvl5pPr marL="0" lvl="4" indent="0" algn="ctr">
              <a:lnSpc>
                <a:spcPct val="100000"/>
              </a:lnSpc>
              <a:spcBef>
                <a:spcPts val="0"/>
              </a:spcBef>
              <a:spcAft>
                <a:spcPts val="0"/>
              </a:spcAft>
              <a:buNone/>
              <a:defRPr/>
            </a:lvl5pPr>
            <a:lvl6pPr marL="0" lvl="5" indent="0" algn="ctr">
              <a:lnSpc>
                <a:spcPct val="100000"/>
              </a:lnSpc>
              <a:spcBef>
                <a:spcPts val="0"/>
              </a:spcBef>
              <a:spcAft>
                <a:spcPts val="0"/>
              </a:spcAft>
              <a:buNone/>
              <a:defRPr/>
            </a:lvl6pPr>
            <a:lvl7pPr marL="0" lvl="6" indent="0" algn="ctr">
              <a:lnSpc>
                <a:spcPct val="100000"/>
              </a:lnSpc>
              <a:spcBef>
                <a:spcPts val="0"/>
              </a:spcBef>
              <a:spcAft>
                <a:spcPts val="0"/>
              </a:spcAft>
              <a:buNone/>
              <a:defRPr/>
            </a:lvl7pPr>
            <a:lvl8pPr marL="0" lvl="7" indent="0" algn="ctr">
              <a:lnSpc>
                <a:spcPct val="100000"/>
              </a:lnSpc>
              <a:spcBef>
                <a:spcPts val="0"/>
              </a:spcBef>
              <a:spcAft>
                <a:spcPts val="0"/>
              </a:spcAft>
              <a:buNone/>
              <a:defRPr/>
            </a:lvl8pPr>
            <a:lvl9pPr marL="0" lvl="8" indent="0" algn="ctr">
              <a:lnSpc>
                <a:spcPct val="100000"/>
              </a:lnSpc>
              <a:spcBef>
                <a:spcPts val="0"/>
              </a:spcBef>
              <a:spcAft>
                <a:spcPts val="0"/>
              </a:spcAft>
              <a:buNon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p89"/>
          <p:cNvSpPr txBox="1">
            <a:spLocks noGrp="1"/>
          </p:cNvSpPr>
          <p:nvPr>
            <p:ph type="title"/>
          </p:nvPr>
        </p:nvSpPr>
        <p:spPr>
          <a:xfrm>
            <a:off x="1382157" y="602123"/>
            <a:ext cx="17339786" cy="151305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89"/>
          <p:cNvSpPr txBox="1">
            <a:spLocks noGrp="1"/>
          </p:cNvSpPr>
          <p:nvPr>
            <p:ph type="body" idx="1"/>
          </p:nvPr>
        </p:nvSpPr>
        <p:spPr>
          <a:xfrm rot="5400000">
            <a:off x="6195610" y="-2340066"/>
            <a:ext cx="7712883" cy="17339786"/>
          </a:xfrm>
          <a:prstGeom prst="rect">
            <a:avLst/>
          </a:prstGeom>
          <a:noFill/>
          <a:ln>
            <a:noFill/>
          </a:ln>
        </p:spPr>
        <p:txBody>
          <a:bodyPr spcFirstLastPara="1" wrap="square" lIns="91425" tIns="45700" rIns="91425" bIns="45700" anchor="t" anchorCtr="0">
            <a:normAutofit/>
          </a:bodyPr>
          <a:lstStyle>
            <a:lvl1pPr marL="753923" lvl="0" indent="-565442" algn="l">
              <a:lnSpc>
                <a:spcPct val="90000"/>
              </a:lnSpc>
              <a:spcBef>
                <a:spcPts val="1601"/>
              </a:spcBef>
              <a:spcAft>
                <a:spcPts val="0"/>
              </a:spcAft>
              <a:buClr>
                <a:schemeClr val="accent4"/>
              </a:buClr>
              <a:buSzPts val="1800"/>
              <a:buChar char="o"/>
              <a:defRPr/>
            </a:lvl1pPr>
            <a:lvl2pPr marL="1507846" lvl="1" indent="-565442" algn="l">
              <a:lnSpc>
                <a:spcPct val="90000"/>
              </a:lnSpc>
              <a:spcBef>
                <a:spcPts val="872"/>
              </a:spcBef>
              <a:spcAft>
                <a:spcPts val="0"/>
              </a:spcAft>
              <a:buClr>
                <a:schemeClr val="accent4"/>
              </a:buClr>
              <a:buSzPts val="1800"/>
              <a:buChar char="•"/>
              <a:defRPr/>
            </a:lvl2pPr>
            <a:lvl3pPr marL="2261768" lvl="2" indent="-565442" algn="l">
              <a:lnSpc>
                <a:spcPct val="90000"/>
              </a:lnSpc>
              <a:spcBef>
                <a:spcPts val="872"/>
              </a:spcBef>
              <a:spcAft>
                <a:spcPts val="0"/>
              </a:spcAft>
              <a:buClr>
                <a:schemeClr val="accent4"/>
              </a:buClr>
              <a:buSzPts val="1800"/>
              <a:buChar char="─"/>
              <a:defRPr/>
            </a:lvl3pPr>
            <a:lvl4pPr marL="3015691" lvl="3" indent="-565442" algn="l">
              <a:lnSpc>
                <a:spcPct val="90000"/>
              </a:lnSpc>
              <a:spcBef>
                <a:spcPts val="872"/>
              </a:spcBef>
              <a:spcAft>
                <a:spcPts val="0"/>
              </a:spcAft>
              <a:buClr>
                <a:schemeClr val="accent4"/>
              </a:buClr>
              <a:buSzPts val="1800"/>
              <a:buChar char="•"/>
              <a:defRPr/>
            </a:lvl4pPr>
            <a:lvl5pPr marL="3769614" lvl="4" indent="-565442" algn="l">
              <a:lnSpc>
                <a:spcPct val="90000"/>
              </a:lnSpc>
              <a:spcBef>
                <a:spcPts val="872"/>
              </a:spcBef>
              <a:spcAft>
                <a:spcPts val="0"/>
              </a:spcAft>
              <a:buClr>
                <a:schemeClr val="accent4"/>
              </a:buClr>
              <a:buSzPts val="1800"/>
              <a:buChar char="─"/>
              <a:defRPr/>
            </a:lvl5pPr>
            <a:lvl6pPr marL="4523537" lvl="5" indent="-565442" algn="l">
              <a:lnSpc>
                <a:spcPct val="90000"/>
              </a:lnSpc>
              <a:spcBef>
                <a:spcPts val="872"/>
              </a:spcBef>
              <a:spcAft>
                <a:spcPts val="0"/>
              </a:spcAft>
              <a:buClr>
                <a:schemeClr val="dk1"/>
              </a:buClr>
              <a:buSzPts val="1800"/>
              <a:buChar char="•"/>
              <a:defRPr/>
            </a:lvl6pPr>
            <a:lvl7pPr marL="5277460" lvl="6" indent="-565442" algn="l">
              <a:lnSpc>
                <a:spcPct val="90000"/>
              </a:lnSpc>
              <a:spcBef>
                <a:spcPts val="800"/>
              </a:spcBef>
              <a:spcAft>
                <a:spcPts val="0"/>
              </a:spcAft>
              <a:buClr>
                <a:schemeClr val="dk1"/>
              </a:buClr>
              <a:buSzPts val="1800"/>
              <a:buChar char="•"/>
              <a:defRPr/>
            </a:lvl7pPr>
            <a:lvl8pPr marL="6031382" lvl="7" indent="-565442" algn="l">
              <a:lnSpc>
                <a:spcPct val="90000"/>
              </a:lnSpc>
              <a:spcBef>
                <a:spcPts val="800"/>
              </a:spcBef>
              <a:spcAft>
                <a:spcPts val="0"/>
              </a:spcAft>
              <a:buClr>
                <a:schemeClr val="dk1"/>
              </a:buClr>
              <a:buSzPts val="1800"/>
              <a:buChar char="•"/>
              <a:defRPr/>
            </a:lvl8pPr>
            <a:lvl9pPr marL="6785305" lvl="8" indent="-565442" algn="l">
              <a:lnSpc>
                <a:spcPct val="90000"/>
              </a:lnSpc>
              <a:spcBef>
                <a:spcPts val="800"/>
              </a:spcBef>
              <a:spcAft>
                <a:spcPts val="0"/>
              </a:spcAft>
              <a:buClr>
                <a:schemeClr val="dk1"/>
              </a:buClr>
              <a:buSzPts val="1800"/>
              <a:buChar char="•"/>
              <a:defRPr/>
            </a:lvl9pPr>
          </a:lstStyle>
          <a:p>
            <a:endParaRPr/>
          </a:p>
        </p:txBody>
      </p:sp>
      <p:sp>
        <p:nvSpPr>
          <p:cNvPr id="150" name="Google Shape;150;p89"/>
          <p:cNvSpPr txBox="1">
            <a:spLocks noGrp="1"/>
          </p:cNvSpPr>
          <p:nvPr>
            <p:ph type="dt" idx="10"/>
          </p:nvPr>
        </p:nvSpPr>
        <p:spPr>
          <a:xfrm>
            <a:off x="14249833" y="10482095"/>
            <a:ext cx="4523423" cy="60211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89"/>
          <p:cNvSpPr txBox="1">
            <a:spLocks noGrp="1"/>
          </p:cNvSpPr>
          <p:nvPr>
            <p:ph type="ftr" idx="11"/>
          </p:nvPr>
        </p:nvSpPr>
        <p:spPr>
          <a:xfrm>
            <a:off x="1389011" y="10482095"/>
            <a:ext cx="4879644" cy="60211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89"/>
          <p:cNvSpPr txBox="1">
            <a:spLocks noGrp="1"/>
          </p:cNvSpPr>
          <p:nvPr>
            <p:ph type="sldNum" idx="12"/>
          </p:nvPr>
        </p:nvSpPr>
        <p:spPr>
          <a:xfrm>
            <a:off x="7639490" y="10484433"/>
            <a:ext cx="4523423" cy="602118"/>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None/>
              <a:defRPr/>
            </a:lvl1pPr>
            <a:lvl2pPr marL="0" lvl="1" indent="0" algn="ctr">
              <a:lnSpc>
                <a:spcPct val="100000"/>
              </a:lnSpc>
              <a:spcBef>
                <a:spcPts val="0"/>
              </a:spcBef>
              <a:spcAft>
                <a:spcPts val="0"/>
              </a:spcAft>
              <a:buNone/>
              <a:defRPr/>
            </a:lvl2pPr>
            <a:lvl3pPr marL="0" lvl="2" indent="0" algn="ctr">
              <a:lnSpc>
                <a:spcPct val="100000"/>
              </a:lnSpc>
              <a:spcBef>
                <a:spcPts val="0"/>
              </a:spcBef>
              <a:spcAft>
                <a:spcPts val="0"/>
              </a:spcAft>
              <a:buNone/>
              <a:defRPr/>
            </a:lvl3pPr>
            <a:lvl4pPr marL="0" lvl="3" indent="0" algn="ctr">
              <a:lnSpc>
                <a:spcPct val="100000"/>
              </a:lnSpc>
              <a:spcBef>
                <a:spcPts val="0"/>
              </a:spcBef>
              <a:spcAft>
                <a:spcPts val="0"/>
              </a:spcAft>
              <a:buNone/>
              <a:defRPr/>
            </a:lvl4pPr>
            <a:lvl5pPr marL="0" lvl="4" indent="0" algn="ctr">
              <a:lnSpc>
                <a:spcPct val="100000"/>
              </a:lnSpc>
              <a:spcBef>
                <a:spcPts val="0"/>
              </a:spcBef>
              <a:spcAft>
                <a:spcPts val="0"/>
              </a:spcAft>
              <a:buNone/>
              <a:defRPr/>
            </a:lvl5pPr>
            <a:lvl6pPr marL="0" lvl="5" indent="0" algn="ctr">
              <a:lnSpc>
                <a:spcPct val="100000"/>
              </a:lnSpc>
              <a:spcBef>
                <a:spcPts val="0"/>
              </a:spcBef>
              <a:spcAft>
                <a:spcPts val="0"/>
              </a:spcAft>
              <a:buNone/>
              <a:defRPr/>
            </a:lvl6pPr>
            <a:lvl7pPr marL="0" lvl="6" indent="0" algn="ctr">
              <a:lnSpc>
                <a:spcPct val="100000"/>
              </a:lnSpc>
              <a:spcBef>
                <a:spcPts val="0"/>
              </a:spcBef>
              <a:spcAft>
                <a:spcPts val="0"/>
              </a:spcAft>
              <a:buNone/>
              <a:defRPr/>
            </a:lvl7pPr>
            <a:lvl8pPr marL="0" lvl="7" indent="0" algn="ctr">
              <a:lnSpc>
                <a:spcPct val="100000"/>
              </a:lnSpc>
              <a:spcBef>
                <a:spcPts val="0"/>
              </a:spcBef>
              <a:spcAft>
                <a:spcPts val="0"/>
              </a:spcAft>
              <a:buNone/>
              <a:defRPr/>
            </a:lvl8pPr>
            <a:lvl9pPr marL="0" lvl="8" indent="0" algn="ctr">
              <a:lnSpc>
                <a:spcPct val="100000"/>
              </a:lnSpc>
              <a:spcBef>
                <a:spcPts val="0"/>
              </a:spcBef>
              <a:spcAft>
                <a:spcPts val="0"/>
              </a:spcAft>
              <a:buNon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p90"/>
          <p:cNvSpPr txBox="1">
            <a:spLocks noGrp="1"/>
          </p:cNvSpPr>
          <p:nvPr>
            <p:ph type="title"/>
          </p:nvPr>
        </p:nvSpPr>
        <p:spPr>
          <a:xfrm rot="5400000">
            <a:off x="11762396" y="3226722"/>
            <a:ext cx="9584151" cy="433494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90"/>
          <p:cNvSpPr txBox="1">
            <a:spLocks noGrp="1"/>
          </p:cNvSpPr>
          <p:nvPr>
            <p:ph type="body" idx="1"/>
          </p:nvPr>
        </p:nvSpPr>
        <p:spPr>
          <a:xfrm rot="5400000">
            <a:off x="2966851" y="-982574"/>
            <a:ext cx="9584151" cy="12753540"/>
          </a:xfrm>
          <a:prstGeom prst="rect">
            <a:avLst/>
          </a:prstGeom>
          <a:noFill/>
          <a:ln>
            <a:noFill/>
          </a:ln>
        </p:spPr>
        <p:txBody>
          <a:bodyPr spcFirstLastPara="1" wrap="square" lIns="91425" tIns="45700" rIns="91425" bIns="45700" anchor="t" anchorCtr="0">
            <a:normAutofit/>
          </a:bodyPr>
          <a:lstStyle>
            <a:lvl1pPr marL="753923" lvl="0" indent="-565442" algn="l">
              <a:lnSpc>
                <a:spcPct val="90000"/>
              </a:lnSpc>
              <a:spcBef>
                <a:spcPts val="1601"/>
              </a:spcBef>
              <a:spcAft>
                <a:spcPts val="0"/>
              </a:spcAft>
              <a:buClr>
                <a:schemeClr val="accent4"/>
              </a:buClr>
              <a:buSzPts val="1800"/>
              <a:buChar char="o"/>
              <a:defRPr/>
            </a:lvl1pPr>
            <a:lvl2pPr marL="1507846" lvl="1" indent="-565442" algn="l">
              <a:lnSpc>
                <a:spcPct val="90000"/>
              </a:lnSpc>
              <a:spcBef>
                <a:spcPts val="872"/>
              </a:spcBef>
              <a:spcAft>
                <a:spcPts val="0"/>
              </a:spcAft>
              <a:buClr>
                <a:schemeClr val="accent4"/>
              </a:buClr>
              <a:buSzPts val="1800"/>
              <a:buChar char="•"/>
              <a:defRPr/>
            </a:lvl2pPr>
            <a:lvl3pPr marL="2261768" lvl="2" indent="-565442" algn="l">
              <a:lnSpc>
                <a:spcPct val="90000"/>
              </a:lnSpc>
              <a:spcBef>
                <a:spcPts val="872"/>
              </a:spcBef>
              <a:spcAft>
                <a:spcPts val="0"/>
              </a:spcAft>
              <a:buClr>
                <a:schemeClr val="accent4"/>
              </a:buClr>
              <a:buSzPts val="1800"/>
              <a:buChar char="─"/>
              <a:defRPr/>
            </a:lvl3pPr>
            <a:lvl4pPr marL="3015691" lvl="3" indent="-565442" algn="l">
              <a:lnSpc>
                <a:spcPct val="90000"/>
              </a:lnSpc>
              <a:spcBef>
                <a:spcPts val="872"/>
              </a:spcBef>
              <a:spcAft>
                <a:spcPts val="0"/>
              </a:spcAft>
              <a:buClr>
                <a:schemeClr val="accent4"/>
              </a:buClr>
              <a:buSzPts val="1800"/>
              <a:buChar char="•"/>
              <a:defRPr/>
            </a:lvl4pPr>
            <a:lvl5pPr marL="3769614" lvl="4" indent="-565442" algn="l">
              <a:lnSpc>
                <a:spcPct val="90000"/>
              </a:lnSpc>
              <a:spcBef>
                <a:spcPts val="872"/>
              </a:spcBef>
              <a:spcAft>
                <a:spcPts val="0"/>
              </a:spcAft>
              <a:buClr>
                <a:schemeClr val="accent4"/>
              </a:buClr>
              <a:buSzPts val="1800"/>
              <a:buChar char="─"/>
              <a:defRPr/>
            </a:lvl5pPr>
            <a:lvl6pPr marL="4523537" lvl="5" indent="-565442" algn="l">
              <a:lnSpc>
                <a:spcPct val="90000"/>
              </a:lnSpc>
              <a:spcBef>
                <a:spcPts val="872"/>
              </a:spcBef>
              <a:spcAft>
                <a:spcPts val="0"/>
              </a:spcAft>
              <a:buClr>
                <a:schemeClr val="dk1"/>
              </a:buClr>
              <a:buSzPts val="1800"/>
              <a:buChar char="•"/>
              <a:defRPr/>
            </a:lvl6pPr>
            <a:lvl7pPr marL="5277460" lvl="6" indent="-565442" algn="l">
              <a:lnSpc>
                <a:spcPct val="90000"/>
              </a:lnSpc>
              <a:spcBef>
                <a:spcPts val="800"/>
              </a:spcBef>
              <a:spcAft>
                <a:spcPts val="0"/>
              </a:spcAft>
              <a:buClr>
                <a:schemeClr val="dk1"/>
              </a:buClr>
              <a:buSzPts val="1800"/>
              <a:buChar char="•"/>
              <a:defRPr/>
            </a:lvl7pPr>
            <a:lvl8pPr marL="6031382" lvl="7" indent="-565442" algn="l">
              <a:lnSpc>
                <a:spcPct val="90000"/>
              </a:lnSpc>
              <a:spcBef>
                <a:spcPts val="800"/>
              </a:spcBef>
              <a:spcAft>
                <a:spcPts val="0"/>
              </a:spcAft>
              <a:buClr>
                <a:schemeClr val="dk1"/>
              </a:buClr>
              <a:buSzPts val="1800"/>
              <a:buChar char="•"/>
              <a:defRPr/>
            </a:lvl8pPr>
            <a:lvl9pPr marL="6785305" lvl="8" indent="-565442" algn="l">
              <a:lnSpc>
                <a:spcPct val="90000"/>
              </a:lnSpc>
              <a:spcBef>
                <a:spcPts val="800"/>
              </a:spcBef>
              <a:spcAft>
                <a:spcPts val="0"/>
              </a:spcAft>
              <a:buClr>
                <a:schemeClr val="dk1"/>
              </a:buClr>
              <a:buSzPts val="1800"/>
              <a:buChar char="•"/>
              <a:defRPr/>
            </a:lvl9pPr>
          </a:lstStyle>
          <a:p>
            <a:endParaRPr/>
          </a:p>
        </p:txBody>
      </p:sp>
      <p:sp>
        <p:nvSpPr>
          <p:cNvPr id="156" name="Google Shape;156;p90"/>
          <p:cNvSpPr txBox="1">
            <a:spLocks noGrp="1"/>
          </p:cNvSpPr>
          <p:nvPr>
            <p:ph type="dt" idx="10"/>
          </p:nvPr>
        </p:nvSpPr>
        <p:spPr>
          <a:xfrm>
            <a:off x="14249833" y="10482095"/>
            <a:ext cx="4523423" cy="60211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90"/>
          <p:cNvSpPr txBox="1">
            <a:spLocks noGrp="1"/>
          </p:cNvSpPr>
          <p:nvPr>
            <p:ph type="ftr" idx="11"/>
          </p:nvPr>
        </p:nvSpPr>
        <p:spPr>
          <a:xfrm>
            <a:off x="1389011" y="10482095"/>
            <a:ext cx="4879644" cy="60211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90"/>
          <p:cNvSpPr txBox="1">
            <a:spLocks noGrp="1"/>
          </p:cNvSpPr>
          <p:nvPr>
            <p:ph type="sldNum" idx="12"/>
          </p:nvPr>
        </p:nvSpPr>
        <p:spPr>
          <a:xfrm>
            <a:off x="7639490" y="10484433"/>
            <a:ext cx="4523423" cy="602118"/>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None/>
              <a:defRPr/>
            </a:lvl1pPr>
            <a:lvl2pPr marL="0" lvl="1" indent="0" algn="ctr">
              <a:lnSpc>
                <a:spcPct val="100000"/>
              </a:lnSpc>
              <a:spcBef>
                <a:spcPts val="0"/>
              </a:spcBef>
              <a:spcAft>
                <a:spcPts val="0"/>
              </a:spcAft>
              <a:buNone/>
              <a:defRPr/>
            </a:lvl2pPr>
            <a:lvl3pPr marL="0" lvl="2" indent="0" algn="ctr">
              <a:lnSpc>
                <a:spcPct val="100000"/>
              </a:lnSpc>
              <a:spcBef>
                <a:spcPts val="0"/>
              </a:spcBef>
              <a:spcAft>
                <a:spcPts val="0"/>
              </a:spcAft>
              <a:buNone/>
              <a:defRPr/>
            </a:lvl3pPr>
            <a:lvl4pPr marL="0" lvl="3" indent="0" algn="ctr">
              <a:lnSpc>
                <a:spcPct val="100000"/>
              </a:lnSpc>
              <a:spcBef>
                <a:spcPts val="0"/>
              </a:spcBef>
              <a:spcAft>
                <a:spcPts val="0"/>
              </a:spcAft>
              <a:buNone/>
              <a:defRPr/>
            </a:lvl4pPr>
            <a:lvl5pPr marL="0" lvl="4" indent="0" algn="ctr">
              <a:lnSpc>
                <a:spcPct val="100000"/>
              </a:lnSpc>
              <a:spcBef>
                <a:spcPts val="0"/>
              </a:spcBef>
              <a:spcAft>
                <a:spcPts val="0"/>
              </a:spcAft>
              <a:buNone/>
              <a:defRPr/>
            </a:lvl5pPr>
            <a:lvl6pPr marL="0" lvl="5" indent="0" algn="ctr">
              <a:lnSpc>
                <a:spcPct val="100000"/>
              </a:lnSpc>
              <a:spcBef>
                <a:spcPts val="0"/>
              </a:spcBef>
              <a:spcAft>
                <a:spcPts val="0"/>
              </a:spcAft>
              <a:buNone/>
              <a:defRPr/>
            </a:lvl6pPr>
            <a:lvl7pPr marL="0" lvl="6" indent="0" algn="ctr">
              <a:lnSpc>
                <a:spcPct val="100000"/>
              </a:lnSpc>
              <a:spcBef>
                <a:spcPts val="0"/>
              </a:spcBef>
              <a:spcAft>
                <a:spcPts val="0"/>
              </a:spcAft>
              <a:buNone/>
              <a:defRPr/>
            </a:lvl7pPr>
            <a:lvl8pPr marL="0" lvl="7" indent="0" algn="ctr">
              <a:lnSpc>
                <a:spcPct val="100000"/>
              </a:lnSpc>
              <a:spcBef>
                <a:spcPts val="0"/>
              </a:spcBef>
              <a:spcAft>
                <a:spcPts val="0"/>
              </a:spcAft>
              <a:buNone/>
              <a:defRPr/>
            </a:lvl8pPr>
            <a:lvl9pPr marL="0" lvl="8" indent="0" algn="ctr">
              <a:lnSpc>
                <a:spcPct val="100000"/>
              </a:lnSpc>
              <a:spcBef>
                <a:spcPts val="0"/>
              </a:spcBef>
              <a:spcAft>
                <a:spcPts val="0"/>
              </a:spcAft>
              <a:buNon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6"/>
        <p:cNvGrpSpPr/>
        <p:nvPr/>
      </p:nvGrpSpPr>
      <p:grpSpPr>
        <a:xfrm>
          <a:off x="0" y="0"/>
          <a:ext cx="0" cy="0"/>
          <a:chOff x="0" y="0"/>
          <a:chExt cx="0" cy="0"/>
        </a:xfrm>
      </p:grpSpPr>
      <p:sp>
        <p:nvSpPr>
          <p:cNvPr id="167" name="Google Shape;167;p80"/>
          <p:cNvSpPr txBox="1">
            <a:spLocks noGrp="1"/>
          </p:cNvSpPr>
          <p:nvPr>
            <p:ph type="title"/>
          </p:nvPr>
        </p:nvSpPr>
        <p:spPr>
          <a:xfrm>
            <a:off x="3993387" y="777044"/>
            <a:ext cx="12117326" cy="74557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4617" b="1" i="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8" name="Google Shape;168;p80"/>
          <p:cNvSpPr txBox="1">
            <a:spLocks noGrp="1"/>
          </p:cNvSpPr>
          <p:nvPr>
            <p:ph type="body" idx="1"/>
          </p:nvPr>
        </p:nvSpPr>
        <p:spPr>
          <a:xfrm>
            <a:off x="1005205" y="2601151"/>
            <a:ext cx="18093690" cy="7464171"/>
          </a:xfrm>
          <a:prstGeom prst="rect">
            <a:avLst/>
          </a:prstGeom>
          <a:noFill/>
          <a:ln>
            <a:noFill/>
          </a:ln>
        </p:spPr>
        <p:txBody>
          <a:bodyPr spcFirstLastPara="1" wrap="square" lIns="0" tIns="0" rIns="0" bIns="0" anchor="t" anchorCtr="0">
            <a:spAutoFit/>
          </a:bodyPr>
          <a:lstStyle>
            <a:lvl1pPr marL="753923" lvl="0" indent="-376961" algn="l">
              <a:spcBef>
                <a:spcPts val="0"/>
              </a:spcBef>
              <a:spcAft>
                <a:spcPts val="0"/>
              </a:spcAft>
              <a:buSzPts val="1400"/>
              <a:buNone/>
              <a:defRPr/>
            </a:lvl1pPr>
            <a:lvl2pPr marL="1507846" lvl="1" indent="-376961" algn="l">
              <a:spcBef>
                <a:spcPts val="0"/>
              </a:spcBef>
              <a:spcAft>
                <a:spcPts val="0"/>
              </a:spcAft>
              <a:buSzPts val="1400"/>
              <a:buNone/>
              <a:defRPr/>
            </a:lvl2pPr>
            <a:lvl3pPr marL="2261768" lvl="2" indent="-376961" algn="l">
              <a:spcBef>
                <a:spcPts val="0"/>
              </a:spcBef>
              <a:spcAft>
                <a:spcPts val="0"/>
              </a:spcAft>
              <a:buSzPts val="1400"/>
              <a:buNone/>
              <a:defRPr/>
            </a:lvl3pPr>
            <a:lvl4pPr marL="3015691" lvl="3" indent="-376961" algn="l">
              <a:spcBef>
                <a:spcPts val="0"/>
              </a:spcBef>
              <a:spcAft>
                <a:spcPts val="0"/>
              </a:spcAft>
              <a:buSzPts val="1400"/>
              <a:buNone/>
              <a:defRPr/>
            </a:lvl4pPr>
            <a:lvl5pPr marL="3769614" lvl="4" indent="-376961" algn="l">
              <a:spcBef>
                <a:spcPts val="0"/>
              </a:spcBef>
              <a:spcAft>
                <a:spcPts val="0"/>
              </a:spcAft>
              <a:buSzPts val="1400"/>
              <a:buNone/>
              <a:defRPr/>
            </a:lvl5pPr>
            <a:lvl6pPr marL="4523537" lvl="5" indent="-376961" algn="l">
              <a:spcBef>
                <a:spcPts val="0"/>
              </a:spcBef>
              <a:spcAft>
                <a:spcPts val="0"/>
              </a:spcAft>
              <a:buSzPts val="1400"/>
              <a:buNone/>
              <a:defRPr/>
            </a:lvl6pPr>
            <a:lvl7pPr marL="5277460" lvl="6" indent="-376961" algn="l">
              <a:spcBef>
                <a:spcPts val="0"/>
              </a:spcBef>
              <a:spcAft>
                <a:spcPts val="0"/>
              </a:spcAft>
              <a:buSzPts val="1400"/>
              <a:buNone/>
              <a:defRPr/>
            </a:lvl7pPr>
            <a:lvl8pPr marL="6031382" lvl="7" indent="-376961" algn="l">
              <a:spcBef>
                <a:spcPts val="0"/>
              </a:spcBef>
              <a:spcAft>
                <a:spcPts val="0"/>
              </a:spcAft>
              <a:buSzPts val="1400"/>
              <a:buNone/>
              <a:defRPr/>
            </a:lvl8pPr>
            <a:lvl9pPr marL="6785305" lvl="8" indent="-376961" algn="l">
              <a:spcBef>
                <a:spcPts val="0"/>
              </a:spcBef>
              <a:spcAft>
                <a:spcPts val="0"/>
              </a:spcAft>
              <a:buSzPts val="1400"/>
              <a:buNone/>
              <a:defRPr/>
            </a:lvl9pPr>
          </a:lstStyle>
          <a:p>
            <a:endParaRPr/>
          </a:p>
        </p:txBody>
      </p:sp>
      <p:sp>
        <p:nvSpPr>
          <p:cNvPr id="169" name="Google Shape;169;p80"/>
          <p:cNvSpPr txBox="1">
            <a:spLocks noGrp="1"/>
          </p:cNvSpPr>
          <p:nvPr>
            <p:ph type="ftr" idx="11"/>
          </p:nvPr>
        </p:nvSpPr>
        <p:spPr>
          <a:xfrm>
            <a:off x="6835394" y="10517695"/>
            <a:ext cx="6433312" cy="565468"/>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p80"/>
          <p:cNvSpPr txBox="1">
            <a:spLocks noGrp="1"/>
          </p:cNvSpPr>
          <p:nvPr>
            <p:ph type="dt" idx="10"/>
          </p:nvPr>
        </p:nvSpPr>
        <p:spPr>
          <a:xfrm>
            <a:off x="1005205" y="10517695"/>
            <a:ext cx="4623943" cy="565468"/>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 name="Google Shape;171;p80"/>
          <p:cNvSpPr txBox="1">
            <a:spLocks noGrp="1"/>
          </p:cNvSpPr>
          <p:nvPr>
            <p:ph type="sldNum" idx="12"/>
          </p:nvPr>
        </p:nvSpPr>
        <p:spPr>
          <a:xfrm>
            <a:off x="14474952" y="10517695"/>
            <a:ext cx="4623943" cy="355354"/>
          </a:xfrm>
          <a:prstGeom prst="rect">
            <a:avLst/>
          </a:prstGeom>
          <a:noFill/>
          <a:ln>
            <a:noFill/>
          </a:ln>
        </p:spPr>
        <p:txBody>
          <a:bodyPr spcFirstLastPara="1" wrap="square" lIns="0" tIns="0" rIns="0" bIns="0" anchor="t" anchorCtr="0">
            <a:sp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sz="2309" b="0" i="0" u="none" strike="noStrike" cap="none">
              <a:latin typeface="Arial"/>
              <a:ea typeface="Arial"/>
              <a:cs typeface="Arial"/>
              <a:sym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72"/>
        <p:cNvGrpSpPr/>
        <p:nvPr/>
      </p:nvGrpSpPr>
      <p:grpSpPr>
        <a:xfrm>
          <a:off x="0" y="0"/>
          <a:ext cx="0" cy="0"/>
          <a:chOff x="0" y="0"/>
          <a:chExt cx="0" cy="0"/>
        </a:xfrm>
      </p:grpSpPr>
      <p:sp>
        <p:nvSpPr>
          <p:cNvPr id="173" name="Google Shape;173;p91"/>
          <p:cNvSpPr txBox="1">
            <a:spLocks noGrp="1"/>
          </p:cNvSpPr>
          <p:nvPr>
            <p:ph type="ctrTitle"/>
          </p:nvPr>
        </p:nvSpPr>
        <p:spPr>
          <a:xfrm>
            <a:off x="1507808" y="3505898"/>
            <a:ext cx="17088485" cy="2374964"/>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4" name="Google Shape;174;p91"/>
          <p:cNvSpPr txBox="1">
            <a:spLocks noGrp="1"/>
          </p:cNvSpPr>
          <p:nvPr>
            <p:ph type="subTitle" idx="1"/>
          </p:nvPr>
        </p:nvSpPr>
        <p:spPr>
          <a:xfrm>
            <a:off x="3015615" y="6333236"/>
            <a:ext cx="14072870" cy="282733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91"/>
          <p:cNvSpPr txBox="1">
            <a:spLocks noGrp="1"/>
          </p:cNvSpPr>
          <p:nvPr>
            <p:ph type="ftr" idx="11"/>
          </p:nvPr>
        </p:nvSpPr>
        <p:spPr>
          <a:xfrm>
            <a:off x="6835394" y="10517695"/>
            <a:ext cx="6433312" cy="565468"/>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91"/>
          <p:cNvSpPr txBox="1">
            <a:spLocks noGrp="1"/>
          </p:cNvSpPr>
          <p:nvPr>
            <p:ph type="dt" idx="10"/>
          </p:nvPr>
        </p:nvSpPr>
        <p:spPr>
          <a:xfrm>
            <a:off x="1005205" y="10517695"/>
            <a:ext cx="4623943" cy="565468"/>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p91"/>
          <p:cNvSpPr txBox="1">
            <a:spLocks noGrp="1"/>
          </p:cNvSpPr>
          <p:nvPr>
            <p:ph type="sldNum" idx="12"/>
          </p:nvPr>
        </p:nvSpPr>
        <p:spPr>
          <a:xfrm>
            <a:off x="14474952" y="10517695"/>
            <a:ext cx="4623943" cy="355354"/>
          </a:xfrm>
          <a:prstGeom prst="rect">
            <a:avLst/>
          </a:prstGeom>
          <a:noFill/>
          <a:ln>
            <a:noFill/>
          </a:ln>
        </p:spPr>
        <p:txBody>
          <a:bodyPr spcFirstLastPara="1" wrap="square" lIns="0" tIns="0" rIns="0" bIns="0" anchor="t" anchorCtr="0">
            <a:sp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sz="2309" b="0" i="0" u="none" strike="noStrike" cap="none">
              <a:latin typeface="Arial"/>
              <a:ea typeface="Arial"/>
              <a:cs typeface="Arial"/>
              <a:sym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78"/>
        <p:cNvGrpSpPr/>
        <p:nvPr/>
      </p:nvGrpSpPr>
      <p:grpSpPr>
        <a:xfrm>
          <a:off x="0" y="0"/>
          <a:ext cx="0" cy="0"/>
          <a:chOff x="0" y="0"/>
          <a:chExt cx="0" cy="0"/>
        </a:xfrm>
      </p:grpSpPr>
      <p:sp>
        <p:nvSpPr>
          <p:cNvPr id="179" name="Google Shape;179;p92"/>
          <p:cNvSpPr txBox="1">
            <a:spLocks noGrp="1"/>
          </p:cNvSpPr>
          <p:nvPr>
            <p:ph type="title"/>
          </p:nvPr>
        </p:nvSpPr>
        <p:spPr>
          <a:xfrm>
            <a:off x="3993387" y="777044"/>
            <a:ext cx="12117326" cy="74557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4617" b="1" i="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0" name="Google Shape;180;p92"/>
          <p:cNvSpPr txBox="1">
            <a:spLocks noGrp="1"/>
          </p:cNvSpPr>
          <p:nvPr>
            <p:ph type="body" idx="1"/>
          </p:nvPr>
        </p:nvSpPr>
        <p:spPr>
          <a:xfrm>
            <a:off x="1005205" y="2601151"/>
            <a:ext cx="8745284" cy="7464171"/>
          </a:xfrm>
          <a:prstGeom prst="rect">
            <a:avLst/>
          </a:prstGeom>
          <a:noFill/>
          <a:ln>
            <a:noFill/>
          </a:ln>
        </p:spPr>
        <p:txBody>
          <a:bodyPr spcFirstLastPara="1" wrap="square" lIns="0" tIns="0" rIns="0" bIns="0" anchor="t" anchorCtr="0">
            <a:spAutoFit/>
          </a:bodyPr>
          <a:lstStyle>
            <a:lvl1pPr marL="753923" lvl="0" indent="-376961" algn="l">
              <a:spcBef>
                <a:spcPts val="0"/>
              </a:spcBef>
              <a:spcAft>
                <a:spcPts val="0"/>
              </a:spcAft>
              <a:buSzPts val="1400"/>
              <a:buNone/>
              <a:defRPr/>
            </a:lvl1pPr>
            <a:lvl2pPr marL="1507846" lvl="1" indent="-376961" algn="l">
              <a:spcBef>
                <a:spcPts val="0"/>
              </a:spcBef>
              <a:spcAft>
                <a:spcPts val="0"/>
              </a:spcAft>
              <a:buSzPts val="1400"/>
              <a:buNone/>
              <a:defRPr/>
            </a:lvl2pPr>
            <a:lvl3pPr marL="2261768" lvl="2" indent="-376961" algn="l">
              <a:spcBef>
                <a:spcPts val="0"/>
              </a:spcBef>
              <a:spcAft>
                <a:spcPts val="0"/>
              </a:spcAft>
              <a:buSzPts val="1400"/>
              <a:buNone/>
              <a:defRPr/>
            </a:lvl3pPr>
            <a:lvl4pPr marL="3015691" lvl="3" indent="-376961" algn="l">
              <a:spcBef>
                <a:spcPts val="0"/>
              </a:spcBef>
              <a:spcAft>
                <a:spcPts val="0"/>
              </a:spcAft>
              <a:buSzPts val="1400"/>
              <a:buNone/>
              <a:defRPr/>
            </a:lvl4pPr>
            <a:lvl5pPr marL="3769614" lvl="4" indent="-376961" algn="l">
              <a:spcBef>
                <a:spcPts val="0"/>
              </a:spcBef>
              <a:spcAft>
                <a:spcPts val="0"/>
              </a:spcAft>
              <a:buSzPts val="1400"/>
              <a:buNone/>
              <a:defRPr/>
            </a:lvl5pPr>
            <a:lvl6pPr marL="4523537" lvl="5" indent="-376961" algn="l">
              <a:spcBef>
                <a:spcPts val="0"/>
              </a:spcBef>
              <a:spcAft>
                <a:spcPts val="0"/>
              </a:spcAft>
              <a:buSzPts val="1400"/>
              <a:buNone/>
              <a:defRPr/>
            </a:lvl6pPr>
            <a:lvl7pPr marL="5277460" lvl="6" indent="-376961" algn="l">
              <a:spcBef>
                <a:spcPts val="0"/>
              </a:spcBef>
              <a:spcAft>
                <a:spcPts val="0"/>
              </a:spcAft>
              <a:buSzPts val="1400"/>
              <a:buNone/>
              <a:defRPr/>
            </a:lvl7pPr>
            <a:lvl8pPr marL="6031382" lvl="7" indent="-376961" algn="l">
              <a:spcBef>
                <a:spcPts val="0"/>
              </a:spcBef>
              <a:spcAft>
                <a:spcPts val="0"/>
              </a:spcAft>
              <a:buSzPts val="1400"/>
              <a:buNone/>
              <a:defRPr/>
            </a:lvl8pPr>
            <a:lvl9pPr marL="6785305" lvl="8" indent="-376961" algn="l">
              <a:spcBef>
                <a:spcPts val="0"/>
              </a:spcBef>
              <a:spcAft>
                <a:spcPts val="0"/>
              </a:spcAft>
              <a:buSzPts val="1400"/>
              <a:buNone/>
              <a:defRPr/>
            </a:lvl9pPr>
          </a:lstStyle>
          <a:p>
            <a:endParaRPr/>
          </a:p>
        </p:txBody>
      </p:sp>
      <p:sp>
        <p:nvSpPr>
          <p:cNvPr id="181" name="Google Shape;181;p92"/>
          <p:cNvSpPr txBox="1">
            <a:spLocks noGrp="1"/>
          </p:cNvSpPr>
          <p:nvPr>
            <p:ph type="body" idx="2"/>
          </p:nvPr>
        </p:nvSpPr>
        <p:spPr>
          <a:xfrm>
            <a:off x="10353611" y="2601151"/>
            <a:ext cx="8745284" cy="7464171"/>
          </a:xfrm>
          <a:prstGeom prst="rect">
            <a:avLst/>
          </a:prstGeom>
          <a:noFill/>
          <a:ln>
            <a:noFill/>
          </a:ln>
        </p:spPr>
        <p:txBody>
          <a:bodyPr spcFirstLastPara="1" wrap="square" lIns="0" tIns="0" rIns="0" bIns="0" anchor="t" anchorCtr="0">
            <a:spAutoFit/>
          </a:bodyPr>
          <a:lstStyle>
            <a:lvl1pPr marL="753923" lvl="0" indent="-376961" algn="l">
              <a:spcBef>
                <a:spcPts val="0"/>
              </a:spcBef>
              <a:spcAft>
                <a:spcPts val="0"/>
              </a:spcAft>
              <a:buSzPts val="1400"/>
              <a:buNone/>
              <a:defRPr/>
            </a:lvl1pPr>
            <a:lvl2pPr marL="1507846" lvl="1" indent="-376961" algn="l">
              <a:spcBef>
                <a:spcPts val="0"/>
              </a:spcBef>
              <a:spcAft>
                <a:spcPts val="0"/>
              </a:spcAft>
              <a:buSzPts val="1400"/>
              <a:buNone/>
              <a:defRPr/>
            </a:lvl2pPr>
            <a:lvl3pPr marL="2261768" lvl="2" indent="-376961" algn="l">
              <a:spcBef>
                <a:spcPts val="0"/>
              </a:spcBef>
              <a:spcAft>
                <a:spcPts val="0"/>
              </a:spcAft>
              <a:buSzPts val="1400"/>
              <a:buNone/>
              <a:defRPr/>
            </a:lvl3pPr>
            <a:lvl4pPr marL="3015691" lvl="3" indent="-376961" algn="l">
              <a:spcBef>
                <a:spcPts val="0"/>
              </a:spcBef>
              <a:spcAft>
                <a:spcPts val="0"/>
              </a:spcAft>
              <a:buSzPts val="1400"/>
              <a:buNone/>
              <a:defRPr/>
            </a:lvl4pPr>
            <a:lvl5pPr marL="3769614" lvl="4" indent="-376961" algn="l">
              <a:spcBef>
                <a:spcPts val="0"/>
              </a:spcBef>
              <a:spcAft>
                <a:spcPts val="0"/>
              </a:spcAft>
              <a:buSzPts val="1400"/>
              <a:buNone/>
              <a:defRPr/>
            </a:lvl5pPr>
            <a:lvl6pPr marL="4523537" lvl="5" indent="-376961" algn="l">
              <a:spcBef>
                <a:spcPts val="0"/>
              </a:spcBef>
              <a:spcAft>
                <a:spcPts val="0"/>
              </a:spcAft>
              <a:buSzPts val="1400"/>
              <a:buNone/>
              <a:defRPr/>
            </a:lvl6pPr>
            <a:lvl7pPr marL="5277460" lvl="6" indent="-376961" algn="l">
              <a:spcBef>
                <a:spcPts val="0"/>
              </a:spcBef>
              <a:spcAft>
                <a:spcPts val="0"/>
              </a:spcAft>
              <a:buSzPts val="1400"/>
              <a:buNone/>
              <a:defRPr/>
            </a:lvl7pPr>
            <a:lvl8pPr marL="6031382" lvl="7" indent="-376961" algn="l">
              <a:spcBef>
                <a:spcPts val="0"/>
              </a:spcBef>
              <a:spcAft>
                <a:spcPts val="0"/>
              </a:spcAft>
              <a:buSzPts val="1400"/>
              <a:buNone/>
              <a:defRPr/>
            </a:lvl8pPr>
            <a:lvl9pPr marL="6785305" lvl="8" indent="-376961" algn="l">
              <a:spcBef>
                <a:spcPts val="0"/>
              </a:spcBef>
              <a:spcAft>
                <a:spcPts val="0"/>
              </a:spcAft>
              <a:buSzPts val="1400"/>
              <a:buNone/>
              <a:defRPr/>
            </a:lvl9pPr>
          </a:lstStyle>
          <a:p>
            <a:endParaRPr/>
          </a:p>
        </p:txBody>
      </p:sp>
      <p:sp>
        <p:nvSpPr>
          <p:cNvPr id="182" name="Google Shape;182;p92"/>
          <p:cNvSpPr txBox="1">
            <a:spLocks noGrp="1"/>
          </p:cNvSpPr>
          <p:nvPr>
            <p:ph type="ftr" idx="11"/>
          </p:nvPr>
        </p:nvSpPr>
        <p:spPr>
          <a:xfrm>
            <a:off x="6835394" y="10517695"/>
            <a:ext cx="6433312" cy="565468"/>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 name="Google Shape;183;p92"/>
          <p:cNvSpPr txBox="1">
            <a:spLocks noGrp="1"/>
          </p:cNvSpPr>
          <p:nvPr>
            <p:ph type="dt" idx="10"/>
          </p:nvPr>
        </p:nvSpPr>
        <p:spPr>
          <a:xfrm>
            <a:off x="1005205" y="10517695"/>
            <a:ext cx="4623943" cy="565468"/>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4" name="Google Shape;184;p92"/>
          <p:cNvSpPr txBox="1">
            <a:spLocks noGrp="1"/>
          </p:cNvSpPr>
          <p:nvPr>
            <p:ph type="sldNum" idx="12"/>
          </p:nvPr>
        </p:nvSpPr>
        <p:spPr>
          <a:xfrm>
            <a:off x="14474952" y="10517695"/>
            <a:ext cx="4623943" cy="355354"/>
          </a:xfrm>
          <a:prstGeom prst="rect">
            <a:avLst/>
          </a:prstGeom>
          <a:noFill/>
          <a:ln>
            <a:noFill/>
          </a:ln>
        </p:spPr>
        <p:txBody>
          <a:bodyPr spcFirstLastPara="1" wrap="square" lIns="0" tIns="0" rIns="0" bIns="0" anchor="t" anchorCtr="0">
            <a:sp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sz="2309" b="0" i="0" u="none" strike="noStrike" cap="none">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85307" y="978506"/>
            <a:ext cx="18733486" cy="1259233"/>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685307" y="2534022"/>
            <a:ext cx="18733486" cy="7511862"/>
          </a:xfrm>
          <a:prstGeom prst="rect">
            <a:avLst/>
          </a:prstGeom>
        </p:spPr>
        <p:txBody>
          <a:bodyPr spcFirstLastPara="1" wrap="square" lIns="91425" tIns="91425" rIns="91425" bIns="91425" anchor="t" anchorCtr="0">
            <a:normAutofit/>
          </a:bodyPr>
          <a:lstStyle>
            <a:lvl1pPr marL="1005200" lvl="0" indent="-753900">
              <a:spcBef>
                <a:spcPts val="0"/>
              </a:spcBef>
              <a:spcAft>
                <a:spcPts val="0"/>
              </a:spcAft>
              <a:buSzPts val="1800"/>
              <a:buChar char="●"/>
              <a:defRPr/>
            </a:lvl1pPr>
            <a:lvl2pPr marL="2010400" lvl="1" indent="-698056">
              <a:spcBef>
                <a:spcPts val="0"/>
              </a:spcBef>
              <a:spcAft>
                <a:spcPts val="0"/>
              </a:spcAft>
              <a:buSzPts val="1400"/>
              <a:buChar char="○"/>
              <a:defRPr/>
            </a:lvl2pPr>
            <a:lvl3pPr marL="3015600" lvl="2" indent="-698056">
              <a:spcBef>
                <a:spcPts val="0"/>
              </a:spcBef>
              <a:spcAft>
                <a:spcPts val="0"/>
              </a:spcAft>
              <a:buSzPts val="1400"/>
              <a:buChar char="■"/>
              <a:defRPr/>
            </a:lvl3pPr>
            <a:lvl4pPr marL="4020800" lvl="3" indent="-698056">
              <a:spcBef>
                <a:spcPts val="0"/>
              </a:spcBef>
              <a:spcAft>
                <a:spcPts val="0"/>
              </a:spcAft>
              <a:buSzPts val="1400"/>
              <a:buChar char="●"/>
              <a:defRPr/>
            </a:lvl4pPr>
            <a:lvl5pPr marL="5026000" lvl="4" indent="-698056">
              <a:spcBef>
                <a:spcPts val="0"/>
              </a:spcBef>
              <a:spcAft>
                <a:spcPts val="0"/>
              </a:spcAft>
              <a:buSzPts val="1400"/>
              <a:buChar char="○"/>
              <a:defRPr/>
            </a:lvl5pPr>
            <a:lvl6pPr marL="6031200" lvl="5" indent="-698056">
              <a:spcBef>
                <a:spcPts val="0"/>
              </a:spcBef>
              <a:spcAft>
                <a:spcPts val="0"/>
              </a:spcAft>
              <a:buSzPts val="1400"/>
              <a:buChar char="■"/>
              <a:defRPr/>
            </a:lvl6pPr>
            <a:lvl7pPr marL="7036399" lvl="6" indent="-698056">
              <a:spcBef>
                <a:spcPts val="0"/>
              </a:spcBef>
              <a:spcAft>
                <a:spcPts val="0"/>
              </a:spcAft>
              <a:buSzPts val="1400"/>
              <a:buChar char="●"/>
              <a:defRPr/>
            </a:lvl7pPr>
            <a:lvl8pPr marL="8041599" lvl="7" indent="-698056">
              <a:spcBef>
                <a:spcPts val="0"/>
              </a:spcBef>
              <a:spcAft>
                <a:spcPts val="0"/>
              </a:spcAft>
              <a:buSzPts val="1400"/>
              <a:buChar char="○"/>
              <a:defRPr/>
            </a:lvl8pPr>
            <a:lvl9pPr marL="9046799" lvl="8" indent="-698056">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8627640" y="10253320"/>
            <a:ext cx="1206378" cy="865434"/>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85"/>
        <p:cNvGrpSpPr/>
        <p:nvPr/>
      </p:nvGrpSpPr>
      <p:grpSpPr>
        <a:xfrm>
          <a:off x="0" y="0"/>
          <a:ext cx="0" cy="0"/>
          <a:chOff x="0" y="0"/>
          <a:chExt cx="0" cy="0"/>
        </a:xfrm>
      </p:grpSpPr>
      <p:sp>
        <p:nvSpPr>
          <p:cNvPr id="186" name="Google Shape;186;p93"/>
          <p:cNvSpPr txBox="1">
            <a:spLocks noGrp="1"/>
          </p:cNvSpPr>
          <p:nvPr>
            <p:ph type="title"/>
          </p:nvPr>
        </p:nvSpPr>
        <p:spPr>
          <a:xfrm>
            <a:off x="3993387" y="777044"/>
            <a:ext cx="12117326" cy="74557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4617" b="1" i="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7" name="Google Shape;187;p93"/>
          <p:cNvSpPr txBox="1">
            <a:spLocks noGrp="1"/>
          </p:cNvSpPr>
          <p:nvPr>
            <p:ph type="ftr" idx="11"/>
          </p:nvPr>
        </p:nvSpPr>
        <p:spPr>
          <a:xfrm>
            <a:off x="6835394" y="10517695"/>
            <a:ext cx="6433312" cy="565468"/>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8" name="Google Shape;188;p93"/>
          <p:cNvSpPr txBox="1">
            <a:spLocks noGrp="1"/>
          </p:cNvSpPr>
          <p:nvPr>
            <p:ph type="dt" idx="10"/>
          </p:nvPr>
        </p:nvSpPr>
        <p:spPr>
          <a:xfrm>
            <a:off x="1005205" y="10517695"/>
            <a:ext cx="4623943" cy="565468"/>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9" name="Google Shape;189;p93"/>
          <p:cNvSpPr txBox="1">
            <a:spLocks noGrp="1"/>
          </p:cNvSpPr>
          <p:nvPr>
            <p:ph type="sldNum" idx="12"/>
          </p:nvPr>
        </p:nvSpPr>
        <p:spPr>
          <a:xfrm>
            <a:off x="14474952" y="10517695"/>
            <a:ext cx="4623943" cy="355354"/>
          </a:xfrm>
          <a:prstGeom prst="rect">
            <a:avLst/>
          </a:prstGeom>
          <a:noFill/>
          <a:ln>
            <a:noFill/>
          </a:ln>
        </p:spPr>
        <p:txBody>
          <a:bodyPr spcFirstLastPara="1" wrap="square" lIns="0" tIns="0" rIns="0" bIns="0" anchor="t" anchorCtr="0">
            <a:sp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sz="2309" b="0" i="0" u="none" strike="noStrike" cap="none">
              <a:latin typeface="Arial"/>
              <a:ea typeface="Arial"/>
              <a:cs typeface="Arial"/>
              <a:sym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90"/>
        <p:cNvGrpSpPr/>
        <p:nvPr/>
      </p:nvGrpSpPr>
      <p:grpSpPr>
        <a:xfrm>
          <a:off x="0" y="0"/>
          <a:ext cx="0" cy="0"/>
          <a:chOff x="0" y="0"/>
          <a:chExt cx="0" cy="0"/>
        </a:xfrm>
      </p:grpSpPr>
      <p:sp>
        <p:nvSpPr>
          <p:cNvPr id="191" name="Google Shape;191;p94"/>
          <p:cNvSpPr txBox="1">
            <a:spLocks noGrp="1"/>
          </p:cNvSpPr>
          <p:nvPr>
            <p:ph type="ftr" idx="11"/>
          </p:nvPr>
        </p:nvSpPr>
        <p:spPr>
          <a:xfrm>
            <a:off x="6835394" y="10517695"/>
            <a:ext cx="6433312" cy="565468"/>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2" name="Google Shape;192;p94"/>
          <p:cNvSpPr txBox="1">
            <a:spLocks noGrp="1"/>
          </p:cNvSpPr>
          <p:nvPr>
            <p:ph type="dt" idx="10"/>
          </p:nvPr>
        </p:nvSpPr>
        <p:spPr>
          <a:xfrm>
            <a:off x="1005205" y="10517695"/>
            <a:ext cx="4623943" cy="565468"/>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3" name="Google Shape;193;p94"/>
          <p:cNvSpPr txBox="1">
            <a:spLocks noGrp="1"/>
          </p:cNvSpPr>
          <p:nvPr>
            <p:ph type="sldNum" idx="12"/>
          </p:nvPr>
        </p:nvSpPr>
        <p:spPr>
          <a:xfrm>
            <a:off x="14474952" y="10517695"/>
            <a:ext cx="4623943" cy="355354"/>
          </a:xfrm>
          <a:prstGeom prst="rect">
            <a:avLst/>
          </a:prstGeom>
          <a:noFill/>
          <a:ln>
            <a:noFill/>
          </a:ln>
        </p:spPr>
        <p:txBody>
          <a:bodyPr spcFirstLastPara="1" wrap="square" lIns="0" tIns="0" rIns="0" bIns="0" anchor="t" anchorCtr="0">
            <a:sp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sz="2309" b="0" i="0" u="none" strike="noStrike" cap="none">
              <a:latin typeface="Arial"/>
              <a:ea typeface="Arial"/>
              <a:cs typeface="Arial"/>
              <a:sym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07808" y="1850860"/>
            <a:ext cx="17088485" cy="3937329"/>
          </a:xfrm>
        </p:spPr>
        <p:txBody>
          <a:bodyPr anchor="b"/>
          <a:lstStyle>
            <a:lvl1pPr algn="ctr">
              <a:defRPr sz="9894"/>
            </a:lvl1pPr>
          </a:lstStyle>
          <a:p>
            <a:r>
              <a:rPr lang="en-US"/>
              <a:t>Click to edit Master title style</a:t>
            </a:r>
          </a:p>
        </p:txBody>
      </p:sp>
      <p:sp>
        <p:nvSpPr>
          <p:cNvPr id="3" name="Subtitle 2"/>
          <p:cNvSpPr>
            <a:spLocks noGrp="1"/>
          </p:cNvSpPr>
          <p:nvPr>
            <p:ph type="subTitle" idx="1"/>
          </p:nvPr>
        </p:nvSpPr>
        <p:spPr>
          <a:xfrm>
            <a:off x="2513013" y="5940028"/>
            <a:ext cx="15078075" cy="2730474"/>
          </a:xfrm>
        </p:spPr>
        <p:txBody>
          <a:bodyPr/>
          <a:lstStyle>
            <a:lvl1pPr marL="0" indent="0" algn="ctr">
              <a:buNone/>
              <a:defRPr sz="3958"/>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a:t>Click to edit Master subtitle style</a:t>
            </a:r>
          </a:p>
        </p:txBody>
      </p:sp>
      <p:sp>
        <p:nvSpPr>
          <p:cNvPr id="4" name="Date Placeholder 3"/>
          <p:cNvSpPr>
            <a:spLocks noGrp="1"/>
          </p:cNvSpPr>
          <p:nvPr>
            <p:ph type="dt" sz="half" idx="10"/>
          </p:nvPr>
        </p:nvSpPr>
        <p:spPr/>
        <p:txBody>
          <a:bodyPr/>
          <a:lstStyle/>
          <a:p>
            <a:fld id="{6A60ABE4-AB6F-4B4C-B9DD-173737B651B1}"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FF62D5-7373-4BDE-9B4E-C015A2D1657F}" type="slidenum">
              <a:rPr lang="en-US" smtClean="0"/>
              <a:t>‹#›</a:t>
            </a:fld>
            <a:endParaRPr lang="en-US"/>
          </a:p>
        </p:txBody>
      </p:sp>
    </p:spTree>
    <p:extLst>
      <p:ext uri="{BB962C8B-B14F-4D97-AF65-F5344CB8AC3E}">
        <p14:creationId xmlns:p14="http://schemas.microsoft.com/office/powerpoint/2010/main" val="29726814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60ABE4-AB6F-4B4C-B9DD-173737B651B1}"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FF62D5-7373-4BDE-9B4E-C015A2D1657F}" type="slidenum">
              <a:rPr lang="en-US" smtClean="0"/>
              <a:t>‹#›</a:t>
            </a:fld>
            <a:endParaRPr lang="en-US"/>
          </a:p>
        </p:txBody>
      </p:sp>
    </p:spTree>
    <p:extLst>
      <p:ext uri="{BB962C8B-B14F-4D97-AF65-F5344CB8AC3E}">
        <p14:creationId xmlns:p14="http://schemas.microsoft.com/office/powerpoint/2010/main" val="34101752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71688" y="2819495"/>
            <a:ext cx="17339786" cy="4704375"/>
          </a:xfrm>
        </p:spPr>
        <p:txBody>
          <a:bodyPr anchor="b"/>
          <a:lstStyle>
            <a:lvl1pPr>
              <a:defRPr sz="9894"/>
            </a:lvl1pPr>
          </a:lstStyle>
          <a:p>
            <a:r>
              <a:rPr lang="en-US"/>
              <a:t>Click to edit Master title style</a:t>
            </a:r>
          </a:p>
        </p:txBody>
      </p:sp>
      <p:sp>
        <p:nvSpPr>
          <p:cNvPr id="3" name="Text Placeholder 2"/>
          <p:cNvSpPr>
            <a:spLocks noGrp="1"/>
          </p:cNvSpPr>
          <p:nvPr>
            <p:ph type="body" idx="1"/>
          </p:nvPr>
        </p:nvSpPr>
        <p:spPr>
          <a:xfrm>
            <a:off x="1371688" y="7568375"/>
            <a:ext cx="17339786" cy="2473919"/>
          </a:xfrm>
        </p:spPr>
        <p:txBody>
          <a:bodyPr/>
          <a:lstStyle>
            <a:lvl1pPr marL="0" indent="0">
              <a:buNone/>
              <a:defRPr sz="3958">
                <a:solidFill>
                  <a:schemeClr val="tx1"/>
                </a:solidFill>
              </a:defRPr>
            </a:lvl1pPr>
            <a:lvl2pPr marL="753923" indent="0">
              <a:buNone/>
              <a:defRPr sz="3298">
                <a:solidFill>
                  <a:schemeClr val="tx1">
                    <a:tint val="75000"/>
                  </a:schemeClr>
                </a:solidFill>
              </a:defRPr>
            </a:lvl2pPr>
            <a:lvl3pPr marL="1507846" indent="0">
              <a:buNone/>
              <a:defRPr sz="2968">
                <a:solidFill>
                  <a:schemeClr val="tx1">
                    <a:tint val="75000"/>
                  </a:schemeClr>
                </a:solidFill>
              </a:defRPr>
            </a:lvl3pPr>
            <a:lvl4pPr marL="2261768" indent="0">
              <a:buNone/>
              <a:defRPr sz="2638">
                <a:solidFill>
                  <a:schemeClr val="tx1">
                    <a:tint val="75000"/>
                  </a:schemeClr>
                </a:solidFill>
              </a:defRPr>
            </a:lvl4pPr>
            <a:lvl5pPr marL="3015691" indent="0">
              <a:buNone/>
              <a:defRPr sz="2638">
                <a:solidFill>
                  <a:schemeClr val="tx1">
                    <a:tint val="75000"/>
                  </a:schemeClr>
                </a:solidFill>
              </a:defRPr>
            </a:lvl5pPr>
            <a:lvl6pPr marL="3769614" indent="0">
              <a:buNone/>
              <a:defRPr sz="2638">
                <a:solidFill>
                  <a:schemeClr val="tx1">
                    <a:tint val="75000"/>
                  </a:schemeClr>
                </a:solidFill>
              </a:defRPr>
            </a:lvl6pPr>
            <a:lvl7pPr marL="4523537" indent="0">
              <a:buNone/>
              <a:defRPr sz="2638">
                <a:solidFill>
                  <a:schemeClr val="tx1">
                    <a:tint val="75000"/>
                  </a:schemeClr>
                </a:solidFill>
              </a:defRPr>
            </a:lvl7pPr>
            <a:lvl8pPr marL="5277460" indent="0">
              <a:buNone/>
              <a:defRPr sz="2638">
                <a:solidFill>
                  <a:schemeClr val="tx1">
                    <a:tint val="75000"/>
                  </a:schemeClr>
                </a:solidFill>
              </a:defRPr>
            </a:lvl8pPr>
            <a:lvl9pPr marL="6031382" indent="0">
              <a:buNone/>
              <a:defRPr sz="263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60ABE4-AB6F-4B4C-B9DD-173737B651B1}"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FF62D5-7373-4BDE-9B4E-C015A2D1657F}" type="slidenum">
              <a:rPr lang="en-US" smtClean="0"/>
              <a:t>‹#›</a:t>
            </a:fld>
            <a:endParaRPr lang="en-US"/>
          </a:p>
        </p:txBody>
      </p:sp>
    </p:spTree>
    <p:extLst>
      <p:ext uri="{BB962C8B-B14F-4D97-AF65-F5344CB8AC3E}">
        <p14:creationId xmlns:p14="http://schemas.microsoft.com/office/powerpoint/2010/main" val="14753752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82157" y="3010591"/>
            <a:ext cx="8544243" cy="71756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177700" y="3010591"/>
            <a:ext cx="8544243" cy="71756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A60ABE4-AB6F-4B4C-B9DD-173737B651B1}"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FF62D5-7373-4BDE-9B4E-C015A2D1657F}" type="slidenum">
              <a:rPr lang="en-US" smtClean="0"/>
              <a:t>‹#›</a:t>
            </a:fld>
            <a:endParaRPr lang="en-US"/>
          </a:p>
        </p:txBody>
      </p:sp>
    </p:spTree>
    <p:extLst>
      <p:ext uri="{BB962C8B-B14F-4D97-AF65-F5344CB8AC3E}">
        <p14:creationId xmlns:p14="http://schemas.microsoft.com/office/powerpoint/2010/main" val="30784301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84776" y="602125"/>
            <a:ext cx="17339786" cy="2185952"/>
          </a:xfrm>
        </p:spPr>
        <p:txBody>
          <a:bodyPr/>
          <a:lstStyle/>
          <a:p>
            <a:r>
              <a:rPr lang="en-US"/>
              <a:t>Click to edit Master title style</a:t>
            </a:r>
          </a:p>
        </p:txBody>
      </p:sp>
      <p:sp>
        <p:nvSpPr>
          <p:cNvPr id="3" name="Text Placeholder 2"/>
          <p:cNvSpPr>
            <a:spLocks noGrp="1"/>
          </p:cNvSpPr>
          <p:nvPr>
            <p:ph type="body" idx="1"/>
          </p:nvPr>
        </p:nvSpPr>
        <p:spPr>
          <a:xfrm>
            <a:off x="1384778" y="2772362"/>
            <a:ext cx="8504976" cy="1358692"/>
          </a:xfrm>
        </p:spPr>
        <p:txBody>
          <a:bodyPr anchor="b"/>
          <a:lstStyle>
            <a:lvl1pPr marL="0" indent="0">
              <a:buNone/>
              <a:defRPr sz="3958" b="1"/>
            </a:lvl1pPr>
            <a:lvl2pPr marL="753923" indent="0">
              <a:buNone/>
              <a:defRPr sz="3298" b="1"/>
            </a:lvl2pPr>
            <a:lvl3pPr marL="1507846" indent="0">
              <a:buNone/>
              <a:defRPr sz="2968" b="1"/>
            </a:lvl3pPr>
            <a:lvl4pPr marL="2261768" indent="0">
              <a:buNone/>
              <a:defRPr sz="2638" b="1"/>
            </a:lvl4pPr>
            <a:lvl5pPr marL="3015691" indent="0">
              <a:buNone/>
              <a:defRPr sz="2638" b="1"/>
            </a:lvl5pPr>
            <a:lvl6pPr marL="3769614" indent="0">
              <a:buNone/>
              <a:defRPr sz="2638" b="1"/>
            </a:lvl6pPr>
            <a:lvl7pPr marL="4523537" indent="0">
              <a:buNone/>
              <a:defRPr sz="2638" b="1"/>
            </a:lvl7pPr>
            <a:lvl8pPr marL="5277460" indent="0">
              <a:buNone/>
              <a:defRPr sz="2638" b="1"/>
            </a:lvl8pPr>
            <a:lvl9pPr marL="6031382" indent="0">
              <a:buNone/>
              <a:defRPr sz="2638" b="1"/>
            </a:lvl9pPr>
          </a:lstStyle>
          <a:p>
            <a:pPr lvl="0"/>
            <a:r>
              <a:rPr lang="en-US"/>
              <a:t>Click to edit Master text styles</a:t>
            </a:r>
          </a:p>
        </p:txBody>
      </p:sp>
      <p:sp>
        <p:nvSpPr>
          <p:cNvPr id="4" name="Content Placeholder 3"/>
          <p:cNvSpPr>
            <a:spLocks noGrp="1"/>
          </p:cNvSpPr>
          <p:nvPr>
            <p:ph sz="half" idx="2"/>
          </p:nvPr>
        </p:nvSpPr>
        <p:spPr>
          <a:xfrm>
            <a:off x="1384778" y="4131054"/>
            <a:ext cx="8504976" cy="60761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177706" y="2772362"/>
            <a:ext cx="8546861" cy="1358692"/>
          </a:xfrm>
        </p:spPr>
        <p:txBody>
          <a:bodyPr anchor="b"/>
          <a:lstStyle>
            <a:lvl1pPr marL="0" indent="0">
              <a:buNone/>
              <a:defRPr sz="3958" b="1"/>
            </a:lvl1pPr>
            <a:lvl2pPr marL="753923" indent="0">
              <a:buNone/>
              <a:defRPr sz="3298" b="1"/>
            </a:lvl2pPr>
            <a:lvl3pPr marL="1507846" indent="0">
              <a:buNone/>
              <a:defRPr sz="2968" b="1"/>
            </a:lvl3pPr>
            <a:lvl4pPr marL="2261768" indent="0">
              <a:buNone/>
              <a:defRPr sz="2638" b="1"/>
            </a:lvl4pPr>
            <a:lvl5pPr marL="3015691" indent="0">
              <a:buNone/>
              <a:defRPr sz="2638" b="1"/>
            </a:lvl5pPr>
            <a:lvl6pPr marL="3769614" indent="0">
              <a:buNone/>
              <a:defRPr sz="2638" b="1"/>
            </a:lvl6pPr>
            <a:lvl7pPr marL="4523537" indent="0">
              <a:buNone/>
              <a:defRPr sz="2638" b="1"/>
            </a:lvl7pPr>
            <a:lvl8pPr marL="5277460" indent="0">
              <a:buNone/>
              <a:defRPr sz="2638" b="1"/>
            </a:lvl8pPr>
            <a:lvl9pPr marL="6031382" indent="0">
              <a:buNone/>
              <a:defRPr sz="2638" b="1"/>
            </a:lvl9pPr>
          </a:lstStyle>
          <a:p>
            <a:pPr lvl="0"/>
            <a:r>
              <a:rPr lang="en-US"/>
              <a:t>Click to edit Master text styles</a:t>
            </a:r>
          </a:p>
        </p:txBody>
      </p:sp>
      <p:sp>
        <p:nvSpPr>
          <p:cNvPr id="6" name="Content Placeholder 5"/>
          <p:cNvSpPr>
            <a:spLocks noGrp="1"/>
          </p:cNvSpPr>
          <p:nvPr>
            <p:ph sz="quarter" idx="4"/>
          </p:nvPr>
        </p:nvSpPr>
        <p:spPr>
          <a:xfrm>
            <a:off x="10177706" y="4131054"/>
            <a:ext cx="8546861" cy="60761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60ABE4-AB6F-4B4C-B9DD-173737B651B1}" type="datetimeFigureOut">
              <a:rPr lang="en-US" smtClean="0"/>
              <a:t>11/9/2023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FF62D5-7373-4BDE-9B4E-C015A2D1657F}" type="slidenum">
              <a:rPr lang="en-US" smtClean="0"/>
              <a:t>‹#›</a:t>
            </a:fld>
            <a:endParaRPr lang="en-US"/>
          </a:p>
        </p:txBody>
      </p:sp>
    </p:spTree>
    <p:extLst>
      <p:ext uri="{BB962C8B-B14F-4D97-AF65-F5344CB8AC3E}">
        <p14:creationId xmlns:p14="http://schemas.microsoft.com/office/powerpoint/2010/main" val="18661173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60ABE4-AB6F-4B4C-B9DD-173737B651B1}" type="datetimeFigureOut">
              <a:rPr lang="en-US" smtClean="0"/>
              <a:t>11/9/2023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FF62D5-7373-4BDE-9B4E-C015A2D1657F}" type="slidenum">
              <a:rPr lang="en-US" smtClean="0"/>
              <a:t>‹#›</a:t>
            </a:fld>
            <a:endParaRPr lang="en-US"/>
          </a:p>
        </p:txBody>
      </p:sp>
    </p:spTree>
    <p:extLst>
      <p:ext uri="{BB962C8B-B14F-4D97-AF65-F5344CB8AC3E}">
        <p14:creationId xmlns:p14="http://schemas.microsoft.com/office/powerpoint/2010/main" val="6231173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60ABE4-AB6F-4B4C-B9DD-173737B651B1}" type="datetimeFigureOut">
              <a:rPr lang="en-US" smtClean="0"/>
              <a:t>11/9/2023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FF62D5-7373-4BDE-9B4E-C015A2D1657F}" type="slidenum">
              <a:rPr lang="en-US" smtClean="0"/>
              <a:t>‹#›</a:t>
            </a:fld>
            <a:endParaRPr lang="en-US"/>
          </a:p>
        </p:txBody>
      </p:sp>
    </p:spTree>
    <p:extLst>
      <p:ext uri="{BB962C8B-B14F-4D97-AF65-F5344CB8AC3E}">
        <p14:creationId xmlns:p14="http://schemas.microsoft.com/office/powerpoint/2010/main" val="41414802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84776" y="753957"/>
            <a:ext cx="6484095" cy="2638848"/>
          </a:xfrm>
        </p:spPr>
        <p:txBody>
          <a:bodyPr anchor="b"/>
          <a:lstStyle>
            <a:lvl1pPr>
              <a:defRPr sz="5277"/>
            </a:lvl1pPr>
          </a:lstStyle>
          <a:p>
            <a:r>
              <a:rPr lang="en-US"/>
              <a:t>Click to edit Master title style</a:t>
            </a:r>
          </a:p>
        </p:txBody>
      </p:sp>
      <p:sp>
        <p:nvSpPr>
          <p:cNvPr id="3" name="Content Placeholder 2"/>
          <p:cNvSpPr>
            <a:spLocks noGrp="1"/>
          </p:cNvSpPr>
          <p:nvPr>
            <p:ph idx="1"/>
          </p:nvPr>
        </p:nvSpPr>
        <p:spPr>
          <a:xfrm>
            <a:off x="8546861" y="1628348"/>
            <a:ext cx="10177701" cy="8036969"/>
          </a:xfrm>
        </p:spPr>
        <p:txBody>
          <a:bodyPr/>
          <a:lstStyle>
            <a:lvl1pPr>
              <a:defRPr sz="5277"/>
            </a:lvl1pPr>
            <a:lvl2pPr>
              <a:defRPr sz="4617"/>
            </a:lvl2pPr>
            <a:lvl3pPr>
              <a:defRPr sz="3958"/>
            </a:lvl3pPr>
            <a:lvl4pPr>
              <a:defRPr sz="3298"/>
            </a:lvl4pPr>
            <a:lvl5pPr>
              <a:defRPr sz="3298"/>
            </a:lvl5pPr>
            <a:lvl6pPr>
              <a:defRPr sz="3298"/>
            </a:lvl6pPr>
            <a:lvl7pPr>
              <a:defRPr sz="3298"/>
            </a:lvl7pPr>
            <a:lvl8pPr>
              <a:defRPr sz="3298"/>
            </a:lvl8pPr>
            <a:lvl9pPr>
              <a:defRPr sz="32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384776" y="3392805"/>
            <a:ext cx="6484095" cy="6285591"/>
          </a:xfrm>
        </p:spPr>
        <p:txBody>
          <a:bodyPr/>
          <a:lstStyle>
            <a:lvl1pPr marL="0" indent="0">
              <a:buNone/>
              <a:defRPr sz="2638"/>
            </a:lvl1pPr>
            <a:lvl2pPr marL="753923" indent="0">
              <a:buNone/>
              <a:defRPr sz="2309"/>
            </a:lvl2pPr>
            <a:lvl3pPr marL="1507846" indent="0">
              <a:buNone/>
              <a:defRPr sz="1979"/>
            </a:lvl3pPr>
            <a:lvl4pPr marL="2261768" indent="0">
              <a:buNone/>
              <a:defRPr sz="1649"/>
            </a:lvl4pPr>
            <a:lvl5pPr marL="3015691" indent="0">
              <a:buNone/>
              <a:defRPr sz="1649"/>
            </a:lvl5pPr>
            <a:lvl6pPr marL="3769614" indent="0">
              <a:buNone/>
              <a:defRPr sz="1649"/>
            </a:lvl6pPr>
            <a:lvl7pPr marL="4523537" indent="0">
              <a:buNone/>
              <a:defRPr sz="1649"/>
            </a:lvl7pPr>
            <a:lvl8pPr marL="5277460" indent="0">
              <a:buNone/>
              <a:defRPr sz="1649"/>
            </a:lvl8pPr>
            <a:lvl9pPr marL="6031382" indent="0">
              <a:buNone/>
              <a:defRPr sz="1649"/>
            </a:lvl9pPr>
          </a:lstStyle>
          <a:p>
            <a:pPr lvl="0"/>
            <a:r>
              <a:rPr lang="en-US"/>
              <a:t>Click to edit Master text styles</a:t>
            </a:r>
          </a:p>
        </p:txBody>
      </p:sp>
      <p:sp>
        <p:nvSpPr>
          <p:cNvPr id="5" name="Date Placeholder 4"/>
          <p:cNvSpPr>
            <a:spLocks noGrp="1"/>
          </p:cNvSpPr>
          <p:nvPr>
            <p:ph type="dt" sz="half" idx="10"/>
          </p:nvPr>
        </p:nvSpPr>
        <p:spPr/>
        <p:txBody>
          <a:bodyPr/>
          <a:lstStyle/>
          <a:p>
            <a:fld id="{6A60ABE4-AB6F-4B4C-B9DD-173737B651B1}"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FF62D5-7373-4BDE-9B4E-C015A2D1657F}" type="slidenum">
              <a:rPr lang="en-US" smtClean="0"/>
              <a:t>‹#›</a:t>
            </a:fld>
            <a:endParaRPr lang="en-US"/>
          </a:p>
        </p:txBody>
      </p:sp>
    </p:spTree>
    <p:extLst>
      <p:ext uri="{BB962C8B-B14F-4D97-AF65-F5344CB8AC3E}">
        <p14:creationId xmlns:p14="http://schemas.microsoft.com/office/powerpoint/2010/main" val="3291318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685307" y="978506"/>
            <a:ext cx="18733486" cy="1259233"/>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685307" y="2534022"/>
            <a:ext cx="8794225" cy="7511862"/>
          </a:xfrm>
          <a:prstGeom prst="rect">
            <a:avLst/>
          </a:prstGeom>
        </p:spPr>
        <p:txBody>
          <a:bodyPr spcFirstLastPara="1" wrap="square" lIns="91425" tIns="91425" rIns="91425" bIns="91425" anchor="t" anchorCtr="0">
            <a:normAutofit/>
          </a:bodyPr>
          <a:lstStyle>
            <a:lvl1pPr marL="1005200" lvl="0" indent="-698056">
              <a:spcBef>
                <a:spcPts val="0"/>
              </a:spcBef>
              <a:spcAft>
                <a:spcPts val="0"/>
              </a:spcAft>
              <a:buSzPts val="1400"/>
              <a:buChar char="●"/>
              <a:defRPr sz="3078"/>
            </a:lvl1pPr>
            <a:lvl2pPr marL="2010400" lvl="1" indent="-670133">
              <a:spcBef>
                <a:spcPts val="0"/>
              </a:spcBef>
              <a:spcAft>
                <a:spcPts val="0"/>
              </a:spcAft>
              <a:buSzPts val="1200"/>
              <a:buChar char="○"/>
              <a:defRPr sz="2638"/>
            </a:lvl2pPr>
            <a:lvl3pPr marL="3015600" lvl="2" indent="-670133">
              <a:spcBef>
                <a:spcPts val="0"/>
              </a:spcBef>
              <a:spcAft>
                <a:spcPts val="0"/>
              </a:spcAft>
              <a:buSzPts val="1200"/>
              <a:buChar char="■"/>
              <a:defRPr sz="2638"/>
            </a:lvl3pPr>
            <a:lvl4pPr marL="4020800" lvl="3" indent="-670133">
              <a:spcBef>
                <a:spcPts val="0"/>
              </a:spcBef>
              <a:spcAft>
                <a:spcPts val="0"/>
              </a:spcAft>
              <a:buSzPts val="1200"/>
              <a:buChar char="●"/>
              <a:defRPr sz="2638"/>
            </a:lvl4pPr>
            <a:lvl5pPr marL="5026000" lvl="4" indent="-670133">
              <a:spcBef>
                <a:spcPts val="0"/>
              </a:spcBef>
              <a:spcAft>
                <a:spcPts val="0"/>
              </a:spcAft>
              <a:buSzPts val="1200"/>
              <a:buChar char="○"/>
              <a:defRPr sz="2638"/>
            </a:lvl5pPr>
            <a:lvl6pPr marL="6031200" lvl="5" indent="-670133">
              <a:spcBef>
                <a:spcPts val="0"/>
              </a:spcBef>
              <a:spcAft>
                <a:spcPts val="0"/>
              </a:spcAft>
              <a:buSzPts val="1200"/>
              <a:buChar char="■"/>
              <a:defRPr sz="2638"/>
            </a:lvl6pPr>
            <a:lvl7pPr marL="7036399" lvl="6" indent="-670133">
              <a:spcBef>
                <a:spcPts val="0"/>
              </a:spcBef>
              <a:spcAft>
                <a:spcPts val="0"/>
              </a:spcAft>
              <a:buSzPts val="1200"/>
              <a:buChar char="●"/>
              <a:defRPr sz="2638"/>
            </a:lvl7pPr>
            <a:lvl8pPr marL="8041599" lvl="7" indent="-670133">
              <a:spcBef>
                <a:spcPts val="0"/>
              </a:spcBef>
              <a:spcAft>
                <a:spcPts val="0"/>
              </a:spcAft>
              <a:buSzPts val="1200"/>
              <a:buChar char="○"/>
              <a:defRPr sz="2638"/>
            </a:lvl8pPr>
            <a:lvl9pPr marL="9046799" lvl="8" indent="-670133">
              <a:spcBef>
                <a:spcPts val="0"/>
              </a:spcBef>
              <a:spcAft>
                <a:spcPts val="0"/>
              </a:spcAft>
              <a:buSzPts val="1200"/>
              <a:buChar char="■"/>
              <a:defRPr sz="2638"/>
            </a:lvl9pPr>
          </a:lstStyle>
          <a:p>
            <a:endParaRPr/>
          </a:p>
        </p:txBody>
      </p:sp>
      <p:sp>
        <p:nvSpPr>
          <p:cNvPr id="23" name="Google Shape;23;p5"/>
          <p:cNvSpPr txBox="1">
            <a:spLocks noGrp="1"/>
          </p:cNvSpPr>
          <p:nvPr>
            <p:ph type="body" idx="2"/>
          </p:nvPr>
        </p:nvSpPr>
        <p:spPr>
          <a:xfrm>
            <a:off x="10624568" y="2534022"/>
            <a:ext cx="8794225" cy="7511862"/>
          </a:xfrm>
          <a:prstGeom prst="rect">
            <a:avLst/>
          </a:prstGeom>
        </p:spPr>
        <p:txBody>
          <a:bodyPr spcFirstLastPara="1" wrap="square" lIns="91425" tIns="91425" rIns="91425" bIns="91425" anchor="t" anchorCtr="0">
            <a:normAutofit/>
          </a:bodyPr>
          <a:lstStyle>
            <a:lvl1pPr marL="1005200" lvl="0" indent="-698056">
              <a:spcBef>
                <a:spcPts val="0"/>
              </a:spcBef>
              <a:spcAft>
                <a:spcPts val="0"/>
              </a:spcAft>
              <a:buSzPts val="1400"/>
              <a:buChar char="●"/>
              <a:defRPr sz="3078"/>
            </a:lvl1pPr>
            <a:lvl2pPr marL="2010400" lvl="1" indent="-670133">
              <a:spcBef>
                <a:spcPts val="0"/>
              </a:spcBef>
              <a:spcAft>
                <a:spcPts val="0"/>
              </a:spcAft>
              <a:buSzPts val="1200"/>
              <a:buChar char="○"/>
              <a:defRPr sz="2638"/>
            </a:lvl2pPr>
            <a:lvl3pPr marL="3015600" lvl="2" indent="-670133">
              <a:spcBef>
                <a:spcPts val="0"/>
              </a:spcBef>
              <a:spcAft>
                <a:spcPts val="0"/>
              </a:spcAft>
              <a:buSzPts val="1200"/>
              <a:buChar char="■"/>
              <a:defRPr sz="2638"/>
            </a:lvl3pPr>
            <a:lvl4pPr marL="4020800" lvl="3" indent="-670133">
              <a:spcBef>
                <a:spcPts val="0"/>
              </a:spcBef>
              <a:spcAft>
                <a:spcPts val="0"/>
              </a:spcAft>
              <a:buSzPts val="1200"/>
              <a:buChar char="●"/>
              <a:defRPr sz="2638"/>
            </a:lvl4pPr>
            <a:lvl5pPr marL="5026000" lvl="4" indent="-670133">
              <a:spcBef>
                <a:spcPts val="0"/>
              </a:spcBef>
              <a:spcAft>
                <a:spcPts val="0"/>
              </a:spcAft>
              <a:buSzPts val="1200"/>
              <a:buChar char="○"/>
              <a:defRPr sz="2638"/>
            </a:lvl5pPr>
            <a:lvl6pPr marL="6031200" lvl="5" indent="-670133">
              <a:spcBef>
                <a:spcPts val="0"/>
              </a:spcBef>
              <a:spcAft>
                <a:spcPts val="0"/>
              </a:spcAft>
              <a:buSzPts val="1200"/>
              <a:buChar char="■"/>
              <a:defRPr sz="2638"/>
            </a:lvl6pPr>
            <a:lvl7pPr marL="7036399" lvl="6" indent="-670133">
              <a:spcBef>
                <a:spcPts val="0"/>
              </a:spcBef>
              <a:spcAft>
                <a:spcPts val="0"/>
              </a:spcAft>
              <a:buSzPts val="1200"/>
              <a:buChar char="●"/>
              <a:defRPr sz="2638"/>
            </a:lvl7pPr>
            <a:lvl8pPr marL="8041599" lvl="7" indent="-670133">
              <a:spcBef>
                <a:spcPts val="0"/>
              </a:spcBef>
              <a:spcAft>
                <a:spcPts val="0"/>
              </a:spcAft>
              <a:buSzPts val="1200"/>
              <a:buChar char="○"/>
              <a:defRPr sz="2638"/>
            </a:lvl8pPr>
            <a:lvl9pPr marL="9046799" lvl="8" indent="-670133">
              <a:spcBef>
                <a:spcPts val="0"/>
              </a:spcBef>
              <a:spcAft>
                <a:spcPts val="0"/>
              </a:spcAft>
              <a:buSzPts val="1200"/>
              <a:buChar char="■"/>
              <a:defRPr sz="2638"/>
            </a:lvl9pPr>
          </a:lstStyle>
          <a:p>
            <a:endParaRPr/>
          </a:p>
        </p:txBody>
      </p:sp>
      <p:sp>
        <p:nvSpPr>
          <p:cNvPr id="24" name="Google Shape;24;p5"/>
          <p:cNvSpPr txBox="1">
            <a:spLocks noGrp="1"/>
          </p:cNvSpPr>
          <p:nvPr>
            <p:ph type="sldNum" idx="12"/>
          </p:nvPr>
        </p:nvSpPr>
        <p:spPr>
          <a:xfrm>
            <a:off x="18627640" y="10253320"/>
            <a:ext cx="1206378" cy="865434"/>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84776" y="753957"/>
            <a:ext cx="6484095" cy="2638848"/>
          </a:xfrm>
        </p:spPr>
        <p:txBody>
          <a:bodyPr anchor="b"/>
          <a:lstStyle>
            <a:lvl1pPr>
              <a:defRPr sz="5277"/>
            </a:lvl1pPr>
          </a:lstStyle>
          <a:p>
            <a:r>
              <a:rPr lang="en-US"/>
              <a:t>Click to edit Master title style</a:t>
            </a:r>
          </a:p>
        </p:txBody>
      </p:sp>
      <p:sp>
        <p:nvSpPr>
          <p:cNvPr id="3" name="Picture Placeholder 2"/>
          <p:cNvSpPr>
            <a:spLocks noGrp="1" noChangeAspect="1"/>
          </p:cNvSpPr>
          <p:nvPr>
            <p:ph type="pic" idx="1"/>
          </p:nvPr>
        </p:nvSpPr>
        <p:spPr>
          <a:xfrm>
            <a:off x="8546861" y="1628348"/>
            <a:ext cx="10177701" cy="8036969"/>
          </a:xfrm>
        </p:spPr>
        <p:txBody>
          <a:bodyPr anchor="t"/>
          <a:lstStyle>
            <a:lvl1pPr marL="0" indent="0">
              <a:buNone/>
              <a:defRPr sz="5277"/>
            </a:lvl1pPr>
            <a:lvl2pPr marL="753923" indent="0">
              <a:buNone/>
              <a:defRPr sz="4617"/>
            </a:lvl2pPr>
            <a:lvl3pPr marL="1507846" indent="0">
              <a:buNone/>
              <a:defRPr sz="3958"/>
            </a:lvl3pPr>
            <a:lvl4pPr marL="2261768" indent="0">
              <a:buNone/>
              <a:defRPr sz="3298"/>
            </a:lvl4pPr>
            <a:lvl5pPr marL="3015691" indent="0">
              <a:buNone/>
              <a:defRPr sz="3298"/>
            </a:lvl5pPr>
            <a:lvl6pPr marL="3769614" indent="0">
              <a:buNone/>
              <a:defRPr sz="3298"/>
            </a:lvl6pPr>
            <a:lvl7pPr marL="4523537" indent="0">
              <a:buNone/>
              <a:defRPr sz="3298"/>
            </a:lvl7pPr>
            <a:lvl8pPr marL="5277460" indent="0">
              <a:buNone/>
              <a:defRPr sz="3298"/>
            </a:lvl8pPr>
            <a:lvl9pPr marL="6031382" indent="0">
              <a:buNone/>
              <a:defRPr sz="3298"/>
            </a:lvl9pPr>
          </a:lstStyle>
          <a:p>
            <a:r>
              <a:rPr lang="en-US"/>
              <a:t>Click icon to add picture</a:t>
            </a:r>
          </a:p>
        </p:txBody>
      </p:sp>
      <p:sp>
        <p:nvSpPr>
          <p:cNvPr id="4" name="Text Placeholder 3"/>
          <p:cNvSpPr>
            <a:spLocks noGrp="1"/>
          </p:cNvSpPr>
          <p:nvPr>
            <p:ph type="body" sz="half" idx="2"/>
          </p:nvPr>
        </p:nvSpPr>
        <p:spPr>
          <a:xfrm>
            <a:off x="1384776" y="3392805"/>
            <a:ext cx="6484095" cy="6285591"/>
          </a:xfrm>
        </p:spPr>
        <p:txBody>
          <a:bodyPr/>
          <a:lstStyle>
            <a:lvl1pPr marL="0" indent="0">
              <a:buNone/>
              <a:defRPr sz="2638"/>
            </a:lvl1pPr>
            <a:lvl2pPr marL="753923" indent="0">
              <a:buNone/>
              <a:defRPr sz="2309"/>
            </a:lvl2pPr>
            <a:lvl3pPr marL="1507846" indent="0">
              <a:buNone/>
              <a:defRPr sz="1979"/>
            </a:lvl3pPr>
            <a:lvl4pPr marL="2261768" indent="0">
              <a:buNone/>
              <a:defRPr sz="1649"/>
            </a:lvl4pPr>
            <a:lvl5pPr marL="3015691" indent="0">
              <a:buNone/>
              <a:defRPr sz="1649"/>
            </a:lvl5pPr>
            <a:lvl6pPr marL="3769614" indent="0">
              <a:buNone/>
              <a:defRPr sz="1649"/>
            </a:lvl6pPr>
            <a:lvl7pPr marL="4523537" indent="0">
              <a:buNone/>
              <a:defRPr sz="1649"/>
            </a:lvl7pPr>
            <a:lvl8pPr marL="5277460" indent="0">
              <a:buNone/>
              <a:defRPr sz="1649"/>
            </a:lvl8pPr>
            <a:lvl9pPr marL="6031382" indent="0">
              <a:buNone/>
              <a:defRPr sz="1649"/>
            </a:lvl9pPr>
          </a:lstStyle>
          <a:p>
            <a:pPr lvl="0"/>
            <a:r>
              <a:rPr lang="en-US"/>
              <a:t>Click to edit Master text styles</a:t>
            </a:r>
          </a:p>
        </p:txBody>
      </p:sp>
      <p:sp>
        <p:nvSpPr>
          <p:cNvPr id="5" name="Date Placeholder 4"/>
          <p:cNvSpPr>
            <a:spLocks noGrp="1"/>
          </p:cNvSpPr>
          <p:nvPr>
            <p:ph type="dt" sz="half" idx="10"/>
          </p:nvPr>
        </p:nvSpPr>
        <p:spPr/>
        <p:txBody>
          <a:bodyPr/>
          <a:lstStyle/>
          <a:p>
            <a:fld id="{6A60ABE4-AB6F-4B4C-B9DD-173737B651B1}"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FF62D5-7373-4BDE-9B4E-C015A2D1657F}" type="slidenum">
              <a:rPr lang="en-US" smtClean="0"/>
              <a:t>‹#›</a:t>
            </a:fld>
            <a:endParaRPr lang="en-US"/>
          </a:p>
        </p:txBody>
      </p:sp>
    </p:spTree>
    <p:extLst>
      <p:ext uri="{BB962C8B-B14F-4D97-AF65-F5344CB8AC3E}">
        <p14:creationId xmlns:p14="http://schemas.microsoft.com/office/powerpoint/2010/main" val="6093476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60ABE4-AB6F-4B4C-B9DD-173737B651B1}"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FF62D5-7373-4BDE-9B4E-C015A2D1657F}" type="slidenum">
              <a:rPr lang="en-US" smtClean="0"/>
              <a:t>‹#›</a:t>
            </a:fld>
            <a:endParaRPr lang="en-US"/>
          </a:p>
        </p:txBody>
      </p:sp>
    </p:spTree>
    <p:extLst>
      <p:ext uri="{BB962C8B-B14F-4D97-AF65-F5344CB8AC3E}">
        <p14:creationId xmlns:p14="http://schemas.microsoft.com/office/powerpoint/2010/main" val="14617625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387000" y="602118"/>
            <a:ext cx="4334947" cy="95841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82162" y="602118"/>
            <a:ext cx="12753538" cy="95841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60ABE4-AB6F-4B4C-B9DD-173737B651B1}"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FF62D5-7373-4BDE-9B4E-C015A2D1657F}" type="slidenum">
              <a:rPr lang="en-US" smtClean="0"/>
              <a:t>‹#›</a:t>
            </a:fld>
            <a:endParaRPr lang="en-US"/>
          </a:p>
        </p:txBody>
      </p:sp>
    </p:spTree>
    <p:extLst>
      <p:ext uri="{BB962C8B-B14F-4D97-AF65-F5344CB8AC3E}">
        <p14:creationId xmlns:p14="http://schemas.microsoft.com/office/powerpoint/2010/main" val="964797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685307" y="978506"/>
            <a:ext cx="18733486" cy="1259233"/>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8627640" y="10253320"/>
            <a:ext cx="1206378" cy="865434"/>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685307" y="1221634"/>
            <a:ext cx="6173700" cy="1661607"/>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5277"/>
            </a:lvl1pPr>
            <a:lvl2pPr lvl="1">
              <a:spcBef>
                <a:spcPts val="0"/>
              </a:spcBef>
              <a:spcAft>
                <a:spcPts val="0"/>
              </a:spcAft>
              <a:buSzPts val="2400"/>
              <a:buNone/>
              <a:defRPr sz="5277"/>
            </a:lvl2pPr>
            <a:lvl3pPr lvl="2">
              <a:spcBef>
                <a:spcPts val="0"/>
              </a:spcBef>
              <a:spcAft>
                <a:spcPts val="0"/>
              </a:spcAft>
              <a:buSzPts val="2400"/>
              <a:buNone/>
              <a:defRPr sz="5277"/>
            </a:lvl3pPr>
            <a:lvl4pPr lvl="3">
              <a:spcBef>
                <a:spcPts val="0"/>
              </a:spcBef>
              <a:spcAft>
                <a:spcPts val="0"/>
              </a:spcAft>
              <a:buSzPts val="2400"/>
              <a:buNone/>
              <a:defRPr sz="5277"/>
            </a:lvl4pPr>
            <a:lvl5pPr lvl="4">
              <a:spcBef>
                <a:spcPts val="0"/>
              </a:spcBef>
              <a:spcAft>
                <a:spcPts val="0"/>
              </a:spcAft>
              <a:buSzPts val="2400"/>
              <a:buNone/>
              <a:defRPr sz="5277"/>
            </a:lvl5pPr>
            <a:lvl6pPr lvl="5">
              <a:spcBef>
                <a:spcPts val="0"/>
              </a:spcBef>
              <a:spcAft>
                <a:spcPts val="0"/>
              </a:spcAft>
              <a:buSzPts val="2400"/>
              <a:buNone/>
              <a:defRPr sz="5277"/>
            </a:lvl6pPr>
            <a:lvl7pPr lvl="6">
              <a:spcBef>
                <a:spcPts val="0"/>
              </a:spcBef>
              <a:spcAft>
                <a:spcPts val="0"/>
              </a:spcAft>
              <a:buSzPts val="2400"/>
              <a:buNone/>
              <a:defRPr sz="5277"/>
            </a:lvl7pPr>
            <a:lvl8pPr lvl="7">
              <a:spcBef>
                <a:spcPts val="0"/>
              </a:spcBef>
              <a:spcAft>
                <a:spcPts val="0"/>
              </a:spcAft>
              <a:buSzPts val="2400"/>
              <a:buNone/>
              <a:defRPr sz="5277"/>
            </a:lvl8pPr>
            <a:lvl9pPr lvl="8">
              <a:spcBef>
                <a:spcPts val="0"/>
              </a:spcBef>
              <a:spcAft>
                <a:spcPts val="0"/>
              </a:spcAft>
              <a:buSzPts val="2400"/>
              <a:buNone/>
              <a:defRPr sz="5277"/>
            </a:lvl9pPr>
          </a:lstStyle>
          <a:p>
            <a:endParaRPr/>
          </a:p>
        </p:txBody>
      </p:sp>
      <p:sp>
        <p:nvSpPr>
          <p:cNvPr id="30" name="Google Shape;30;p7"/>
          <p:cNvSpPr txBox="1">
            <a:spLocks noGrp="1"/>
          </p:cNvSpPr>
          <p:nvPr>
            <p:ph type="body" idx="1"/>
          </p:nvPr>
        </p:nvSpPr>
        <p:spPr>
          <a:xfrm>
            <a:off x="685307" y="3055404"/>
            <a:ext cx="6173700" cy="6990755"/>
          </a:xfrm>
          <a:prstGeom prst="rect">
            <a:avLst/>
          </a:prstGeom>
        </p:spPr>
        <p:txBody>
          <a:bodyPr spcFirstLastPara="1" wrap="square" lIns="91425" tIns="91425" rIns="91425" bIns="91425" anchor="t" anchorCtr="0">
            <a:normAutofit/>
          </a:bodyPr>
          <a:lstStyle>
            <a:lvl1pPr marL="1005200" lvl="0" indent="-670133">
              <a:spcBef>
                <a:spcPts val="0"/>
              </a:spcBef>
              <a:spcAft>
                <a:spcPts val="0"/>
              </a:spcAft>
              <a:buSzPts val="1200"/>
              <a:buChar char="●"/>
              <a:defRPr sz="2638"/>
            </a:lvl1pPr>
            <a:lvl2pPr marL="2010400" lvl="1" indent="-670133">
              <a:spcBef>
                <a:spcPts val="0"/>
              </a:spcBef>
              <a:spcAft>
                <a:spcPts val="0"/>
              </a:spcAft>
              <a:buSzPts val="1200"/>
              <a:buChar char="○"/>
              <a:defRPr sz="2638"/>
            </a:lvl2pPr>
            <a:lvl3pPr marL="3015600" lvl="2" indent="-670133">
              <a:spcBef>
                <a:spcPts val="0"/>
              </a:spcBef>
              <a:spcAft>
                <a:spcPts val="0"/>
              </a:spcAft>
              <a:buSzPts val="1200"/>
              <a:buChar char="■"/>
              <a:defRPr sz="2638"/>
            </a:lvl3pPr>
            <a:lvl4pPr marL="4020800" lvl="3" indent="-670133">
              <a:spcBef>
                <a:spcPts val="0"/>
              </a:spcBef>
              <a:spcAft>
                <a:spcPts val="0"/>
              </a:spcAft>
              <a:buSzPts val="1200"/>
              <a:buChar char="●"/>
              <a:defRPr sz="2638"/>
            </a:lvl4pPr>
            <a:lvl5pPr marL="5026000" lvl="4" indent="-670133">
              <a:spcBef>
                <a:spcPts val="0"/>
              </a:spcBef>
              <a:spcAft>
                <a:spcPts val="0"/>
              </a:spcAft>
              <a:buSzPts val="1200"/>
              <a:buChar char="○"/>
              <a:defRPr sz="2638"/>
            </a:lvl5pPr>
            <a:lvl6pPr marL="6031200" lvl="5" indent="-670133">
              <a:spcBef>
                <a:spcPts val="0"/>
              </a:spcBef>
              <a:spcAft>
                <a:spcPts val="0"/>
              </a:spcAft>
              <a:buSzPts val="1200"/>
              <a:buChar char="■"/>
              <a:defRPr sz="2638"/>
            </a:lvl6pPr>
            <a:lvl7pPr marL="7036399" lvl="6" indent="-670133">
              <a:spcBef>
                <a:spcPts val="0"/>
              </a:spcBef>
              <a:spcAft>
                <a:spcPts val="0"/>
              </a:spcAft>
              <a:buSzPts val="1200"/>
              <a:buChar char="●"/>
              <a:defRPr sz="2638"/>
            </a:lvl7pPr>
            <a:lvl8pPr marL="8041599" lvl="7" indent="-670133">
              <a:spcBef>
                <a:spcPts val="0"/>
              </a:spcBef>
              <a:spcAft>
                <a:spcPts val="0"/>
              </a:spcAft>
              <a:buSzPts val="1200"/>
              <a:buChar char="○"/>
              <a:defRPr sz="2638"/>
            </a:lvl8pPr>
            <a:lvl9pPr marL="9046799" lvl="8" indent="-670133">
              <a:spcBef>
                <a:spcPts val="0"/>
              </a:spcBef>
              <a:spcAft>
                <a:spcPts val="0"/>
              </a:spcAft>
              <a:buSzPts val="1200"/>
              <a:buChar char="■"/>
              <a:defRPr sz="2638"/>
            </a:lvl9pPr>
          </a:lstStyle>
          <a:p>
            <a:endParaRPr/>
          </a:p>
        </p:txBody>
      </p:sp>
      <p:sp>
        <p:nvSpPr>
          <p:cNvPr id="31" name="Google Shape;31;p7"/>
          <p:cNvSpPr txBox="1">
            <a:spLocks noGrp="1"/>
          </p:cNvSpPr>
          <p:nvPr>
            <p:ph type="sldNum" idx="12"/>
          </p:nvPr>
        </p:nvSpPr>
        <p:spPr>
          <a:xfrm>
            <a:off x="18627640" y="10253320"/>
            <a:ext cx="1206378" cy="865434"/>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1077869" y="989774"/>
            <a:ext cx="14000316" cy="899471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10553"/>
            </a:lvl1pPr>
            <a:lvl2pPr lvl="1">
              <a:spcBef>
                <a:spcPts val="0"/>
              </a:spcBef>
              <a:spcAft>
                <a:spcPts val="0"/>
              </a:spcAft>
              <a:buSzPts val="4800"/>
              <a:buNone/>
              <a:defRPr sz="10553"/>
            </a:lvl2pPr>
            <a:lvl3pPr lvl="2">
              <a:spcBef>
                <a:spcPts val="0"/>
              </a:spcBef>
              <a:spcAft>
                <a:spcPts val="0"/>
              </a:spcAft>
              <a:buSzPts val="4800"/>
              <a:buNone/>
              <a:defRPr sz="10553"/>
            </a:lvl3pPr>
            <a:lvl4pPr lvl="3">
              <a:spcBef>
                <a:spcPts val="0"/>
              </a:spcBef>
              <a:spcAft>
                <a:spcPts val="0"/>
              </a:spcAft>
              <a:buSzPts val="4800"/>
              <a:buNone/>
              <a:defRPr sz="10553"/>
            </a:lvl4pPr>
            <a:lvl5pPr lvl="4">
              <a:spcBef>
                <a:spcPts val="0"/>
              </a:spcBef>
              <a:spcAft>
                <a:spcPts val="0"/>
              </a:spcAft>
              <a:buSzPts val="4800"/>
              <a:buNone/>
              <a:defRPr sz="10553"/>
            </a:lvl5pPr>
            <a:lvl6pPr lvl="5">
              <a:spcBef>
                <a:spcPts val="0"/>
              </a:spcBef>
              <a:spcAft>
                <a:spcPts val="0"/>
              </a:spcAft>
              <a:buSzPts val="4800"/>
              <a:buNone/>
              <a:defRPr sz="10553"/>
            </a:lvl6pPr>
            <a:lvl7pPr lvl="6">
              <a:spcBef>
                <a:spcPts val="0"/>
              </a:spcBef>
              <a:spcAft>
                <a:spcPts val="0"/>
              </a:spcAft>
              <a:buSzPts val="4800"/>
              <a:buNone/>
              <a:defRPr sz="10553"/>
            </a:lvl7pPr>
            <a:lvl8pPr lvl="7">
              <a:spcBef>
                <a:spcPts val="0"/>
              </a:spcBef>
              <a:spcAft>
                <a:spcPts val="0"/>
              </a:spcAft>
              <a:buSzPts val="4800"/>
              <a:buNone/>
              <a:defRPr sz="10553"/>
            </a:lvl8pPr>
            <a:lvl9pPr lvl="8">
              <a:spcBef>
                <a:spcPts val="0"/>
              </a:spcBef>
              <a:spcAft>
                <a:spcPts val="0"/>
              </a:spcAft>
              <a:buSzPts val="4800"/>
              <a:buNone/>
              <a:defRPr sz="10553"/>
            </a:lvl9pPr>
          </a:lstStyle>
          <a:p>
            <a:endParaRPr/>
          </a:p>
        </p:txBody>
      </p:sp>
      <p:sp>
        <p:nvSpPr>
          <p:cNvPr id="34" name="Google Shape;34;p8"/>
          <p:cNvSpPr txBox="1">
            <a:spLocks noGrp="1"/>
          </p:cNvSpPr>
          <p:nvPr>
            <p:ph type="sldNum" idx="12"/>
          </p:nvPr>
        </p:nvSpPr>
        <p:spPr>
          <a:xfrm>
            <a:off x="18627640" y="10253320"/>
            <a:ext cx="1206378" cy="865434"/>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10052050" y="-275"/>
            <a:ext cx="10052050" cy="11309350"/>
          </a:xfrm>
          <a:prstGeom prst="rect">
            <a:avLst/>
          </a:prstGeom>
          <a:solidFill>
            <a:schemeClr val="lt2"/>
          </a:solidFill>
          <a:ln>
            <a:noFill/>
          </a:ln>
        </p:spPr>
        <p:txBody>
          <a:bodyPr spcFirstLastPara="1" wrap="square" lIns="201008" tIns="201008" rIns="201008" bIns="201008" anchor="ctr" anchorCtr="0">
            <a:noAutofit/>
          </a:bodyPr>
          <a:lstStyle/>
          <a:p>
            <a:pPr marL="0" lvl="0" indent="0" algn="l" rtl="0">
              <a:spcBef>
                <a:spcPts val="0"/>
              </a:spcBef>
              <a:spcAft>
                <a:spcPts val="0"/>
              </a:spcAft>
              <a:buNone/>
            </a:pPr>
            <a:endParaRPr sz="3078"/>
          </a:p>
        </p:txBody>
      </p:sp>
      <p:sp>
        <p:nvSpPr>
          <p:cNvPr id="37" name="Google Shape;37;p9"/>
          <p:cNvSpPr txBox="1">
            <a:spLocks noGrp="1"/>
          </p:cNvSpPr>
          <p:nvPr>
            <p:ph type="title"/>
          </p:nvPr>
        </p:nvSpPr>
        <p:spPr>
          <a:xfrm>
            <a:off x="583731" y="2711463"/>
            <a:ext cx="8893822" cy="325923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9234"/>
            </a:lvl1pPr>
            <a:lvl2pPr lvl="1" algn="ctr">
              <a:spcBef>
                <a:spcPts val="0"/>
              </a:spcBef>
              <a:spcAft>
                <a:spcPts val="0"/>
              </a:spcAft>
              <a:buSzPts val="4200"/>
              <a:buNone/>
              <a:defRPr sz="9234"/>
            </a:lvl2pPr>
            <a:lvl3pPr lvl="2" algn="ctr">
              <a:spcBef>
                <a:spcPts val="0"/>
              </a:spcBef>
              <a:spcAft>
                <a:spcPts val="0"/>
              </a:spcAft>
              <a:buSzPts val="4200"/>
              <a:buNone/>
              <a:defRPr sz="9234"/>
            </a:lvl3pPr>
            <a:lvl4pPr lvl="3" algn="ctr">
              <a:spcBef>
                <a:spcPts val="0"/>
              </a:spcBef>
              <a:spcAft>
                <a:spcPts val="0"/>
              </a:spcAft>
              <a:buSzPts val="4200"/>
              <a:buNone/>
              <a:defRPr sz="9234"/>
            </a:lvl4pPr>
            <a:lvl5pPr lvl="4" algn="ctr">
              <a:spcBef>
                <a:spcPts val="0"/>
              </a:spcBef>
              <a:spcAft>
                <a:spcPts val="0"/>
              </a:spcAft>
              <a:buSzPts val="4200"/>
              <a:buNone/>
              <a:defRPr sz="9234"/>
            </a:lvl5pPr>
            <a:lvl6pPr lvl="5" algn="ctr">
              <a:spcBef>
                <a:spcPts val="0"/>
              </a:spcBef>
              <a:spcAft>
                <a:spcPts val="0"/>
              </a:spcAft>
              <a:buSzPts val="4200"/>
              <a:buNone/>
              <a:defRPr sz="9234"/>
            </a:lvl6pPr>
            <a:lvl7pPr lvl="6" algn="ctr">
              <a:spcBef>
                <a:spcPts val="0"/>
              </a:spcBef>
              <a:spcAft>
                <a:spcPts val="0"/>
              </a:spcAft>
              <a:buSzPts val="4200"/>
              <a:buNone/>
              <a:defRPr sz="9234"/>
            </a:lvl7pPr>
            <a:lvl8pPr lvl="7" algn="ctr">
              <a:spcBef>
                <a:spcPts val="0"/>
              </a:spcBef>
              <a:spcAft>
                <a:spcPts val="0"/>
              </a:spcAft>
              <a:buSzPts val="4200"/>
              <a:buNone/>
              <a:defRPr sz="9234"/>
            </a:lvl8pPr>
            <a:lvl9pPr lvl="8" algn="ctr">
              <a:spcBef>
                <a:spcPts val="0"/>
              </a:spcBef>
              <a:spcAft>
                <a:spcPts val="0"/>
              </a:spcAft>
              <a:buSzPts val="4200"/>
              <a:buNone/>
              <a:defRPr sz="9234"/>
            </a:lvl9pPr>
          </a:lstStyle>
          <a:p>
            <a:endParaRPr/>
          </a:p>
        </p:txBody>
      </p:sp>
      <p:sp>
        <p:nvSpPr>
          <p:cNvPr id="38" name="Google Shape;38;p9"/>
          <p:cNvSpPr txBox="1">
            <a:spLocks noGrp="1"/>
          </p:cNvSpPr>
          <p:nvPr>
            <p:ph type="subTitle" idx="1"/>
          </p:nvPr>
        </p:nvSpPr>
        <p:spPr>
          <a:xfrm>
            <a:off x="583731" y="6163305"/>
            <a:ext cx="8893822" cy="2715695"/>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4617"/>
            </a:lvl1pPr>
            <a:lvl2pPr lvl="1" algn="ctr">
              <a:lnSpc>
                <a:spcPct val="100000"/>
              </a:lnSpc>
              <a:spcBef>
                <a:spcPts val="0"/>
              </a:spcBef>
              <a:spcAft>
                <a:spcPts val="0"/>
              </a:spcAft>
              <a:buSzPts val="2100"/>
              <a:buNone/>
              <a:defRPr sz="4617"/>
            </a:lvl2pPr>
            <a:lvl3pPr lvl="2" algn="ctr">
              <a:lnSpc>
                <a:spcPct val="100000"/>
              </a:lnSpc>
              <a:spcBef>
                <a:spcPts val="0"/>
              </a:spcBef>
              <a:spcAft>
                <a:spcPts val="0"/>
              </a:spcAft>
              <a:buSzPts val="2100"/>
              <a:buNone/>
              <a:defRPr sz="4617"/>
            </a:lvl3pPr>
            <a:lvl4pPr lvl="3" algn="ctr">
              <a:lnSpc>
                <a:spcPct val="100000"/>
              </a:lnSpc>
              <a:spcBef>
                <a:spcPts val="0"/>
              </a:spcBef>
              <a:spcAft>
                <a:spcPts val="0"/>
              </a:spcAft>
              <a:buSzPts val="2100"/>
              <a:buNone/>
              <a:defRPr sz="4617"/>
            </a:lvl4pPr>
            <a:lvl5pPr lvl="4" algn="ctr">
              <a:lnSpc>
                <a:spcPct val="100000"/>
              </a:lnSpc>
              <a:spcBef>
                <a:spcPts val="0"/>
              </a:spcBef>
              <a:spcAft>
                <a:spcPts val="0"/>
              </a:spcAft>
              <a:buSzPts val="2100"/>
              <a:buNone/>
              <a:defRPr sz="4617"/>
            </a:lvl5pPr>
            <a:lvl6pPr lvl="5" algn="ctr">
              <a:lnSpc>
                <a:spcPct val="100000"/>
              </a:lnSpc>
              <a:spcBef>
                <a:spcPts val="0"/>
              </a:spcBef>
              <a:spcAft>
                <a:spcPts val="0"/>
              </a:spcAft>
              <a:buSzPts val="2100"/>
              <a:buNone/>
              <a:defRPr sz="4617"/>
            </a:lvl6pPr>
            <a:lvl7pPr lvl="6" algn="ctr">
              <a:lnSpc>
                <a:spcPct val="100000"/>
              </a:lnSpc>
              <a:spcBef>
                <a:spcPts val="0"/>
              </a:spcBef>
              <a:spcAft>
                <a:spcPts val="0"/>
              </a:spcAft>
              <a:buSzPts val="2100"/>
              <a:buNone/>
              <a:defRPr sz="4617"/>
            </a:lvl7pPr>
            <a:lvl8pPr lvl="7" algn="ctr">
              <a:lnSpc>
                <a:spcPct val="100000"/>
              </a:lnSpc>
              <a:spcBef>
                <a:spcPts val="0"/>
              </a:spcBef>
              <a:spcAft>
                <a:spcPts val="0"/>
              </a:spcAft>
              <a:buSzPts val="2100"/>
              <a:buNone/>
              <a:defRPr sz="4617"/>
            </a:lvl8pPr>
            <a:lvl9pPr lvl="8" algn="ctr">
              <a:lnSpc>
                <a:spcPct val="100000"/>
              </a:lnSpc>
              <a:spcBef>
                <a:spcPts val="0"/>
              </a:spcBef>
              <a:spcAft>
                <a:spcPts val="0"/>
              </a:spcAft>
              <a:buSzPts val="2100"/>
              <a:buNone/>
              <a:defRPr sz="4617"/>
            </a:lvl9pPr>
          </a:lstStyle>
          <a:p>
            <a:endParaRPr/>
          </a:p>
        </p:txBody>
      </p:sp>
      <p:sp>
        <p:nvSpPr>
          <p:cNvPr id="39" name="Google Shape;39;p9"/>
          <p:cNvSpPr txBox="1">
            <a:spLocks noGrp="1"/>
          </p:cNvSpPr>
          <p:nvPr>
            <p:ph type="body" idx="2"/>
          </p:nvPr>
        </p:nvSpPr>
        <p:spPr>
          <a:xfrm>
            <a:off x="10860040" y="1592071"/>
            <a:ext cx="8436071" cy="8124658"/>
          </a:xfrm>
          <a:prstGeom prst="rect">
            <a:avLst/>
          </a:prstGeom>
        </p:spPr>
        <p:txBody>
          <a:bodyPr spcFirstLastPara="1" wrap="square" lIns="91425" tIns="91425" rIns="91425" bIns="91425" anchor="ctr" anchorCtr="0">
            <a:normAutofit/>
          </a:bodyPr>
          <a:lstStyle>
            <a:lvl1pPr marL="1005200" lvl="0" indent="-753900">
              <a:spcBef>
                <a:spcPts val="0"/>
              </a:spcBef>
              <a:spcAft>
                <a:spcPts val="0"/>
              </a:spcAft>
              <a:buSzPts val="1800"/>
              <a:buChar char="●"/>
              <a:defRPr/>
            </a:lvl1pPr>
            <a:lvl2pPr marL="2010400" lvl="1" indent="-698056">
              <a:spcBef>
                <a:spcPts val="0"/>
              </a:spcBef>
              <a:spcAft>
                <a:spcPts val="0"/>
              </a:spcAft>
              <a:buSzPts val="1400"/>
              <a:buChar char="○"/>
              <a:defRPr/>
            </a:lvl2pPr>
            <a:lvl3pPr marL="3015600" lvl="2" indent="-698056">
              <a:spcBef>
                <a:spcPts val="0"/>
              </a:spcBef>
              <a:spcAft>
                <a:spcPts val="0"/>
              </a:spcAft>
              <a:buSzPts val="1400"/>
              <a:buChar char="■"/>
              <a:defRPr/>
            </a:lvl3pPr>
            <a:lvl4pPr marL="4020800" lvl="3" indent="-698056">
              <a:spcBef>
                <a:spcPts val="0"/>
              </a:spcBef>
              <a:spcAft>
                <a:spcPts val="0"/>
              </a:spcAft>
              <a:buSzPts val="1400"/>
              <a:buChar char="●"/>
              <a:defRPr/>
            </a:lvl4pPr>
            <a:lvl5pPr marL="5026000" lvl="4" indent="-698056">
              <a:spcBef>
                <a:spcPts val="0"/>
              </a:spcBef>
              <a:spcAft>
                <a:spcPts val="0"/>
              </a:spcAft>
              <a:buSzPts val="1400"/>
              <a:buChar char="○"/>
              <a:defRPr/>
            </a:lvl5pPr>
            <a:lvl6pPr marL="6031200" lvl="5" indent="-698056">
              <a:spcBef>
                <a:spcPts val="0"/>
              </a:spcBef>
              <a:spcAft>
                <a:spcPts val="0"/>
              </a:spcAft>
              <a:buSzPts val="1400"/>
              <a:buChar char="■"/>
              <a:defRPr/>
            </a:lvl6pPr>
            <a:lvl7pPr marL="7036399" lvl="6" indent="-698056">
              <a:spcBef>
                <a:spcPts val="0"/>
              </a:spcBef>
              <a:spcAft>
                <a:spcPts val="0"/>
              </a:spcAft>
              <a:buSzPts val="1400"/>
              <a:buChar char="●"/>
              <a:defRPr/>
            </a:lvl7pPr>
            <a:lvl8pPr marL="8041599" lvl="7" indent="-698056">
              <a:spcBef>
                <a:spcPts val="0"/>
              </a:spcBef>
              <a:spcAft>
                <a:spcPts val="0"/>
              </a:spcAft>
              <a:buSzPts val="1400"/>
              <a:buChar char="○"/>
              <a:defRPr/>
            </a:lvl8pPr>
            <a:lvl9pPr marL="9046799" lvl="8" indent="-698056">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8627640" y="10253320"/>
            <a:ext cx="1206378" cy="865434"/>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theme" Target="../theme/theme5.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529510" y="5539202"/>
            <a:ext cx="5045075" cy="1596389"/>
          </a:xfrm>
          <a:prstGeom prst="rect">
            <a:avLst/>
          </a:prstGeom>
        </p:spPr>
        <p:txBody>
          <a:bodyPr wrap="square" lIns="0" tIns="0" rIns="0" bIns="0">
            <a:spAutoFit/>
          </a:bodyPr>
          <a:lstStyle>
            <a:lvl1pPr>
              <a:defRPr sz="10300" b="1" i="0">
                <a:solidFill>
                  <a:srgbClr val="8DC63F"/>
                </a:solidFill>
                <a:latin typeface="Univers LT Std 67"/>
                <a:cs typeface="Univers LT Std 67"/>
              </a:defRPr>
            </a:lvl1pPr>
          </a:lstStyle>
          <a:p>
            <a:endParaRPr dirty="0"/>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11/9/2023</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
        <p:nvSpPr>
          <p:cNvPr id="7" name="object 168">
            <a:extLst>
              <a:ext uri="{FF2B5EF4-FFF2-40B4-BE49-F238E27FC236}">
                <a16:creationId xmlns:a16="http://schemas.microsoft.com/office/drawing/2014/main" id="{21E441D1-C216-16B1-738C-F5E3B0BB1C38}"/>
              </a:ext>
            </a:extLst>
          </p:cNvPr>
          <p:cNvSpPr/>
          <p:nvPr userDrawn="1"/>
        </p:nvSpPr>
        <p:spPr>
          <a:xfrm>
            <a:off x="0" y="-1"/>
            <a:ext cx="20104100" cy="1487141"/>
          </a:xfrm>
          <a:custGeom>
            <a:avLst/>
            <a:gdLst/>
            <a:ahLst/>
            <a:cxnLst/>
            <a:rect l="l" t="t" r="r" b="b"/>
            <a:pathLst>
              <a:path w="20104100" h="377190">
                <a:moveTo>
                  <a:pt x="20104099" y="0"/>
                </a:moveTo>
                <a:lnTo>
                  <a:pt x="0" y="0"/>
                </a:lnTo>
                <a:lnTo>
                  <a:pt x="0" y="376951"/>
                </a:lnTo>
                <a:lnTo>
                  <a:pt x="20104099" y="376951"/>
                </a:lnTo>
                <a:lnTo>
                  <a:pt x="20104099" y="0"/>
                </a:lnTo>
                <a:close/>
              </a:path>
            </a:pathLst>
          </a:custGeom>
          <a:solidFill>
            <a:srgbClr val="002060"/>
          </a:solidFill>
        </p:spPr>
        <p:txBody>
          <a:bodyPr wrap="square" lIns="0" tIns="0" rIns="0" bIns="0" rtlCol="0"/>
          <a:lstStyle/>
          <a:p>
            <a:r>
              <a:rPr lang="en-US" dirty="0"/>
              <a:t>x</a:t>
            </a:r>
            <a:endParaRPr dirty="0"/>
          </a:p>
        </p:txBody>
      </p:sp>
      <p:pic>
        <p:nvPicPr>
          <p:cNvPr id="8" name="Picture 7">
            <a:extLst>
              <a:ext uri="{FF2B5EF4-FFF2-40B4-BE49-F238E27FC236}">
                <a16:creationId xmlns:a16="http://schemas.microsoft.com/office/drawing/2014/main" id="{11C18D66-4008-5B39-C937-7D3894EEAD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15311" y="251810"/>
            <a:ext cx="3673476" cy="983517"/>
          </a:xfrm>
          <a:prstGeom prst="rect">
            <a:avLst/>
          </a:prstGeom>
        </p:spPr>
      </p:pic>
      <p:pic>
        <p:nvPicPr>
          <p:cNvPr id="22" name="Picture 21" descr="A black background with blue text&#10;&#10;Description automatically generated">
            <a:extLst>
              <a:ext uri="{FF2B5EF4-FFF2-40B4-BE49-F238E27FC236}">
                <a16:creationId xmlns:a16="http://schemas.microsoft.com/office/drawing/2014/main" id="{906818F6-6022-7B1D-EAC1-4C719E0F2A4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41306" y="1567779"/>
            <a:ext cx="18398971" cy="3782096"/>
          </a:xfrm>
          <a:prstGeom prst="rect">
            <a:avLst/>
          </a:prstGeom>
        </p:spPr>
      </p:pic>
    </p:spTree>
  </p:cSld>
  <p:clrMap bg1="lt1" tx1="dk1" bg2="lt2" tx2="dk2" accent1="accent1" accent2="accent2" accent3="accent3" accent4="accent4" accent5="accent5" accent6="accent6" hlink="hlink" folHlink="folHlink"/>
  <p:sldLayoutIdLst>
    <p:sldLayoutId id="2147483697"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85307" y="978506"/>
            <a:ext cx="18733486" cy="1259233"/>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685307" y="2534022"/>
            <a:ext cx="18733486" cy="7511862"/>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8627640" y="10253320"/>
            <a:ext cx="1206378" cy="865434"/>
          </a:xfrm>
          <a:prstGeom prst="rect">
            <a:avLst/>
          </a:prstGeom>
          <a:noFill/>
          <a:ln>
            <a:noFill/>
          </a:ln>
        </p:spPr>
        <p:txBody>
          <a:bodyPr spcFirstLastPara="1" wrap="square" lIns="91425" tIns="91425" rIns="91425" bIns="91425" anchor="ctr" anchorCtr="0">
            <a:normAutofit/>
          </a:bodyPr>
          <a:lstStyle>
            <a:lvl1pPr lvl="0" algn="r">
              <a:buNone/>
              <a:defRPr sz="2199">
                <a:solidFill>
                  <a:schemeClr val="dk2"/>
                </a:solidFill>
              </a:defRPr>
            </a:lvl1pPr>
            <a:lvl2pPr lvl="1" algn="r">
              <a:buNone/>
              <a:defRPr sz="2199">
                <a:solidFill>
                  <a:schemeClr val="dk2"/>
                </a:solidFill>
              </a:defRPr>
            </a:lvl2pPr>
            <a:lvl3pPr lvl="2" algn="r">
              <a:buNone/>
              <a:defRPr sz="2199">
                <a:solidFill>
                  <a:schemeClr val="dk2"/>
                </a:solidFill>
              </a:defRPr>
            </a:lvl3pPr>
            <a:lvl4pPr lvl="3" algn="r">
              <a:buNone/>
              <a:defRPr sz="2199">
                <a:solidFill>
                  <a:schemeClr val="dk2"/>
                </a:solidFill>
              </a:defRPr>
            </a:lvl4pPr>
            <a:lvl5pPr lvl="4" algn="r">
              <a:buNone/>
              <a:defRPr sz="2199">
                <a:solidFill>
                  <a:schemeClr val="dk2"/>
                </a:solidFill>
              </a:defRPr>
            </a:lvl5pPr>
            <a:lvl6pPr lvl="5" algn="r">
              <a:buNone/>
              <a:defRPr sz="2199">
                <a:solidFill>
                  <a:schemeClr val="dk2"/>
                </a:solidFill>
              </a:defRPr>
            </a:lvl6pPr>
            <a:lvl7pPr lvl="6" algn="r">
              <a:buNone/>
              <a:defRPr sz="2199">
                <a:solidFill>
                  <a:schemeClr val="dk2"/>
                </a:solidFill>
              </a:defRPr>
            </a:lvl7pPr>
            <a:lvl8pPr lvl="7" algn="r">
              <a:buNone/>
              <a:defRPr sz="2199">
                <a:solidFill>
                  <a:schemeClr val="dk2"/>
                </a:solidFill>
              </a:defRPr>
            </a:lvl8pPr>
            <a:lvl9pPr lvl="8" algn="r">
              <a:buNone/>
              <a:defRPr sz="2199">
                <a:solidFill>
                  <a:schemeClr val="dk2"/>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9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3"/>
          <p:cNvSpPr txBox="1">
            <a:spLocks noGrp="1"/>
          </p:cNvSpPr>
          <p:nvPr>
            <p:ph type="title"/>
          </p:nvPr>
        </p:nvSpPr>
        <p:spPr>
          <a:xfrm>
            <a:off x="1382157" y="602119"/>
            <a:ext cx="17339786" cy="218595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53"/>
          <p:cNvSpPr txBox="1">
            <a:spLocks noGrp="1"/>
          </p:cNvSpPr>
          <p:nvPr>
            <p:ph type="body" idx="1"/>
          </p:nvPr>
        </p:nvSpPr>
        <p:spPr>
          <a:xfrm>
            <a:off x="1382157" y="3010591"/>
            <a:ext cx="17339786" cy="7175679"/>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3"/>
          <p:cNvSpPr txBox="1">
            <a:spLocks noGrp="1"/>
          </p:cNvSpPr>
          <p:nvPr>
            <p:ph type="dt" idx="10"/>
          </p:nvPr>
        </p:nvSpPr>
        <p:spPr>
          <a:xfrm>
            <a:off x="1382157" y="10482093"/>
            <a:ext cx="4523423" cy="602118"/>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979"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9pPr>
          </a:lstStyle>
          <a:p>
            <a:endParaRPr/>
          </a:p>
        </p:txBody>
      </p:sp>
      <p:sp>
        <p:nvSpPr>
          <p:cNvPr id="13" name="Google Shape;13;p53"/>
          <p:cNvSpPr txBox="1">
            <a:spLocks noGrp="1"/>
          </p:cNvSpPr>
          <p:nvPr>
            <p:ph type="ftr" idx="11"/>
          </p:nvPr>
        </p:nvSpPr>
        <p:spPr>
          <a:xfrm>
            <a:off x="6659483" y="10482093"/>
            <a:ext cx="6785134" cy="602118"/>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979"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9pPr>
          </a:lstStyle>
          <a:p>
            <a:endParaRPr/>
          </a:p>
        </p:txBody>
      </p:sp>
      <p:sp>
        <p:nvSpPr>
          <p:cNvPr id="14" name="Google Shape;14;p53"/>
          <p:cNvSpPr txBox="1">
            <a:spLocks noGrp="1"/>
          </p:cNvSpPr>
          <p:nvPr>
            <p:ph type="sldNum" idx="12"/>
          </p:nvPr>
        </p:nvSpPr>
        <p:spPr>
          <a:xfrm>
            <a:off x="14198520" y="10482093"/>
            <a:ext cx="4523423" cy="602118"/>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60" r:id="rId12"/>
    <p:sldLayoutId id="214748368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5"/>
        <p:cNvGrpSpPr/>
        <p:nvPr/>
      </p:nvGrpSpPr>
      <p:grpSpPr>
        <a:xfrm>
          <a:off x="0" y="0"/>
          <a:ext cx="0" cy="0"/>
          <a:chOff x="0" y="0"/>
          <a:chExt cx="0" cy="0"/>
        </a:xfrm>
      </p:grpSpPr>
      <p:sp>
        <p:nvSpPr>
          <p:cNvPr id="86" name="Google Shape;86;p77"/>
          <p:cNvSpPr txBox="1">
            <a:spLocks noGrp="1"/>
          </p:cNvSpPr>
          <p:nvPr>
            <p:ph type="title"/>
          </p:nvPr>
        </p:nvSpPr>
        <p:spPr>
          <a:xfrm>
            <a:off x="1382157" y="602123"/>
            <a:ext cx="17339786" cy="151305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1"/>
              </a:buClr>
              <a:buSzPts val="2824"/>
              <a:buFont typeface="Arial"/>
              <a:buNone/>
              <a:defRPr sz="2824" b="1"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7" name="Google Shape;87;p77"/>
          <p:cNvSpPr txBox="1">
            <a:spLocks noGrp="1"/>
          </p:cNvSpPr>
          <p:nvPr>
            <p:ph type="body" idx="1"/>
          </p:nvPr>
        </p:nvSpPr>
        <p:spPr>
          <a:xfrm>
            <a:off x="1382157" y="2473388"/>
            <a:ext cx="17339786" cy="7712883"/>
          </a:xfrm>
          <a:prstGeom prst="rect">
            <a:avLst/>
          </a:prstGeom>
          <a:noFill/>
          <a:ln>
            <a:noFill/>
          </a:ln>
        </p:spPr>
        <p:txBody>
          <a:bodyPr spcFirstLastPara="1" wrap="square" lIns="91425" tIns="45700" rIns="91425" bIns="45700" anchor="t" anchorCtr="0">
            <a:normAutofit/>
          </a:bodyPr>
          <a:lstStyle>
            <a:lvl1pPr marL="457200" marR="0" lvl="0" indent="-329438" algn="l" rtl="0">
              <a:lnSpc>
                <a:spcPct val="90000"/>
              </a:lnSpc>
              <a:spcBef>
                <a:spcPts val="971"/>
              </a:spcBef>
              <a:spcAft>
                <a:spcPts val="0"/>
              </a:spcAft>
              <a:buClr>
                <a:schemeClr val="accent4"/>
              </a:buClr>
              <a:buSzPts val="1588"/>
              <a:buFont typeface="Courier New"/>
              <a:buChar char="o"/>
              <a:defRPr sz="1588" b="0" i="0" u="none" strike="noStrike" cap="none">
                <a:solidFill>
                  <a:schemeClr val="accent4"/>
                </a:solidFill>
                <a:latin typeface="Arial"/>
                <a:ea typeface="Arial"/>
                <a:cs typeface="Arial"/>
                <a:sym typeface="Arial"/>
              </a:defRPr>
            </a:lvl1pPr>
            <a:lvl2pPr marL="914400" marR="0" lvl="1" indent="-329437" algn="l" rtl="0">
              <a:lnSpc>
                <a:spcPct val="90000"/>
              </a:lnSpc>
              <a:spcBef>
                <a:spcPts val="529"/>
              </a:spcBef>
              <a:spcAft>
                <a:spcPts val="0"/>
              </a:spcAft>
              <a:buClr>
                <a:schemeClr val="accent4"/>
              </a:buClr>
              <a:buSzPts val="1588"/>
              <a:buFont typeface="Arial"/>
              <a:buChar char="•"/>
              <a:defRPr sz="1588" b="0" i="0" u="none" strike="noStrike" cap="none">
                <a:solidFill>
                  <a:schemeClr val="accent4"/>
                </a:solidFill>
                <a:latin typeface="Arial"/>
                <a:ea typeface="Arial"/>
                <a:cs typeface="Arial"/>
                <a:sym typeface="Arial"/>
              </a:defRPr>
            </a:lvl2pPr>
            <a:lvl3pPr marL="1371600" marR="0" lvl="2" indent="-329438" algn="l" rtl="0">
              <a:lnSpc>
                <a:spcPct val="90000"/>
              </a:lnSpc>
              <a:spcBef>
                <a:spcPts val="529"/>
              </a:spcBef>
              <a:spcAft>
                <a:spcPts val="0"/>
              </a:spcAft>
              <a:buClr>
                <a:schemeClr val="accent4"/>
              </a:buClr>
              <a:buSzPts val="1588"/>
              <a:buFont typeface="Arial"/>
              <a:buChar char="─"/>
              <a:defRPr sz="1588" b="0" i="0" u="none" strike="noStrike" cap="none">
                <a:solidFill>
                  <a:schemeClr val="accent4"/>
                </a:solidFill>
                <a:latin typeface="Arial"/>
                <a:ea typeface="Arial"/>
                <a:cs typeface="Arial"/>
                <a:sym typeface="Arial"/>
              </a:defRPr>
            </a:lvl3pPr>
            <a:lvl4pPr marL="1828800" marR="0" lvl="3" indent="-329438" algn="l" rtl="0">
              <a:lnSpc>
                <a:spcPct val="90000"/>
              </a:lnSpc>
              <a:spcBef>
                <a:spcPts val="529"/>
              </a:spcBef>
              <a:spcAft>
                <a:spcPts val="0"/>
              </a:spcAft>
              <a:buClr>
                <a:schemeClr val="accent4"/>
              </a:buClr>
              <a:buSzPts val="1588"/>
              <a:buFont typeface="Arial"/>
              <a:buChar char="•"/>
              <a:defRPr sz="1588" b="0" i="0" u="none" strike="noStrike" cap="none">
                <a:solidFill>
                  <a:schemeClr val="accent4"/>
                </a:solidFill>
                <a:latin typeface="Arial"/>
                <a:ea typeface="Arial"/>
                <a:cs typeface="Arial"/>
                <a:sym typeface="Arial"/>
              </a:defRPr>
            </a:lvl4pPr>
            <a:lvl5pPr marL="2286000" marR="0" lvl="4" indent="-329438" algn="l" rtl="0">
              <a:lnSpc>
                <a:spcPct val="90000"/>
              </a:lnSpc>
              <a:spcBef>
                <a:spcPts val="529"/>
              </a:spcBef>
              <a:spcAft>
                <a:spcPts val="0"/>
              </a:spcAft>
              <a:buClr>
                <a:schemeClr val="accent4"/>
              </a:buClr>
              <a:buSzPts val="1588"/>
              <a:buFont typeface="Arial"/>
              <a:buChar char="─"/>
              <a:defRPr sz="1588" b="0" i="0" u="none" strike="noStrike" cap="none">
                <a:solidFill>
                  <a:schemeClr val="accent4"/>
                </a:solidFill>
                <a:latin typeface="Arial"/>
                <a:ea typeface="Arial"/>
                <a:cs typeface="Arial"/>
                <a:sym typeface="Arial"/>
              </a:defRPr>
            </a:lvl5pPr>
            <a:lvl6pPr marL="2743200" marR="0" lvl="5" indent="-339534" algn="l" rtl="0">
              <a:lnSpc>
                <a:spcPct val="90000"/>
              </a:lnSpc>
              <a:spcBef>
                <a:spcPts val="529"/>
              </a:spcBef>
              <a:spcAft>
                <a:spcPts val="0"/>
              </a:spcAft>
              <a:buClr>
                <a:schemeClr val="dk1"/>
              </a:buClr>
              <a:buSzPts val="1747"/>
              <a:buFont typeface="Arial"/>
              <a:buChar char="•"/>
              <a:defRPr sz="1746" b="0" i="0" u="none" strike="noStrike" cap="none">
                <a:solidFill>
                  <a:schemeClr val="dk1"/>
                </a:solidFill>
                <a:latin typeface="Arial"/>
                <a:ea typeface="Arial"/>
                <a:cs typeface="Arial"/>
                <a:sym typeface="Arial"/>
              </a:defRPr>
            </a:lvl6pPr>
            <a:lvl7pPr marL="3200400" marR="0" lvl="6" indent="-339534" algn="l" rtl="0">
              <a:lnSpc>
                <a:spcPct val="90000"/>
              </a:lnSpc>
              <a:spcBef>
                <a:spcPts val="485"/>
              </a:spcBef>
              <a:spcAft>
                <a:spcPts val="0"/>
              </a:spcAft>
              <a:buClr>
                <a:schemeClr val="dk1"/>
              </a:buClr>
              <a:buSzPts val="1747"/>
              <a:buFont typeface="Arial"/>
              <a:buChar char="•"/>
              <a:defRPr sz="1746" b="0" i="0" u="none" strike="noStrike" cap="none">
                <a:solidFill>
                  <a:schemeClr val="dk1"/>
                </a:solidFill>
                <a:latin typeface="Arial"/>
                <a:ea typeface="Arial"/>
                <a:cs typeface="Arial"/>
                <a:sym typeface="Arial"/>
              </a:defRPr>
            </a:lvl7pPr>
            <a:lvl8pPr marL="3657600" marR="0" lvl="7" indent="-339534" algn="l" rtl="0">
              <a:lnSpc>
                <a:spcPct val="90000"/>
              </a:lnSpc>
              <a:spcBef>
                <a:spcPts val="485"/>
              </a:spcBef>
              <a:spcAft>
                <a:spcPts val="0"/>
              </a:spcAft>
              <a:buClr>
                <a:schemeClr val="dk1"/>
              </a:buClr>
              <a:buSzPts val="1747"/>
              <a:buFont typeface="Arial"/>
              <a:buChar char="•"/>
              <a:defRPr sz="1746" b="0" i="0" u="none" strike="noStrike" cap="none">
                <a:solidFill>
                  <a:schemeClr val="dk1"/>
                </a:solidFill>
                <a:latin typeface="Arial"/>
                <a:ea typeface="Arial"/>
                <a:cs typeface="Arial"/>
                <a:sym typeface="Arial"/>
              </a:defRPr>
            </a:lvl8pPr>
            <a:lvl9pPr marL="4114800" marR="0" lvl="8" indent="-339534" algn="l" rtl="0">
              <a:lnSpc>
                <a:spcPct val="90000"/>
              </a:lnSpc>
              <a:spcBef>
                <a:spcPts val="485"/>
              </a:spcBef>
              <a:spcAft>
                <a:spcPts val="0"/>
              </a:spcAft>
              <a:buClr>
                <a:schemeClr val="dk1"/>
              </a:buClr>
              <a:buSzPts val="1747"/>
              <a:buFont typeface="Arial"/>
              <a:buChar char="•"/>
              <a:defRPr sz="1746" b="0" i="0" u="none" strike="noStrike" cap="none">
                <a:solidFill>
                  <a:schemeClr val="dk1"/>
                </a:solidFill>
                <a:latin typeface="Arial"/>
                <a:ea typeface="Arial"/>
                <a:cs typeface="Arial"/>
                <a:sym typeface="Arial"/>
              </a:defRPr>
            </a:lvl9pPr>
          </a:lstStyle>
          <a:p>
            <a:endParaRPr/>
          </a:p>
        </p:txBody>
      </p:sp>
      <p:sp>
        <p:nvSpPr>
          <p:cNvPr id="88" name="Google Shape;88;p77"/>
          <p:cNvSpPr txBox="1">
            <a:spLocks noGrp="1"/>
          </p:cNvSpPr>
          <p:nvPr>
            <p:ph type="dt" idx="10"/>
          </p:nvPr>
        </p:nvSpPr>
        <p:spPr>
          <a:xfrm>
            <a:off x="14249833" y="10482095"/>
            <a:ext cx="4523423" cy="602118"/>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SzPts val="1400"/>
              <a:buNone/>
              <a:defRPr sz="2037" b="0" i="0" u="none" strike="noStrike" cap="none">
                <a:solidFill>
                  <a:schemeClr val="accent5"/>
                </a:solidFill>
                <a:latin typeface="Arial"/>
                <a:ea typeface="Arial"/>
                <a:cs typeface="Arial"/>
                <a:sym typeface="Arial"/>
              </a:defRPr>
            </a:lvl1pPr>
            <a:lvl2pPr marR="0" lvl="1" algn="l" rtl="0">
              <a:lnSpc>
                <a:spcPct val="100000"/>
              </a:lnSpc>
              <a:spcBef>
                <a:spcPts val="0"/>
              </a:spcBef>
              <a:spcAft>
                <a:spcPts val="0"/>
              </a:spcAft>
              <a:buSzPts val="1400"/>
              <a:buNone/>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2309" b="0" i="0" u="none" strike="noStrike" cap="none">
                <a:solidFill>
                  <a:srgbClr val="000000"/>
                </a:solidFill>
                <a:latin typeface="Arial"/>
                <a:ea typeface="Arial"/>
                <a:cs typeface="Arial"/>
                <a:sym typeface="Arial"/>
              </a:defRPr>
            </a:lvl9pPr>
          </a:lstStyle>
          <a:p>
            <a:endParaRPr/>
          </a:p>
        </p:txBody>
      </p:sp>
      <p:sp>
        <p:nvSpPr>
          <p:cNvPr id="89" name="Google Shape;89;p77"/>
          <p:cNvSpPr txBox="1">
            <a:spLocks noGrp="1"/>
          </p:cNvSpPr>
          <p:nvPr>
            <p:ph type="ftr" idx="11"/>
          </p:nvPr>
        </p:nvSpPr>
        <p:spPr>
          <a:xfrm>
            <a:off x="1389011" y="10482095"/>
            <a:ext cx="4879644" cy="602118"/>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2037" b="0" i="0" u="none" strike="noStrike" cap="none">
                <a:solidFill>
                  <a:schemeClr val="accent5"/>
                </a:solidFill>
                <a:latin typeface="Arial"/>
                <a:ea typeface="Arial"/>
                <a:cs typeface="Arial"/>
                <a:sym typeface="Arial"/>
              </a:defRPr>
            </a:lvl1pPr>
            <a:lvl2pPr marR="0" lvl="1" algn="l" rtl="0">
              <a:lnSpc>
                <a:spcPct val="100000"/>
              </a:lnSpc>
              <a:spcBef>
                <a:spcPts val="0"/>
              </a:spcBef>
              <a:spcAft>
                <a:spcPts val="0"/>
              </a:spcAft>
              <a:buSzPts val="1400"/>
              <a:buNone/>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2309" b="0" i="0" u="none" strike="noStrike" cap="none">
                <a:solidFill>
                  <a:srgbClr val="000000"/>
                </a:solidFill>
                <a:latin typeface="Arial"/>
                <a:ea typeface="Arial"/>
                <a:cs typeface="Arial"/>
                <a:sym typeface="Arial"/>
              </a:defRPr>
            </a:lvl9pPr>
          </a:lstStyle>
          <a:p>
            <a:endParaRPr/>
          </a:p>
        </p:txBody>
      </p:sp>
      <p:sp>
        <p:nvSpPr>
          <p:cNvPr id="90" name="Google Shape;90;p77"/>
          <p:cNvSpPr txBox="1">
            <a:spLocks noGrp="1"/>
          </p:cNvSpPr>
          <p:nvPr>
            <p:ph type="sldNum" idx="12"/>
          </p:nvPr>
        </p:nvSpPr>
        <p:spPr>
          <a:xfrm>
            <a:off x="7639490" y="10484433"/>
            <a:ext cx="4523423" cy="602118"/>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None/>
              <a:defRPr sz="2037" b="0" i="0" u="none" strike="noStrike" cap="none">
                <a:solidFill>
                  <a:schemeClr val="accent5"/>
                </a:solidFill>
                <a:latin typeface="Arial"/>
                <a:ea typeface="Arial"/>
                <a:cs typeface="Arial"/>
                <a:sym typeface="Arial"/>
              </a:defRPr>
            </a:lvl1pPr>
            <a:lvl2pPr marL="0" marR="0" lvl="1" indent="0" algn="ctr" rtl="0">
              <a:lnSpc>
                <a:spcPct val="100000"/>
              </a:lnSpc>
              <a:spcBef>
                <a:spcPts val="0"/>
              </a:spcBef>
              <a:spcAft>
                <a:spcPts val="0"/>
              </a:spcAft>
              <a:buNone/>
              <a:defRPr sz="2037" b="0" i="0" u="none" strike="noStrike" cap="none">
                <a:solidFill>
                  <a:schemeClr val="accent5"/>
                </a:solidFill>
                <a:latin typeface="Arial"/>
                <a:ea typeface="Arial"/>
                <a:cs typeface="Arial"/>
                <a:sym typeface="Arial"/>
              </a:defRPr>
            </a:lvl2pPr>
            <a:lvl3pPr marL="0" marR="0" lvl="2" indent="0" algn="ctr" rtl="0">
              <a:lnSpc>
                <a:spcPct val="100000"/>
              </a:lnSpc>
              <a:spcBef>
                <a:spcPts val="0"/>
              </a:spcBef>
              <a:spcAft>
                <a:spcPts val="0"/>
              </a:spcAft>
              <a:buNone/>
              <a:defRPr sz="2037" b="0" i="0" u="none" strike="noStrike" cap="none">
                <a:solidFill>
                  <a:schemeClr val="accent5"/>
                </a:solidFill>
                <a:latin typeface="Arial"/>
                <a:ea typeface="Arial"/>
                <a:cs typeface="Arial"/>
                <a:sym typeface="Arial"/>
              </a:defRPr>
            </a:lvl3pPr>
            <a:lvl4pPr marL="0" marR="0" lvl="3" indent="0" algn="ctr" rtl="0">
              <a:lnSpc>
                <a:spcPct val="100000"/>
              </a:lnSpc>
              <a:spcBef>
                <a:spcPts val="0"/>
              </a:spcBef>
              <a:spcAft>
                <a:spcPts val="0"/>
              </a:spcAft>
              <a:buNone/>
              <a:defRPr sz="2037" b="0" i="0" u="none" strike="noStrike" cap="none">
                <a:solidFill>
                  <a:schemeClr val="accent5"/>
                </a:solidFill>
                <a:latin typeface="Arial"/>
                <a:ea typeface="Arial"/>
                <a:cs typeface="Arial"/>
                <a:sym typeface="Arial"/>
              </a:defRPr>
            </a:lvl4pPr>
            <a:lvl5pPr marL="0" marR="0" lvl="4" indent="0" algn="ctr" rtl="0">
              <a:lnSpc>
                <a:spcPct val="100000"/>
              </a:lnSpc>
              <a:spcBef>
                <a:spcPts val="0"/>
              </a:spcBef>
              <a:spcAft>
                <a:spcPts val="0"/>
              </a:spcAft>
              <a:buNone/>
              <a:defRPr sz="2037" b="0" i="0" u="none" strike="noStrike" cap="none">
                <a:solidFill>
                  <a:schemeClr val="accent5"/>
                </a:solidFill>
                <a:latin typeface="Arial"/>
                <a:ea typeface="Arial"/>
                <a:cs typeface="Arial"/>
                <a:sym typeface="Arial"/>
              </a:defRPr>
            </a:lvl5pPr>
            <a:lvl6pPr marL="0" marR="0" lvl="5" indent="0" algn="ctr" rtl="0">
              <a:lnSpc>
                <a:spcPct val="100000"/>
              </a:lnSpc>
              <a:spcBef>
                <a:spcPts val="0"/>
              </a:spcBef>
              <a:spcAft>
                <a:spcPts val="0"/>
              </a:spcAft>
              <a:buNone/>
              <a:defRPr sz="2037" b="0" i="0" u="none" strike="noStrike" cap="none">
                <a:solidFill>
                  <a:schemeClr val="accent5"/>
                </a:solidFill>
                <a:latin typeface="Arial"/>
                <a:ea typeface="Arial"/>
                <a:cs typeface="Arial"/>
                <a:sym typeface="Arial"/>
              </a:defRPr>
            </a:lvl6pPr>
            <a:lvl7pPr marL="0" marR="0" lvl="6" indent="0" algn="ctr" rtl="0">
              <a:lnSpc>
                <a:spcPct val="100000"/>
              </a:lnSpc>
              <a:spcBef>
                <a:spcPts val="0"/>
              </a:spcBef>
              <a:spcAft>
                <a:spcPts val="0"/>
              </a:spcAft>
              <a:buNone/>
              <a:defRPr sz="2037" b="0" i="0" u="none" strike="noStrike" cap="none">
                <a:solidFill>
                  <a:schemeClr val="accent5"/>
                </a:solidFill>
                <a:latin typeface="Arial"/>
                <a:ea typeface="Arial"/>
                <a:cs typeface="Arial"/>
                <a:sym typeface="Arial"/>
              </a:defRPr>
            </a:lvl7pPr>
            <a:lvl8pPr marL="0" marR="0" lvl="7" indent="0" algn="ctr" rtl="0">
              <a:lnSpc>
                <a:spcPct val="100000"/>
              </a:lnSpc>
              <a:spcBef>
                <a:spcPts val="0"/>
              </a:spcBef>
              <a:spcAft>
                <a:spcPts val="0"/>
              </a:spcAft>
              <a:buNone/>
              <a:defRPr sz="2037" b="0" i="0" u="none" strike="noStrike" cap="none">
                <a:solidFill>
                  <a:schemeClr val="accent5"/>
                </a:solidFill>
                <a:latin typeface="Arial"/>
                <a:ea typeface="Arial"/>
                <a:cs typeface="Arial"/>
                <a:sym typeface="Arial"/>
              </a:defRPr>
            </a:lvl8pPr>
            <a:lvl9pPr marL="0" marR="0" lvl="8" indent="0" algn="ctr" rtl="0">
              <a:lnSpc>
                <a:spcPct val="100000"/>
              </a:lnSpc>
              <a:spcBef>
                <a:spcPts val="0"/>
              </a:spcBef>
              <a:spcAft>
                <a:spcPts val="0"/>
              </a:spcAft>
              <a:buNone/>
              <a:defRPr sz="2037" b="0" i="0" u="none" strike="noStrike" cap="none">
                <a:solidFill>
                  <a:schemeClr val="accent5"/>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93" r:id="rId1"/>
    <p:sldLayoutId id="2147483694" r:id="rId2"/>
    <p:sldLayoutId id="2147483699" r:id="rId3"/>
    <p:sldLayoutId id="2147483700" r:id="rId4"/>
    <p:sldLayoutId id="2147483701" r:id="rId5"/>
    <p:sldLayoutId id="2147483667" r:id="rId6"/>
    <p:sldLayoutId id="2147483703" r:id="rId7"/>
    <p:sldLayoutId id="2147483704" r:id="rId8"/>
    <p:sldLayoutId id="2147483705" r:id="rId9"/>
    <p:sldLayoutId id="2147483706" r:id="rId10"/>
    <p:sldLayoutId id="2147483695"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9"/>
        <p:cNvGrpSpPr/>
        <p:nvPr/>
      </p:nvGrpSpPr>
      <p:grpSpPr>
        <a:xfrm>
          <a:off x="0" y="0"/>
          <a:ext cx="0" cy="0"/>
          <a:chOff x="0" y="0"/>
          <a:chExt cx="0" cy="0"/>
        </a:xfrm>
      </p:grpSpPr>
      <p:sp>
        <p:nvSpPr>
          <p:cNvPr id="160" name="Google Shape;160;p79"/>
          <p:cNvSpPr/>
          <p:nvPr/>
        </p:nvSpPr>
        <p:spPr>
          <a:xfrm>
            <a:off x="0" y="0"/>
            <a:ext cx="20104100" cy="2257681"/>
          </a:xfrm>
          <a:custGeom>
            <a:avLst/>
            <a:gdLst/>
            <a:ahLst/>
            <a:cxnLst/>
            <a:rect l="l" t="t" r="r" b="b"/>
            <a:pathLst>
              <a:path w="12192000" h="1369060" extrusionOk="0">
                <a:moveTo>
                  <a:pt x="12192000" y="0"/>
                </a:moveTo>
                <a:lnTo>
                  <a:pt x="0" y="0"/>
                </a:lnTo>
                <a:lnTo>
                  <a:pt x="0" y="1368552"/>
                </a:lnTo>
                <a:lnTo>
                  <a:pt x="12192000" y="1368552"/>
                </a:lnTo>
                <a:lnTo>
                  <a:pt x="12192000" y="0"/>
                </a:lnTo>
                <a:close/>
              </a:path>
            </a:pathLst>
          </a:custGeom>
          <a:solidFill>
            <a:srgbClr val="00247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309" b="0" i="0" u="none" strike="noStrike" cap="none">
              <a:solidFill>
                <a:srgbClr val="000000"/>
              </a:solidFill>
              <a:latin typeface="Arial"/>
              <a:ea typeface="Arial"/>
              <a:cs typeface="Arial"/>
              <a:sym typeface="Arial"/>
            </a:endParaRPr>
          </a:p>
        </p:txBody>
      </p:sp>
      <p:sp>
        <p:nvSpPr>
          <p:cNvPr id="161" name="Google Shape;161;p79"/>
          <p:cNvSpPr txBox="1">
            <a:spLocks noGrp="1"/>
          </p:cNvSpPr>
          <p:nvPr>
            <p:ph type="title"/>
          </p:nvPr>
        </p:nvSpPr>
        <p:spPr>
          <a:xfrm>
            <a:off x="3993387" y="777044"/>
            <a:ext cx="12117326" cy="745578"/>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28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2" name="Google Shape;162;p79"/>
          <p:cNvSpPr txBox="1">
            <a:spLocks noGrp="1"/>
          </p:cNvSpPr>
          <p:nvPr>
            <p:ph type="body" idx="1"/>
          </p:nvPr>
        </p:nvSpPr>
        <p:spPr>
          <a:xfrm>
            <a:off x="1005205" y="2601151"/>
            <a:ext cx="18093690" cy="7464171"/>
          </a:xfrm>
          <a:prstGeom prst="rect">
            <a:avLst/>
          </a:prstGeom>
          <a:noFill/>
          <a:ln>
            <a:noFill/>
          </a:ln>
        </p:spPr>
        <p:txBody>
          <a:bodyPr spcFirstLastPara="1" wrap="square" lIns="0" tIns="0" rIns="0" bIns="0" anchor="t" anchorCtr="0">
            <a:spAutoFit/>
          </a:bodyPr>
          <a:lstStyle>
            <a:lvl1pPr marL="457200" marR="0" lvl="0" indent="-228600" algn="l" rtl="0">
              <a:spcBef>
                <a:spcPts val="0"/>
              </a:spcBef>
              <a:spcAft>
                <a:spcPts val="0"/>
              </a:spcAft>
              <a:buSzPts val="1400"/>
              <a:buNone/>
              <a:defRPr sz="1800" b="0" i="0" u="none" strike="noStrike" cap="none">
                <a:latin typeface="Calibri"/>
                <a:ea typeface="Calibri"/>
                <a:cs typeface="Calibri"/>
                <a:sym typeface="Calibri"/>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163" name="Google Shape;163;p79"/>
          <p:cNvSpPr txBox="1">
            <a:spLocks noGrp="1"/>
          </p:cNvSpPr>
          <p:nvPr>
            <p:ph type="ftr" idx="11"/>
          </p:nvPr>
        </p:nvSpPr>
        <p:spPr>
          <a:xfrm>
            <a:off x="6835394" y="10517695"/>
            <a:ext cx="6433312" cy="565468"/>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SzPts val="1400"/>
              <a:buNone/>
              <a:defRPr sz="2309"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2309" b="0" i="0" u="none" strike="noStrike" cap="none">
                <a:solidFill>
                  <a:srgbClr val="000000"/>
                </a:solidFill>
                <a:latin typeface="Arial"/>
                <a:ea typeface="Arial"/>
                <a:cs typeface="Arial"/>
                <a:sym typeface="Arial"/>
              </a:defRPr>
            </a:lvl9pPr>
          </a:lstStyle>
          <a:p>
            <a:endParaRPr/>
          </a:p>
        </p:txBody>
      </p:sp>
      <p:sp>
        <p:nvSpPr>
          <p:cNvPr id="164" name="Google Shape;164;p79"/>
          <p:cNvSpPr txBox="1">
            <a:spLocks noGrp="1"/>
          </p:cNvSpPr>
          <p:nvPr>
            <p:ph type="dt" idx="10"/>
          </p:nvPr>
        </p:nvSpPr>
        <p:spPr>
          <a:xfrm>
            <a:off x="1005205" y="10517695"/>
            <a:ext cx="4623943" cy="565468"/>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SzPts val="1400"/>
              <a:buNone/>
              <a:defRPr sz="2309"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2309" b="0" i="0" u="none" strike="noStrike" cap="none">
                <a:solidFill>
                  <a:srgbClr val="000000"/>
                </a:solidFill>
                <a:latin typeface="Arial"/>
                <a:ea typeface="Arial"/>
                <a:cs typeface="Arial"/>
                <a:sym typeface="Arial"/>
              </a:defRPr>
            </a:lvl9pPr>
          </a:lstStyle>
          <a:p>
            <a:endParaRPr/>
          </a:p>
        </p:txBody>
      </p:sp>
      <p:sp>
        <p:nvSpPr>
          <p:cNvPr id="165" name="Google Shape;165;p79"/>
          <p:cNvSpPr txBox="1">
            <a:spLocks noGrp="1"/>
          </p:cNvSpPr>
          <p:nvPr>
            <p:ph type="sldNum" idx="12"/>
          </p:nvPr>
        </p:nvSpPr>
        <p:spPr>
          <a:xfrm>
            <a:off x="14474952" y="10517695"/>
            <a:ext cx="4623943" cy="355354"/>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None/>
              <a:defRPr sz="2309"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2309"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2309"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2309"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2309"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2309"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2309"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2309"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2309"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82157" y="602125"/>
            <a:ext cx="17339786" cy="21859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382157" y="3010591"/>
            <a:ext cx="17339786" cy="717567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382157" y="10482103"/>
            <a:ext cx="4523423" cy="602118"/>
          </a:xfrm>
          <a:prstGeom prst="rect">
            <a:avLst/>
          </a:prstGeom>
        </p:spPr>
        <p:txBody>
          <a:bodyPr vert="horz" lIns="91440" tIns="45720" rIns="91440" bIns="45720" rtlCol="0" anchor="ctr"/>
          <a:lstStyle>
            <a:lvl1pPr algn="l">
              <a:defRPr sz="1979">
                <a:solidFill>
                  <a:schemeClr val="tx1">
                    <a:tint val="75000"/>
                  </a:schemeClr>
                </a:solidFill>
              </a:defRPr>
            </a:lvl1pPr>
          </a:lstStyle>
          <a:p>
            <a:fld id="{6A60ABE4-AB6F-4B4C-B9DD-173737B651B1}" type="datetimeFigureOut">
              <a:rPr lang="en-US" smtClean="0"/>
              <a:t>11/9/2023</a:t>
            </a:fld>
            <a:endParaRPr lang="en-US"/>
          </a:p>
        </p:txBody>
      </p:sp>
      <p:sp>
        <p:nvSpPr>
          <p:cNvPr id="5" name="Footer Placeholder 4"/>
          <p:cNvSpPr>
            <a:spLocks noGrp="1"/>
          </p:cNvSpPr>
          <p:nvPr>
            <p:ph type="ftr" sz="quarter" idx="3"/>
          </p:nvPr>
        </p:nvSpPr>
        <p:spPr>
          <a:xfrm>
            <a:off x="6659483" y="10482103"/>
            <a:ext cx="6785134" cy="602118"/>
          </a:xfrm>
          <a:prstGeom prst="rect">
            <a:avLst/>
          </a:prstGeom>
        </p:spPr>
        <p:txBody>
          <a:bodyPr vert="horz" lIns="91440" tIns="45720" rIns="91440" bIns="45720" rtlCol="0" anchor="ctr"/>
          <a:lstStyle>
            <a:lvl1pPr algn="ctr">
              <a:defRPr sz="1979">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4198520" y="10482103"/>
            <a:ext cx="4523423" cy="602118"/>
          </a:xfrm>
          <a:prstGeom prst="rect">
            <a:avLst/>
          </a:prstGeom>
        </p:spPr>
        <p:txBody>
          <a:bodyPr vert="horz" lIns="91440" tIns="45720" rIns="91440" bIns="45720" rtlCol="0" anchor="ctr"/>
          <a:lstStyle>
            <a:lvl1pPr algn="r">
              <a:defRPr sz="1979">
                <a:solidFill>
                  <a:schemeClr val="tx1">
                    <a:tint val="75000"/>
                  </a:schemeClr>
                </a:solidFill>
              </a:defRPr>
            </a:lvl1pPr>
          </a:lstStyle>
          <a:p>
            <a:fld id="{ABFF62D5-7373-4BDE-9B4E-C015A2D1657F}" type="slidenum">
              <a:rPr lang="en-US" smtClean="0"/>
              <a:t>‹#›</a:t>
            </a:fld>
            <a:endParaRPr lang="en-US"/>
          </a:p>
        </p:txBody>
      </p:sp>
    </p:spTree>
    <p:extLst>
      <p:ext uri="{BB962C8B-B14F-4D97-AF65-F5344CB8AC3E}">
        <p14:creationId xmlns:p14="http://schemas.microsoft.com/office/powerpoint/2010/main" val="19391475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03.png"/></Relationships>
</file>

<file path=ppt/slides/_rels/slide10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hyperlink" Target="https://fred.stlouisfed.org/graph/?g=NTN8" TargetMode="External"/><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hyperlink" Target="https://fred.stlouisfed.org/graph/?g=NTN8" TargetMode="External"/><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hyperlink" Target="https://fred.stlouisfed.org/graph/?g=NW7y" TargetMode="External"/><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hyperlink" Target="https://fred.stlouisfed.org/graph/?g=O4WR" TargetMode="External"/><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hyperlink" Target="https://fred.stlouisfed.org/graph/?g=O4VM" TargetMode="External"/><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chart" Target="../charts/chart4.xml"/></Relationships>
</file>

<file path=ppt/slides/_rels/slide3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15.xml"/><Relationship Id="rId5" Type="http://schemas.openxmlformats.org/officeDocument/2006/relationships/image" Target="../media/image35.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15.xml"/><Relationship Id="rId5" Type="http://schemas.openxmlformats.org/officeDocument/2006/relationships/image" Target="../media/image44.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15.xml"/><Relationship Id="rId4" Type="http://schemas.openxmlformats.org/officeDocument/2006/relationships/image" Target="../media/image49.png"/></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14.xml"/><Relationship Id="rId5" Type="http://schemas.openxmlformats.org/officeDocument/2006/relationships/image" Target="../media/image53.png"/><Relationship Id="rId4" Type="http://schemas.openxmlformats.org/officeDocument/2006/relationships/image" Target="../media/image52.png"/></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13.xml"/><Relationship Id="rId5" Type="http://schemas.openxmlformats.org/officeDocument/2006/relationships/image" Target="../media/image58.png"/><Relationship Id="rId4" Type="http://schemas.openxmlformats.org/officeDocument/2006/relationships/image" Target="../media/image57.png"/></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37.xml"/></Relationships>
</file>

<file path=ppt/slides/_rels/slide6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3" Type="http://schemas.openxmlformats.org/officeDocument/2006/relationships/hyperlink" Target="https://fred.stlouisfed.org/graph/?g=ZQwu" TargetMode="External"/><Relationship Id="rId2" Type="http://schemas.openxmlformats.org/officeDocument/2006/relationships/notesSlide" Target="../notesSlides/notesSlide53.xml"/><Relationship Id="rId1" Type="http://schemas.openxmlformats.org/officeDocument/2006/relationships/slideLayout" Target="../slideLayouts/slideLayout25.xml"/><Relationship Id="rId4" Type="http://schemas.openxmlformats.org/officeDocument/2006/relationships/image" Target="../media/image61.jpg"/></Relationships>
</file>

<file path=ppt/slides/_rels/slide6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4.xml"/><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5.xml"/><Relationship Id="rId4" Type="http://schemas.openxmlformats.org/officeDocument/2006/relationships/image" Target="../media/image66.png"/></Relationships>
</file>

<file path=ppt/slides/_rels/slide6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jpg"/><Relationship Id="rId7" Type="http://schemas.openxmlformats.org/officeDocument/2006/relationships/image" Target="../media/image71.jpg"/><Relationship Id="rId2" Type="http://schemas.openxmlformats.org/officeDocument/2006/relationships/notesSlide" Target="../notesSlides/notesSlide55.xml"/><Relationship Id="rId1" Type="http://schemas.openxmlformats.org/officeDocument/2006/relationships/slideLayout" Target="../slideLayouts/slideLayout13.xml"/><Relationship Id="rId6" Type="http://schemas.openxmlformats.org/officeDocument/2006/relationships/image" Target="../media/image70.jpg"/><Relationship Id="rId5" Type="http://schemas.openxmlformats.org/officeDocument/2006/relationships/image" Target="../media/image69.png"/><Relationship Id="rId4" Type="http://schemas.openxmlformats.org/officeDocument/2006/relationships/image" Target="../media/image68.jpg"/><Relationship Id="rId9" Type="http://schemas.openxmlformats.org/officeDocument/2006/relationships/image" Target="../media/image73.png"/></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6.xml"/><Relationship Id="rId1" Type="http://schemas.openxmlformats.org/officeDocument/2006/relationships/slideLayout" Target="../slideLayouts/slideLayout14.xml"/><Relationship Id="rId5" Type="http://schemas.openxmlformats.org/officeDocument/2006/relationships/image" Target="../media/image76.gif"/><Relationship Id="rId4" Type="http://schemas.openxmlformats.org/officeDocument/2006/relationships/image" Target="../media/image75.jpg"/></Relationships>
</file>

<file path=ppt/slides/_rels/slide7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7.xml"/><Relationship Id="rId1" Type="http://schemas.openxmlformats.org/officeDocument/2006/relationships/slideLayout" Target="../slideLayouts/slideLayout14.xml"/><Relationship Id="rId4" Type="http://schemas.openxmlformats.org/officeDocument/2006/relationships/image" Target="../media/image78.png"/></Relationships>
</file>

<file path=ppt/slides/_rels/slide7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8.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2.xml"/><Relationship Id="rId1" Type="http://schemas.openxmlformats.org/officeDocument/2006/relationships/slideLayout" Target="../slideLayouts/slideLayout14.xml"/><Relationship Id="rId4" Type="http://schemas.openxmlformats.org/officeDocument/2006/relationships/image" Target="../media/image83.png"/></Relationships>
</file>

<file path=ppt/slides/_rels/slide7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3.xml"/><Relationship Id="rId1" Type="http://schemas.openxmlformats.org/officeDocument/2006/relationships/slideLayout" Target="../slideLayouts/slideLayout14.xml"/><Relationship Id="rId4" Type="http://schemas.openxmlformats.org/officeDocument/2006/relationships/image" Target="../media/image85.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8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s://detroitregionalpartnership.com/" TargetMode="External"/><Relationship Id="rId1" Type="http://schemas.openxmlformats.org/officeDocument/2006/relationships/slideLayout" Target="../slideLayouts/slideLayout48.xml"/></Relationships>
</file>

<file path=ppt/slides/_rels/slide8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8.xml"/></Relationships>
</file>

<file path=ppt/slides/_rels/slide8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8.xml"/></Relationships>
</file>

<file path=ppt/slides/_rels/slide8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8.xml"/></Relationships>
</file>

<file path=ppt/slides/_rels/slide8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8.xml"/></Relationships>
</file>

<file path=ppt/slides/_rels/slide8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8.xml"/></Relationships>
</file>

<file path=ppt/slides/_rels/slide8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8.xml"/></Relationships>
</file>

<file path=ppt/slides/_rels/slide8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8.xml"/></Relationships>
</file>

<file path=ppt/slides/_rels/slide9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detrp.maps.arcgis.com/apps/webappviewer/index.html?id=6bde639a4bea472b84fd8eff05000734" TargetMode="External"/><Relationship Id="rId1" Type="http://schemas.openxmlformats.org/officeDocument/2006/relationships/slideLayout" Target="../slideLayouts/slideLayout48.xml"/></Relationships>
</file>

<file path=ppt/slides/_rels/slide9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8.xml"/></Relationships>
</file>

<file path=ppt/slides/_rels/slide9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8.xml"/></Relationships>
</file>

<file path=ppt/slides/_rels/slide9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8.xml"/></Relationships>
</file>

<file path=ppt/slides/_rels/slide9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s://www.crainsdetroit.com/nonprofits-philanthropy/united-way-affiliates-washtenaw-county-metro-detroit-merge" TargetMode="External"/><Relationship Id="rId1" Type="http://schemas.openxmlformats.org/officeDocument/2006/relationships/slideLayout" Target="../slideLayouts/slideLayout48.xml"/></Relationships>
</file>

<file path=ppt/slides/_rels/slide9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8.xml"/></Relationships>
</file>

<file path=ppt/slides/_rels/slide9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8.xml"/></Relationships>
</file>

<file path=ppt/slides/_rels/slide9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hyperlink" Target="https://detroitregionalpartnership.com/" TargetMode="External"/><Relationship Id="rId1" Type="http://schemas.openxmlformats.org/officeDocument/2006/relationships/slideLayout" Target="../slideLayouts/slideLayout48.xml"/></Relationships>
</file>

<file path=ppt/slides/_rels/slide9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2" name="Picture 181">
            <a:extLst>
              <a:ext uri="{FF2B5EF4-FFF2-40B4-BE49-F238E27FC236}">
                <a16:creationId xmlns:a16="http://schemas.microsoft.com/office/drawing/2014/main" id="{FE214C51-8B5E-F559-BD95-AC4440AB1C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85275"/>
            <a:ext cx="20104100" cy="824075"/>
          </a:xfrm>
          <a:prstGeom prst="rect">
            <a:avLst/>
          </a:prstGeom>
        </p:spPr>
      </p:pic>
      <p:sp>
        <p:nvSpPr>
          <p:cNvPr id="2" name="object 168">
            <a:extLst>
              <a:ext uri="{FF2B5EF4-FFF2-40B4-BE49-F238E27FC236}">
                <a16:creationId xmlns:a16="http://schemas.microsoft.com/office/drawing/2014/main" id="{90152814-EF22-FDBC-001C-D55D3D569F78}"/>
              </a:ext>
            </a:extLst>
          </p:cNvPr>
          <p:cNvSpPr/>
          <p:nvPr/>
        </p:nvSpPr>
        <p:spPr>
          <a:xfrm>
            <a:off x="0" y="-1"/>
            <a:ext cx="20104100" cy="1487141"/>
          </a:xfrm>
          <a:custGeom>
            <a:avLst/>
            <a:gdLst/>
            <a:ahLst/>
            <a:cxnLst/>
            <a:rect l="l" t="t" r="r" b="b"/>
            <a:pathLst>
              <a:path w="20104100" h="377190">
                <a:moveTo>
                  <a:pt x="20104099" y="0"/>
                </a:moveTo>
                <a:lnTo>
                  <a:pt x="0" y="0"/>
                </a:lnTo>
                <a:lnTo>
                  <a:pt x="0" y="376951"/>
                </a:lnTo>
                <a:lnTo>
                  <a:pt x="20104099" y="376951"/>
                </a:lnTo>
                <a:lnTo>
                  <a:pt x="20104099" y="0"/>
                </a:lnTo>
                <a:close/>
              </a:path>
            </a:pathLst>
          </a:custGeom>
          <a:solidFill>
            <a:srgbClr val="002060"/>
          </a:solidFill>
        </p:spPr>
        <p:txBody>
          <a:bodyPr wrap="square" lIns="0" tIns="0" rIns="0" bIns="0" rtlCol="0"/>
          <a:lstStyle/>
          <a:p>
            <a:r>
              <a:rPr lang="en-US" dirty="0"/>
              <a:t>x</a:t>
            </a:r>
            <a:endParaRPr dirty="0"/>
          </a:p>
        </p:txBody>
      </p:sp>
      <p:pic>
        <p:nvPicPr>
          <p:cNvPr id="3" name="Picture 2">
            <a:extLst>
              <a:ext uri="{FF2B5EF4-FFF2-40B4-BE49-F238E27FC236}">
                <a16:creationId xmlns:a16="http://schemas.microsoft.com/office/drawing/2014/main" id="{20A9D8A5-A7C2-FB07-3BA1-6C2AC5619B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5311" y="251810"/>
            <a:ext cx="3673476" cy="983517"/>
          </a:xfrm>
          <a:prstGeom prst="rect">
            <a:avLst/>
          </a:prstGeom>
        </p:spPr>
      </p:pic>
      <p:pic>
        <p:nvPicPr>
          <p:cNvPr id="5" name="Picture 4" descr="A logo with a rainbow colored letter and numbers&#10;&#10;Description automatically generated">
            <a:extLst>
              <a:ext uri="{FF2B5EF4-FFF2-40B4-BE49-F238E27FC236}">
                <a16:creationId xmlns:a16="http://schemas.microsoft.com/office/drawing/2014/main" id="{05955A67-AFDE-2BF1-FB6E-1606BD304E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6516" y="1738951"/>
            <a:ext cx="7772400" cy="7413673"/>
          </a:xfrm>
          <a:prstGeom prst="rect">
            <a:avLst/>
          </a:prstGeom>
        </p:spPr>
      </p:pic>
      <p:pic>
        <p:nvPicPr>
          <p:cNvPr id="9" name="Picture 8">
            <a:extLst>
              <a:ext uri="{FF2B5EF4-FFF2-40B4-BE49-F238E27FC236}">
                <a16:creationId xmlns:a16="http://schemas.microsoft.com/office/drawing/2014/main" id="{29EC78A3-0A1B-E71A-D048-9FF4F2F697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4164" y="9317511"/>
            <a:ext cx="7772400" cy="777240"/>
          </a:xfrm>
          <a:prstGeom prst="rect">
            <a:avLst/>
          </a:prstGeom>
        </p:spPr>
      </p:pic>
      <p:pic>
        <p:nvPicPr>
          <p:cNvPr id="1026" name="Picture 2">
            <a:extLst>
              <a:ext uri="{FF2B5EF4-FFF2-40B4-BE49-F238E27FC236}">
                <a16:creationId xmlns:a16="http://schemas.microsoft.com/office/drawing/2014/main" id="{80337683-5069-19AA-82BB-315E3A8E4C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77538" y="9225603"/>
            <a:ext cx="6282757" cy="1007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833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7"/>
        <p:cNvGrpSpPr/>
        <p:nvPr/>
      </p:nvGrpSpPr>
      <p:grpSpPr>
        <a:xfrm>
          <a:off x="0" y="0"/>
          <a:ext cx="0" cy="0"/>
          <a:chOff x="0" y="0"/>
          <a:chExt cx="0" cy="0"/>
        </a:xfrm>
      </p:grpSpPr>
      <p:sp>
        <p:nvSpPr>
          <p:cNvPr id="198" name="Google Shape;198;p1"/>
          <p:cNvSpPr/>
          <p:nvPr/>
        </p:nvSpPr>
        <p:spPr>
          <a:xfrm>
            <a:off x="0" y="397"/>
            <a:ext cx="20104100" cy="11308556"/>
          </a:xfrm>
          <a:prstGeom prst="rect">
            <a:avLst/>
          </a:prstGeom>
          <a:solidFill>
            <a:schemeClr val="lt1"/>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199" name="Google Shape;199;p1"/>
          <p:cNvSpPr/>
          <p:nvPr/>
        </p:nvSpPr>
        <p:spPr>
          <a:xfrm>
            <a:off x="0" y="5738310"/>
            <a:ext cx="20104100" cy="5570643"/>
          </a:xfrm>
          <a:custGeom>
            <a:avLst/>
            <a:gdLst/>
            <a:ahLst/>
            <a:cxnLst/>
            <a:rect l="l" t="t" r="r" b="b"/>
            <a:pathLst>
              <a:path w="12192000" h="3378280" extrusionOk="0">
                <a:moveTo>
                  <a:pt x="0" y="0"/>
                </a:moveTo>
                <a:lnTo>
                  <a:pt x="13973" y="3431"/>
                </a:lnTo>
                <a:cubicBezTo>
                  <a:pt x="48258" y="17773"/>
                  <a:pt x="68757" y="59402"/>
                  <a:pt x="86774" y="43536"/>
                </a:cubicBezTo>
                <a:cubicBezTo>
                  <a:pt x="86532" y="72023"/>
                  <a:pt x="217976" y="120568"/>
                  <a:pt x="229780" y="145557"/>
                </a:cubicBezTo>
                <a:lnTo>
                  <a:pt x="302639" y="203425"/>
                </a:lnTo>
                <a:cubicBezTo>
                  <a:pt x="312906" y="207200"/>
                  <a:pt x="342855" y="184923"/>
                  <a:pt x="348081" y="187174"/>
                </a:cubicBezTo>
                <a:lnTo>
                  <a:pt x="436950" y="184066"/>
                </a:lnTo>
                <a:lnTo>
                  <a:pt x="501693" y="233225"/>
                </a:lnTo>
                <a:lnTo>
                  <a:pt x="557201" y="312390"/>
                </a:lnTo>
                <a:cubicBezTo>
                  <a:pt x="579844" y="353675"/>
                  <a:pt x="602207" y="315301"/>
                  <a:pt x="617648" y="333897"/>
                </a:cubicBezTo>
                <a:lnTo>
                  <a:pt x="692332" y="386327"/>
                </a:lnTo>
                <a:cubicBezTo>
                  <a:pt x="715261" y="398377"/>
                  <a:pt x="770477" y="414831"/>
                  <a:pt x="802009" y="419027"/>
                </a:cubicBezTo>
                <a:cubicBezTo>
                  <a:pt x="838953" y="433876"/>
                  <a:pt x="886385" y="473956"/>
                  <a:pt x="914003" y="475419"/>
                </a:cubicBezTo>
                <a:cubicBezTo>
                  <a:pt x="923483" y="477324"/>
                  <a:pt x="931440" y="475817"/>
                  <a:pt x="938561" y="472887"/>
                </a:cubicBezTo>
                <a:lnTo>
                  <a:pt x="1035683" y="486697"/>
                </a:lnTo>
                <a:cubicBezTo>
                  <a:pt x="1035708" y="486708"/>
                  <a:pt x="1035733" y="486720"/>
                  <a:pt x="1035757" y="486731"/>
                </a:cubicBezTo>
                <a:cubicBezTo>
                  <a:pt x="1046500" y="494574"/>
                  <a:pt x="1038533" y="500311"/>
                  <a:pt x="1074336" y="494465"/>
                </a:cubicBezTo>
                <a:cubicBezTo>
                  <a:pt x="1137289" y="530436"/>
                  <a:pt x="1235340" y="545106"/>
                  <a:pt x="1285084" y="589112"/>
                </a:cubicBezTo>
                <a:cubicBezTo>
                  <a:pt x="1341251" y="608873"/>
                  <a:pt x="1367674" y="637988"/>
                  <a:pt x="1409116" y="656332"/>
                </a:cubicBezTo>
                <a:cubicBezTo>
                  <a:pt x="1471208" y="682449"/>
                  <a:pt x="1492207" y="692779"/>
                  <a:pt x="1533725" y="699179"/>
                </a:cubicBezTo>
                <a:cubicBezTo>
                  <a:pt x="1592391" y="718911"/>
                  <a:pt x="1575207" y="737633"/>
                  <a:pt x="1636242" y="741533"/>
                </a:cubicBezTo>
                <a:cubicBezTo>
                  <a:pt x="1638264" y="746130"/>
                  <a:pt x="1700806" y="766849"/>
                  <a:pt x="1704848" y="770749"/>
                </a:cubicBezTo>
                <a:lnTo>
                  <a:pt x="1718292" y="781051"/>
                </a:lnTo>
                <a:lnTo>
                  <a:pt x="1720835" y="781117"/>
                </a:lnTo>
                <a:lnTo>
                  <a:pt x="1753341" y="800301"/>
                </a:lnTo>
                <a:lnTo>
                  <a:pt x="1775454" y="815182"/>
                </a:lnTo>
                <a:lnTo>
                  <a:pt x="1781011" y="816068"/>
                </a:lnTo>
                <a:lnTo>
                  <a:pt x="1817738" y="834926"/>
                </a:lnTo>
                <a:cubicBezTo>
                  <a:pt x="1821156" y="833953"/>
                  <a:pt x="1825209" y="834074"/>
                  <a:pt x="1830702" y="836485"/>
                </a:cubicBezTo>
                <a:cubicBezTo>
                  <a:pt x="1832151" y="819591"/>
                  <a:pt x="1837883" y="832919"/>
                  <a:pt x="1853950" y="841519"/>
                </a:cubicBezTo>
                <a:cubicBezTo>
                  <a:pt x="1859780" y="817198"/>
                  <a:pt x="1899456" y="849599"/>
                  <a:pt x="1915890" y="841983"/>
                </a:cubicBezTo>
                <a:lnTo>
                  <a:pt x="1960900" y="865789"/>
                </a:lnTo>
                <a:lnTo>
                  <a:pt x="1961217" y="865662"/>
                </a:lnTo>
                <a:cubicBezTo>
                  <a:pt x="1963265" y="866017"/>
                  <a:pt x="1965977" y="867037"/>
                  <a:pt x="1969825" y="869049"/>
                </a:cubicBezTo>
                <a:lnTo>
                  <a:pt x="1975234" y="872329"/>
                </a:lnTo>
                <a:lnTo>
                  <a:pt x="1990485" y="879288"/>
                </a:lnTo>
                <a:lnTo>
                  <a:pt x="1996793" y="880361"/>
                </a:lnTo>
                <a:cubicBezTo>
                  <a:pt x="2020465" y="879540"/>
                  <a:pt x="2023446" y="845377"/>
                  <a:pt x="2055091" y="872818"/>
                </a:cubicBezTo>
                <a:cubicBezTo>
                  <a:pt x="2098055" y="882341"/>
                  <a:pt x="2125216" y="870433"/>
                  <a:pt x="2165143" y="892293"/>
                </a:cubicBezTo>
                <a:cubicBezTo>
                  <a:pt x="2205365" y="901134"/>
                  <a:pt x="2239987" y="901455"/>
                  <a:pt x="2274196" y="914768"/>
                </a:cubicBezTo>
                <a:cubicBezTo>
                  <a:pt x="2310666" y="921868"/>
                  <a:pt x="2360104" y="931320"/>
                  <a:pt x="2383986" y="934891"/>
                </a:cubicBezTo>
                <a:lnTo>
                  <a:pt x="2420278" y="933890"/>
                </a:lnTo>
                <a:lnTo>
                  <a:pt x="2426203" y="933891"/>
                </a:lnTo>
                <a:lnTo>
                  <a:pt x="2448674" y="941056"/>
                </a:lnTo>
                <a:cubicBezTo>
                  <a:pt x="2452907" y="942503"/>
                  <a:pt x="2455711" y="943098"/>
                  <a:pt x="2457640" y="943105"/>
                </a:cubicBezTo>
                <a:lnTo>
                  <a:pt x="2457852" y="942912"/>
                </a:lnTo>
                <a:lnTo>
                  <a:pt x="2466265" y="945310"/>
                </a:lnTo>
                <a:cubicBezTo>
                  <a:pt x="2480470" y="949908"/>
                  <a:pt x="2494307" y="954915"/>
                  <a:pt x="2507496" y="960111"/>
                </a:cubicBezTo>
                <a:cubicBezTo>
                  <a:pt x="2518208" y="949036"/>
                  <a:pt x="2567155" y="976345"/>
                  <a:pt x="2561127" y="949411"/>
                </a:cubicBezTo>
                <a:cubicBezTo>
                  <a:pt x="2578896" y="955660"/>
                  <a:pt x="2589900" y="968806"/>
                  <a:pt x="2583467" y="950570"/>
                </a:cubicBezTo>
                <a:cubicBezTo>
                  <a:pt x="2589300" y="952141"/>
                  <a:pt x="2592850" y="951536"/>
                  <a:pt x="2595361" y="949884"/>
                </a:cubicBezTo>
                <a:lnTo>
                  <a:pt x="2596075" y="949000"/>
                </a:lnTo>
                <a:lnTo>
                  <a:pt x="2666638" y="975095"/>
                </a:lnTo>
                <a:lnTo>
                  <a:pt x="2703393" y="989635"/>
                </a:lnTo>
                <a:lnTo>
                  <a:pt x="2705616" y="989244"/>
                </a:lnTo>
                <a:lnTo>
                  <a:pt x="2721898" y="997777"/>
                </a:lnTo>
                <a:cubicBezTo>
                  <a:pt x="2727157" y="1001198"/>
                  <a:pt x="2731840" y="1005088"/>
                  <a:pt x="2735669" y="1009612"/>
                </a:cubicBezTo>
                <a:cubicBezTo>
                  <a:pt x="2790086" y="1002732"/>
                  <a:pt x="2797958" y="1020231"/>
                  <a:pt x="2857526" y="1030627"/>
                </a:cubicBezTo>
                <a:cubicBezTo>
                  <a:pt x="2897602" y="1063034"/>
                  <a:pt x="2965720" y="1083366"/>
                  <a:pt x="3021918" y="1088093"/>
                </a:cubicBezTo>
                <a:cubicBezTo>
                  <a:pt x="3054425" y="1110664"/>
                  <a:pt x="3109014" y="1101433"/>
                  <a:pt x="3155458" y="1121618"/>
                </a:cubicBezTo>
                <a:cubicBezTo>
                  <a:pt x="3217017" y="1136576"/>
                  <a:pt x="3270135" y="1143600"/>
                  <a:pt x="3328229" y="1155903"/>
                </a:cubicBezTo>
                <a:cubicBezTo>
                  <a:pt x="3365862" y="1138978"/>
                  <a:pt x="3408797" y="1179981"/>
                  <a:pt x="3448440" y="1184343"/>
                </a:cubicBezTo>
                <a:cubicBezTo>
                  <a:pt x="3438226" y="1205566"/>
                  <a:pt x="3496361" y="1182183"/>
                  <a:pt x="3499287" y="1209472"/>
                </a:cubicBezTo>
                <a:cubicBezTo>
                  <a:pt x="3506411" y="1209402"/>
                  <a:pt x="3513215" y="1208473"/>
                  <a:pt x="3520027" y="1207338"/>
                </a:cubicBezTo>
                <a:lnTo>
                  <a:pt x="3523594" y="1206755"/>
                </a:lnTo>
                <a:lnTo>
                  <a:pt x="3538013" y="1209066"/>
                </a:lnTo>
                <a:lnTo>
                  <a:pt x="3541918" y="1203922"/>
                </a:lnTo>
                <a:cubicBezTo>
                  <a:pt x="3550592" y="1203930"/>
                  <a:pt x="3560995" y="1202529"/>
                  <a:pt x="3590082" y="1209115"/>
                </a:cubicBezTo>
                <a:cubicBezTo>
                  <a:pt x="3622244" y="1230604"/>
                  <a:pt x="3676827" y="1215544"/>
                  <a:pt x="3716445" y="1243431"/>
                </a:cubicBezTo>
                <a:cubicBezTo>
                  <a:pt x="3731486" y="1251699"/>
                  <a:pt x="3780926" y="1265146"/>
                  <a:pt x="3792028" y="1260288"/>
                </a:cubicBezTo>
                <a:cubicBezTo>
                  <a:pt x="3802696" y="1261567"/>
                  <a:pt x="3814066" y="1267606"/>
                  <a:pt x="3820707" y="1260924"/>
                </a:cubicBezTo>
                <a:cubicBezTo>
                  <a:pt x="3830836" y="1253486"/>
                  <a:pt x="3863215" y="1278527"/>
                  <a:pt x="3860784" y="1265692"/>
                </a:cubicBezTo>
                <a:lnTo>
                  <a:pt x="3997310" y="1281176"/>
                </a:lnTo>
                <a:lnTo>
                  <a:pt x="4040665" y="1291934"/>
                </a:lnTo>
                <a:lnTo>
                  <a:pt x="4046831" y="1293910"/>
                </a:lnTo>
                <a:lnTo>
                  <a:pt x="4095847" y="1316851"/>
                </a:lnTo>
                <a:cubicBezTo>
                  <a:pt x="4097518" y="1315619"/>
                  <a:pt x="4099569" y="1314612"/>
                  <a:pt x="4101945" y="1313869"/>
                </a:cubicBezTo>
                <a:lnTo>
                  <a:pt x="4119420" y="1313965"/>
                </a:lnTo>
                <a:lnTo>
                  <a:pt x="4131728" y="1322978"/>
                </a:lnTo>
                <a:lnTo>
                  <a:pt x="4193827" y="1350222"/>
                </a:lnTo>
                <a:lnTo>
                  <a:pt x="4286157" y="1385101"/>
                </a:lnTo>
                <a:lnTo>
                  <a:pt x="4298907" y="1394396"/>
                </a:lnTo>
                <a:lnTo>
                  <a:pt x="4323224" y="1403133"/>
                </a:lnTo>
                <a:lnTo>
                  <a:pt x="4404439" y="1417252"/>
                </a:lnTo>
                <a:cubicBezTo>
                  <a:pt x="4411321" y="1415560"/>
                  <a:pt x="4417679" y="1413105"/>
                  <a:pt x="4423989" y="1410448"/>
                </a:cubicBezTo>
                <a:lnTo>
                  <a:pt x="4427300" y="1409068"/>
                </a:lnTo>
                <a:lnTo>
                  <a:pt x="4441847" y="1408029"/>
                </a:lnTo>
                <a:lnTo>
                  <a:pt x="4444331" y="1402133"/>
                </a:lnTo>
                <a:cubicBezTo>
                  <a:pt x="4452739" y="1400163"/>
                  <a:pt x="4462460" y="1396428"/>
                  <a:pt x="4492293" y="1396205"/>
                </a:cubicBezTo>
                <a:cubicBezTo>
                  <a:pt x="4528861" y="1409788"/>
                  <a:pt x="4577933" y="1382688"/>
                  <a:pt x="4623335" y="1400793"/>
                </a:cubicBezTo>
                <a:cubicBezTo>
                  <a:pt x="4639986" y="1405413"/>
                  <a:pt x="4691262" y="1407228"/>
                  <a:pt x="4700790" y="1399970"/>
                </a:cubicBezTo>
                <a:cubicBezTo>
                  <a:pt x="4711447" y="1398782"/>
                  <a:pt x="4723982" y="1402066"/>
                  <a:pt x="4728732" y="1394050"/>
                </a:cubicBezTo>
                <a:cubicBezTo>
                  <a:pt x="4736666" y="1384502"/>
                  <a:pt x="4774338" y="1401491"/>
                  <a:pt x="4768749" y="1389553"/>
                </a:cubicBezTo>
                <a:cubicBezTo>
                  <a:pt x="4795495" y="1401233"/>
                  <a:pt x="4816075" y="1381410"/>
                  <a:pt x="4838227" y="1377273"/>
                </a:cubicBezTo>
                <a:lnTo>
                  <a:pt x="4904889" y="1373499"/>
                </a:lnTo>
                <a:lnTo>
                  <a:pt x="4949597" y="1374085"/>
                </a:lnTo>
                <a:lnTo>
                  <a:pt x="4956064" y="1374603"/>
                </a:lnTo>
                <a:lnTo>
                  <a:pt x="5009322" y="1385751"/>
                </a:lnTo>
                <a:cubicBezTo>
                  <a:pt x="5010629" y="1384171"/>
                  <a:pt x="5012363" y="1382724"/>
                  <a:pt x="5014476" y="1381460"/>
                </a:cubicBezTo>
                <a:lnTo>
                  <a:pt x="5031428" y="1377570"/>
                </a:lnTo>
                <a:lnTo>
                  <a:pt x="5045619" y="1383532"/>
                </a:lnTo>
                <a:lnTo>
                  <a:pt x="5112635" y="1395891"/>
                </a:lnTo>
                <a:lnTo>
                  <a:pt x="5210851" y="1408784"/>
                </a:lnTo>
                <a:lnTo>
                  <a:pt x="5225543" y="1414923"/>
                </a:lnTo>
                <a:cubicBezTo>
                  <a:pt x="5259311" y="1422389"/>
                  <a:pt x="5300520" y="1417803"/>
                  <a:pt x="5321696" y="1432414"/>
                </a:cubicBezTo>
                <a:lnTo>
                  <a:pt x="5372327" y="1436597"/>
                </a:lnTo>
                <a:lnTo>
                  <a:pt x="5378149" y="1431785"/>
                </a:lnTo>
                <a:lnTo>
                  <a:pt x="5393069" y="1433737"/>
                </a:lnTo>
                <a:lnTo>
                  <a:pt x="5527621" y="1458786"/>
                </a:lnTo>
                <a:cubicBezTo>
                  <a:pt x="5595913" y="1482782"/>
                  <a:pt x="5624062" y="1464011"/>
                  <a:pt x="5680585" y="1498233"/>
                </a:cubicBezTo>
                <a:cubicBezTo>
                  <a:pt x="5671953" y="1485766"/>
                  <a:pt x="5763880" y="1493019"/>
                  <a:pt x="5783795" y="1499932"/>
                </a:cubicBezTo>
                <a:cubicBezTo>
                  <a:pt x="5806935" y="1511749"/>
                  <a:pt x="5950173" y="1559636"/>
                  <a:pt x="6016525" y="1577292"/>
                </a:cubicBezTo>
                <a:cubicBezTo>
                  <a:pt x="6077908" y="1586145"/>
                  <a:pt x="6125458" y="1613138"/>
                  <a:pt x="6186598" y="1606065"/>
                </a:cubicBezTo>
                <a:cubicBezTo>
                  <a:pt x="6189351" y="1610205"/>
                  <a:pt x="6193226" y="1613745"/>
                  <a:pt x="6197872" y="1616845"/>
                </a:cubicBezTo>
                <a:lnTo>
                  <a:pt x="6212885" y="1624535"/>
                </a:lnTo>
                <a:lnTo>
                  <a:pt x="6319240" y="1660375"/>
                </a:lnTo>
                <a:lnTo>
                  <a:pt x="6333397" y="1658763"/>
                </a:lnTo>
                <a:cubicBezTo>
                  <a:pt x="6332062" y="1641958"/>
                  <a:pt x="6339931" y="1653989"/>
                  <a:pt x="6357266" y="1659543"/>
                </a:cubicBezTo>
                <a:cubicBezTo>
                  <a:pt x="6359058" y="1634684"/>
                  <a:pt x="6403697" y="1659337"/>
                  <a:pt x="6418740" y="1648944"/>
                </a:cubicBezTo>
                <a:cubicBezTo>
                  <a:pt x="6431434" y="1653585"/>
                  <a:pt x="6444892" y="1658041"/>
                  <a:pt x="6458877" y="1662117"/>
                </a:cubicBezTo>
                <a:lnTo>
                  <a:pt x="6467254" y="1664227"/>
                </a:lnTo>
                <a:lnTo>
                  <a:pt x="6467545" y="1664046"/>
                </a:lnTo>
                <a:cubicBezTo>
                  <a:pt x="6469635" y="1664026"/>
                  <a:pt x="6472488" y="1664540"/>
                  <a:pt x="6476635" y="1665826"/>
                </a:cubicBezTo>
                <a:lnTo>
                  <a:pt x="6482535" y="1668074"/>
                </a:lnTo>
                <a:lnTo>
                  <a:pt x="6498791" y="1672167"/>
                </a:lnTo>
                <a:lnTo>
                  <a:pt x="6505220" y="1672092"/>
                </a:lnTo>
                <a:lnTo>
                  <a:pt x="6508969" y="1669922"/>
                </a:lnTo>
                <a:lnTo>
                  <a:pt x="6544886" y="1670695"/>
                </a:lnTo>
                <a:cubicBezTo>
                  <a:pt x="6566195" y="1684748"/>
                  <a:pt x="6578985" y="1674687"/>
                  <a:pt x="6617859" y="1679453"/>
                </a:cubicBezTo>
                <a:cubicBezTo>
                  <a:pt x="6628154" y="1690316"/>
                  <a:pt x="6642041" y="1690691"/>
                  <a:pt x="6657726" y="1687906"/>
                </a:cubicBezTo>
                <a:cubicBezTo>
                  <a:pt x="6690709" y="1699790"/>
                  <a:pt x="6728158" y="1699639"/>
                  <a:pt x="6769041" y="1707304"/>
                </a:cubicBezTo>
                <a:cubicBezTo>
                  <a:pt x="6805580" y="1727028"/>
                  <a:pt x="6838723" y="1715650"/>
                  <a:pt x="6882368" y="1723914"/>
                </a:cubicBezTo>
                <a:lnTo>
                  <a:pt x="6968822" y="1723334"/>
                </a:lnTo>
                <a:lnTo>
                  <a:pt x="6973672" y="1726298"/>
                </a:lnTo>
                <a:cubicBezTo>
                  <a:pt x="6977223" y="1728111"/>
                  <a:pt x="6979851" y="1729020"/>
                  <a:pt x="6981961" y="1729324"/>
                </a:cubicBezTo>
                <a:lnTo>
                  <a:pt x="6982342" y="1729201"/>
                </a:lnTo>
                <a:lnTo>
                  <a:pt x="6989757" y="1732420"/>
                </a:lnTo>
                <a:cubicBezTo>
                  <a:pt x="7001869" y="1738303"/>
                  <a:pt x="7013262" y="1744453"/>
                  <a:pt x="7023794" y="1750660"/>
                </a:cubicBezTo>
                <a:cubicBezTo>
                  <a:pt x="7043973" y="1743394"/>
                  <a:pt x="7076983" y="1772878"/>
                  <a:pt x="7090828" y="1750287"/>
                </a:cubicBezTo>
                <a:cubicBezTo>
                  <a:pt x="7105590" y="1758041"/>
                  <a:pt x="7107688" y="1770308"/>
                  <a:pt x="7114479" y="1754649"/>
                </a:cubicBezTo>
                <a:cubicBezTo>
                  <a:pt x="7126350" y="1758420"/>
                  <a:pt x="7153167" y="1769741"/>
                  <a:pt x="7162053" y="1772908"/>
                </a:cubicBezTo>
                <a:lnTo>
                  <a:pt x="7167808" y="1773656"/>
                </a:lnTo>
                <a:lnTo>
                  <a:pt x="7187185" y="1787148"/>
                </a:lnTo>
                <a:lnTo>
                  <a:pt x="7216505" y="1804489"/>
                </a:lnTo>
                <a:lnTo>
                  <a:pt x="7219246" y="1804514"/>
                </a:lnTo>
                <a:lnTo>
                  <a:pt x="7230639" y="1813879"/>
                </a:lnTo>
                <a:cubicBezTo>
                  <a:pt x="7233815" y="1817438"/>
                  <a:pt x="7236006" y="1821285"/>
                  <a:pt x="7236776" y="1825514"/>
                </a:cubicBezTo>
                <a:cubicBezTo>
                  <a:pt x="7301762" y="1828337"/>
                  <a:pt x="7336564" y="1860417"/>
                  <a:pt x="7394082" y="1877925"/>
                </a:cubicBezTo>
                <a:cubicBezTo>
                  <a:pt x="7452342" y="1904287"/>
                  <a:pt x="7466551" y="1917411"/>
                  <a:pt x="7505820" y="1933859"/>
                </a:cubicBezTo>
                <a:cubicBezTo>
                  <a:pt x="7522528" y="1943253"/>
                  <a:pt x="7574803" y="2016599"/>
                  <a:pt x="7572147" y="2003817"/>
                </a:cubicBezTo>
                <a:cubicBezTo>
                  <a:pt x="7612486" y="2043915"/>
                  <a:pt x="7771831" y="2029022"/>
                  <a:pt x="7828975" y="2061508"/>
                </a:cubicBezTo>
                <a:lnTo>
                  <a:pt x="7886804" y="2075509"/>
                </a:lnTo>
                <a:cubicBezTo>
                  <a:pt x="7859463" y="2091010"/>
                  <a:pt x="7941076" y="2081130"/>
                  <a:pt x="7923558" y="2103529"/>
                </a:cubicBezTo>
                <a:lnTo>
                  <a:pt x="7947954" y="2104996"/>
                </a:lnTo>
                <a:lnTo>
                  <a:pt x="7952318" y="2105077"/>
                </a:lnTo>
                <a:lnTo>
                  <a:pt x="7966398" y="2109147"/>
                </a:lnTo>
                <a:lnTo>
                  <a:pt x="7974591" y="2105612"/>
                </a:lnTo>
                <a:lnTo>
                  <a:pt x="7998806" y="2108382"/>
                </a:lnTo>
                <a:cubicBezTo>
                  <a:pt x="8007224" y="2110145"/>
                  <a:pt x="8015519" y="2112885"/>
                  <a:pt x="8023544" y="2117183"/>
                </a:cubicBezTo>
                <a:cubicBezTo>
                  <a:pt x="8042536" y="2139405"/>
                  <a:pt x="8113922" y="2135674"/>
                  <a:pt x="8136247" y="2164190"/>
                </a:cubicBezTo>
                <a:cubicBezTo>
                  <a:pt x="8146485" y="2173150"/>
                  <a:pt x="8190564" y="2191557"/>
                  <a:pt x="8206445" y="2189356"/>
                </a:cubicBezTo>
                <a:cubicBezTo>
                  <a:pt x="8217189" y="2192022"/>
                  <a:pt x="8225092" y="2198625"/>
                  <a:pt x="8237464" y="2194272"/>
                </a:cubicBezTo>
                <a:cubicBezTo>
                  <a:pt x="8254235" y="2189840"/>
                  <a:pt x="8270768" y="2214957"/>
                  <a:pt x="8277853" y="2204259"/>
                </a:cubicBezTo>
                <a:cubicBezTo>
                  <a:pt x="8289971" y="2221808"/>
                  <a:pt x="8328475" y="2213978"/>
                  <a:pt x="8352501" y="2218290"/>
                </a:cubicBezTo>
                <a:cubicBezTo>
                  <a:pt x="8359916" y="2233716"/>
                  <a:pt x="8403014" y="2227555"/>
                  <a:pt x="8446938" y="2243393"/>
                </a:cubicBezTo>
                <a:cubicBezTo>
                  <a:pt x="8454511" y="2260801"/>
                  <a:pt x="8476684" y="2253935"/>
                  <a:pt x="8497138" y="2281506"/>
                </a:cubicBezTo>
                <a:cubicBezTo>
                  <a:pt x="8499906" y="2280770"/>
                  <a:pt x="8502925" y="2280276"/>
                  <a:pt x="8506096" y="2280042"/>
                </a:cubicBezTo>
                <a:cubicBezTo>
                  <a:pt x="8524529" y="2278674"/>
                  <a:pt x="8544098" y="2286123"/>
                  <a:pt x="8549806" y="2296675"/>
                </a:cubicBezTo>
                <a:cubicBezTo>
                  <a:pt x="8586026" y="2337107"/>
                  <a:pt x="8636988" y="2356250"/>
                  <a:pt x="8680256" y="2378758"/>
                </a:cubicBezTo>
                <a:cubicBezTo>
                  <a:pt x="8731302" y="2402123"/>
                  <a:pt x="8717522" y="2366494"/>
                  <a:pt x="8766301" y="2410605"/>
                </a:cubicBezTo>
                <a:cubicBezTo>
                  <a:pt x="8780965" y="2405907"/>
                  <a:pt x="8789790" y="2408871"/>
                  <a:pt x="8800492" y="2418067"/>
                </a:cubicBezTo>
                <a:cubicBezTo>
                  <a:pt x="8825856" y="2428860"/>
                  <a:pt x="8842594" y="2409144"/>
                  <a:pt x="8857555" y="2430810"/>
                </a:cubicBezTo>
                <a:cubicBezTo>
                  <a:pt x="8882799" y="2437942"/>
                  <a:pt x="8927730" y="2453942"/>
                  <a:pt x="8951967" y="2460856"/>
                </a:cubicBezTo>
                <a:cubicBezTo>
                  <a:pt x="8978331" y="2469875"/>
                  <a:pt x="8959838" y="2488515"/>
                  <a:pt x="9002970" y="2472291"/>
                </a:cubicBezTo>
                <a:cubicBezTo>
                  <a:pt x="9023997" y="2488383"/>
                  <a:pt x="9039735" y="2479669"/>
                  <a:pt x="9081613" y="2488296"/>
                </a:cubicBezTo>
                <a:lnTo>
                  <a:pt x="9091561" y="2494386"/>
                </a:lnTo>
                <a:lnTo>
                  <a:pt x="9140625" y="2486779"/>
                </a:lnTo>
                <a:cubicBezTo>
                  <a:pt x="9207053" y="2531245"/>
                  <a:pt x="9151264" y="2467994"/>
                  <a:pt x="9271105" y="2511730"/>
                </a:cubicBezTo>
                <a:cubicBezTo>
                  <a:pt x="9275764" y="2517275"/>
                  <a:pt x="9293352" y="2518083"/>
                  <a:pt x="9295023" y="2512830"/>
                </a:cubicBezTo>
                <a:cubicBezTo>
                  <a:pt x="9301933" y="2516606"/>
                  <a:pt x="9314623" y="2531276"/>
                  <a:pt x="9321673" y="2524119"/>
                </a:cubicBezTo>
                <a:cubicBezTo>
                  <a:pt x="9341881" y="2529408"/>
                  <a:pt x="9361130" y="2536033"/>
                  <a:pt x="9378975" y="2543803"/>
                </a:cubicBezTo>
                <a:lnTo>
                  <a:pt x="9414193" y="2562927"/>
                </a:lnTo>
                <a:lnTo>
                  <a:pt x="9426009" y="2558847"/>
                </a:lnTo>
                <a:cubicBezTo>
                  <a:pt x="9433598" y="2557225"/>
                  <a:pt x="9441714" y="2557145"/>
                  <a:pt x="9450634" y="2560685"/>
                </a:cubicBezTo>
                <a:cubicBezTo>
                  <a:pt x="9496298" y="2596479"/>
                  <a:pt x="9461586" y="2547391"/>
                  <a:pt x="9549097" y="2585168"/>
                </a:cubicBezTo>
                <a:cubicBezTo>
                  <a:pt x="9551956" y="2589460"/>
                  <a:pt x="9565592" y="2590888"/>
                  <a:pt x="9567633" y="2587105"/>
                </a:cubicBezTo>
                <a:cubicBezTo>
                  <a:pt x="9572507" y="2590206"/>
                  <a:pt x="9580361" y="2601581"/>
                  <a:pt x="9586878" y="2596659"/>
                </a:cubicBezTo>
                <a:lnTo>
                  <a:pt x="9589974" y="2598235"/>
                </a:lnTo>
                <a:lnTo>
                  <a:pt x="9590570" y="2598249"/>
                </a:lnTo>
                <a:lnTo>
                  <a:pt x="9591896" y="2599214"/>
                </a:lnTo>
                <a:lnTo>
                  <a:pt x="9604535" y="2605654"/>
                </a:lnTo>
                <a:lnTo>
                  <a:pt x="9610554" y="2606189"/>
                </a:lnTo>
                <a:cubicBezTo>
                  <a:pt x="9641361" y="2613359"/>
                  <a:pt x="9668752" y="2624572"/>
                  <a:pt x="9690072" y="2638745"/>
                </a:cubicBezTo>
                <a:cubicBezTo>
                  <a:pt x="9723195" y="2641319"/>
                  <a:pt x="9726446" y="2647335"/>
                  <a:pt x="9726964" y="2653728"/>
                </a:cubicBezTo>
                <a:cubicBezTo>
                  <a:pt x="9734958" y="2656403"/>
                  <a:pt x="9731670" y="2653170"/>
                  <a:pt x="9738036" y="2654794"/>
                </a:cubicBezTo>
                <a:cubicBezTo>
                  <a:pt x="9745908" y="2657757"/>
                  <a:pt x="9765000" y="2668100"/>
                  <a:pt x="9774202" y="2671509"/>
                </a:cubicBezTo>
                <a:lnTo>
                  <a:pt x="9793246" y="2675245"/>
                </a:lnTo>
                <a:cubicBezTo>
                  <a:pt x="9812596" y="2680039"/>
                  <a:pt x="9869995" y="2696274"/>
                  <a:pt x="9890301" y="2700274"/>
                </a:cubicBezTo>
                <a:cubicBezTo>
                  <a:pt x="9900631" y="2696314"/>
                  <a:pt x="9908572" y="2696560"/>
                  <a:pt x="9915070" y="2699250"/>
                </a:cubicBezTo>
                <a:lnTo>
                  <a:pt x="9976517" y="2732899"/>
                </a:lnTo>
                <a:cubicBezTo>
                  <a:pt x="9981869" y="2727000"/>
                  <a:pt x="9984699" y="2731165"/>
                  <a:pt x="9990168" y="2737877"/>
                </a:cubicBezTo>
                <a:lnTo>
                  <a:pt x="9995041" y="2741223"/>
                </a:lnTo>
                <a:lnTo>
                  <a:pt x="10012636" y="2729876"/>
                </a:lnTo>
                <a:lnTo>
                  <a:pt x="10044280" y="2726966"/>
                </a:lnTo>
                <a:lnTo>
                  <a:pt x="10057934" y="2735671"/>
                </a:lnTo>
                <a:cubicBezTo>
                  <a:pt x="10075281" y="2744341"/>
                  <a:pt x="10128594" y="2769607"/>
                  <a:pt x="10148373" y="2778987"/>
                </a:cubicBezTo>
                <a:lnTo>
                  <a:pt x="10176601" y="2791940"/>
                </a:lnTo>
                <a:cubicBezTo>
                  <a:pt x="10185319" y="2817937"/>
                  <a:pt x="10238746" y="2788423"/>
                  <a:pt x="10235082" y="2816761"/>
                </a:cubicBezTo>
                <a:cubicBezTo>
                  <a:pt x="10261478" y="2797979"/>
                  <a:pt x="10382486" y="2835579"/>
                  <a:pt x="10421684" y="2833871"/>
                </a:cubicBezTo>
                <a:cubicBezTo>
                  <a:pt x="10427369" y="2846480"/>
                  <a:pt x="10490893" y="2829473"/>
                  <a:pt x="10507376" y="2822262"/>
                </a:cubicBezTo>
                <a:cubicBezTo>
                  <a:pt x="10633551" y="2812985"/>
                  <a:pt x="10703974" y="2842678"/>
                  <a:pt x="10738376" y="2833353"/>
                </a:cubicBezTo>
                <a:cubicBezTo>
                  <a:pt x="10827719" y="2830304"/>
                  <a:pt x="10976757" y="2802522"/>
                  <a:pt x="11043443" y="2803954"/>
                </a:cubicBezTo>
                <a:cubicBezTo>
                  <a:pt x="11049567" y="2823106"/>
                  <a:pt x="11121061" y="2794142"/>
                  <a:pt x="11115269" y="2823367"/>
                </a:cubicBezTo>
                <a:cubicBezTo>
                  <a:pt x="11122168" y="2835110"/>
                  <a:pt x="11139334" y="2833959"/>
                  <a:pt x="11147582" y="2822547"/>
                </a:cubicBezTo>
                <a:cubicBezTo>
                  <a:pt x="11168093" y="2823815"/>
                  <a:pt x="11180424" y="2837446"/>
                  <a:pt x="11201205" y="2818210"/>
                </a:cubicBezTo>
                <a:cubicBezTo>
                  <a:pt x="11229430" y="2819282"/>
                  <a:pt x="11368539" y="2855696"/>
                  <a:pt x="11391726" y="2826386"/>
                </a:cubicBezTo>
                <a:cubicBezTo>
                  <a:pt x="11480791" y="2839198"/>
                  <a:pt x="11451058" y="2820936"/>
                  <a:pt x="11507640" y="2824866"/>
                </a:cubicBezTo>
                <a:cubicBezTo>
                  <a:pt x="11607733" y="2861658"/>
                  <a:pt x="11671908" y="2815146"/>
                  <a:pt x="11718056" y="2821969"/>
                </a:cubicBezTo>
                <a:cubicBezTo>
                  <a:pt x="11816707" y="2792061"/>
                  <a:pt x="11860087" y="2819031"/>
                  <a:pt x="11937926" y="2817058"/>
                </a:cubicBezTo>
                <a:cubicBezTo>
                  <a:pt x="11973607" y="2824139"/>
                  <a:pt x="11989529" y="2794506"/>
                  <a:pt x="12035355" y="2813340"/>
                </a:cubicBezTo>
                <a:cubicBezTo>
                  <a:pt x="12062147" y="2782988"/>
                  <a:pt x="12154841" y="2795794"/>
                  <a:pt x="12179047" y="2788508"/>
                </a:cubicBezTo>
                <a:lnTo>
                  <a:pt x="12192000" y="2788486"/>
                </a:lnTo>
                <a:lnTo>
                  <a:pt x="12192000" y="3378280"/>
                </a:lnTo>
                <a:lnTo>
                  <a:pt x="0" y="3378280"/>
                </a:lnTo>
                <a:close/>
              </a:path>
            </a:pathLst>
          </a:custGeom>
          <a:solidFill>
            <a:srgbClr val="82766A">
              <a:alpha val="14509"/>
            </a:srgbClr>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200" name="Google Shape;200;p1"/>
          <p:cNvSpPr txBox="1">
            <a:spLocks noGrp="1"/>
          </p:cNvSpPr>
          <p:nvPr>
            <p:ph type="ctrTitle"/>
          </p:nvPr>
        </p:nvSpPr>
        <p:spPr>
          <a:xfrm>
            <a:off x="1" y="806695"/>
            <a:ext cx="20243953" cy="3637884"/>
          </a:xfrm>
          <a:prstGeom prst="rect">
            <a:avLst/>
          </a:prstGeom>
          <a:noFill/>
          <a:ln>
            <a:noFill/>
          </a:ln>
        </p:spPr>
        <p:txBody>
          <a:bodyPr spcFirstLastPara="1" wrap="square" lIns="150756" tIns="75357" rIns="150756" bIns="75357"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lvl="0" indent="0" algn="ctr" rtl="0">
              <a:lnSpc>
                <a:spcPct val="90000"/>
              </a:lnSpc>
              <a:spcBef>
                <a:spcPts val="0"/>
              </a:spcBef>
              <a:spcAft>
                <a:spcPts val="0"/>
              </a:spcAft>
              <a:buClr>
                <a:srgbClr val="262626"/>
              </a:buClr>
              <a:buSzPts val="4400"/>
              <a:buFont typeface="Calibri"/>
              <a:buNone/>
            </a:pPr>
            <a:r>
              <a:rPr lang="en-US" dirty="0"/>
              <a:t>Much of what we think we know about Economic Development is wrong</a:t>
            </a:r>
            <a:endParaRPr dirty="0"/>
          </a:p>
        </p:txBody>
      </p:sp>
      <p:sp>
        <p:nvSpPr>
          <p:cNvPr id="201" name="Google Shape;201;p1"/>
          <p:cNvSpPr txBox="1">
            <a:spLocks noGrp="1"/>
          </p:cNvSpPr>
          <p:nvPr>
            <p:ph type="subTitle" idx="1"/>
          </p:nvPr>
        </p:nvSpPr>
        <p:spPr>
          <a:xfrm>
            <a:off x="1747245" y="4953404"/>
            <a:ext cx="15310646" cy="5444308"/>
          </a:xfrm>
          <a:prstGeom prst="rect">
            <a:avLst/>
          </a:prstGeom>
          <a:noFill/>
          <a:ln>
            <a:noFill/>
          </a:ln>
        </p:spPr>
        <p:txBody>
          <a:bodyPr spcFirstLastPara="1" wrap="square" lIns="150756" tIns="75357" rIns="150756" bIns="75357" anchor="ctr" anchorCtr="0">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Clr>
                <a:schemeClr val="dk1"/>
              </a:buClr>
              <a:buSzPts val="1800"/>
              <a:buNone/>
            </a:pPr>
            <a:r>
              <a:rPr lang="en-US" sz="5936" dirty="0">
                <a:solidFill>
                  <a:srgbClr val="262626"/>
                </a:solidFill>
              </a:rPr>
              <a:t>Production jobs are no longer middle-class jobs</a:t>
            </a:r>
          </a:p>
          <a:p>
            <a:pPr marL="0" lvl="0" indent="0" algn="l" rtl="0">
              <a:lnSpc>
                <a:spcPct val="90000"/>
              </a:lnSpc>
              <a:spcBef>
                <a:spcPts val="0"/>
              </a:spcBef>
              <a:spcAft>
                <a:spcPts val="0"/>
              </a:spcAft>
              <a:buClr>
                <a:schemeClr val="dk1"/>
              </a:buClr>
              <a:buSzPts val="1800"/>
              <a:buNone/>
            </a:pPr>
            <a:endParaRPr lang="en-US" sz="5936" dirty="0">
              <a:solidFill>
                <a:srgbClr val="262626"/>
              </a:solidFill>
            </a:endParaRPr>
          </a:p>
          <a:p>
            <a:pPr marL="0" lvl="0" indent="0" algn="l" rtl="0">
              <a:lnSpc>
                <a:spcPct val="90000"/>
              </a:lnSpc>
              <a:spcBef>
                <a:spcPts val="0"/>
              </a:spcBef>
              <a:spcAft>
                <a:spcPts val="0"/>
              </a:spcAft>
              <a:buClr>
                <a:schemeClr val="dk1"/>
              </a:buClr>
              <a:buSzPts val="1800"/>
              <a:buNone/>
            </a:pPr>
            <a:r>
              <a:rPr lang="en-US" sz="5936" dirty="0">
                <a:solidFill>
                  <a:srgbClr val="262626"/>
                </a:solidFill>
              </a:rPr>
              <a:t>Talent doesn’t follow investment and people don’t chase jobs</a:t>
            </a:r>
          </a:p>
          <a:p>
            <a:pPr marL="0" lvl="0" indent="0" algn="l" rtl="0">
              <a:lnSpc>
                <a:spcPct val="90000"/>
              </a:lnSpc>
              <a:spcBef>
                <a:spcPts val="0"/>
              </a:spcBef>
              <a:spcAft>
                <a:spcPts val="0"/>
              </a:spcAft>
              <a:buClr>
                <a:schemeClr val="dk1"/>
              </a:buClr>
              <a:buSzPts val="1800"/>
              <a:buNone/>
            </a:pPr>
            <a:endParaRPr lang="en-US" sz="5936" dirty="0">
              <a:solidFill>
                <a:srgbClr val="262626"/>
              </a:solidFill>
            </a:endParaRPr>
          </a:p>
          <a:p>
            <a:pPr marL="0" lvl="0" indent="0" algn="l" rtl="0">
              <a:lnSpc>
                <a:spcPct val="90000"/>
              </a:lnSpc>
              <a:spcBef>
                <a:spcPts val="0"/>
              </a:spcBef>
              <a:spcAft>
                <a:spcPts val="0"/>
              </a:spcAft>
              <a:buClr>
                <a:schemeClr val="dk1"/>
              </a:buClr>
              <a:buSzPts val="1800"/>
              <a:buNone/>
            </a:pPr>
            <a:r>
              <a:rPr lang="en-US" sz="5936" dirty="0">
                <a:solidFill>
                  <a:srgbClr val="262626"/>
                </a:solidFill>
              </a:rPr>
              <a:t>Michigan has plenty of jobs already</a:t>
            </a:r>
            <a:endParaRPr sz="5936" dirty="0">
              <a:solidFill>
                <a:srgbClr val="262626"/>
              </a:solidFill>
            </a:endParaRPr>
          </a:p>
        </p:txBody>
      </p:sp>
      <p:sp>
        <p:nvSpPr>
          <p:cNvPr id="202" name="Google Shape;202;p1"/>
          <p:cNvSpPr/>
          <p:nvPr/>
        </p:nvSpPr>
        <p:spPr>
          <a:xfrm rot="10800000" flipH="1">
            <a:off x="8063491" y="397"/>
            <a:ext cx="12040610" cy="1514311"/>
          </a:xfrm>
          <a:custGeom>
            <a:avLst/>
            <a:gdLst/>
            <a:ahLst/>
            <a:cxnLst/>
            <a:rect l="l" t="t" r="r" b="b"/>
            <a:pathLst>
              <a:path w="9517857" h="918344" extrusionOk="0">
                <a:moveTo>
                  <a:pt x="4686423" y="247907"/>
                </a:moveTo>
                <a:lnTo>
                  <a:pt x="4689051" y="250956"/>
                </a:lnTo>
                <a:lnTo>
                  <a:pt x="4687244" y="251286"/>
                </a:lnTo>
                <a:lnTo>
                  <a:pt x="4686423" y="247907"/>
                </a:lnTo>
                <a:close/>
                <a:moveTo>
                  <a:pt x="4685225" y="246518"/>
                </a:moveTo>
                <a:cubicBezTo>
                  <a:pt x="4688837" y="243186"/>
                  <a:pt x="4687468" y="244586"/>
                  <a:pt x="4686133" y="246715"/>
                </a:cubicBezTo>
                <a:cubicBezTo>
                  <a:pt x="4686230" y="247112"/>
                  <a:pt x="4686326" y="247510"/>
                  <a:pt x="4686423" y="247907"/>
                </a:cubicBezTo>
                <a:lnTo>
                  <a:pt x="4685225" y="246518"/>
                </a:lnTo>
                <a:close/>
                <a:moveTo>
                  <a:pt x="9428209" y="29911"/>
                </a:moveTo>
                <a:lnTo>
                  <a:pt x="9517857" y="0"/>
                </a:lnTo>
                <a:lnTo>
                  <a:pt x="9517857" y="918344"/>
                </a:lnTo>
                <a:lnTo>
                  <a:pt x="14604" y="918344"/>
                </a:lnTo>
                <a:lnTo>
                  <a:pt x="12841" y="917751"/>
                </a:lnTo>
                <a:cubicBezTo>
                  <a:pt x="4532" y="914852"/>
                  <a:pt x="-773" y="912795"/>
                  <a:pt x="93" y="912459"/>
                </a:cubicBezTo>
                <a:cubicBezTo>
                  <a:pt x="172" y="912286"/>
                  <a:pt x="58594" y="890483"/>
                  <a:pt x="58674" y="890310"/>
                </a:cubicBezTo>
                <a:cubicBezTo>
                  <a:pt x="127436" y="929602"/>
                  <a:pt x="206243" y="828214"/>
                  <a:pt x="275005" y="807217"/>
                </a:cubicBezTo>
                <a:cubicBezTo>
                  <a:pt x="303983" y="806075"/>
                  <a:pt x="504960" y="777363"/>
                  <a:pt x="587824" y="798183"/>
                </a:cubicBezTo>
                <a:cubicBezTo>
                  <a:pt x="598733" y="769336"/>
                  <a:pt x="682904" y="785912"/>
                  <a:pt x="651826" y="738326"/>
                </a:cubicBezTo>
                <a:cubicBezTo>
                  <a:pt x="688440" y="737850"/>
                  <a:pt x="753255" y="750384"/>
                  <a:pt x="727985" y="719814"/>
                </a:cubicBezTo>
                <a:cubicBezTo>
                  <a:pt x="739648" y="718737"/>
                  <a:pt x="775717" y="715075"/>
                  <a:pt x="778982" y="710130"/>
                </a:cubicBezTo>
                <a:cubicBezTo>
                  <a:pt x="779189" y="709395"/>
                  <a:pt x="849736" y="718709"/>
                  <a:pt x="849944" y="717975"/>
                </a:cubicBezTo>
                <a:lnTo>
                  <a:pt x="921659" y="712683"/>
                </a:lnTo>
                <a:lnTo>
                  <a:pt x="930946" y="734034"/>
                </a:lnTo>
                <a:lnTo>
                  <a:pt x="986250" y="713518"/>
                </a:lnTo>
                <a:lnTo>
                  <a:pt x="1013752" y="713349"/>
                </a:lnTo>
                <a:lnTo>
                  <a:pt x="1023734" y="718559"/>
                </a:lnTo>
                <a:cubicBezTo>
                  <a:pt x="1033291" y="721264"/>
                  <a:pt x="1045398" y="721382"/>
                  <a:pt x="1063207" y="715639"/>
                </a:cubicBezTo>
                <a:lnTo>
                  <a:pt x="1081980" y="738443"/>
                </a:lnTo>
                <a:lnTo>
                  <a:pt x="1218120" y="713268"/>
                </a:lnTo>
                <a:cubicBezTo>
                  <a:pt x="1230137" y="716150"/>
                  <a:pt x="1387179" y="685167"/>
                  <a:pt x="1397459" y="691178"/>
                </a:cubicBezTo>
                <a:cubicBezTo>
                  <a:pt x="1490025" y="704972"/>
                  <a:pt x="1465878" y="715592"/>
                  <a:pt x="1580688" y="693685"/>
                </a:cubicBezTo>
                <a:cubicBezTo>
                  <a:pt x="1607067" y="704367"/>
                  <a:pt x="1719477" y="658227"/>
                  <a:pt x="1772334" y="710628"/>
                </a:cubicBezTo>
                <a:cubicBezTo>
                  <a:pt x="1745536" y="644812"/>
                  <a:pt x="1976078" y="716424"/>
                  <a:pt x="2002561" y="659905"/>
                </a:cubicBezTo>
                <a:cubicBezTo>
                  <a:pt x="2045346" y="660345"/>
                  <a:pt x="2166676" y="654379"/>
                  <a:pt x="2135144" y="636489"/>
                </a:cubicBezTo>
                <a:cubicBezTo>
                  <a:pt x="2226022" y="620861"/>
                  <a:pt x="2361353" y="588467"/>
                  <a:pt x="2448505" y="578838"/>
                </a:cubicBezTo>
                <a:cubicBezTo>
                  <a:pt x="2446114" y="626857"/>
                  <a:pt x="2632278" y="528268"/>
                  <a:pt x="2658055" y="578715"/>
                </a:cubicBezTo>
                <a:cubicBezTo>
                  <a:pt x="2670795" y="573569"/>
                  <a:pt x="2682322" y="566993"/>
                  <a:pt x="2693698" y="560017"/>
                </a:cubicBezTo>
                <a:lnTo>
                  <a:pt x="2699673" y="556388"/>
                </a:lnTo>
                <a:lnTo>
                  <a:pt x="2727306" y="550686"/>
                </a:lnTo>
                <a:lnTo>
                  <a:pt x="2730451" y="538046"/>
                </a:lnTo>
                <a:lnTo>
                  <a:pt x="2768713" y="521563"/>
                </a:lnTo>
                <a:cubicBezTo>
                  <a:pt x="2783756" y="517092"/>
                  <a:pt x="2800788" y="514279"/>
                  <a:pt x="2820868" y="514148"/>
                </a:cubicBezTo>
                <a:cubicBezTo>
                  <a:pt x="2894791" y="532873"/>
                  <a:pt x="2981506" y="465495"/>
                  <a:pt x="3073635" y="491282"/>
                </a:cubicBezTo>
                <a:cubicBezTo>
                  <a:pt x="3106872" y="496612"/>
                  <a:pt x="3205785" y="487706"/>
                  <a:pt x="3222071" y="470547"/>
                </a:cubicBezTo>
                <a:cubicBezTo>
                  <a:pt x="3242193" y="465502"/>
                  <a:pt x="3267163" y="469124"/>
                  <a:pt x="3274069" y="451593"/>
                </a:cubicBezTo>
                <a:cubicBezTo>
                  <a:pt x="3286659" y="430153"/>
                  <a:pt x="3363648" y="455559"/>
                  <a:pt x="3349632" y="432571"/>
                </a:cubicBezTo>
                <a:lnTo>
                  <a:pt x="3479593" y="390425"/>
                </a:lnTo>
                <a:cubicBezTo>
                  <a:pt x="3546325" y="380108"/>
                  <a:pt x="3689266" y="375631"/>
                  <a:pt x="3750023" y="370666"/>
                </a:cubicBezTo>
                <a:cubicBezTo>
                  <a:pt x="3810780" y="365701"/>
                  <a:pt x="3796187" y="363985"/>
                  <a:pt x="3844133" y="360636"/>
                </a:cubicBezTo>
                <a:cubicBezTo>
                  <a:pt x="3892079" y="357287"/>
                  <a:pt x="4007004" y="338828"/>
                  <a:pt x="4037701" y="350573"/>
                </a:cubicBezTo>
                <a:cubicBezTo>
                  <a:pt x="4133026" y="338752"/>
                  <a:pt x="4159924" y="363178"/>
                  <a:pt x="4266740" y="361442"/>
                </a:cubicBezTo>
                <a:cubicBezTo>
                  <a:pt x="4385770" y="354362"/>
                  <a:pt x="4314535" y="340131"/>
                  <a:pt x="4430770" y="342631"/>
                </a:cubicBezTo>
                <a:cubicBezTo>
                  <a:pt x="4439969" y="322582"/>
                  <a:pt x="4478290" y="314633"/>
                  <a:pt x="4512664" y="319936"/>
                </a:cubicBezTo>
                <a:cubicBezTo>
                  <a:pt x="4570011" y="315126"/>
                  <a:pt x="4549085" y="269587"/>
                  <a:pt x="4616423" y="290902"/>
                </a:cubicBezTo>
                <a:cubicBezTo>
                  <a:pt x="4599641" y="270265"/>
                  <a:pt x="4692085" y="269204"/>
                  <a:pt x="4691675" y="253999"/>
                </a:cubicBezTo>
                <a:lnTo>
                  <a:pt x="4689051" y="250956"/>
                </a:lnTo>
                <a:lnTo>
                  <a:pt x="4719994" y="245295"/>
                </a:lnTo>
                <a:cubicBezTo>
                  <a:pt x="4732635" y="242763"/>
                  <a:pt x="4745300" y="240323"/>
                  <a:pt x="4752894" y="239863"/>
                </a:cubicBezTo>
                <a:lnTo>
                  <a:pt x="4769329" y="233573"/>
                </a:lnTo>
                <a:lnTo>
                  <a:pt x="4775634" y="234051"/>
                </a:lnTo>
                <a:lnTo>
                  <a:pt x="4790452" y="233560"/>
                </a:lnTo>
                <a:lnTo>
                  <a:pt x="4789062" y="241912"/>
                </a:lnTo>
                <a:cubicBezTo>
                  <a:pt x="4786342" y="249920"/>
                  <a:pt x="4804560" y="248619"/>
                  <a:pt x="4827826" y="246965"/>
                </a:cubicBezTo>
                <a:cubicBezTo>
                  <a:pt x="4875782" y="239557"/>
                  <a:pt x="4874112" y="283401"/>
                  <a:pt x="4892569" y="249921"/>
                </a:cubicBezTo>
                <a:lnTo>
                  <a:pt x="4896611" y="240436"/>
                </a:lnTo>
                <a:lnTo>
                  <a:pt x="4917286" y="243647"/>
                </a:lnTo>
                <a:cubicBezTo>
                  <a:pt x="4944584" y="247520"/>
                  <a:pt x="5004445" y="259177"/>
                  <a:pt x="5060397" y="263676"/>
                </a:cubicBezTo>
                <a:cubicBezTo>
                  <a:pt x="5093356" y="238577"/>
                  <a:pt x="5149615" y="249939"/>
                  <a:pt x="5244719" y="245243"/>
                </a:cubicBezTo>
                <a:cubicBezTo>
                  <a:pt x="5280563" y="216460"/>
                  <a:pt x="5287005" y="287909"/>
                  <a:pt x="5358056" y="247236"/>
                </a:cubicBezTo>
                <a:cubicBezTo>
                  <a:pt x="5361752" y="250245"/>
                  <a:pt x="5403312" y="238203"/>
                  <a:pt x="5426496" y="235130"/>
                </a:cubicBezTo>
                <a:cubicBezTo>
                  <a:pt x="5449679" y="232057"/>
                  <a:pt x="5473549" y="245599"/>
                  <a:pt x="5497161" y="228796"/>
                </a:cubicBezTo>
                <a:cubicBezTo>
                  <a:pt x="5639351" y="214989"/>
                  <a:pt x="5707050" y="169433"/>
                  <a:pt x="5923732" y="187376"/>
                </a:cubicBezTo>
                <a:cubicBezTo>
                  <a:pt x="5980821" y="181528"/>
                  <a:pt x="6140195" y="184371"/>
                  <a:pt x="6194152" y="151760"/>
                </a:cubicBezTo>
                <a:cubicBezTo>
                  <a:pt x="6187280" y="177771"/>
                  <a:pt x="6304222" y="153398"/>
                  <a:pt x="6281379" y="181614"/>
                </a:cubicBezTo>
                <a:cubicBezTo>
                  <a:pt x="6321899" y="201807"/>
                  <a:pt x="6335111" y="162578"/>
                  <a:pt x="6374947" y="179787"/>
                </a:cubicBezTo>
                <a:cubicBezTo>
                  <a:pt x="6417404" y="181324"/>
                  <a:pt x="6402484" y="169682"/>
                  <a:pt x="6448518" y="164366"/>
                </a:cubicBezTo>
                <a:cubicBezTo>
                  <a:pt x="6504958" y="162476"/>
                  <a:pt x="6493438" y="111191"/>
                  <a:pt x="6544700" y="167149"/>
                </a:cubicBezTo>
                <a:cubicBezTo>
                  <a:pt x="6601507" y="148685"/>
                  <a:pt x="6566269" y="164374"/>
                  <a:pt x="6648353" y="172238"/>
                </a:cubicBezTo>
                <a:cubicBezTo>
                  <a:pt x="6680008" y="155211"/>
                  <a:pt x="6707960" y="160661"/>
                  <a:pt x="6736227" y="173204"/>
                </a:cubicBezTo>
                <a:cubicBezTo>
                  <a:pt x="6813963" y="164272"/>
                  <a:pt x="6888143" y="181284"/>
                  <a:pt x="6977218" y="184277"/>
                </a:cubicBezTo>
                <a:cubicBezTo>
                  <a:pt x="7040424" y="188306"/>
                  <a:pt x="7000291" y="215076"/>
                  <a:pt x="7065221" y="227519"/>
                </a:cubicBezTo>
                <a:cubicBezTo>
                  <a:pt x="7130151" y="239962"/>
                  <a:pt x="7277790" y="252523"/>
                  <a:pt x="7366801" y="258938"/>
                </a:cubicBezTo>
                <a:cubicBezTo>
                  <a:pt x="7377311" y="252420"/>
                  <a:pt x="7435314" y="238566"/>
                  <a:pt x="7433745" y="246959"/>
                </a:cubicBezTo>
                <a:cubicBezTo>
                  <a:pt x="7446076" y="243878"/>
                  <a:pt x="7639946" y="245807"/>
                  <a:pt x="7644411" y="258974"/>
                </a:cubicBezTo>
                <a:cubicBezTo>
                  <a:pt x="7708015" y="258000"/>
                  <a:pt x="7770249" y="247712"/>
                  <a:pt x="7825110" y="229097"/>
                </a:cubicBezTo>
                <a:cubicBezTo>
                  <a:pt x="7908941" y="220202"/>
                  <a:pt x="8092134" y="211504"/>
                  <a:pt x="8163955" y="205605"/>
                </a:cubicBezTo>
                <a:cubicBezTo>
                  <a:pt x="8183007" y="196598"/>
                  <a:pt x="8225048" y="207087"/>
                  <a:pt x="8256033" y="193701"/>
                </a:cubicBezTo>
                <a:cubicBezTo>
                  <a:pt x="8334440" y="185293"/>
                  <a:pt x="8474968" y="164062"/>
                  <a:pt x="8551625" y="161505"/>
                </a:cubicBezTo>
                <a:cubicBezTo>
                  <a:pt x="8649083" y="153078"/>
                  <a:pt x="8607056" y="154741"/>
                  <a:pt x="8683515" y="143137"/>
                </a:cubicBezTo>
                <a:cubicBezTo>
                  <a:pt x="8746256" y="121084"/>
                  <a:pt x="8897706" y="99547"/>
                  <a:pt x="9002103" y="85529"/>
                </a:cubicBezTo>
                <a:cubicBezTo>
                  <a:pt x="9018826" y="50490"/>
                  <a:pt x="9112524" y="108345"/>
                  <a:pt x="9110856" y="70985"/>
                </a:cubicBezTo>
                <a:cubicBezTo>
                  <a:pt x="9148189" y="94238"/>
                  <a:pt x="9209809" y="53273"/>
                  <a:pt x="9268817" y="53070"/>
                </a:cubicBezTo>
                <a:cubicBezTo>
                  <a:pt x="9279135" y="35985"/>
                  <a:pt x="9292736" y="36508"/>
                  <a:pt x="9316667" y="45035"/>
                </a:cubicBezTo>
                <a:cubicBezTo>
                  <a:pt x="9352186" y="45850"/>
                  <a:pt x="9390008" y="39787"/>
                  <a:pt x="9428209" y="29911"/>
                </a:cubicBezTo>
                <a:close/>
              </a:path>
            </a:pathLst>
          </a:custGeom>
          <a:solidFill>
            <a:srgbClr val="82766A">
              <a:alpha val="14509"/>
            </a:srgbClr>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54448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5262622"/>
            <a:ext cx="20104100" cy="1121461"/>
          </a:xfrm>
          <a:prstGeom prst="rect">
            <a:avLst/>
          </a:prstGeom>
        </p:spPr>
        <p:txBody>
          <a:bodyPr vert="horz" wrap="square" lIns="0" tIns="13335" rIns="0" bIns="0" rtlCol="0">
            <a:spAutoFit/>
          </a:bodyPr>
          <a:lstStyle/>
          <a:p>
            <a:pPr marL="12700" algn="ctr">
              <a:lnSpc>
                <a:spcPct val="100000"/>
              </a:lnSpc>
              <a:spcBef>
                <a:spcPts val="105"/>
              </a:spcBef>
            </a:pPr>
            <a:r>
              <a:rPr lang="en-US" sz="7200" spc="-10" dirty="0">
                <a:latin typeface="Century Gothic" panose="020B0502020202020204" pitchFamily="34" charset="0"/>
              </a:rPr>
              <a:t>Class Announcements </a:t>
            </a:r>
            <a:endParaRPr sz="7200" spc="-10" dirty="0">
              <a:latin typeface="Century Gothic" panose="020B0502020202020204" pitchFamily="34" charset="0"/>
            </a:endParaRPr>
          </a:p>
        </p:txBody>
      </p:sp>
      <p:sp>
        <p:nvSpPr>
          <p:cNvPr id="53" name="object 53"/>
          <p:cNvSpPr txBox="1"/>
          <p:nvPr/>
        </p:nvSpPr>
        <p:spPr>
          <a:xfrm>
            <a:off x="-1" y="6566714"/>
            <a:ext cx="20104100" cy="3748462"/>
          </a:xfrm>
          <a:prstGeom prst="rect">
            <a:avLst/>
          </a:prstGeom>
        </p:spPr>
        <p:txBody>
          <a:bodyPr vert="horz" wrap="square" lIns="0" tIns="16510" rIns="0" bIns="0" rtlCol="0" anchor="t">
            <a:spAutoFit/>
          </a:bodyPr>
          <a:lstStyle/>
          <a:p>
            <a:pPr marL="6985" algn="ctr">
              <a:spcBef>
                <a:spcPts val="130"/>
              </a:spcBef>
            </a:pPr>
            <a:r>
              <a:rPr lang="en-US" sz="6000" dirty="0">
                <a:solidFill>
                  <a:srgbClr val="4C598E"/>
                </a:solidFill>
                <a:latin typeface="Century Gothic" panose="020B0502020202020204" pitchFamily="34" charset="0"/>
                <a:cs typeface="UniversLTStd-LightCn"/>
              </a:rPr>
              <a:t>Next Session: </a:t>
            </a:r>
          </a:p>
          <a:p>
            <a:pPr marL="6985" algn="ctr">
              <a:spcBef>
                <a:spcPts val="130"/>
              </a:spcBef>
            </a:pPr>
            <a:r>
              <a:rPr lang="en-US" sz="6000" b="1" dirty="0">
                <a:solidFill>
                  <a:srgbClr val="4C598E"/>
                </a:solidFill>
                <a:latin typeface="Century Gothic" panose="020B0502020202020204" pitchFamily="34" charset="0"/>
                <a:cs typeface="UniversLTStd-LightCn"/>
              </a:rPr>
              <a:t>Health &amp; Wellness</a:t>
            </a:r>
          </a:p>
          <a:p>
            <a:pPr marL="6985" algn="ctr">
              <a:spcBef>
                <a:spcPts val="130"/>
              </a:spcBef>
            </a:pPr>
            <a:r>
              <a:rPr lang="en-US" sz="6000" dirty="0">
                <a:solidFill>
                  <a:srgbClr val="4C598E"/>
                </a:solidFill>
                <a:latin typeface="Century Gothic" panose="020B0502020202020204" pitchFamily="34" charset="0"/>
                <a:cs typeface="UniversLTStd-LightCn"/>
              </a:rPr>
              <a:t>Thursday, December 14th</a:t>
            </a:r>
          </a:p>
          <a:p>
            <a:pPr marL="6985" algn="ctr">
              <a:spcBef>
                <a:spcPts val="130"/>
              </a:spcBef>
            </a:pPr>
            <a:r>
              <a:rPr lang="en-US" sz="6000" dirty="0">
                <a:solidFill>
                  <a:srgbClr val="4C598E"/>
                </a:solidFill>
                <a:latin typeface="Century Gothic" panose="020B0502020202020204" pitchFamily="34" charset="0"/>
                <a:cs typeface="UniversLTStd-LightCn"/>
              </a:rPr>
              <a:t>Pistons Performance Center</a:t>
            </a:r>
          </a:p>
        </p:txBody>
      </p:sp>
      <p:sp>
        <p:nvSpPr>
          <p:cNvPr id="54" name="object 168">
            <a:extLst>
              <a:ext uri="{FF2B5EF4-FFF2-40B4-BE49-F238E27FC236}">
                <a16:creationId xmlns:a16="http://schemas.microsoft.com/office/drawing/2014/main" id="{F7AB951C-E56B-F45B-0DA5-92461F613AA0}"/>
              </a:ext>
            </a:extLst>
          </p:cNvPr>
          <p:cNvSpPr/>
          <p:nvPr/>
        </p:nvSpPr>
        <p:spPr>
          <a:xfrm>
            <a:off x="0" y="-1"/>
            <a:ext cx="20104100" cy="1487141"/>
          </a:xfrm>
          <a:custGeom>
            <a:avLst/>
            <a:gdLst/>
            <a:ahLst/>
            <a:cxnLst/>
            <a:rect l="l" t="t" r="r" b="b"/>
            <a:pathLst>
              <a:path w="20104100" h="377190">
                <a:moveTo>
                  <a:pt x="20104099" y="0"/>
                </a:moveTo>
                <a:lnTo>
                  <a:pt x="0" y="0"/>
                </a:lnTo>
                <a:lnTo>
                  <a:pt x="0" y="376951"/>
                </a:lnTo>
                <a:lnTo>
                  <a:pt x="20104099" y="376951"/>
                </a:lnTo>
                <a:lnTo>
                  <a:pt x="20104099" y="0"/>
                </a:lnTo>
                <a:close/>
              </a:path>
            </a:pathLst>
          </a:custGeom>
          <a:solidFill>
            <a:srgbClr val="002060"/>
          </a:solidFill>
        </p:spPr>
        <p:txBody>
          <a:bodyPr wrap="square" lIns="0" tIns="0" rIns="0" bIns="0" rtlCol="0"/>
          <a:lstStyle/>
          <a:p>
            <a:r>
              <a:rPr lang="en-US" dirty="0"/>
              <a:t>x</a:t>
            </a:r>
            <a:endParaRPr dirty="0"/>
          </a:p>
        </p:txBody>
      </p:sp>
      <p:pic>
        <p:nvPicPr>
          <p:cNvPr id="77" name="Picture 76">
            <a:extLst>
              <a:ext uri="{FF2B5EF4-FFF2-40B4-BE49-F238E27FC236}">
                <a16:creationId xmlns:a16="http://schemas.microsoft.com/office/drawing/2014/main" id="{57FFD93C-2799-697B-A7E0-9912E2D829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5311" y="251810"/>
            <a:ext cx="3673476" cy="983517"/>
          </a:xfrm>
          <a:prstGeom prst="rect">
            <a:avLst/>
          </a:prstGeom>
        </p:spPr>
      </p:pic>
      <p:pic>
        <p:nvPicPr>
          <p:cNvPr id="79" name="Picture 78">
            <a:extLst>
              <a:ext uri="{FF2B5EF4-FFF2-40B4-BE49-F238E27FC236}">
                <a16:creationId xmlns:a16="http://schemas.microsoft.com/office/drawing/2014/main" id="{A22BBB62-3E3B-7C0E-ABB7-4026CF899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520147"/>
            <a:ext cx="20104100" cy="824075"/>
          </a:xfrm>
          <a:prstGeom prst="rect">
            <a:avLst/>
          </a:prstGeom>
        </p:spPr>
      </p:pic>
    </p:spTree>
    <p:extLst>
      <p:ext uri="{BB962C8B-B14F-4D97-AF65-F5344CB8AC3E}">
        <p14:creationId xmlns:p14="http://schemas.microsoft.com/office/powerpoint/2010/main" val="236911848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5262622"/>
            <a:ext cx="20104100" cy="1121461"/>
          </a:xfrm>
          <a:prstGeom prst="rect">
            <a:avLst/>
          </a:prstGeom>
        </p:spPr>
        <p:txBody>
          <a:bodyPr vert="horz" wrap="square" lIns="0" tIns="13335" rIns="0" bIns="0" rtlCol="0">
            <a:spAutoFit/>
          </a:bodyPr>
          <a:lstStyle/>
          <a:p>
            <a:pPr marL="12700" algn="ctr">
              <a:lnSpc>
                <a:spcPct val="100000"/>
              </a:lnSpc>
              <a:spcBef>
                <a:spcPts val="105"/>
              </a:spcBef>
            </a:pPr>
            <a:r>
              <a:rPr lang="en-US" sz="7200" spc="-10" dirty="0">
                <a:latin typeface="Century Gothic" panose="020B0502020202020204" pitchFamily="34" charset="0"/>
              </a:rPr>
              <a:t>Class Announcements </a:t>
            </a:r>
            <a:endParaRPr sz="7200" spc="-10" dirty="0">
              <a:latin typeface="Century Gothic" panose="020B0502020202020204" pitchFamily="34" charset="0"/>
            </a:endParaRPr>
          </a:p>
        </p:txBody>
      </p:sp>
      <p:sp>
        <p:nvSpPr>
          <p:cNvPr id="53" name="object 53"/>
          <p:cNvSpPr txBox="1"/>
          <p:nvPr/>
        </p:nvSpPr>
        <p:spPr>
          <a:xfrm>
            <a:off x="-1" y="7045961"/>
            <a:ext cx="20104100" cy="1876155"/>
          </a:xfrm>
          <a:prstGeom prst="rect">
            <a:avLst/>
          </a:prstGeom>
        </p:spPr>
        <p:txBody>
          <a:bodyPr vert="horz" wrap="square" lIns="0" tIns="16510" rIns="0" bIns="0" rtlCol="0" anchor="t">
            <a:spAutoFit/>
          </a:bodyPr>
          <a:lstStyle/>
          <a:p>
            <a:pPr marL="864235" indent="-857250" algn="ctr">
              <a:spcBef>
                <a:spcPts val="130"/>
              </a:spcBef>
              <a:buFontTx/>
              <a:buChar char="-"/>
            </a:pPr>
            <a:r>
              <a:rPr lang="en-US" sz="6000" dirty="0">
                <a:solidFill>
                  <a:srgbClr val="4C598E"/>
                </a:solidFill>
                <a:latin typeface="Century Gothic" panose="020B0502020202020204" pitchFamily="34" charset="0"/>
                <a:cs typeface="UniversLTStd-LightCn"/>
              </a:rPr>
              <a:t>Social Committee Holiday Toy Drive</a:t>
            </a:r>
          </a:p>
          <a:p>
            <a:pPr marL="864235" indent="-857250" algn="ctr">
              <a:spcBef>
                <a:spcPts val="130"/>
              </a:spcBef>
              <a:buFontTx/>
              <a:buChar char="-"/>
            </a:pPr>
            <a:r>
              <a:rPr lang="en-US" sz="6000" dirty="0">
                <a:solidFill>
                  <a:srgbClr val="4C598E"/>
                </a:solidFill>
                <a:latin typeface="Century Gothic" panose="020B0502020202020204" pitchFamily="34" charset="0"/>
                <a:cs typeface="UniversLTStd-LightCn"/>
              </a:rPr>
              <a:t>Class Share Out: Events</a:t>
            </a:r>
          </a:p>
        </p:txBody>
      </p:sp>
      <p:sp>
        <p:nvSpPr>
          <p:cNvPr id="54" name="object 168">
            <a:extLst>
              <a:ext uri="{FF2B5EF4-FFF2-40B4-BE49-F238E27FC236}">
                <a16:creationId xmlns:a16="http://schemas.microsoft.com/office/drawing/2014/main" id="{F7AB951C-E56B-F45B-0DA5-92461F613AA0}"/>
              </a:ext>
            </a:extLst>
          </p:cNvPr>
          <p:cNvSpPr/>
          <p:nvPr/>
        </p:nvSpPr>
        <p:spPr>
          <a:xfrm>
            <a:off x="0" y="-1"/>
            <a:ext cx="20104100" cy="1487141"/>
          </a:xfrm>
          <a:custGeom>
            <a:avLst/>
            <a:gdLst/>
            <a:ahLst/>
            <a:cxnLst/>
            <a:rect l="l" t="t" r="r" b="b"/>
            <a:pathLst>
              <a:path w="20104100" h="377190">
                <a:moveTo>
                  <a:pt x="20104099" y="0"/>
                </a:moveTo>
                <a:lnTo>
                  <a:pt x="0" y="0"/>
                </a:lnTo>
                <a:lnTo>
                  <a:pt x="0" y="376951"/>
                </a:lnTo>
                <a:lnTo>
                  <a:pt x="20104099" y="376951"/>
                </a:lnTo>
                <a:lnTo>
                  <a:pt x="20104099" y="0"/>
                </a:lnTo>
                <a:close/>
              </a:path>
            </a:pathLst>
          </a:custGeom>
          <a:solidFill>
            <a:srgbClr val="002060"/>
          </a:solidFill>
        </p:spPr>
        <p:txBody>
          <a:bodyPr wrap="square" lIns="0" tIns="0" rIns="0" bIns="0" rtlCol="0"/>
          <a:lstStyle/>
          <a:p>
            <a:r>
              <a:rPr lang="en-US" dirty="0"/>
              <a:t>x</a:t>
            </a:r>
            <a:endParaRPr dirty="0"/>
          </a:p>
        </p:txBody>
      </p:sp>
      <p:pic>
        <p:nvPicPr>
          <p:cNvPr id="77" name="Picture 76">
            <a:extLst>
              <a:ext uri="{FF2B5EF4-FFF2-40B4-BE49-F238E27FC236}">
                <a16:creationId xmlns:a16="http://schemas.microsoft.com/office/drawing/2014/main" id="{57FFD93C-2799-697B-A7E0-9912E2D829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5311" y="251810"/>
            <a:ext cx="3673476" cy="983517"/>
          </a:xfrm>
          <a:prstGeom prst="rect">
            <a:avLst/>
          </a:prstGeom>
        </p:spPr>
      </p:pic>
      <p:pic>
        <p:nvPicPr>
          <p:cNvPr id="79" name="Picture 78">
            <a:extLst>
              <a:ext uri="{FF2B5EF4-FFF2-40B4-BE49-F238E27FC236}">
                <a16:creationId xmlns:a16="http://schemas.microsoft.com/office/drawing/2014/main" id="{A22BBB62-3E3B-7C0E-ABB7-4026CF899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520147"/>
            <a:ext cx="20104100" cy="824075"/>
          </a:xfrm>
          <a:prstGeom prst="rect">
            <a:avLst/>
          </a:prstGeom>
        </p:spPr>
      </p:pic>
    </p:spTree>
    <p:extLst>
      <p:ext uri="{BB962C8B-B14F-4D97-AF65-F5344CB8AC3E}">
        <p14:creationId xmlns:p14="http://schemas.microsoft.com/office/powerpoint/2010/main" val="306042823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2" name="Picture 181">
            <a:extLst>
              <a:ext uri="{FF2B5EF4-FFF2-40B4-BE49-F238E27FC236}">
                <a16:creationId xmlns:a16="http://schemas.microsoft.com/office/drawing/2014/main" id="{FE214C51-8B5E-F559-BD95-AC4440AB1C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85275"/>
            <a:ext cx="20104100" cy="824075"/>
          </a:xfrm>
          <a:prstGeom prst="rect">
            <a:avLst/>
          </a:prstGeom>
        </p:spPr>
      </p:pic>
      <p:sp>
        <p:nvSpPr>
          <p:cNvPr id="2" name="object 168">
            <a:extLst>
              <a:ext uri="{FF2B5EF4-FFF2-40B4-BE49-F238E27FC236}">
                <a16:creationId xmlns:a16="http://schemas.microsoft.com/office/drawing/2014/main" id="{90152814-EF22-FDBC-001C-D55D3D569F78}"/>
              </a:ext>
            </a:extLst>
          </p:cNvPr>
          <p:cNvSpPr/>
          <p:nvPr/>
        </p:nvSpPr>
        <p:spPr>
          <a:xfrm>
            <a:off x="0" y="-1"/>
            <a:ext cx="20104100" cy="1487141"/>
          </a:xfrm>
          <a:custGeom>
            <a:avLst/>
            <a:gdLst/>
            <a:ahLst/>
            <a:cxnLst/>
            <a:rect l="l" t="t" r="r" b="b"/>
            <a:pathLst>
              <a:path w="20104100" h="377190">
                <a:moveTo>
                  <a:pt x="20104099" y="0"/>
                </a:moveTo>
                <a:lnTo>
                  <a:pt x="0" y="0"/>
                </a:lnTo>
                <a:lnTo>
                  <a:pt x="0" y="376951"/>
                </a:lnTo>
                <a:lnTo>
                  <a:pt x="20104099" y="376951"/>
                </a:lnTo>
                <a:lnTo>
                  <a:pt x="20104099" y="0"/>
                </a:lnTo>
                <a:close/>
              </a:path>
            </a:pathLst>
          </a:custGeom>
          <a:solidFill>
            <a:srgbClr val="002060"/>
          </a:solidFill>
        </p:spPr>
        <p:txBody>
          <a:bodyPr wrap="square" lIns="0" tIns="0" rIns="0" bIns="0" rtlCol="0"/>
          <a:lstStyle/>
          <a:p>
            <a:r>
              <a:rPr lang="en-US" dirty="0"/>
              <a:t>x</a:t>
            </a:r>
            <a:endParaRPr dirty="0"/>
          </a:p>
        </p:txBody>
      </p:sp>
      <p:pic>
        <p:nvPicPr>
          <p:cNvPr id="3" name="Picture 2">
            <a:extLst>
              <a:ext uri="{FF2B5EF4-FFF2-40B4-BE49-F238E27FC236}">
                <a16:creationId xmlns:a16="http://schemas.microsoft.com/office/drawing/2014/main" id="{20A9D8A5-A7C2-FB07-3BA1-6C2AC5619B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5311" y="251810"/>
            <a:ext cx="3673476" cy="983517"/>
          </a:xfrm>
          <a:prstGeom prst="rect">
            <a:avLst/>
          </a:prstGeom>
        </p:spPr>
      </p:pic>
      <p:sp>
        <p:nvSpPr>
          <p:cNvPr id="7" name="object 2">
            <a:extLst>
              <a:ext uri="{FF2B5EF4-FFF2-40B4-BE49-F238E27FC236}">
                <a16:creationId xmlns:a16="http://schemas.microsoft.com/office/drawing/2014/main" id="{4A848C1F-DE3B-DBCA-57BD-4F1916557E2F}"/>
              </a:ext>
            </a:extLst>
          </p:cNvPr>
          <p:cNvSpPr txBox="1">
            <a:spLocks noGrp="1"/>
          </p:cNvSpPr>
          <p:nvPr>
            <p:ph type="title"/>
          </p:nvPr>
        </p:nvSpPr>
        <p:spPr>
          <a:xfrm>
            <a:off x="4536" y="8992196"/>
            <a:ext cx="20104100" cy="1121461"/>
          </a:xfrm>
          <a:prstGeom prst="rect">
            <a:avLst/>
          </a:prstGeom>
        </p:spPr>
        <p:txBody>
          <a:bodyPr vert="horz" wrap="square" lIns="0" tIns="13335" rIns="0" bIns="0" rtlCol="0">
            <a:spAutoFit/>
          </a:bodyPr>
          <a:lstStyle/>
          <a:p>
            <a:pPr marL="12700" algn="ctr">
              <a:lnSpc>
                <a:spcPct val="100000"/>
              </a:lnSpc>
              <a:spcBef>
                <a:spcPts val="105"/>
              </a:spcBef>
            </a:pPr>
            <a:r>
              <a:rPr lang="en-US" sz="7200" spc="-10" dirty="0">
                <a:latin typeface="Century Gothic" panose="020B0502020202020204" pitchFamily="34" charset="0"/>
              </a:rPr>
              <a:t>bit.ly/LD44EconDev</a:t>
            </a:r>
            <a:endParaRPr sz="7200" spc="-10" dirty="0">
              <a:latin typeface="Century Gothic" panose="020B0502020202020204" pitchFamily="34" charset="0"/>
            </a:endParaRPr>
          </a:p>
        </p:txBody>
      </p:sp>
      <p:pic>
        <p:nvPicPr>
          <p:cNvPr id="6" name="Picture 5" descr="A qr code on a white background&#10;&#10;Description automatically generated">
            <a:extLst>
              <a:ext uri="{FF2B5EF4-FFF2-40B4-BE49-F238E27FC236}">
                <a16:creationId xmlns:a16="http://schemas.microsoft.com/office/drawing/2014/main" id="{E97115EB-0A25-F992-D39A-E296F20BB2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8289" y="2004572"/>
            <a:ext cx="5247520" cy="6470192"/>
          </a:xfrm>
          <a:prstGeom prst="rect">
            <a:avLst/>
          </a:prstGeom>
        </p:spPr>
      </p:pic>
    </p:spTree>
    <p:extLst>
      <p:ext uri="{BB962C8B-B14F-4D97-AF65-F5344CB8AC3E}">
        <p14:creationId xmlns:p14="http://schemas.microsoft.com/office/powerpoint/2010/main" val="361154206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6188075"/>
            <a:ext cx="20104100" cy="1906291"/>
          </a:xfrm>
          <a:prstGeom prst="rect">
            <a:avLst/>
          </a:prstGeom>
        </p:spPr>
        <p:txBody>
          <a:bodyPr vert="horz" wrap="square" lIns="0" tIns="13335" rIns="0" bIns="0" rtlCol="0" anchor="t">
            <a:spAutoFit/>
          </a:bodyPr>
          <a:lstStyle/>
          <a:p>
            <a:pPr marL="12700" algn="ctr">
              <a:spcBef>
                <a:spcPts val="105"/>
              </a:spcBef>
            </a:pPr>
            <a:r>
              <a:rPr lang="en-US" sz="12300" spc="-10" dirty="0">
                <a:latin typeface="Century Gothic"/>
              </a:rPr>
              <a:t>Social Hour</a:t>
            </a:r>
            <a:endParaRPr lang="en-US" dirty="0"/>
          </a:p>
        </p:txBody>
      </p:sp>
      <p:pic>
        <p:nvPicPr>
          <p:cNvPr id="54" name="Picture 53">
            <a:extLst>
              <a:ext uri="{FF2B5EF4-FFF2-40B4-BE49-F238E27FC236}">
                <a16:creationId xmlns:a16="http://schemas.microsoft.com/office/drawing/2014/main" id="{FE214C51-8B5E-F559-BD95-AC4440AB1C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20147"/>
            <a:ext cx="20104100" cy="824075"/>
          </a:xfrm>
          <a:prstGeom prst="rect">
            <a:avLst/>
          </a:prstGeom>
        </p:spPr>
      </p:pic>
      <p:sp>
        <p:nvSpPr>
          <p:cNvPr id="81" name="object 168">
            <a:extLst>
              <a:ext uri="{FF2B5EF4-FFF2-40B4-BE49-F238E27FC236}">
                <a16:creationId xmlns:a16="http://schemas.microsoft.com/office/drawing/2014/main" id="{7C7692A5-BB5A-D2E8-294C-BE16CA9F697D}"/>
              </a:ext>
            </a:extLst>
          </p:cNvPr>
          <p:cNvSpPr/>
          <p:nvPr/>
        </p:nvSpPr>
        <p:spPr>
          <a:xfrm>
            <a:off x="0" y="-1"/>
            <a:ext cx="20104100" cy="1487141"/>
          </a:xfrm>
          <a:custGeom>
            <a:avLst/>
            <a:gdLst/>
            <a:ahLst/>
            <a:cxnLst/>
            <a:rect l="l" t="t" r="r" b="b"/>
            <a:pathLst>
              <a:path w="20104100" h="377190">
                <a:moveTo>
                  <a:pt x="20104099" y="0"/>
                </a:moveTo>
                <a:lnTo>
                  <a:pt x="0" y="0"/>
                </a:lnTo>
                <a:lnTo>
                  <a:pt x="0" y="376951"/>
                </a:lnTo>
                <a:lnTo>
                  <a:pt x="20104099" y="376951"/>
                </a:lnTo>
                <a:lnTo>
                  <a:pt x="20104099" y="0"/>
                </a:lnTo>
                <a:close/>
              </a:path>
            </a:pathLst>
          </a:custGeom>
          <a:solidFill>
            <a:srgbClr val="002060"/>
          </a:solidFill>
        </p:spPr>
        <p:txBody>
          <a:bodyPr wrap="square" lIns="0" tIns="0" rIns="0" bIns="0" rtlCol="0"/>
          <a:lstStyle/>
          <a:p>
            <a:r>
              <a:rPr lang="en-US" dirty="0"/>
              <a:t>x</a:t>
            </a:r>
            <a:endParaRPr dirty="0"/>
          </a:p>
        </p:txBody>
      </p:sp>
      <p:pic>
        <p:nvPicPr>
          <p:cNvPr id="82" name="Picture 81">
            <a:extLst>
              <a:ext uri="{FF2B5EF4-FFF2-40B4-BE49-F238E27FC236}">
                <a16:creationId xmlns:a16="http://schemas.microsoft.com/office/drawing/2014/main" id="{1379A0D5-9F13-2768-4E0B-7C9449BE23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5311" y="251810"/>
            <a:ext cx="3673476" cy="983517"/>
          </a:xfrm>
          <a:prstGeom prst="rect">
            <a:avLst/>
          </a:prstGeom>
        </p:spPr>
      </p:pic>
      <p:pic>
        <p:nvPicPr>
          <p:cNvPr id="86" name="Picture 85" descr="A black background with blue text&#10;&#10;Description automatically generated">
            <a:extLst>
              <a:ext uri="{FF2B5EF4-FFF2-40B4-BE49-F238E27FC236}">
                <a16:creationId xmlns:a16="http://schemas.microsoft.com/office/drawing/2014/main" id="{A6936BA9-7A59-332E-9D5B-85F39BB535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306" y="1567779"/>
            <a:ext cx="18398971" cy="3782096"/>
          </a:xfrm>
          <a:prstGeom prst="rect">
            <a:avLst/>
          </a:prstGeom>
        </p:spPr>
      </p:pic>
    </p:spTree>
    <p:extLst>
      <p:ext uri="{BB962C8B-B14F-4D97-AF65-F5344CB8AC3E}">
        <p14:creationId xmlns:p14="http://schemas.microsoft.com/office/powerpoint/2010/main" val="60829617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2" name="Picture 181">
            <a:extLst>
              <a:ext uri="{FF2B5EF4-FFF2-40B4-BE49-F238E27FC236}">
                <a16:creationId xmlns:a16="http://schemas.microsoft.com/office/drawing/2014/main" id="{FE214C51-8B5E-F559-BD95-AC4440AB1C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85275"/>
            <a:ext cx="20104100" cy="824075"/>
          </a:xfrm>
          <a:prstGeom prst="rect">
            <a:avLst/>
          </a:prstGeom>
        </p:spPr>
      </p:pic>
      <p:sp>
        <p:nvSpPr>
          <p:cNvPr id="2" name="object 168">
            <a:extLst>
              <a:ext uri="{FF2B5EF4-FFF2-40B4-BE49-F238E27FC236}">
                <a16:creationId xmlns:a16="http://schemas.microsoft.com/office/drawing/2014/main" id="{90152814-EF22-FDBC-001C-D55D3D569F78}"/>
              </a:ext>
            </a:extLst>
          </p:cNvPr>
          <p:cNvSpPr/>
          <p:nvPr/>
        </p:nvSpPr>
        <p:spPr>
          <a:xfrm>
            <a:off x="0" y="-1"/>
            <a:ext cx="20104100" cy="1487141"/>
          </a:xfrm>
          <a:custGeom>
            <a:avLst/>
            <a:gdLst/>
            <a:ahLst/>
            <a:cxnLst/>
            <a:rect l="l" t="t" r="r" b="b"/>
            <a:pathLst>
              <a:path w="20104100" h="377190">
                <a:moveTo>
                  <a:pt x="20104099" y="0"/>
                </a:moveTo>
                <a:lnTo>
                  <a:pt x="0" y="0"/>
                </a:lnTo>
                <a:lnTo>
                  <a:pt x="0" y="376951"/>
                </a:lnTo>
                <a:lnTo>
                  <a:pt x="20104099" y="376951"/>
                </a:lnTo>
                <a:lnTo>
                  <a:pt x="20104099" y="0"/>
                </a:lnTo>
                <a:close/>
              </a:path>
            </a:pathLst>
          </a:custGeom>
          <a:solidFill>
            <a:srgbClr val="002060"/>
          </a:solidFill>
        </p:spPr>
        <p:txBody>
          <a:bodyPr wrap="square" lIns="0" tIns="0" rIns="0" bIns="0" rtlCol="0"/>
          <a:lstStyle/>
          <a:p>
            <a:r>
              <a:rPr lang="en-US" dirty="0"/>
              <a:t>x</a:t>
            </a:r>
            <a:endParaRPr dirty="0"/>
          </a:p>
        </p:txBody>
      </p:sp>
      <p:pic>
        <p:nvPicPr>
          <p:cNvPr id="3" name="Picture 2">
            <a:extLst>
              <a:ext uri="{FF2B5EF4-FFF2-40B4-BE49-F238E27FC236}">
                <a16:creationId xmlns:a16="http://schemas.microsoft.com/office/drawing/2014/main" id="{20A9D8A5-A7C2-FB07-3BA1-6C2AC5619B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5311" y="251810"/>
            <a:ext cx="3673476" cy="983517"/>
          </a:xfrm>
          <a:prstGeom prst="rect">
            <a:avLst/>
          </a:prstGeom>
        </p:spPr>
      </p:pic>
      <p:pic>
        <p:nvPicPr>
          <p:cNvPr id="5" name="Picture 4" descr="A logo with a rainbow colored letter and numbers&#10;&#10;Description automatically generated">
            <a:extLst>
              <a:ext uri="{FF2B5EF4-FFF2-40B4-BE49-F238E27FC236}">
                <a16:creationId xmlns:a16="http://schemas.microsoft.com/office/drawing/2014/main" id="{05955A67-AFDE-2BF1-FB6E-1606BD304E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5849" y="1351417"/>
            <a:ext cx="7772400" cy="7413673"/>
          </a:xfrm>
          <a:prstGeom prst="rect">
            <a:avLst/>
          </a:prstGeom>
        </p:spPr>
      </p:pic>
      <p:pic>
        <p:nvPicPr>
          <p:cNvPr id="9" name="Picture 8">
            <a:extLst>
              <a:ext uri="{FF2B5EF4-FFF2-40B4-BE49-F238E27FC236}">
                <a16:creationId xmlns:a16="http://schemas.microsoft.com/office/drawing/2014/main" id="{29EC78A3-0A1B-E71A-D048-9FF4F2F697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4164" y="9317511"/>
            <a:ext cx="7772400" cy="777240"/>
          </a:xfrm>
          <a:prstGeom prst="rect">
            <a:avLst/>
          </a:prstGeom>
        </p:spPr>
      </p:pic>
      <p:pic>
        <p:nvPicPr>
          <p:cNvPr id="1026" name="Picture 2">
            <a:extLst>
              <a:ext uri="{FF2B5EF4-FFF2-40B4-BE49-F238E27FC236}">
                <a16:creationId xmlns:a16="http://schemas.microsoft.com/office/drawing/2014/main" id="{80337683-5069-19AA-82BB-315E3A8E4C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77538" y="9225603"/>
            <a:ext cx="6282757" cy="1007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4525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3"/>
        <p:cNvGrpSpPr/>
        <p:nvPr/>
      </p:nvGrpSpPr>
      <p:grpSpPr>
        <a:xfrm>
          <a:off x="0" y="0"/>
          <a:ext cx="0" cy="0"/>
          <a:chOff x="0" y="0"/>
          <a:chExt cx="0" cy="0"/>
        </a:xfrm>
      </p:grpSpPr>
      <p:sp>
        <p:nvSpPr>
          <p:cNvPr id="214" name="Google Shape;214;p2"/>
          <p:cNvSpPr/>
          <p:nvPr/>
        </p:nvSpPr>
        <p:spPr>
          <a:xfrm>
            <a:off x="0" y="397"/>
            <a:ext cx="20104100" cy="11308556"/>
          </a:xfrm>
          <a:prstGeom prst="rect">
            <a:avLst/>
          </a:prstGeom>
          <a:solidFill>
            <a:schemeClr val="lt1"/>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215" name="Google Shape;215;p2"/>
          <p:cNvSpPr/>
          <p:nvPr/>
        </p:nvSpPr>
        <p:spPr>
          <a:xfrm>
            <a:off x="0" y="397"/>
            <a:ext cx="20104100" cy="11308556"/>
          </a:xfrm>
          <a:prstGeom prst="rect">
            <a:avLst/>
          </a:prstGeom>
          <a:solidFill>
            <a:srgbClr val="82766A">
              <a:alpha val="14509"/>
            </a:srgbClr>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216" name="Google Shape;216;p2"/>
          <p:cNvSpPr/>
          <p:nvPr/>
        </p:nvSpPr>
        <p:spPr>
          <a:xfrm rot="195698">
            <a:off x="-322607" y="112438"/>
            <a:ext cx="10567036" cy="11398795"/>
          </a:xfrm>
          <a:custGeom>
            <a:avLst/>
            <a:gdLst/>
            <a:ahLst/>
            <a:cxnLst/>
            <a:rect l="l" t="t" r="r" b="b"/>
            <a:pathLst>
              <a:path w="6408310" h="6912725" extrusionOk="0">
                <a:moveTo>
                  <a:pt x="0" y="108934"/>
                </a:moveTo>
                <a:lnTo>
                  <a:pt x="1911522" y="0"/>
                </a:lnTo>
                <a:lnTo>
                  <a:pt x="1916026" y="4704"/>
                </a:lnTo>
                <a:cubicBezTo>
                  <a:pt x="1916562" y="7914"/>
                  <a:pt x="1915147" y="12061"/>
                  <a:pt x="1911112" y="17418"/>
                </a:cubicBezTo>
                <a:cubicBezTo>
                  <a:pt x="1943271" y="27853"/>
                  <a:pt x="1947645" y="36373"/>
                  <a:pt x="1972871" y="72530"/>
                </a:cubicBezTo>
                <a:cubicBezTo>
                  <a:pt x="1980767" y="117667"/>
                  <a:pt x="2061296" y="115435"/>
                  <a:pt x="2069180" y="173199"/>
                </a:cubicBezTo>
                <a:cubicBezTo>
                  <a:pt x="2075196" y="191586"/>
                  <a:pt x="2112853" y="231006"/>
                  <a:pt x="2131569" y="227805"/>
                </a:cubicBezTo>
                <a:cubicBezTo>
                  <a:pt x="2141808" y="233828"/>
                  <a:pt x="2146631" y="247405"/>
                  <a:pt x="2162747" y="239714"/>
                </a:cubicBezTo>
                <a:cubicBezTo>
                  <a:pt x="2183739" y="232191"/>
                  <a:pt x="2206491" y="310465"/>
                  <a:pt x="2220499" y="289903"/>
                </a:cubicBezTo>
                <a:cubicBezTo>
                  <a:pt x="2257038" y="315132"/>
                  <a:pt x="2344409" y="362107"/>
                  <a:pt x="2381978" y="391093"/>
                </a:cubicBezTo>
                <a:cubicBezTo>
                  <a:pt x="2419547" y="420079"/>
                  <a:pt x="2445794" y="442621"/>
                  <a:pt x="2445910" y="463815"/>
                </a:cubicBezTo>
                <a:cubicBezTo>
                  <a:pt x="2462109" y="546053"/>
                  <a:pt x="2496860" y="553382"/>
                  <a:pt x="2531236" y="600817"/>
                </a:cubicBezTo>
                <a:cubicBezTo>
                  <a:pt x="2573647" y="650501"/>
                  <a:pt x="2589314" y="613369"/>
                  <a:pt x="2617149" y="703748"/>
                </a:cubicBezTo>
                <a:cubicBezTo>
                  <a:pt x="2635983" y="695546"/>
                  <a:pt x="2643943" y="702017"/>
                  <a:pt x="2650333" y="720900"/>
                </a:cubicBezTo>
                <a:cubicBezTo>
                  <a:pt x="2671881" y="743975"/>
                  <a:pt x="2701744" y="706344"/>
                  <a:pt x="2705541" y="750090"/>
                </a:cubicBezTo>
                <a:cubicBezTo>
                  <a:pt x="2730861" y="760850"/>
                  <a:pt x="2742856" y="778498"/>
                  <a:pt x="2757210" y="789489"/>
                </a:cubicBezTo>
                <a:cubicBezTo>
                  <a:pt x="2776836" y="801882"/>
                  <a:pt x="2774652" y="796949"/>
                  <a:pt x="2791660" y="816041"/>
                </a:cubicBezTo>
                <a:cubicBezTo>
                  <a:pt x="2815343" y="835699"/>
                  <a:pt x="2784183" y="871086"/>
                  <a:pt x="2840975" y="842225"/>
                </a:cubicBezTo>
                <a:cubicBezTo>
                  <a:pt x="2854681" y="875427"/>
                  <a:pt x="2877032" y="859395"/>
                  <a:pt x="2917970" y="879392"/>
                </a:cubicBezTo>
                <a:cubicBezTo>
                  <a:pt x="2921487" y="903353"/>
                  <a:pt x="2937122" y="907916"/>
                  <a:pt x="2957236" y="906835"/>
                </a:cubicBezTo>
                <a:lnTo>
                  <a:pt x="3117215" y="1073714"/>
                </a:lnTo>
                <a:cubicBezTo>
                  <a:pt x="3153906" y="1089285"/>
                  <a:pt x="3232612" y="1124062"/>
                  <a:pt x="3250958" y="1130397"/>
                </a:cubicBezTo>
                <a:cubicBezTo>
                  <a:pt x="3409574" y="1172733"/>
                  <a:pt x="3456045" y="1237431"/>
                  <a:pt x="3496717" y="1260412"/>
                </a:cubicBezTo>
                <a:lnTo>
                  <a:pt x="3494992" y="1268283"/>
                </a:lnTo>
                <a:cubicBezTo>
                  <a:pt x="3495362" y="1274688"/>
                  <a:pt x="3498760" y="1281160"/>
                  <a:pt x="3508993" y="1287737"/>
                </a:cubicBezTo>
                <a:lnTo>
                  <a:pt x="3512115" y="1288544"/>
                </a:lnTo>
                <a:lnTo>
                  <a:pt x="3548697" y="1363739"/>
                </a:lnTo>
                <a:cubicBezTo>
                  <a:pt x="3572773" y="1395571"/>
                  <a:pt x="3623148" y="1421050"/>
                  <a:pt x="3656567" y="1479533"/>
                </a:cubicBezTo>
                <a:lnTo>
                  <a:pt x="3661987" y="1491779"/>
                </a:lnTo>
                <a:lnTo>
                  <a:pt x="3667389" y="1495409"/>
                </a:lnTo>
                <a:lnTo>
                  <a:pt x="3800461" y="1696689"/>
                </a:lnTo>
                <a:cubicBezTo>
                  <a:pt x="3835546" y="1747791"/>
                  <a:pt x="3913146" y="1811386"/>
                  <a:pt x="3933737" y="1853325"/>
                </a:cubicBezTo>
                <a:lnTo>
                  <a:pt x="3946446" y="1903446"/>
                </a:lnTo>
                <a:lnTo>
                  <a:pt x="3960581" y="1913244"/>
                </a:lnTo>
                <a:cubicBezTo>
                  <a:pt x="3979608" y="1926434"/>
                  <a:pt x="3998210" y="1940240"/>
                  <a:pt x="4015111" y="1956512"/>
                </a:cubicBezTo>
                <a:cubicBezTo>
                  <a:pt x="4083226" y="1956238"/>
                  <a:pt x="4031943" y="1969929"/>
                  <a:pt x="4070740" y="1999693"/>
                </a:cubicBezTo>
                <a:cubicBezTo>
                  <a:pt x="4027554" y="2022282"/>
                  <a:pt x="4128681" y="2025600"/>
                  <a:pt x="4091495" y="2064313"/>
                </a:cubicBezTo>
                <a:cubicBezTo>
                  <a:pt x="4099733" y="2068504"/>
                  <a:pt x="4108887" y="2071343"/>
                  <a:pt x="4118353" y="2073901"/>
                </a:cubicBezTo>
                <a:lnTo>
                  <a:pt x="4123293" y="2075261"/>
                </a:lnTo>
                <a:lnTo>
                  <a:pt x="4166582" y="2120685"/>
                </a:lnTo>
                <a:lnTo>
                  <a:pt x="4213721" y="2168493"/>
                </a:lnTo>
                <a:lnTo>
                  <a:pt x="4250795" y="2261746"/>
                </a:lnTo>
                <a:lnTo>
                  <a:pt x="4295408" y="2340515"/>
                </a:lnTo>
                <a:cubicBezTo>
                  <a:pt x="4303294" y="2350172"/>
                  <a:pt x="4311232" y="2360551"/>
                  <a:pt x="4318976" y="2371504"/>
                </a:cubicBezTo>
                <a:lnTo>
                  <a:pt x="4323314" y="2378166"/>
                </a:lnTo>
                <a:cubicBezTo>
                  <a:pt x="4323288" y="2378269"/>
                  <a:pt x="4323261" y="2378372"/>
                  <a:pt x="4323235" y="2378475"/>
                </a:cubicBezTo>
                <a:cubicBezTo>
                  <a:pt x="4323820" y="2380303"/>
                  <a:pt x="4325112" y="2382633"/>
                  <a:pt x="4327479" y="2385858"/>
                </a:cubicBezTo>
                <a:lnTo>
                  <a:pt x="4331226" y="2390318"/>
                </a:lnTo>
                <a:lnTo>
                  <a:pt x="4339643" y="2403246"/>
                </a:lnTo>
                <a:lnTo>
                  <a:pt x="4341435" y="2408870"/>
                </a:lnTo>
                <a:lnTo>
                  <a:pt x="4340548" y="2412798"/>
                </a:lnTo>
                <a:lnTo>
                  <a:pt x="4351634" y="2443869"/>
                </a:lnTo>
                <a:cubicBezTo>
                  <a:pt x="4370557" y="2458176"/>
                  <a:pt x="4365119" y="2472379"/>
                  <a:pt x="4380688" y="2504819"/>
                </a:cubicBezTo>
                <a:cubicBezTo>
                  <a:pt x="4393528" y="2510493"/>
                  <a:pt x="4397884" y="2522485"/>
                  <a:pt x="4399892" y="2537002"/>
                </a:cubicBezTo>
                <a:cubicBezTo>
                  <a:pt x="4420218" y="2562143"/>
                  <a:pt x="4430910" y="2594831"/>
                  <a:pt x="4449690" y="2628144"/>
                </a:cubicBezTo>
                <a:cubicBezTo>
                  <a:pt x="4468446" y="2678770"/>
                  <a:pt x="4488860" y="2772681"/>
                  <a:pt x="4512427" y="2840755"/>
                </a:cubicBezTo>
                <a:lnTo>
                  <a:pt x="4591091" y="3036586"/>
                </a:lnTo>
                <a:cubicBezTo>
                  <a:pt x="4639934" y="3158078"/>
                  <a:pt x="4730818" y="3310586"/>
                  <a:pt x="4757297" y="3388741"/>
                </a:cubicBezTo>
                <a:cubicBezTo>
                  <a:pt x="4756620" y="3412898"/>
                  <a:pt x="4755942" y="3437054"/>
                  <a:pt x="4755264" y="3461211"/>
                </a:cubicBezTo>
                <a:cubicBezTo>
                  <a:pt x="4763881" y="3469559"/>
                  <a:pt x="4774382" y="3498341"/>
                  <a:pt x="4776842" y="3503606"/>
                </a:cubicBezTo>
                <a:cubicBezTo>
                  <a:pt x="4776789" y="3503947"/>
                  <a:pt x="4816006" y="3543555"/>
                  <a:pt x="4815953" y="3543897"/>
                </a:cubicBezTo>
                <a:lnTo>
                  <a:pt x="4826382" y="3589602"/>
                </a:lnTo>
                <a:cubicBezTo>
                  <a:pt x="4854724" y="3618181"/>
                  <a:pt x="4872282" y="3672884"/>
                  <a:pt x="4900664" y="3697326"/>
                </a:cubicBezTo>
                <a:cubicBezTo>
                  <a:pt x="4872593" y="3751610"/>
                  <a:pt x="4889332" y="3712092"/>
                  <a:pt x="4944717" y="3795461"/>
                </a:cubicBezTo>
                <a:cubicBezTo>
                  <a:pt x="4981269" y="3830092"/>
                  <a:pt x="4951776" y="3836266"/>
                  <a:pt x="4981260" y="3887734"/>
                </a:cubicBezTo>
                <a:cubicBezTo>
                  <a:pt x="4992187" y="3900180"/>
                  <a:pt x="5000945" y="3922491"/>
                  <a:pt x="5000423" y="3933089"/>
                </a:cubicBezTo>
                <a:lnTo>
                  <a:pt x="5033013" y="3937041"/>
                </a:lnTo>
                <a:lnTo>
                  <a:pt x="5081597" y="4013154"/>
                </a:lnTo>
                <a:lnTo>
                  <a:pt x="5088052" y="4027525"/>
                </a:lnTo>
                <a:lnTo>
                  <a:pt x="5189054" y="4098668"/>
                </a:lnTo>
                <a:lnTo>
                  <a:pt x="5228545" y="4146658"/>
                </a:lnTo>
                <a:lnTo>
                  <a:pt x="5268336" y="4194504"/>
                </a:lnTo>
                <a:cubicBezTo>
                  <a:pt x="5282676" y="4201217"/>
                  <a:pt x="5302948" y="4267012"/>
                  <a:pt x="5317950" y="4267325"/>
                </a:cubicBezTo>
                <a:cubicBezTo>
                  <a:pt x="5371561" y="4431932"/>
                  <a:pt x="5512417" y="4438996"/>
                  <a:pt x="5598270" y="4563876"/>
                </a:cubicBezTo>
                <a:cubicBezTo>
                  <a:pt x="5684123" y="4688756"/>
                  <a:pt x="5658748" y="4766617"/>
                  <a:pt x="5833068" y="5016605"/>
                </a:cubicBezTo>
                <a:cubicBezTo>
                  <a:pt x="5917959" y="5167124"/>
                  <a:pt x="6007541" y="5258633"/>
                  <a:pt x="6045916" y="5405287"/>
                </a:cubicBezTo>
                <a:cubicBezTo>
                  <a:pt x="6053001" y="5431110"/>
                  <a:pt x="6137180" y="5517469"/>
                  <a:pt x="6117737" y="5538137"/>
                </a:cubicBezTo>
                <a:cubicBezTo>
                  <a:pt x="6096856" y="5567956"/>
                  <a:pt x="6185855" y="5633330"/>
                  <a:pt x="6144230" y="5635151"/>
                </a:cubicBezTo>
                <a:cubicBezTo>
                  <a:pt x="6206267" y="5682015"/>
                  <a:pt x="6167034" y="5753331"/>
                  <a:pt x="6176742" y="5809044"/>
                </a:cubicBezTo>
                <a:cubicBezTo>
                  <a:pt x="6181644" y="5871497"/>
                  <a:pt x="6197878" y="5926431"/>
                  <a:pt x="6245199" y="6038018"/>
                </a:cubicBezTo>
                <a:cubicBezTo>
                  <a:pt x="6276717" y="6104340"/>
                  <a:pt x="6288745" y="6124315"/>
                  <a:pt x="6303931" y="6175618"/>
                </a:cubicBezTo>
                <a:cubicBezTo>
                  <a:pt x="6319117" y="6226921"/>
                  <a:pt x="6298592" y="6320971"/>
                  <a:pt x="6336313" y="6345837"/>
                </a:cubicBezTo>
                <a:cubicBezTo>
                  <a:pt x="6368454" y="6400251"/>
                  <a:pt x="6388884" y="6464262"/>
                  <a:pt x="6401195" y="6542084"/>
                </a:cubicBezTo>
                <a:lnTo>
                  <a:pt x="6408310" y="6612865"/>
                </a:lnTo>
                <a:lnTo>
                  <a:pt x="1146484" y="6912725"/>
                </a:lnTo>
                <a:lnTo>
                  <a:pt x="1108438" y="6825083"/>
                </a:lnTo>
                <a:cubicBezTo>
                  <a:pt x="1057133" y="6684904"/>
                  <a:pt x="1090669" y="6637010"/>
                  <a:pt x="997867" y="6378703"/>
                </a:cubicBezTo>
                <a:cubicBezTo>
                  <a:pt x="956253" y="6228487"/>
                  <a:pt x="874761" y="6010797"/>
                  <a:pt x="858750" y="5923784"/>
                </a:cubicBezTo>
                <a:cubicBezTo>
                  <a:pt x="856924" y="5899993"/>
                  <a:pt x="844018" y="5873122"/>
                  <a:pt x="860408" y="5860728"/>
                </a:cubicBezTo>
                <a:cubicBezTo>
                  <a:pt x="878957" y="5840950"/>
                  <a:pt x="823834" y="5761906"/>
                  <a:pt x="853644" y="5771381"/>
                </a:cubicBezTo>
                <a:cubicBezTo>
                  <a:pt x="815383" y="5715186"/>
                  <a:pt x="852133" y="5665047"/>
                  <a:pt x="852164" y="5615193"/>
                </a:cubicBezTo>
                <a:cubicBezTo>
                  <a:pt x="817076" y="5571334"/>
                  <a:pt x="851740" y="5509975"/>
                  <a:pt x="831986" y="5402745"/>
                </a:cubicBezTo>
                <a:cubicBezTo>
                  <a:pt x="792037" y="5354630"/>
                  <a:pt x="819063" y="5330513"/>
                  <a:pt x="759590" y="5239800"/>
                </a:cubicBezTo>
                <a:cubicBezTo>
                  <a:pt x="762665" y="5236543"/>
                  <a:pt x="765245" y="5232371"/>
                  <a:pt x="767251" y="5227414"/>
                </a:cubicBezTo>
                <a:cubicBezTo>
                  <a:pt x="778914" y="5198604"/>
                  <a:pt x="769142" y="5150045"/>
                  <a:pt x="745427" y="5118958"/>
                </a:cubicBezTo>
                <a:cubicBezTo>
                  <a:pt x="660991" y="4975263"/>
                  <a:pt x="672599" y="4907855"/>
                  <a:pt x="635950" y="4788294"/>
                </a:cubicBezTo>
                <a:cubicBezTo>
                  <a:pt x="600650" y="4653678"/>
                  <a:pt x="646752" y="4690694"/>
                  <a:pt x="558787" y="4518070"/>
                </a:cubicBezTo>
                <a:cubicBezTo>
                  <a:pt x="577057" y="4502442"/>
                  <a:pt x="573633" y="4481342"/>
                  <a:pt x="555530" y="4444433"/>
                </a:cubicBezTo>
                <a:cubicBezTo>
                  <a:pt x="540027" y="4379200"/>
                  <a:pt x="596616" y="4390343"/>
                  <a:pt x="549378" y="4320965"/>
                </a:cubicBezTo>
                <a:cubicBezTo>
                  <a:pt x="581692" y="4336040"/>
                  <a:pt x="535024" y="4198883"/>
                  <a:pt x="572361" y="4232369"/>
                </a:cubicBezTo>
                <a:cubicBezTo>
                  <a:pt x="590648" y="4193014"/>
                  <a:pt x="541489" y="4167113"/>
                  <a:pt x="556288" y="4127673"/>
                </a:cubicBezTo>
                <a:lnTo>
                  <a:pt x="506660" y="3821119"/>
                </a:lnTo>
                <a:cubicBezTo>
                  <a:pt x="481478" y="3781010"/>
                  <a:pt x="483894" y="3751446"/>
                  <a:pt x="494791" y="3723556"/>
                </a:cubicBezTo>
                <a:cubicBezTo>
                  <a:pt x="472516" y="3634460"/>
                  <a:pt x="499836" y="3607209"/>
                  <a:pt x="490230" y="3508893"/>
                </a:cubicBezTo>
                <a:cubicBezTo>
                  <a:pt x="525541" y="3397546"/>
                  <a:pt x="482951" y="3307116"/>
                  <a:pt x="484223" y="3233179"/>
                </a:cubicBezTo>
                <a:cubicBezTo>
                  <a:pt x="465844" y="3133672"/>
                  <a:pt x="460855" y="3219289"/>
                  <a:pt x="460329" y="3041244"/>
                </a:cubicBezTo>
                <a:lnTo>
                  <a:pt x="407197" y="2812292"/>
                </a:lnTo>
                <a:cubicBezTo>
                  <a:pt x="391019" y="2768219"/>
                  <a:pt x="344571" y="2745090"/>
                  <a:pt x="386122" y="2757841"/>
                </a:cubicBezTo>
                <a:cubicBezTo>
                  <a:pt x="381879" y="2743275"/>
                  <a:pt x="360306" y="2721346"/>
                  <a:pt x="363684" y="2714608"/>
                </a:cubicBezTo>
                <a:lnTo>
                  <a:pt x="330746" y="2625146"/>
                </a:lnTo>
                <a:lnTo>
                  <a:pt x="299927" y="2566177"/>
                </a:lnTo>
                <a:cubicBezTo>
                  <a:pt x="300505" y="2524092"/>
                  <a:pt x="287694" y="2482008"/>
                  <a:pt x="288272" y="2439923"/>
                </a:cubicBezTo>
                <a:cubicBezTo>
                  <a:pt x="243273" y="2349673"/>
                  <a:pt x="278610" y="2382839"/>
                  <a:pt x="233611" y="2326248"/>
                </a:cubicBezTo>
                <a:lnTo>
                  <a:pt x="115057" y="2127916"/>
                </a:lnTo>
                <a:close/>
              </a:path>
            </a:pathLst>
          </a:custGeom>
          <a:solidFill>
            <a:schemeClr val="lt1"/>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217" name="Google Shape;217;p2"/>
          <p:cNvSpPr txBox="1">
            <a:spLocks noGrp="1"/>
          </p:cNvSpPr>
          <p:nvPr>
            <p:ph type="title"/>
          </p:nvPr>
        </p:nvSpPr>
        <p:spPr>
          <a:xfrm>
            <a:off x="1875995" y="6005328"/>
            <a:ext cx="6687215" cy="3539281"/>
          </a:xfrm>
          <a:prstGeom prst="rect">
            <a:avLst/>
          </a:prstGeom>
          <a:noFill/>
          <a:ln>
            <a:noFill/>
          </a:ln>
        </p:spPr>
        <p:txBody>
          <a:bodyPr spcFirstLastPara="1" wrap="square" lIns="150756" tIns="75357" rIns="150756" bIns="75357"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Clr>
                <a:srgbClr val="262626"/>
              </a:buClr>
              <a:buSzPts val="4400"/>
              <a:buFont typeface="Calibri"/>
              <a:buNone/>
            </a:pPr>
            <a:r>
              <a:rPr lang="en-US">
                <a:solidFill>
                  <a:srgbClr val="262626"/>
                </a:solidFill>
              </a:rPr>
              <a:t>Purpose of Economic Development</a:t>
            </a:r>
            <a:endParaRPr/>
          </a:p>
        </p:txBody>
      </p:sp>
      <p:sp>
        <p:nvSpPr>
          <p:cNvPr id="218" name="Google Shape;218;p2"/>
          <p:cNvSpPr txBox="1">
            <a:spLocks noGrp="1"/>
          </p:cNvSpPr>
          <p:nvPr>
            <p:ph type="body" idx="1"/>
          </p:nvPr>
        </p:nvSpPr>
        <p:spPr>
          <a:xfrm>
            <a:off x="10052050" y="1478637"/>
            <a:ext cx="9693672" cy="8777992"/>
          </a:xfrm>
          <a:prstGeom prst="rect">
            <a:avLst/>
          </a:prstGeom>
          <a:noFill/>
          <a:ln>
            <a:noFill/>
          </a:ln>
        </p:spPr>
        <p:txBody>
          <a:bodyPr spcFirstLastPara="1" wrap="square" lIns="150756" tIns="75357" rIns="150756" bIns="75357"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Clr>
                <a:schemeClr val="dk1"/>
              </a:buClr>
              <a:buSzPts val="2000"/>
              <a:buNone/>
            </a:pPr>
            <a:endParaRPr sz="3298" dirty="0">
              <a:solidFill>
                <a:srgbClr val="262626"/>
              </a:solidFill>
            </a:endParaRPr>
          </a:p>
          <a:p>
            <a:pPr marL="376961" lvl="0" indent="-376961" algn="l" rtl="0">
              <a:lnSpc>
                <a:spcPct val="90000"/>
              </a:lnSpc>
              <a:spcBef>
                <a:spcPts val="1649"/>
              </a:spcBef>
              <a:spcAft>
                <a:spcPts val="0"/>
              </a:spcAft>
              <a:buClr>
                <a:srgbClr val="262626"/>
              </a:buClr>
              <a:buSzPts val="2000"/>
              <a:buChar char="•"/>
            </a:pPr>
            <a:r>
              <a:rPr lang="en-US" sz="5277" dirty="0">
                <a:solidFill>
                  <a:srgbClr val="262626"/>
                </a:solidFill>
              </a:rPr>
              <a:t>Jobs?</a:t>
            </a:r>
            <a:endParaRPr sz="6596" dirty="0"/>
          </a:p>
          <a:p>
            <a:pPr marL="376961" lvl="0" indent="-376961" algn="l" rtl="0">
              <a:lnSpc>
                <a:spcPct val="90000"/>
              </a:lnSpc>
              <a:spcBef>
                <a:spcPts val="1649"/>
              </a:spcBef>
              <a:spcAft>
                <a:spcPts val="0"/>
              </a:spcAft>
              <a:buClr>
                <a:srgbClr val="262626"/>
              </a:buClr>
              <a:buSzPts val="2000"/>
              <a:buChar char="•"/>
            </a:pPr>
            <a:r>
              <a:rPr lang="en-US" sz="5277" dirty="0">
                <a:solidFill>
                  <a:srgbClr val="262626"/>
                </a:solidFill>
              </a:rPr>
              <a:t>Growth?</a:t>
            </a:r>
            <a:endParaRPr sz="6596" dirty="0"/>
          </a:p>
          <a:p>
            <a:pPr marL="376961" lvl="0" indent="-376961" algn="l" rtl="0">
              <a:lnSpc>
                <a:spcPct val="90000"/>
              </a:lnSpc>
              <a:spcBef>
                <a:spcPts val="1649"/>
              </a:spcBef>
              <a:spcAft>
                <a:spcPts val="0"/>
              </a:spcAft>
              <a:buClr>
                <a:srgbClr val="262626"/>
              </a:buClr>
              <a:buSzPts val="2000"/>
              <a:buChar char="•"/>
            </a:pPr>
            <a:r>
              <a:rPr lang="en-US" sz="5277" dirty="0">
                <a:solidFill>
                  <a:srgbClr val="262626"/>
                </a:solidFill>
              </a:rPr>
              <a:t>Investment?</a:t>
            </a:r>
            <a:endParaRPr sz="6596" dirty="0"/>
          </a:p>
          <a:p>
            <a:pPr marL="376961" lvl="0" indent="-167538" algn="l" rtl="0">
              <a:lnSpc>
                <a:spcPct val="90000"/>
              </a:lnSpc>
              <a:spcBef>
                <a:spcPts val="1649"/>
              </a:spcBef>
              <a:spcAft>
                <a:spcPts val="0"/>
              </a:spcAft>
              <a:buClr>
                <a:schemeClr val="dk1"/>
              </a:buClr>
              <a:buSzPts val="2000"/>
              <a:buNone/>
            </a:pPr>
            <a:endParaRPr sz="5277" dirty="0">
              <a:solidFill>
                <a:srgbClr val="262626"/>
              </a:solidFill>
            </a:endParaRPr>
          </a:p>
          <a:p>
            <a:pPr marL="0" lvl="0" indent="0" algn="l" rtl="0">
              <a:lnSpc>
                <a:spcPct val="90000"/>
              </a:lnSpc>
              <a:spcBef>
                <a:spcPts val="1649"/>
              </a:spcBef>
              <a:spcAft>
                <a:spcPts val="0"/>
              </a:spcAft>
              <a:buClr>
                <a:srgbClr val="262626"/>
              </a:buClr>
              <a:buSzPts val="2000"/>
              <a:buNone/>
            </a:pPr>
            <a:r>
              <a:rPr lang="en-US" sz="5277" b="1" dirty="0">
                <a:solidFill>
                  <a:srgbClr val="262626"/>
                </a:solidFill>
              </a:rPr>
              <a:t>Improve the economic well-being of residents</a:t>
            </a:r>
            <a:endParaRPr sz="6596" dirty="0"/>
          </a:p>
        </p:txBody>
      </p:sp>
    </p:spTree>
    <p:extLst>
      <p:ext uri="{BB962C8B-B14F-4D97-AF65-F5344CB8AC3E}">
        <p14:creationId xmlns:p14="http://schemas.microsoft.com/office/powerpoint/2010/main" val="58814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2"/>
        <p:cNvGrpSpPr/>
        <p:nvPr/>
      </p:nvGrpSpPr>
      <p:grpSpPr>
        <a:xfrm>
          <a:off x="0" y="0"/>
          <a:ext cx="0" cy="0"/>
          <a:chOff x="0" y="0"/>
          <a:chExt cx="0" cy="0"/>
        </a:xfrm>
      </p:grpSpPr>
      <p:sp>
        <p:nvSpPr>
          <p:cNvPr id="223" name="Google Shape;223;p3"/>
          <p:cNvSpPr/>
          <p:nvPr/>
        </p:nvSpPr>
        <p:spPr>
          <a:xfrm>
            <a:off x="0" y="-5084"/>
            <a:ext cx="20104100" cy="11314037"/>
          </a:xfrm>
          <a:prstGeom prst="rect">
            <a:avLst/>
          </a:prstGeom>
          <a:solidFill>
            <a:srgbClr val="C8CACA"/>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224" name="Google Shape;224;p3"/>
          <p:cNvSpPr/>
          <p:nvPr/>
        </p:nvSpPr>
        <p:spPr>
          <a:xfrm>
            <a:off x="1066457" y="1055862"/>
            <a:ext cx="18007309" cy="9197589"/>
          </a:xfrm>
          <a:prstGeom prst="roundRect">
            <a:avLst>
              <a:gd name="adj" fmla="val 0"/>
            </a:avLst>
          </a:prstGeom>
          <a:solidFill>
            <a:srgbClr val="FFFFFF"/>
          </a:solidFill>
          <a:ln w="9525" cap="flat" cmpd="sng">
            <a:solidFill>
              <a:srgbClr val="C8CACA"/>
            </a:solidFill>
            <a:prstDash val="solid"/>
            <a:miter lim="800000"/>
            <a:headEnd type="none" w="sm" len="sm"/>
            <a:tailEnd type="none" w="sm" len="sm"/>
          </a:ln>
          <a:effectLst>
            <a:outerShdw blurRad="57150" dist="19050" dir="5400000" algn="t" rotWithShape="0">
              <a:srgbClr val="000000">
                <a:alpha val="62352"/>
              </a:srgbClr>
            </a:outerShdw>
          </a:effectLst>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225" name="Google Shape;225;p3"/>
          <p:cNvSpPr/>
          <p:nvPr/>
        </p:nvSpPr>
        <p:spPr>
          <a:xfrm>
            <a:off x="1596231" y="1583576"/>
            <a:ext cx="16947756" cy="8142161"/>
          </a:xfrm>
          <a:prstGeom prst="rect">
            <a:avLst/>
          </a:prstGeom>
          <a:solidFill>
            <a:schemeClr val="lt2"/>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226" name="Google Shape;226;p3"/>
          <p:cNvSpPr txBox="1">
            <a:spLocks noGrp="1"/>
          </p:cNvSpPr>
          <p:nvPr>
            <p:ph type="title"/>
          </p:nvPr>
        </p:nvSpPr>
        <p:spPr>
          <a:xfrm>
            <a:off x="2395370" y="2382716"/>
            <a:ext cx="15430729" cy="1718051"/>
          </a:xfrm>
          <a:prstGeom prst="rect">
            <a:avLst/>
          </a:prstGeom>
          <a:noFill/>
          <a:ln>
            <a:noFill/>
          </a:ln>
        </p:spPr>
        <p:txBody>
          <a:bodyPr spcFirstLastPara="1" wrap="square" lIns="150756" tIns="75357" rIns="150756" bIns="75357"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Clr>
                <a:schemeClr val="dk1"/>
              </a:buClr>
              <a:buSzPts val="4000"/>
              <a:buFont typeface="Calibri"/>
              <a:buNone/>
            </a:pPr>
            <a:r>
              <a:rPr lang="en-US" sz="6596"/>
              <a:t>Is it working in Michigan?</a:t>
            </a:r>
            <a:endParaRPr/>
          </a:p>
        </p:txBody>
      </p:sp>
      <p:sp>
        <p:nvSpPr>
          <p:cNvPr id="227" name="Google Shape;227;p3"/>
          <p:cNvSpPr txBox="1">
            <a:spLocks noGrp="1"/>
          </p:cNvSpPr>
          <p:nvPr>
            <p:ph type="body" idx="1"/>
          </p:nvPr>
        </p:nvSpPr>
        <p:spPr>
          <a:xfrm>
            <a:off x="2395369" y="4454937"/>
            <a:ext cx="7392814" cy="4452135"/>
          </a:xfrm>
          <a:prstGeom prst="rect">
            <a:avLst/>
          </a:prstGeom>
          <a:noFill/>
          <a:ln>
            <a:noFill/>
          </a:ln>
        </p:spPr>
        <p:txBody>
          <a:bodyPr spcFirstLastPara="1" wrap="square" lIns="150756" tIns="75357" rIns="150756" bIns="75357"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Clr>
                <a:schemeClr val="dk1"/>
              </a:buClr>
              <a:buSzPts val="2000"/>
              <a:buNone/>
            </a:pPr>
            <a:endParaRPr sz="3298" dirty="0"/>
          </a:p>
          <a:p>
            <a:pPr marL="0" lvl="0" indent="0" algn="l" rtl="0">
              <a:lnSpc>
                <a:spcPct val="90000"/>
              </a:lnSpc>
              <a:spcBef>
                <a:spcPts val="1649"/>
              </a:spcBef>
              <a:spcAft>
                <a:spcPts val="0"/>
              </a:spcAft>
              <a:buClr>
                <a:schemeClr val="dk1"/>
              </a:buClr>
              <a:buSzPts val="2000"/>
              <a:buNone/>
            </a:pPr>
            <a:endParaRPr sz="3298" dirty="0"/>
          </a:p>
          <a:p>
            <a:pPr marL="0" lvl="0" indent="0" algn="l" rtl="0">
              <a:lnSpc>
                <a:spcPct val="90000"/>
              </a:lnSpc>
              <a:spcBef>
                <a:spcPts val="1649"/>
              </a:spcBef>
              <a:spcAft>
                <a:spcPts val="0"/>
              </a:spcAft>
              <a:buClr>
                <a:schemeClr val="dk1"/>
              </a:buClr>
              <a:buSzPts val="2000"/>
              <a:buNone/>
            </a:pPr>
            <a:endParaRPr sz="3298" dirty="0"/>
          </a:p>
          <a:p>
            <a:pPr marL="0" lvl="0" indent="0" algn="l" rtl="0">
              <a:lnSpc>
                <a:spcPct val="90000"/>
              </a:lnSpc>
              <a:spcBef>
                <a:spcPts val="1649"/>
              </a:spcBef>
              <a:spcAft>
                <a:spcPts val="0"/>
              </a:spcAft>
              <a:buClr>
                <a:schemeClr val="dk1"/>
              </a:buClr>
              <a:buSzPts val="2000"/>
              <a:buNone/>
            </a:pPr>
            <a:r>
              <a:rPr lang="en-US" sz="3298" dirty="0"/>
              <a:t>In 1990, Michigan was the 20th state in per capita Income	</a:t>
            </a:r>
            <a:endParaRPr dirty="0"/>
          </a:p>
          <a:p>
            <a:pPr marL="0" lvl="0" indent="0" algn="l" rtl="0">
              <a:lnSpc>
                <a:spcPct val="90000"/>
              </a:lnSpc>
              <a:spcBef>
                <a:spcPts val="1649"/>
              </a:spcBef>
              <a:spcAft>
                <a:spcPts val="0"/>
              </a:spcAft>
              <a:buClr>
                <a:schemeClr val="dk1"/>
              </a:buClr>
              <a:buSzPts val="2000"/>
              <a:buNone/>
            </a:pPr>
            <a:endParaRPr sz="3298" dirty="0"/>
          </a:p>
          <a:p>
            <a:pPr marL="0" lvl="0" indent="0" algn="l" rtl="0">
              <a:lnSpc>
                <a:spcPct val="90000"/>
              </a:lnSpc>
              <a:spcBef>
                <a:spcPts val="1649"/>
              </a:spcBef>
              <a:spcAft>
                <a:spcPts val="0"/>
              </a:spcAft>
              <a:buClr>
                <a:schemeClr val="dk1"/>
              </a:buClr>
              <a:buSzPts val="2000"/>
              <a:buNone/>
            </a:pPr>
            <a:endParaRPr sz="3298" dirty="0"/>
          </a:p>
          <a:p>
            <a:pPr marL="0" lvl="0" indent="0" algn="l" rtl="0">
              <a:lnSpc>
                <a:spcPct val="90000"/>
              </a:lnSpc>
              <a:spcBef>
                <a:spcPts val="1649"/>
              </a:spcBef>
              <a:spcAft>
                <a:spcPts val="0"/>
              </a:spcAft>
              <a:buClr>
                <a:schemeClr val="dk1"/>
              </a:buClr>
              <a:buSzPts val="2000"/>
              <a:buNone/>
            </a:pPr>
            <a:endParaRPr sz="3298" dirty="0"/>
          </a:p>
          <a:p>
            <a:pPr marL="0" lvl="0" indent="0" algn="l" rtl="0">
              <a:lnSpc>
                <a:spcPct val="90000"/>
              </a:lnSpc>
              <a:spcBef>
                <a:spcPts val="1649"/>
              </a:spcBef>
              <a:spcAft>
                <a:spcPts val="0"/>
              </a:spcAft>
              <a:buClr>
                <a:schemeClr val="dk1"/>
              </a:buClr>
              <a:buSzPts val="2000"/>
              <a:buNone/>
            </a:pPr>
            <a:endParaRPr sz="3298" dirty="0"/>
          </a:p>
          <a:p>
            <a:pPr marL="0" lvl="0" indent="0" algn="l" rtl="0">
              <a:lnSpc>
                <a:spcPct val="90000"/>
              </a:lnSpc>
              <a:spcBef>
                <a:spcPts val="1649"/>
              </a:spcBef>
              <a:spcAft>
                <a:spcPts val="0"/>
              </a:spcAft>
              <a:buClr>
                <a:schemeClr val="dk1"/>
              </a:buClr>
              <a:buSzPts val="2000"/>
              <a:buNone/>
            </a:pPr>
            <a:endParaRPr sz="3298" dirty="0"/>
          </a:p>
          <a:p>
            <a:pPr marL="0" lvl="0" indent="0" algn="l" rtl="0">
              <a:lnSpc>
                <a:spcPct val="90000"/>
              </a:lnSpc>
              <a:spcBef>
                <a:spcPts val="1649"/>
              </a:spcBef>
              <a:spcAft>
                <a:spcPts val="0"/>
              </a:spcAft>
              <a:buClr>
                <a:schemeClr val="dk1"/>
              </a:buClr>
              <a:buSzPts val="2000"/>
              <a:buNone/>
            </a:pPr>
            <a:endParaRPr sz="3298" dirty="0"/>
          </a:p>
        </p:txBody>
      </p:sp>
      <p:sp>
        <p:nvSpPr>
          <p:cNvPr id="228" name="Google Shape;228;p3"/>
          <p:cNvSpPr txBox="1">
            <a:spLocks noGrp="1"/>
          </p:cNvSpPr>
          <p:nvPr>
            <p:ph type="body" idx="2"/>
          </p:nvPr>
        </p:nvSpPr>
        <p:spPr>
          <a:xfrm>
            <a:off x="10315917" y="4454937"/>
            <a:ext cx="7510182" cy="4452135"/>
          </a:xfrm>
          <a:prstGeom prst="rect">
            <a:avLst/>
          </a:prstGeom>
          <a:noFill/>
          <a:ln>
            <a:noFill/>
          </a:ln>
        </p:spPr>
        <p:txBody>
          <a:bodyPr spcFirstLastPara="1" wrap="square" lIns="150756" tIns="75357" rIns="150756" bIns="75357"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1507846" lvl="2" indent="0" algn="l" rtl="0">
              <a:lnSpc>
                <a:spcPct val="90000"/>
              </a:lnSpc>
              <a:spcBef>
                <a:spcPts val="0"/>
              </a:spcBef>
              <a:spcAft>
                <a:spcPts val="0"/>
              </a:spcAft>
              <a:buClr>
                <a:schemeClr val="dk1"/>
              </a:buClr>
              <a:buSzPts val="2000"/>
              <a:buNone/>
            </a:pPr>
            <a:endParaRPr dirty="0"/>
          </a:p>
          <a:p>
            <a:pPr marL="1507846" lvl="2" indent="0" algn="l" rtl="0">
              <a:lnSpc>
                <a:spcPct val="90000"/>
              </a:lnSpc>
              <a:spcBef>
                <a:spcPts val="824"/>
              </a:spcBef>
              <a:spcAft>
                <a:spcPts val="0"/>
              </a:spcAft>
              <a:buClr>
                <a:schemeClr val="dk1"/>
              </a:buClr>
              <a:buSzPts val="2000"/>
              <a:buNone/>
            </a:pPr>
            <a:endParaRPr dirty="0"/>
          </a:p>
          <a:p>
            <a:pPr marL="1507846" lvl="2" indent="0" algn="l" rtl="0">
              <a:lnSpc>
                <a:spcPct val="90000"/>
              </a:lnSpc>
              <a:spcBef>
                <a:spcPts val="824"/>
              </a:spcBef>
              <a:spcAft>
                <a:spcPts val="0"/>
              </a:spcAft>
              <a:buClr>
                <a:schemeClr val="dk1"/>
              </a:buClr>
              <a:buSzPts val="2000"/>
              <a:buNone/>
            </a:pPr>
            <a:endParaRPr dirty="0"/>
          </a:p>
          <a:p>
            <a:pPr marL="1507846" lvl="2" indent="0" algn="l" rtl="0">
              <a:lnSpc>
                <a:spcPct val="90000"/>
              </a:lnSpc>
              <a:spcBef>
                <a:spcPts val="824"/>
              </a:spcBef>
              <a:spcAft>
                <a:spcPts val="0"/>
              </a:spcAft>
              <a:buClr>
                <a:schemeClr val="dk1"/>
              </a:buClr>
              <a:buSzPts val="2000"/>
              <a:buNone/>
            </a:pPr>
            <a:endParaRPr dirty="0"/>
          </a:p>
          <a:p>
            <a:pPr marL="1507846" lvl="2" indent="0" algn="l" rtl="0">
              <a:lnSpc>
                <a:spcPct val="90000"/>
              </a:lnSpc>
              <a:spcBef>
                <a:spcPts val="824"/>
              </a:spcBef>
              <a:spcAft>
                <a:spcPts val="0"/>
              </a:spcAft>
              <a:buClr>
                <a:schemeClr val="dk1"/>
              </a:buClr>
              <a:buSzPts val="2000"/>
              <a:buNone/>
            </a:pPr>
            <a:r>
              <a:rPr lang="en-US" dirty="0"/>
              <a:t>In 2020… we’re 33rd</a:t>
            </a:r>
            <a:endParaRPr dirty="0"/>
          </a:p>
          <a:p>
            <a:pPr marL="376961" lvl="0" indent="-167538" algn="l" rtl="0">
              <a:lnSpc>
                <a:spcPct val="90000"/>
              </a:lnSpc>
              <a:spcBef>
                <a:spcPts val="1649"/>
              </a:spcBef>
              <a:spcAft>
                <a:spcPts val="0"/>
              </a:spcAft>
              <a:buClr>
                <a:schemeClr val="dk1"/>
              </a:buClr>
              <a:buSzPts val="2000"/>
              <a:buNone/>
            </a:pPr>
            <a:endParaRPr sz="3298" dirty="0"/>
          </a:p>
        </p:txBody>
      </p:sp>
    </p:spTree>
    <p:extLst>
      <p:ext uri="{BB962C8B-B14F-4D97-AF65-F5344CB8AC3E}">
        <p14:creationId xmlns:p14="http://schemas.microsoft.com/office/powerpoint/2010/main" val="66262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228">
                                            <p:txEl>
                                              <p:pRg st="4" end="4"/>
                                            </p:txEl>
                                          </p:spTgt>
                                        </p:tgtEl>
                                        <p:attrNameLst>
                                          <p:attrName>style.visibility</p:attrName>
                                        </p:attrNameLst>
                                      </p:cBhvr>
                                      <p:to>
                                        <p:strVal val="visible"/>
                                      </p:to>
                                    </p:set>
                                    <p:animEffect transition="in" filter="wipe(down)">
                                      <p:cBhvr>
                                        <p:cTn id="11" dur="580">
                                          <p:stCondLst>
                                            <p:cond delay="0"/>
                                          </p:stCondLst>
                                        </p:cTn>
                                        <p:tgtEl>
                                          <p:spTgt spid="228">
                                            <p:txEl>
                                              <p:pRg st="4" end="4"/>
                                            </p:txEl>
                                          </p:spTgt>
                                        </p:tgtEl>
                                      </p:cBhvr>
                                    </p:animEffect>
                                    <p:anim calcmode="lin" valueType="num">
                                      <p:cBhvr>
                                        <p:cTn id="12" dur="1822" tmFilter="0,0; 0.14,0.36; 0.43,0.73; 0.71,0.91; 1.0,1.0">
                                          <p:stCondLst>
                                            <p:cond delay="0"/>
                                          </p:stCondLst>
                                        </p:cTn>
                                        <p:tgtEl>
                                          <p:spTgt spid="228">
                                            <p:txEl>
                                              <p:pRg st="4" end="4"/>
                                            </p:txEl>
                                          </p:spTgt>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28">
                                            <p:txEl>
                                              <p:pRg st="4" end="4"/>
                                            </p:txEl>
                                          </p:spTgt>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28">
                                            <p:txEl>
                                              <p:pRg st="4" end="4"/>
                                            </p:txEl>
                                          </p:spTgt>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28">
                                            <p:txEl>
                                              <p:pRg st="4" end="4"/>
                                            </p:txEl>
                                          </p:spTgt>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28">
                                            <p:txEl>
                                              <p:pRg st="4" end="4"/>
                                            </p:txEl>
                                          </p:spTgt>
                                        </p:tgtEl>
                                        <p:attrNameLst>
                                          <p:attrName>ppt_y</p:attrName>
                                        </p:attrNameLst>
                                      </p:cBhvr>
                                      <p:tavLst>
                                        <p:tav tm="0" fmla="#ppt_y-sin(pi*$)/81">
                                          <p:val>
                                            <p:fltVal val="0"/>
                                          </p:val>
                                        </p:tav>
                                        <p:tav tm="100000">
                                          <p:val>
                                            <p:fltVal val="1"/>
                                          </p:val>
                                        </p:tav>
                                      </p:tavLst>
                                    </p:anim>
                                    <p:animScale>
                                      <p:cBhvr>
                                        <p:cTn id="17" dur="26">
                                          <p:stCondLst>
                                            <p:cond delay="650"/>
                                          </p:stCondLst>
                                        </p:cTn>
                                        <p:tgtEl>
                                          <p:spTgt spid="228">
                                            <p:txEl>
                                              <p:pRg st="4" end="4"/>
                                            </p:txEl>
                                          </p:spTgt>
                                        </p:tgtEl>
                                      </p:cBhvr>
                                      <p:to x="100000" y="60000"/>
                                    </p:animScale>
                                    <p:animScale>
                                      <p:cBhvr>
                                        <p:cTn id="18" dur="166" decel="50000">
                                          <p:stCondLst>
                                            <p:cond delay="676"/>
                                          </p:stCondLst>
                                        </p:cTn>
                                        <p:tgtEl>
                                          <p:spTgt spid="228">
                                            <p:txEl>
                                              <p:pRg st="4" end="4"/>
                                            </p:txEl>
                                          </p:spTgt>
                                        </p:tgtEl>
                                      </p:cBhvr>
                                      <p:to x="100000" y="100000"/>
                                    </p:animScale>
                                    <p:animScale>
                                      <p:cBhvr>
                                        <p:cTn id="19" dur="26">
                                          <p:stCondLst>
                                            <p:cond delay="1312"/>
                                          </p:stCondLst>
                                        </p:cTn>
                                        <p:tgtEl>
                                          <p:spTgt spid="228">
                                            <p:txEl>
                                              <p:pRg st="4" end="4"/>
                                            </p:txEl>
                                          </p:spTgt>
                                        </p:tgtEl>
                                      </p:cBhvr>
                                      <p:to x="100000" y="80000"/>
                                    </p:animScale>
                                    <p:animScale>
                                      <p:cBhvr>
                                        <p:cTn id="20" dur="166" decel="50000">
                                          <p:stCondLst>
                                            <p:cond delay="1338"/>
                                          </p:stCondLst>
                                        </p:cTn>
                                        <p:tgtEl>
                                          <p:spTgt spid="228">
                                            <p:txEl>
                                              <p:pRg st="4" end="4"/>
                                            </p:txEl>
                                          </p:spTgt>
                                        </p:tgtEl>
                                      </p:cBhvr>
                                      <p:to x="100000" y="100000"/>
                                    </p:animScale>
                                    <p:animScale>
                                      <p:cBhvr>
                                        <p:cTn id="21" dur="26">
                                          <p:stCondLst>
                                            <p:cond delay="1642"/>
                                          </p:stCondLst>
                                        </p:cTn>
                                        <p:tgtEl>
                                          <p:spTgt spid="228">
                                            <p:txEl>
                                              <p:pRg st="4" end="4"/>
                                            </p:txEl>
                                          </p:spTgt>
                                        </p:tgtEl>
                                      </p:cBhvr>
                                      <p:to x="100000" y="90000"/>
                                    </p:animScale>
                                    <p:animScale>
                                      <p:cBhvr>
                                        <p:cTn id="22" dur="166" decel="50000">
                                          <p:stCondLst>
                                            <p:cond delay="1668"/>
                                          </p:stCondLst>
                                        </p:cTn>
                                        <p:tgtEl>
                                          <p:spTgt spid="228">
                                            <p:txEl>
                                              <p:pRg st="4" end="4"/>
                                            </p:txEl>
                                          </p:spTgt>
                                        </p:tgtEl>
                                      </p:cBhvr>
                                      <p:to x="100000" y="100000"/>
                                    </p:animScale>
                                    <p:animScale>
                                      <p:cBhvr>
                                        <p:cTn id="23" dur="26">
                                          <p:stCondLst>
                                            <p:cond delay="1808"/>
                                          </p:stCondLst>
                                        </p:cTn>
                                        <p:tgtEl>
                                          <p:spTgt spid="228">
                                            <p:txEl>
                                              <p:pRg st="4" end="4"/>
                                            </p:txEl>
                                          </p:spTgt>
                                        </p:tgtEl>
                                      </p:cBhvr>
                                      <p:to x="100000" y="95000"/>
                                    </p:animScale>
                                    <p:animScale>
                                      <p:cBhvr>
                                        <p:cTn id="24" dur="166" decel="50000">
                                          <p:stCondLst>
                                            <p:cond delay="1834"/>
                                          </p:stCondLst>
                                        </p:cTn>
                                        <p:tgtEl>
                                          <p:spTgt spid="228">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build="p"/>
      <p:bldP spid="22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2"/>
        <p:cNvGrpSpPr/>
        <p:nvPr/>
      </p:nvGrpSpPr>
      <p:grpSpPr>
        <a:xfrm>
          <a:off x="0" y="0"/>
          <a:ext cx="0" cy="0"/>
          <a:chOff x="0" y="0"/>
          <a:chExt cx="0" cy="0"/>
        </a:xfrm>
      </p:grpSpPr>
      <p:sp>
        <p:nvSpPr>
          <p:cNvPr id="233" name="Google Shape;233;p4"/>
          <p:cNvSpPr/>
          <p:nvPr/>
        </p:nvSpPr>
        <p:spPr>
          <a:xfrm>
            <a:off x="0" y="397"/>
            <a:ext cx="20104100" cy="11308556"/>
          </a:xfrm>
          <a:prstGeom prst="rect">
            <a:avLst/>
          </a:prstGeom>
          <a:solidFill>
            <a:schemeClr val="lt1"/>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234" name="Google Shape;234;p4"/>
          <p:cNvSpPr/>
          <p:nvPr/>
        </p:nvSpPr>
        <p:spPr>
          <a:xfrm rot="10800000">
            <a:off x="0" y="397"/>
            <a:ext cx="8702988" cy="11308556"/>
          </a:xfrm>
          <a:custGeom>
            <a:avLst/>
            <a:gdLst/>
            <a:ahLst/>
            <a:cxnLst/>
            <a:rect l="l" t="t" r="r" b="b"/>
            <a:pathLst>
              <a:path w="5277870" h="6858000" extrusionOk="0">
                <a:moveTo>
                  <a:pt x="487607" y="0"/>
                </a:moveTo>
                <a:lnTo>
                  <a:pt x="5277870" y="0"/>
                </a:lnTo>
                <a:lnTo>
                  <a:pt x="5277870" y="6858000"/>
                </a:lnTo>
                <a:lnTo>
                  <a:pt x="893273" y="6857998"/>
                </a:lnTo>
                <a:lnTo>
                  <a:pt x="876958" y="6843615"/>
                </a:lnTo>
                <a:lnTo>
                  <a:pt x="848451" y="6800899"/>
                </a:lnTo>
                <a:lnTo>
                  <a:pt x="827952" y="6765441"/>
                </a:lnTo>
                <a:cubicBezTo>
                  <a:pt x="827507" y="6750832"/>
                  <a:pt x="798355" y="6753978"/>
                  <a:pt x="799830" y="6739541"/>
                </a:cubicBezTo>
                <a:cubicBezTo>
                  <a:pt x="786503" y="6723280"/>
                  <a:pt x="803673" y="6682742"/>
                  <a:pt x="789686" y="6673829"/>
                </a:cubicBezTo>
                <a:cubicBezTo>
                  <a:pt x="776006" y="6657903"/>
                  <a:pt x="778015" y="6625745"/>
                  <a:pt x="765406" y="6620155"/>
                </a:cubicBezTo>
                <a:lnTo>
                  <a:pt x="720302" y="6610437"/>
                </a:lnTo>
                <a:lnTo>
                  <a:pt x="720839" y="6596307"/>
                </a:lnTo>
                <a:lnTo>
                  <a:pt x="737648" y="6536039"/>
                </a:lnTo>
                <a:cubicBezTo>
                  <a:pt x="731713" y="6378236"/>
                  <a:pt x="664893" y="6350780"/>
                  <a:pt x="674147" y="6239239"/>
                </a:cubicBezTo>
                <a:cubicBezTo>
                  <a:pt x="668193" y="6196030"/>
                  <a:pt x="677776" y="6168747"/>
                  <a:pt x="660239" y="6116986"/>
                </a:cubicBezTo>
                <a:cubicBezTo>
                  <a:pt x="693882" y="6035788"/>
                  <a:pt x="626477" y="5971885"/>
                  <a:pt x="632472" y="5895434"/>
                </a:cubicBezTo>
                <a:cubicBezTo>
                  <a:pt x="571936" y="5884249"/>
                  <a:pt x="624704" y="5880776"/>
                  <a:pt x="606181" y="5848019"/>
                </a:cubicBezTo>
                <a:cubicBezTo>
                  <a:pt x="593885" y="5819164"/>
                  <a:pt x="572509" y="5775628"/>
                  <a:pt x="558708" y="5722306"/>
                </a:cubicBezTo>
                <a:cubicBezTo>
                  <a:pt x="551746" y="5685812"/>
                  <a:pt x="532346" y="5564008"/>
                  <a:pt x="523366" y="5528085"/>
                </a:cubicBezTo>
                <a:cubicBezTo>
                  <a:pt x="518594" y="5519172"/>
                  <a:pt x="523045" y="5505250"/>
                  <a:pt x="504822" y="5506768"/>
                </a:cubicBezTo>
                <a:cubicBezTo>
                  <a:pt x="482648" y="5506487"/>
                  <a:pt x="511311" y="5459433"/>
                  <a:pt x="486823" y="5473318"/>
                </a:cubicBezTo>
                <a:cubicBezTo>
                  <a:pt x="506358" y="5440194"/>
                  <a:pt x="459463" y="5435836"/>
                  <a:pt x="445965" y="5418521"/>
                </a:cubicBezTo>
                <a:cubicBezTo>
                  <a:pt x="465954" y="5390815"/>
                  <a:pt x="417921" y="5381811"/>
                  <a:pt x="406875" y="5337536"/>
                </a:cubicBezTo>
                <a:cubicBezTo>
                  <a:pt x="430123" y="5306619"/>
                  <a:pt x="399081" y="5307846"/>
                  <a:pt x="428541" y="5255190"/>
                </a:cubicBezTo>
                <a:cubicBezTo>
                  <a:pt x="428852" y="5233629"/>
                  <a:pt x="407502" y="5247189"/>
                  <a:pt x="408744" y="5208171"/>
                </a:cubicBezTo>
                <a:cubicBezTo>
                  <a:pt x="406613" y="5154483"/>
                  <a:pt x="390295" y="5051554"/>
                  <a:pt x="384011" y="4993731"/>
                </a:cubicBezTo>
                <a:cubicBezTo>
                  <a:pt x="373186" y="4967089"/>
                  <a:pt x="370884" y="4912140"/>
                  <a:pt x="355965" y="4896399"/>
                </a:cubicBezTo>
                <a:cubicBezTo>
                  <a:pt x="355837" y="4852829"/>
                  <a:pt x="351078" y="4813709"/>
                  <a:pt x="326244" y="4838613"/>
                </a:cubicBezTo>
                <a:cubicBezTo>
                  <a:pt x="299018" y="4831439"/>
                  <a:pt x="336627" y="4804968"/>
                  <a:pt x="312542" y="4796522"/>
                </a:cubicBezTo>
                <a:lnTo>
                  <a:pt x="274747" y="4672370"/>
                </a:lnTo>
                <a:cubicBezTo>
                  <a:pt x="286762" y="4649487"/>
                  <a:pt x="276585" y="4640072"/>
                  <a:pt x="259158" y="4634253"/>
                </a:cubicBezTo>
                <a:cubicBezTo>
                  <a:pt x="255297" y="4595381"/>
                  <a:pt x="210632" y="4586807"/>
                  <a:pt x="192785" y="4549232"/>
                </a:cubicBezTo>
                <a:cubicBezTo>
                  <a:pt x="175514" y="4501329"/>
                  <a:pt x="155204" y="4520147"/>
                  <a:pt x="136304" y="4479912"/>
                </a:cubicBezTo>
                <a:lnTo>
                  <a:pt x="127433" y="4376609"/>
                </a:lnTo>
                <a:cubicBezTo>
                  <a:pt x="119863" y="4343333"/>
                  <a:pt x="97619" y="4308276"/>
                  <a:pt x="90884" y="4280257"/>
                </a:cubicBezTo>
                <a:cubicBezTo>
                  <a:pt x="94219" y="4220025"/>
                  <a:pt x="104684" y="4233011"/>
                  <a:pt x="87020" y="4208492"/>
                </a:cubicBezTo>
                <a:cubicBezTo>
                  <a:pt x="95065" y="4180444"/>
                  <a:pt x="129022" y="4152083"/>
                  <a:pt x="111109" y="4120636"/>
                </a:cubicBezTo>
                <a:cubicBezTo>
                  <a:pt x="115978" y="4121934"/>
                  <a:pt x="117998" y="4120145"/>
                  <a:pt x="118542" y="4116556"/>
                </a:cubicBezTo>
                <a:cubicBezTo>
                  <a:pt x="118321" y="4114246"/>
                  <a:pt x="118101" y="4111935"/>
                  <a:pt x="117882" y="4109625"/>
                </a:cubicBezTo>
                <a:lnTo>
                  <a:pt x="110577" y="4105624"/>
                </a:lnTo>
                <a:cubicBezTo>
                  <a:pt x="85114" y="4088878"/>
                  <a:pt x="113587" y="4082596"/>
                  <a:pt x="111226" y="4051441"/>
                </a:cubicBezTo>
                <a:cubicBezTo>
                  <a:pt x="111638" y="4036628"/>
                  <a:pt x="118512" y="3985548"/>
                  <a:pt x="124729" y="3988494"/>
                </a:cubicBezTo>
                <a:lnTo>
                  <a:pt x="98339" y="3926485"/>
                </a:lnTo>
                <a:cubicBezTo>
                  <a:pt x="120456" y="3887663"/>
                  <a:pt x="82381" y="3893685"/>
                  <a:pt x="82808" y="3857057"/>
                </a:cubicBezTo>
                <a:cubicBezTo>
                  <a:pt x="89625" y="3836374"/>
                  <a:pt x="88641" y="3824518"/>
                  <a:pt x="73254" y="3815650"/>
                </a:cubicBezTo>
                <a:cubicBezTo>
                  <a:pt x="107452" y="3718923"/>
                  <a:pt x="64680" y="3772318"/>
                  <a:pt x="67891" y="3696745"/>
                </a:cubicBezTo>
                <a:cubicBezTo>
                  <a:pt x="73347" y="3630391"/>
                  <a:pt x="83288" y="3531379"/>
                  <a:pt x="85894" y="3477814"/>
                </a:cubicBezTo>
                <a:cubicBezTo>
                  <a:pt x="88500" y="3424249"/>
                  <a:pt x="86217" y="3377198"/>
                  <a:pt x="83529" y="3375354"/>
                </a:cubicBezTo>
                <a:cubicBezTo>
                  <a:pt x="83101" y="3339059"/>
                  <a:pt x="90016" y="3285266"/>
                  <a:pt x="86805" y="3235494"/>
                </a:cubicBezTo>
                <a:cubicBezTo>
                  <a:pt x="78762" y="3207446"/>
                  <a:pt x="61419" y="3143345"/>
                  <a:pt x="79332" y="3111896"/>
                </a:cubicBezTo>
                <a:cubicBezTo>
                  <a:pt x="59856" y="3117096"/>
                  <a:pt x="85974" y="3072872"/>
                  <a:pt x="69725" y="3061665"/>
                </a:cubicBezTo>
                <a:cubicBezTo>
                  <a:pt x="56184" y="3054621"/>
                  <a:pt x="60953" y="3039562"/>
                  <a:pt x="58409" y="3026187"/>
                </a:cubicBezTo>
                <a:cubicBezTo>
                  <a:pt x="45869" y="3013333"/>
                  <a:pt x="46112" y="2950064"/>
                  <a:pt x="52868" y="2930097"/>
                </a:cubicBezTo>
                <a:cubicBezTo>
                  <a:pt x="80421" y="2876459"/>
                  <a:pt x="32874" y="2811741"/>
                  <a:pt x="53405" y="2768399"/>
                </a:cubicBezTo>
                <a:cubicBezTo>
                  <a:pt x="54801" y="2755814"/>
                  <a:pt x="53816" y="2744722"/>
                  <a:pt x="51356" y="2734615"/>
                </a:cubicBezTo>
                <a:lnTo>
                  <a:pt x="40996" y="2708116"/>
                </a:lnTo>
                <a:lnTo>
                  <a:pt x="31097" y="2704185"/>
                </a:lnTo>
                <a:lnTo>
                  <a:pt x="28589" y="2686011"/>
                </a:lnTo>
                <a:lnTo>
                  <a:pt x="13795" y="2656504"/>
                </a:lnTo>
                <a:cubicBezTo>
                  <a:pt x="56166" y="2648211"/>
                  <a:pt x="-6214" y="2580540"/>
                  <a:pt x="32108" y="2589493"/>
                </a:cubicBezTo>
                <a:cubicBezTo>
                  <a:pt x="22039" y="2539863"/>
                  <a:pt x="41060" y="2531259"/>
                  <a:pt x="32991" y="2457617"/>
                </a:cubicBezTo>
                <a:cubicBezTo>
                  <a:pt x="45635" y="2365891"/>
                  <a:pt x="40786" y="2284833"/>
                  <a:pt x="39071" y="2210817"/>
                </a:cubicBezTo>
                <a:cubicBezTo>
                  <a:pt x="39941" y="2106412"/>
                  <a:pt x="22396" y="1993081"/>
                  <a:pt x="19663" y="1901521"/>
                </a:cubicBezTo>
                <a:cubicBezTo>
                  <a:pt x="10670" y="1826286"/>
                  <a:pt x="4249" y="1796783"/>
                  <a:pt x="0" y="1700722"/>
                </a:cubicBezTo>
                <a:cubicBezTo>
                  <a:pt x="5587" y="1695223"/>
                  <a:pt x="14814" y="1668682"/>
                  <a:pt x="18023" y="1661610"/>
                </a:cubicBezTo>
                <a:lnTo>
                  <a:pt x="24668" y="1640073"/>
                </a:lnTo>
                <a:lnTo>
                  <a:pt x="23087" y="1637398"/>
                </a:lnTo>
                <a:cubicBezTo>
                  <a:pt x="19812" y="1625364"/>
                  <a:pt x="20811" y="1617807"/>
                  <a:pt x="23692" y="1612248"/>
                </a:cubicBezTo>
                <a:lnTo>
                  <a:pt x="41914" y="1498097"/>
                </a:lnTo>
                <a:lnTo>
                  <a:pt x="40195" y="1497364"/>
                </a:lnTo>
                <a:lnTo>
                  <a:pt x="37070" y="1490042"/>
                </a:lnTo>
                <a:lnTo>
                  <a:pt x="55020" y="1451416"/>
                </a:lnTo>
                <a:cubicBezTo>
                  <a:pt x="73102" y="1417430"/>
                  <a:pt x="80421" y="1313985"/>
                  <a:pt x="91616" y="1281781"/>
                </a:cubicBezTo>
                <a:cubicBezTo>
                  <a:pt x="137974" y="1171345"/>
                  <a:pt x="146547" y="1130634"/>
                  <a:pt x="166980" y="1074754"/>
                </a:cubicBezTo>
                <a:cubicBezTo>
                  <a:pt x="181651" y="1040817"/>
                  <a:pt x="190408" y="1034723"/>
                  <a:pt x="201075" y="1019094"/>
                </a:cubicBezTo>
                <a:cubicBezTo>
                  <a:pt x="207201" y="1005265"/>
                  <a:pt x="260932" y="958184"/>
                  <a:pt x="237042" y="938921"/>
                </a:cubicBezTo>
                <a:cubicBezTo>
                  <a:pt x="287348" y="869297"/>
                  <a:pt x="265291" y="876942"/>
                  <a:pt x="295369" y="815814"/>
                </a:cubicBezTo>
                <a:cubicBezTo>
                  <a:pt x="329951" y="751141"/>
                  <a:pt x="383834" y="609442"/>
                  <a:pt x="411453" y="584070"/>
                </a:cubicBezTo>
                <a:cubicBezTo>
                  <a:pt x="438653" y="530431"/>
                  <a:pt x="423178" y="516020"/>
                  <a:pt x="436475" y="461805"/>
                </a:cubicBezTo>
                <a:cubicBezTo>
                  <a:pt x="454281" y="438996"/>
                  <a:pt x="448264" y="386523"/>
                  <a:pt x="468429" y="360945"/>
                </a:cubicBezTo>
                <a:cubicBezTo>
                  <a:pt x="474686" y="267247"/>
                  <a:pt x="468220" y="285413"/>
                  <a:pt x="470922" y="226335"/>
                </a:cubicBezTo>
                <a:cubicBezTo>
                  <a:pt x="481883" y="180653"/>
                  <a:pt x="495229" y="85724"/>
                  <a:pt x="499717" y="51690"/>
                </a:cubicBezTo>
                <a:cubicBezTo>
                  <a:pt x="482601" y="39734"/>
                  <a:pt x="492651" y="34426"/>
                  <a:pt x="497850" y="22133"/>
                </a:cubicBezTo>
                <a:cubicBezTo>
                  <a:pt x="482148" y="14444"/>
                  <a:pt x="483752" y="7720"/>
                  <a:pt x="487145" y="1037"/>
                </a:cubicBezTo>
                <a:lnTo>
                  <a:pt x="487607" y="0"/>
                </a:lnTo>
                <a:close/>
              </a:path>
            </a:pathLst>
          </a:custGeom>
          <a:solidFill>
            <a:srgbClr val="82766A">
              <a:alpha val="14509"/>
            </a:srgbClr>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235" name="Google Shape;235;p4"/>
          <p:cNvSpPr txBox="1">
            <a:spLocks noGrp="1"/>
          </p:cNvSpPr>
          <p:nvPr>
            <p:ph type="title"/>
          </p:nvPr>
        </p:nvSpPr>
        <p:spPr>
          <a:xfrm>
            <a:off x="1170239" y="2576235"/>
            <a:ext cx="6258856" cy="6156881"/>
          </a:xfrm>
          <a:prstGeom prst="rect">
            <a:avLst/>
          </a:prstGeom>
          <a:noFill/>
          <a:ln>
            <a:noFill/>
          </a:ln>
        </p:spPr>
        <p:txBody>
          <a:bodyPr spcFirstLastPara="1" wrap="square" lIns="150756" tIns="75357" rIns="150756" bIns="75357"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lvl="0" indent="0" algn="ctr" rtl="0">
              <a:lnSpc>
                <a:spcPct val="90000"/>
              </a:lnSpc>
              <a:spcBef>
                <a:spcPts val="0"/>
              </a:spcBef>
              <a:spcAft>
                <a:spcPts val="0"/>
              </a:spcAft>
              <a:buClr>
                <a:srgbClr val="262626"/>
              </a:buClr>
              <a:buSzPts val="4400"/>
              <a:buFont typeface="Calibri"/>
              <a:buNone/>
            </a:pPr>
            <a:r>
              <a:rPr lang="en-US">
                <a:solidFill>
                  <a:srgbClr val="262626"/>
                </a:solidFill>
              </a:rPr>
              <a:t>Why?</a:t>
            </a:r>
            <a:endParaRPr/>
          </a:p>
        </p:txBody>
      </p:sp>
      <p:sp>
        <p:nvSpPr>
          <p:cNvPr id="236" name="Google Shape;236;p4"/>
          <p:cNvSpPr txBox="1">
            <a:spLocks noGrp="1"/>
          </p:cNvSpPr>
          <p:nvPr>
            <p:ph type="body" idx="1"/>
          </p:nvPr>
        </p:nvSpPr>
        <p:spPr>
          <a:xfrm>
            <a:off x="10052050" y="1209784"/>
            <a:ext cx="8468377" cy="8889782"/>
          </a:xfrm>
          <a:prstGeom prst="rect">
            <a:avLst/>
          </a:prstGeom>
          <a:noFill/>
          <a:ln>
            <a:noFill/>
          </a:ln>
        </p:spPr>
        <p:txBody>
          <a:bodyPr spcFirstLastPara="1" wrap="square" lIns="150756" tIns="75357" rIns="150756" bIns="75357"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Clr>
                <a:srgbClr val="262626"/>
              </a:buClr>
              <a:buSzPts val="2000"/>
              <a:buNone/>
            </a:pPr>
            <a:r>
              <a:rPr lang="en-US" sz="3298">
                <a:solidFill>
                  <a:srgbClr val="262626"/>
                </a:solidFill>
              </a:rPr>
              <a:t>Conventional wisdom:</a:t>
            </a:r>
            <a:endParaRPr/>
          </a:p>
          <a:p>
            <a:pPr marL="376961" lvl="0" indent="-376961" algn="l" rtl="0">
              <a:lnSpc>
                <a:spcPct val="90000"/>
              </a:lnSpc>
              <a:spcBef>
                <a:spcPts val="1649"/>
              </a:spcBef>
              <a:spcAft>
                <a:spcPts val="0"/>
              </a:spcAft>
              <a:buClr>
                <a:srgbClr val="262626"/>
              </a:buClr>
              <a:buSzPts val="2000"/>
              <a:buChar char="•"/>
            </a:pPr>
            <a:r>
              <a:rPr lang="en-US" sz="3298">
                <a:solidFill>
                  <a:srgbClr val="262626"/>
                </a:solidFill>
              </a:rPr>
              <a:t>We (the US) don’t make things anymore.</a:t>
            </a:r>
            <a:endParaRPr/>
          </a:p>
          <a:p>
            <a:pPr marL="376961" lvl="0" indent="-376961" algn="l" rtl="0">
              <a:lnSpc>
                <a:spcPct val="90000"/>
              </a:lnSpc>
              <a:spcBef>
                <a:spcPts val="1649"/>
              </a:spcBef>
              <a:spcAft>
                <a:spcPts val="0"/>
              </a:spcAft>
              <a:buClr>
                <a:srgbClr val="262626"/>
              </a:buClr>
              <a:buSzPts val="2000"/>
              <a:buChar char="•"/>
            </a:pPr>
            <a:r>
              <a:rPr lang="en-US" sz="3298">
                <a:solidFill>
                  <a:srgbClr val="262626"/>
                </a:solidFill>
              </a:rPr>
              <a:t>What we do make is made in the southeast- they’re taking our good jobs</a:t>
            </a:r>
            <a:endParaRPr/>
          </a:p>
          <a:p>
            <a:pPr marL="0" lvl="0" indent="0" algn="l" rtl="0">
              <a:lnSpc>
                <a:spcPct val="90000"/>
              </a:lnSpc>
              <a:spcBef>
                <a:spcPts val="1649"/>
              </a:spcBef>
              <a:spcAft>
                <a:spcPts val="0"/>
              </a:spcAft>
              <a:buClr>
                <a:srgbClr val="262626"/>
              </a:buClr>
              <a:buSzPts val="2000"/>
              <a:buNone/>
            </a:pPr>
            <a:br>
              <a:rPr lang="en-US" sz="3298">
                <a:solidFill>
                  <a:srgbClr val="262626"/>
                </a:solidFill>
              </a:rPr>
            </a:br>
            <a:r>
              <a:rPr lang="en-US" sz="3298">
                <a:solidFill>
                  <a:srgbClr val="262626"/>
                </a:solidFill>
              </a:rPr>
              <a:t>This informs our response, our economic development policy:</a:t>
            </a:r>
            <a:endParaRPr/>
          </a:p>
          <a:p>
            <a:pPr marL="376961" lvl="0" indent="-376961" algn="l" rtl="0">
              <a:lnSpc>
                <a:spcPct val="90000"/>
              </a:lnSpc>
              <a:spcBef>
                <a:spcPts val="1649"/>
              </a:spcBef>
              <a:spcAft>
                <a:spcPts val="0"/>
              </a:spcAft>
              <a:buClr>
                <a:srgbClr val="262626"/>
              </a:buClr>
              <a:buSzPts val="2000"/>
              <a:buChar char="•"/>
            </a:pPr>
            <a:r>
              <a:rPr lang="en-US" sz="3298">
                <a:solidFill>
                  <a:srgbClr val="262626"/>
                </a:solidFill>
              </a:rPr>
              <a:t>Fight harder for those remaining jobs</a:t>
            </a:r>
            <a:endParaRPr/>
          </a:p>
          <a:p>
            <a:pPr marL="376961" lvl="0" indent="-376961" algn="l" rtl="0">
              <a:lnSpc>
                <a:spcPct val="90000"/>
              </a:lnSpc>
              <a:spcBef>
                <a:spcPts val="1649"/>
              </a:spcBef>
              <a:spcAft>
                <a:spcPts val="0"/>
              </a:spcAft>
              <a:buClr>
                <a:srgbClr val="262626"/>
              </a:buClr>
              <a:buSzPts val="2000"/>
              <a:buChar char="•"/>
            </a:pPr>
            <a:r>
              <a:rPr lang="en-US" sz="3298">
                <a:solidFill>
                  <a:srgbClr val="262626"/>
                </a:solidFill>
              </a:rPr>
              <a:t>MEGA, IDRB, worker training, Renaissance Zones, site prep, SOAR</a:t>
            </a:r>
            <a:endParaRPr/>
          </a:p>
        </p:txBody>
      </p:sp>
    </p:spTree>
    <p:extLst>
      <p:ext uri="{BB962C8B-B14F-4D97-AF65-F5344CB8AC3E}">
        <p14:creationId xmlns:p14="http://schemas.microsoft.com/office/powerpoint/2010/main" val="3007652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0"/>
        <p:cNvGrpSpPr/>
        <p:nvPr/>
      </p:nvGrpSpPr>
      <p:grpSpPr>
        <a:xfrm>
          <a:off x="0" y="0"/>
          <a:ext cx="0" cy="0"/>
          <a:chOff x="0" y="0"/>
          <a:chExt cx="0" cy="0"/>
        </a:xfrm>
      </p:grpSpPr>
      <p:pic>
        <p:nvPicPr>
          <p:cNvPr id="241" name="Google Shape;241;p5"/>
          <p:cNvPicPr preferRelativeResize="0"/>
          <p:nvPr/>
        </p:nvPicPr>
        <p:blipFill rotWithShape="1">
          <a:blip r:embed="rId3">
            <a:alphaModFix/>
          </a:blip>
          <a:srcRect/>
          <a:stretch/>
        </p:blipFill>
        <p:spPr>
          <a:xfrm>
            <a:off x="753907" y="6888909"/>
            <a:ext cx="8948508" cy="3422802"/>
          </a:xfrm>
          <a:prstGeom prst="rect">
            <a:avLst/>
          </a:prstGeom>
          <a:noFill/>
          <a:ln>
            <a:noFill/>
          </a:ln>
        </p:spPr>
      </p:pic>
      <p:pic>
        <p:nvPicPr>
          <p:cNvPr id="242" name="Google Shape;242;p5"/>
          <p:cNvPicPr preferRelativeResize="0"/>
          <p:nvPr/>
        </p:nvPicPr>
        <p:blipFill rotWithShape="1">
          <a:blip r:embed="rId4">
            <a:alphaModFix/>
          </a:blip>
          <a:srcRect/>
          <a:stretch/>
        </p:blipFill>
        <p:spPr>
          <a:xfrm>
            <a:off x="891028" y="1660094"/>
            <a:ext cx="8948508" cy="2259497"/>
          </a:xfrm>
          <a:prstGeom prst="rect">
            <a:avLst/>
          </a:prstGeom>
          <a:noFill/>
          <a:ln>
            <a:noFill/>
          </a:ln>
        </p:spPr>
      </p:pic>
      <p:sp>
        <p:nvSpPr>
          <p:cNvPr id="243" name="Google Shape;243;p5"/>
          <p:cNvSpPr/>
          <p:nvPr/>
        </p:nvSpPr>
        <p:spPr>
          <a:xfrm>
            <a:off x="9976660" y="397"/>
            <a:ext cx="150781" cy="11308556"/>
          </a:xfrm>
          <a:prstGeom prst="rect">
            <a:avLst/>
          </a:prstGeom>
          <a:solidFill>
            <a:srgbClr val="3F3F3F"/>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244" name="Google Shape;244;p5"/>
          <p:cNvSpPr/>
          <p:nvPr/>
        </p:nvSpPr>
        <p:spPr>
          <a:xfrm>
            <a:off x="0" y="5579285"/>
            <a:ext cx="10102310" cy="150781"/>
          </a:xfrm>
          <a:prstGeom prst="rect">
            <a:avLst/>
          </a:prstGeom>
          <a:solidFill>
            <a:srgbClr val="3F3F3F"/>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pic>
        <p:nvPicPr>
          <p:cNvPr id="245" name="Google Shape;245;p5" descr="Graphical user interface, website&#10;&#10;Description automatically generated"/>
          <p:cNvPicPr preferRelativeResize="0"/>
          <p:nvPr/>
        </p:nvPicPr>
        <p:blipFill rotWithShape="1">
          <a:blip r:embed="rId5">
            <a:alphaModFix/>
          </a:blip>
          <a:srcRect/>
          <a:stretch/>
        </p:blipFill>
        <p:spPr>
          <a:xfrm>
            <a:off x="10376556" y="1966491"/>
            <a:ext cx="10548306" cy="7225587"/>
          </a:xfrm>
          <a:prstGeom prst="rect">
            <a:avLst/>
          </a:prstGeom>
          <a:noFill/>
          <a:ln>
            <a:noFill/>
          </a:ln>
        </p:spPr>
      </p:pic>
    </p:spTree>
    <p:extLst>
      <p:ext uri="{BB962C8B-B14F-4D97-AF65-F5344CB8AC3E}">
        <p14:creationId xmlns:p14="http://schemas.microsoft.com/office/powerpoint/2010/main" val="3496895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9"/>
        <p:cNvGrpSpPr/>
        <p:nvPr/>
      </p:nvGrpSpPr>
      <p:grpSpPr>
        <a:xfrm>
          <a:off x="0" y="0"/>
          <a:ext cx="0" cy="0"/>
          <a:chOff x="0" y="0"/>
          <a:chExt cx="0" cy="0"/>
        </a:xfrm>
      </p:grpSpPr>
      <p:sp>
        <p:nvSpPr>
          <p:cNvPr id="250" name="Google Shape;250;p6"/>
          <p:cNvSpPr/>
          <p:nvPr/>
        </p:nvSpPr>
        <p:spPr>
          <a:xfrm>
            <a:off x="0" y="397"/>
            <a:ext cx="20099074" cy="11308556"/>
          </a:xfrm>
          <a:prstGeom prst="rect">
            <a:avLst/>
          </a:prstGeom>
          <a:solidFill>
            <a:schemeClr val="lt1"/>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251" name="Google Shape;251;p6"/>
          <p:cNvSpPr txBox="1"/>
          <p:nvPr/>
        </p:nvSpPr>
        <p:spPr>
          <a:xfrm>
            <a:off x="1382157" y="744705"/>
            <a:ext cx="17334760" cy="6705555"/>
          </a:xfrm>
          <a:prstGeom prst="rect">
            <a:avLst/>
          </a:prstGeom>
          <a:noFill/>
          <a:ln>
            <a:noFill/>
          </a:ln>
        </p:spPr>
        <p:txBody>
          <a:bodyPr spcFirstLastPara="1" wrap="square" lIns="150756" tIns="75357" rIns="150756" bIns="75357"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90000"/>
              </a:lnSpc>
              <a:spcBef>
                <a:spcPts val="0"/>
              </a:spcBef>
              <a:spcAft>
                <a:spcPts val="0"/>
              </a:spcAft>
              <a:buClr>
                <a:srgbClr val="000000"/>
              </a:buClr>
              <a:buSzPts val="6600"/>
              <a:buFont typeface="Arial"/>
              <a:buNone/>
            </a:pPr>
            <a:r>
              <a:rPr lang="en-US" sz="10883" b="0" i="0" u="none" strike="noStrike" cap="none">
                <a:solidFill>
                  <a:schemeClr val="dk1"/>
                </a:solidFill>
                <a:latin typeface="Calibri"/>
                <a:ea typeface="Calibri"/>
                <a:cs typeface="Calibri"/>
                <a:sym typeface="Calibri"/>
              </a:rPr>
              <a:t>But, as usual with ‘Conventional Wisdom,’ we rarely stop to ask:</a:t>
            </a:r>
            <a:endParaRPr sz="2309" b="0" i="0" u="none" strike="noStrike" cap="none">
              <a:solidFill>
                <a:srgbClr val="000000"/>
              </a:solidFill>
              <a:latin typeface="Arial"/>
              <a:ea typeface="Arial"/>
              <a:cs typeface="Arial"/>
              <a:sym typeface="Arial"/>
            </a:endParaRPr>
          </a:p>
          <a:p>
            <a:pPr marL="0" marR="0" lvl="0" indent="0" algn="l" rtl="0">
              <a:lnSpc>
                <a:spcPct val="90000"/>
              </a:lnSpc>
              <a:spcBef>
                <a:spcPts val="989"/>
              </a:spcBef>
              <a:spcAft>
                <a:spcPts val="0"/>
              </a:spcAft>
              <a:buClr>
                <a:srgbClr val="000000"/>
              </a:buClr>
              <a:buSzPts val="6600"/>
              <a:buFont typeface="Arial"/>
              <a:buNone/>
            </a:pPr>
            <a:endParaRPr sz="10883" b="0" i="0" u="none" strike="noStrike" cap="none">
              <a:solidFill>
                <a:schemeClr val="dk1"/>
              </a:solidFill>
              <a:latin typeface="Calibri"/>
              <a:ea typeface="Calibri"/>
              <a:cs typeface="Calibri"/>
              <a:sym typeface="Calibri"/>
            </a:endParaRPr>
          </a:p>
        </p:txBody>
      </p:sp>
      <p:sp>
        <p:nvSpPr>
          <p:cNvPr id="252" name="Google Shape;252;p6"/>
          <p:cNvSpPr/>
          <p:nvPr/>
        </p:nvSpPr>
        <p:spPr>
          <a:xfrm>
            <a:off x="1382157" y="7781163"/>
            <a:ext cx="8921194" cy="30156"/>
          </a:xfrm>
          <a:custGeom>
            <a:avLst/>
            <a:gdLst/>
            <a:ahLst/>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253" name="Google Shape;253;p6"/>
          <p:cNvSpPr txBox="1"/>
          <p:nvPr/>
        </p:nvSpPr>
        <p:spPr>
          <a:xfrm>
            <a:off x="2045763" y="8685762"/>
            <a:ext cx="16007547" cy="1827039"/>
          </a:xfrm>
          <a:prstGeom prst="rect">
            <a:avLst/>
          </a:prstGeom>
          <a:noFill/>
          <a:ln>
            <a:noFill/>
          </a:ln>
        </p:spPr>
        <p:txBody>
          <a:bodyPr spcFirstLastPara="1" wrap="square" lIns="150756" tIns="75357" rIns="150756" bIns="7535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6600"/>
              <a:buFont typeface="Arial"/>
              <a:buNone/>
            </a:pPr>
            <a:r>
              <a:rPr lang="en-US" sz="10883" b="0" i="0" u="none" strike="noStrike" cap="none">
                <a:solidFill>
                  <a:schemeClr val="dk1"/>
                </a:solidFill>
                <a:latin typeface="Calibri"/>
                <a:ea typeface="Calibri"/>
                <a:cs typeface="Calibri"/>
                <a:sym typeface="Calibri"/>
              </a:rPr>
              <a:t>Are we right?</a:t>
            </a:r>
            <a:endParaRPr sz="2309"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4848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p7">
            <a:hlinkClick r:id="rId3"/>
          </p:cNvPr>
          <p:cNvPicPr preferRelativeResize="0"/>
          <p:nvPr/>
        </p:nvPicPr>
        <p:blipFill rotWithShape="1">
          <a:blip r:embed="rId4">
            <a:alphaModFix/>
          </a:blip>
          <a:srcRect/>
          <a:stretch/>
        </p:blipFill>
        <p:spPr>
          <a:xfrm>
            <a:off x="3298329" y="2563187"/>
            <a:ext cx="13507442" cy="6497102"/>
          </a:xfrm>
          <a:prstGeom prst="rect">
            <a:avLst/>
          </a:prstGeom>
          <a:noFill/>
          <a:ln>
            <a:noFill/>
          </a:ln>
        </p:spPr>
      </p:pic>
      <p:sp>
        <p:nvSpPr>
          <p:cNvPr id="259" name="Google Shape;259;p7"/>
          <p:cNvSpPr txBox="1"/>
          <p:nvPr/>
        </p:nvSpPr>
        <p:spPr>
          <a:xfrm>
            <a:off x="3141265" y="157463"/>
            <a:ext cx="12565063" cy="761266"/>
          </a:xfrm>
          <a:prstGeom prst="rect">
            <a:avLst/>
          </a:prstGeom>
          <a:noFill/>
          <a:ln>
            <a:noFill/>
          </a:ln>
        </p:spPr>
        <p:txBody>
          <a:bodyPr spcFirstLastPara="1" wrap="square" lIns="150756" tIns="75357" rIns="150756" bIns="7535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2400"/>
              <a:buFont typeface="Arial"/>
              <a:buNone/>
            </a:pPr>
            <a:r>
              <a:rPr lang="en-US" sz="3958" b="0" i="0" u="none" strike="noStrike" cap="none">
                <a:solidFill>
                  <a:srgbClr val="333333"/>
                </a:solidFill>
                <a:latin typeface="Calibri"/>
                <a:ea typeface="Calibri"/>
                <a:cs typeface="Calibri"/>
                <a:sym typeface="Calibri"/>
              </a:rPr>
              <a:t> </a:t>
            </a:r>
            <a:endParaRPr sz="2309" b="0" i="0" u="none" strike="noStrike" cap="none">
              <a:solidFill>
                <a:srgbClr val="000000"/>
              </a:solidFill>
              <a:latin typeface="Arial"/>
              <a:ea typeface="Arial"/>
              <a:cs typeface="Arial"/>
              <a:sym typeface="Arial"/>
            </a:endParaRPr>
          </a:p>
        </p:txBody>
      </p:sp>
      <p:sp>
        <p:nvSpPr>
          <p:cNvPr id="260" name="Google Shape;260;p7"/>
          <p:cNvSpPr txBox="1"/>
          <p:nvPr/>
        </p:nvSpPr>
        <p:spPr>
          <a:xfrm>
            <a:off x="4071988" y="1165467"/>
            <a:ext cx="11960124" cy="862768"/>
          </a:xfrm>
          <a:prstGeom prst="rect">
            <a:avLst/>
          </a:prstGeom>
          <a:noFill/>
          <a:ln>
            <a:noFill/>
          </a:ln>
        </p:spPr>
        <p:txBody>
          <a:bodyPr spcFirstLastPara="1" wrap="square" lIns="150756" tIns="75357" rIns="150756" bIns="7535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2800"/>
              <a:buFont typeface="Arial"/>
              <a:buNone/>
            </a:pPr>
            <a:r>
              <a:rPr lang="en-US" sz="4617" b="1" i="0" u="none" strike="noStrike" cap="none">
                <a:solidFill>
                  <a:schemeClr val="dk1"/>
                </a:solidFill>
                <a:latin typeface="Calibri"/>
                <a:ea typeface="Calibri"/>
                <a:cs typeface="Calibri"/>
                <a:sym typeface="Calibri"/>
              </a:rPr>
              <a:t>Manufacturing employment is near recent lows</a:t>
            </a:r>
            <a:endParaRPr sz="2309"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808553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Google Shape;265;p8" descr="FRED Graph">
            <a:hlinkClick r:id="rId3"/>
          </p:cNvPr>
          <p:cNvPicPr preferRelativeResize="0"/>
          <p:nvPr/>
        </p:nvPicPr>
        <p:blipFill rotWithShape="1">
          <a:blip r:embed="rId4">
            <a:alphaModFix/>
          </a:blip>
          <a:srcRect/>
          <a:stretch/>
        </p:blipFill>
        <p:spPr>
          <a:xfrm>
            <a:off x="3298329" y="1256903"/>
            <a:ext cx="13507442" cy="9109670"/>
          </a:xfrm>
          <a:prstGeom prst="rect">
            <a:avLst/>
          </a:prstGeom>
          <a:noFill/>
          <a:ln>
            <a:noFill/>
          </a:ln>
        </p:spPr>
      </p:pic>
      <p:sp>
        <p:nvSpPr>
          <p:cNvPr id="266" name="Google Shape;266;p8"/>
          <p:cNvSpPr txBox="1"/>
          <p:nvPr/>
        </p:nvSpPr>
        <p:spPr>
          <a:xfrm>
            <a:off x="3141265" y="157462"/>
            <a:ext cx="12565063" cy="862768"/>
          </a:xfrm>
          <a:prstGeom prst="rect">
            <a:avLst/>
          </a:prstGeom>
          <a:noFill/>
          <a:ln>
            <a:noFill/>
          </a:ln>
        </p:spPr>
        <p:txBody>
          <a:bodyPr spcFirstLastPara="1" wrap="square" lIns="150756" tIns="75357" rIns="150756" bIns="7535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2800"/>
              <a:buFont typeface="Arial"/>
              <a:buNone/>
            </a:pPr>
            <a:r>
              <a:rPr lang="en-US" sz="4617" b="1" i="0" u="none" strike="noStrike" cap="none">
                <a:solidFill>
                  <a:schemeClr val="dk1"/>
                </a:solidFill>
                <a:latin typeface="Calibri"/>
                <a:ea typeface="Calibri"/>
                <a:cs typeface="Calibri"/>
                <a:sym typeface="Calibri"/>
              </a:rPr>
              <a:t>Manufacturing output is near record highs </a:t>
            </a:r>
            <a:endParaRPr sz="4617" b="1"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45190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9"/>
          <p:cNvSpPr txBox="1">
            <a:spLocks noGrp="1"/>
          </p:cNvSpPr>
          <p:nvPr>
            <p:ph type="title"/>
          </p:nvPr>
        </p:nvSpPr>
        <p:spPr>
          <a:xfrm>
            <a:off x="3266916" y="817126"/>
            <a:ext cx="13570268" cy="1884759"/>
          </a:xfrm>
          <a:prstGeom prst="rect">
            <a:avLst/>
          </a:prstGeom>
          <a:noFill/>
          <a:ln>
            <a:noFill/>
          </a:ln>
        </p:spPr>
        <p:txBody>
          <a:bodyPr spcFirstLastPara="1" wrap="square" lIns="150756" tIns="75357" rIns="150756" bIns="75357"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Clr>
                <a:schemeClr val="dk1"/>
              </a:buClr>
              <a:buSzPct val="100000"/>
              <a:buFont typeface="Calibri"/>
              <a:buNone/>
            </a:pPr>
            <a:r>
              <a:rPr lang="en-US"/>
              <a:t>Manufacturing jobs in Michigan</a:t>
            </a:r>
            <a:br>
              <a:rPr lang="en-US"/>
            </a:br>
            <a:endParaRPr/>
          </a:p>
        </p:txBody>
      </p:sp>
      <p:sp>
        <p:nvSpPr>
          <p:cNvPr id="272" name="Google Shape;272;p9"/>
          <p:cNvSpPr txBox="1">
            <a:spLocks noGrp="1"/>
          </p:cNvSpPr>
          <p:nvPr>
            <p:ph type="sldNum" idx="12"/>
          </p:nvPr>
        </p:nvSpPr>
        <p:spPr>
          <a:xfrm>
            <a:off x="14198520" y="10481754"/>
            <a:ext cx="4523423" cy="602076"/>
          </a:xfrm>
          <a:prstGeom prst="rect">
            <a:avLst/>
          </a:prstGeom>
          <a:no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80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80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80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80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80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80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80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80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808" b="0" i="0" u="none" strike="noStrike" cap="none">
                <a:solidFill>
                  <a:srgbClr val="000000"/>
                </a:solidFill>
                <a:latin typeface="Arial"/>
                <a:ea typeface="Arial"/>
                <a:cs typeface="Arial"/>
                <a:sym typeface="Arial"/>
              </a:defRPr>
            </a:lvl9pPr>
          </a:lstStyle>
          <a:p>
            <a:pPr marL="0" marR="0" lvl="0" indent="0" algn="r" rtl="0">
              <a:lnSpc>
                <a:spcPct val="100000"/>
              </a:lnSpc>
              <a:spcBef>
                <a:spcPts val="0"/>
              </a:spcBef>
              <a:spcAft>
                <a:spcPts val="0"/>
              </a:spcAft>
              <a:buClr>
                <a:schemeClr val="dk1"/>
              </a:buClr>
              <a:buSzPts val="1400"/>
              <a:buFont typeface="Arial"/>
              <a:buNone/>
            </a:pPr>
            <a:fld id="{00000000-1234-1234-1234-123412341234}" type="slidenum">
              <a:rPr lang="en-US" sz="2309">
                <a:solidFill>
                  <a:schemeClr val="dk1"/>
                </a:solidFill>
                <a:latin typeface="Arial"/>
                <a:ea typeface="Arial"/>
                <a:cs typeface="Arial"/>
                <a:sym typeface="Arial"/>
              </a:rPr>
              <a:pPr marL="0" marR="0" lvl="0" indent="0" algn="r" rtl="0">
                <a:lnSpc>
                  <a:spcPct val="100000"/>
                </a:lnSpc>
                <a:spcBef>
                  <a:spcPts val="0"/>
                </a:spcBef>
                <a:spcAft>
                  <a:spcPts val="0"/>
                </a:spcAft>
                <a:buClr>
                  <a:schemeClr val="dk1"/>
                </a:buClr>
                <a:buSzPts val="1400"/>
                <a:buFont typeface="Arial"/>
                <a:buNone/>
              </a:pPr>
              <a:t>18</a:t>
            </a:fld>
            <a:endParaRPr sz="2309">
              <a:solidFill>
                <a:schemeClr val="dk1"/>
              </a:solidFill>
              <a:latin typeface="Arial"/>
              <a:ea typeface="Arial"/>
              <a:cs typeface="Arial"/>
              <a:sym typeface="Arial"/>
            </a:endParaRPr>
          </a:p>
        </p:txBody>
      </p:sp>
      <p:pic>
        <p:nvPicPr>
          <p:cNvPr id="273" name="Google Shape;273;p9"/>
          <p:cNvPicPr preferRelativeResize="0">
            <a:picLocks noGrp="1"/>
          </p:cNvPicPr>
          <p:nvPr>
            <p:ph type="body" idx="1"/>
          </p:nvPr>
        </p:nvPicPr>
        <p:blipFill rotWithShape="1">
          <a:blip r:embed="rId3">
            <a:alphaModFix/>
          </a:blip>
          <a:srcRect/>
          <a:stretch/>
        </p:blipFill>
        <p:spPr>
          <a:xfrm>
            <a:off x="3266916" y="2010807"/>
            <a:ext cx="13570268" cy="7559979"/>
          </a:xfrm>
          <a:prstGeom prst="rect">
            <a:avLst/>
          </a:prstGeom>
          <a:noFill/>
          <a:ln>
            <a:noFill/>
          </a:ln>
        </p:spPr>
      </p:pic>
    </p:spTree>
    <p:extLst>
      <p:ext uri="{BB962C8B-B14F-4D97-AF65-F5344CB8AC3E}">
        <p14:creationId xmlns:p14="http://schemas.microsoft.com/office/powerpoint/2010/main" val="6346233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Google Shape;278;p10" descr="FRED Graph">
            <a:hlinkClick r:id="rId3"/>
          </p:cNvPr>
          <p:cNvPicPr preferRelativeResize="0"/>
          <p:nvPr/>
        </p:nvPicPr>
        <p:blipFill rotWithShape="1">
          <a:blip r:embed="rId4">
            <a:alphaModFix/>
          </a:blip>
          <a:srcRect/>
          <a:stretch/>
        </p:blipFill>
        <p:spPr>
          <a:xfrm>
            <a:off x="3298329" y="1256903"/>
            <a:ext cx="13507442" cy="9109670"/>
          </a:xfrm>
          <a:prstGeom prst="rect">
            <a:avLst/>
          </a:prstGeom>
          <a:noFill/>
          <a:ln>
            <a:noFill/>
          </a:ln>
        </p:spPr>
      </p:pic>
      <p:sp>
        <p:nvSpPr>
          <p:cNvPr id="279" name="Google Shape;279;p10"/>
          <p:cNvSpPr txBox="1"/>
          <p:nvPr/>
        </p:nvSpPr>
        <p:spPr>
          <a:xfrm>
            <a:off x="3141265" y="157463"/>
            <a:ext cx="12565063" cy="761266"/>
          </a:xfrm>
          <a:prstGeom prst="rect">
            <a:avLst/>
          </a:prstGeom>
          <a:noFill/>
          <a:ln>
            <a:noFill/>
          </a:ln>
        </p:spPr>
        <p:txBody>
          <a:bodyPr spcFirstLastPara="1" wrap="square" lIns="150756" tIns="75357" rIns="150756" bIns="7535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2400"/>
              <a:buFont typeface="Arial"/>
              <a:buNone/>
            </a:pPr>
            <a:r>
              <a:rPr lang="en-US" sz="3958" b="0" i="0" u="none" strike="noStrike" cap="none">
                <a:solidFill>
                  <a:srgbClr val="333333"/>
                </a:solidFill>
                <a:latin typeface="Calibri"/>
                <a:ea typeface="Calibri"/>
                <a:cs typeface="Calibri"/>
                <a:sym typeface="Calibri"/>
              </a:rPr>
              <a:t> </a:t>
            </a:r>
            <a:endParaRPr sz="2309" b="0" i="0" u="none" strike="noStrike" cap="none">
              <a:solidFill>
                <a:srgbClr val="000000"/>
              </a:solidFill>
              <a:latin typeface="Arial"/>
              <a:ea typeface="Arial"/>
              <a:cs typeface="Arial"/>
              <a:sym typeface="Arial"/>
            </a:endParaRPr>
          </a:p>
        </p:txBody>
      </p:sp>
      <p:sp>
        <p:nvSpPr>
          <p:cNvPr id="280" name="Google Shape;280;p10"/>
          <p:cNvSpPr txBox="1"/>
          <p:nvPr/>
        </p:nvSpPr>
        <p:spPr>
          <a:xfrm>
            <a:off x="15962665" y="5268103"/>
            <a:ext cx="1078989" cy="609013"/>
          </a:xfrm>
          <a:prstGeom prst="rect">
            <a:avLst/>
          </a:prstGeom>
          <a:noFill/>
          <a:ln>
            <a:noFill/>
          </a:ln>
        </p:spPr>
        <p:txBody>
          <a:bodyPr spcFirstLastPara="1" wrap="square" lIns="150756" tIns="75357" rIns="150756" bIns="7535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r>
              <a:rPr lang="en-US" sz="2968" b="0" i="0" u="none" strike="noStrike" cap="none">
                <a:solidFill>
                  <a:schemeClr val="dk1"/>
                </a:solidFill>
                <a:latin typeface="Calibri"/>
                <a:ea typeface="Calibri"/>
                <a:cs typeface="Calibri"/>
                <a:sym typeface="Calibri"/>
              </a:rPr>
              <a:t>-33%</a:t>
            </a:r>
            <a:endParaRPr sz="2309" b="0" i="0" u="none" strike="noStrike" cap="none">
              <a:solidFill>
                <a:srgbClr val="000000"/>
              </a:solidFill>
              <a:latin typeface="Arial"/>
              <a:ea typeface="Arial"/>
              <a:cs typeface="Arial"/>
              <a:sym typeface="Arial"/>
            </a:endParaRPr>
          </a:p>
        </p:txBody>
      </p:sp>
      <p:sp>
        <p:nvSpPr>
          <p:cNvPr id="281" name="Google Shape;281;p10"/>
          <p:cNvSpPr txBox="1"/>
          <p:nvPr/>
        </p:nvSpPr>
        <p:spPr>
          <a:xfrm>
            <a:off x="15883845" y="7665085"/>
            <a:ext cx="1078989" cy="609013"/>
          </a:xfrm>
          <a:prstGeom prst="rect">
            <a:avLst/>
          </a:prstGeom>
          <a:noFill/>
          <a:ln>
            <a:noFill/>
          </a:ln>
        </p:spPr>
        <p:txBody>
          <a:bodyPr spcFirstLastPara="1" wrap="square" lIns="150756" tIns="75357" rIns="150756" bIns="7535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r>
              <a:rPr lang="en-US" sz="2968" b="0" i="0" u="none" strike="noStrike" cap="none">
                <a:solidFill>
                  <a:schemeClr val="dk1"/>
                </a:solidFill>
                <a:latin typeface="Calibri"/>
                <a:ea typeface="Calibri"/>
                <a:cs typeface="Calibri"/>
                <a:sym typeface="Calibri"/>
              </a:rPr>
              <a:t>-33%</a:t>
            </a:r>
            <a:endParaRPr sz="2309" b="0" i="0" u="none" strike="noStrike" cap="none">
              <a:solidFill>
                <a:srgbClr val="000000"/>
              </a:solidFill>
              <a:latin typeface="Arial"/>
              <a:ea typeface="Arial"/>
              <a:cs typeface="Arial"/>
              <a:sym typeface="Arial"/>
            </a:endParaRPr>
          </a:p>
        </p:txBody>
      </p:sp>
      <p:sp>
        <p:nvSpPr>
          <p:cNvPr id="282" name="Google Shape;282;p10"/>
          <p:cNvSpPr txBox="1"/>
          <p:nvPr/>
        </p:nvSpPr>
        <p:spPr>
          <a:xfrm>
            <a:off x="15844724" y="8807304"/>
            <a:ext cx="1078989" cy="609013"/>
          </a:xfrm>
          <a:prstGeom prst="rect">
            <a:avLst/>
          </a:prstGeom>
          <a:noFill/>
          <a:ln>
            <a:noFill/>
          </a:ln>
        </p:spPr>
        <p:txBody>
          <a:bodyPr spcFirstLastPara="1" wrap="square" lIns="150756" tIns="75357" rIns="150756" bIns="7535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r>
              <a:rPr lang="en-US" sz="2968" b="0" i="0" u="none" strike="noStrike" cap="none">
                <a:solidFill>
                  <a:schemeClr val="dk1"/>
                </a:solidFill>
                <a:latin typeface="Calibri"/>
                <a:ea typeface="Calibri"/>
                <a:cs typeface="Calibri"/>
                <a:sym typeface="Calibri"/>
              </a:rPr>
              <a:t>-14%</a:t>
            </a:r>
            <a:endParaRPr sz="2309" b="0" i="0" u="none" strike="noStrike" cap="none">
              <a:solidFill>
                <a:srgbClr val="000000"/>
              </a:solidFill>
              <a:latin typeface="Arial"/>
              <a:ea typeface="Arial"/>
              <a:cs typeface="Arial"/>
              <a:sym typeface="Arial"/>
            </a:endParaRPr>
          </a:p>
        </p:txBody>
      </p:sp>
      <p:sp>
        <p:nvSpPr>
          <p:cNvPr id="283" name="Google Shape;283;p10"/>
          <p:cNvSpPr txBox="1"/>
          <p:nvPr/>
        </p:nvSpPr>
        <p:spPr>
          <a:xfrm>
            <a:off x="15883845" y="6936018"/>
            <a:ext cx="1078989" cy="609013"/>
          </a:xfrm>
          <a:prstGeom prst="rect">
            <a:avLst/>
          </a:prstGeom>
          <a:noFill/>
          <a:ln>
            <a:noFill/>
          </a:ln>
        </p:spPr>
        <p:txBody>
          <a:bodyPr spcFirstLastPara="1" wrap="square" lIns="150756" tIns="75357" rIns="150756" bIns="7535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r>
              <a:rPr lang="en-US" sz="2968" b="0" i="0" u="none" strike="noStrike" cap="none">
                <a:solidFill>
                  <a:schemeClr val="dk1"/>
                </a:solidFill>
                <a:latin typeface="Calibri"/>
                <a:ea typeface="Calibri"/>
                <a:cs typeface="Calibri"/>
                <a:sym typeface="Calibri"/>
              </a:rPr>
              <a:t>-26%</a:t>
            </a:r>
            <a:endParaRPr sz="2309" b="0" i="0" u="none" strike="noStrike" cap="none">
              <a:solidFill>
                <a:srgbClr val="000000"/>
              </a:solidFill>
              <a:latin typeface="Arial"/>
              <a:ea typeface="Arial"/>
              <a:cs typeface="Arial"/>
              <a:sym typeface="Arial"/>
            </a:endParaRPr>
          </a:p>
        </p:txBody>
      </p:sp>
      <p:sp>
        <p:nvSpPr>
          <p:cNvPr id="284" name="Google Shape;284;p10"/>
          <p:cNvSpPr txBox="1"/>
          <p:nvPr/>
        </p:nvSpPr>
        <p:spPr>
          <a:xfrm>
            <a:off x="15815906" y="8315131"/>
            <a:ext cx="1078989" cy="609013"/>
          </a:xfrm>
          <a:prstGeom prst="rect">
            <a:avLst/>
          </a:prstGeom>
          <a:noFill/>
          <a:ln>
            <a:noFill/>
          </a:ln>
        </p:spPr>
        <p:txBody>
          <a:bodyPr spcFirstLastPara="1" wrap="square" lIns="150756" tIns="75357" rIns="150756" bIns="7535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r>
              <a:rPr lang="en-US" sz="2968" b="0" i="0" u="none" strike="noStrike" cap="none">
                <a:solidFill>
                  <a:schemeClr val="dk1"/>
                </a:solidFill>
                <a:latin typeface="Calibri"/>
                <a:ea typeface="Calibri"/>
                <a:cs typeface="Calibri"/>
                <a:sym typeface="Calibri"/>
              </a:rPr>
              <a:t>-30%</a:t>
            </a:r>
            <a:endParaRPr sz="2309" b="0" i="0" u="none" strike="noStrike" cap="none">
              <a:solidFill>
                <a:srgbClr val="000000"/>
              </a:solidFill>
              <a:latin typeface="Arial"/>
              <a:ea typeface="Arial"/>
              <a:cs typeface="Arial"/>
              <a:sym typeface="Arial"/>
            </a:endParaRPr>
          </a:p>
        </p:txBody>
      </p:sp>
      <p:sp>
        <p:nvSpPr>
          <p:cNvPr id="285" name="Google Shape;285;p10"/>
          <p:cNvSpPr txBox="1"/>
          <p:nvPr/>
        </p:nvSpPr>
        <p:spPr>
          <a:xfrm>
            <a:off x="5440575" y="394135"/>
            <a:ext cx="9222950" cy="862768"/>
          </a:xfrm>
          <a:prstGeom prst="rect">
            <a:avLst/>
          </a:prstGeom>
          <a:noFill/>
          <a:ln>
            <a:noFill/>
          </a:ln>
        </p:spPr>
        <p:txBody>
          <a:bodyPr spcFirstLastPara="1" wrap="square" lIns="150756" tIns="75357" rIns="150756" bIns="7535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2800"/>
              <a:buFont typeface="Arial"/>
              <a:buNone/>
            </a:pPr>
            <a:r>
              <a:rPr lang="en-US" sz="4617" b="1" i="0" u="none" strike="noStrike" cap="none">
                <a:solidFill>
                  <a:schemeClr val="dk1"/>
                </a:solidFill>
                <a:latin typeface="Calibri"/>
                <a:ea typeface="Calibri"/>
                <a:cs typeface="Calibri"/>
                <a:sym typeface="Calibri"/>
              </a:rPr>
              <a:t>Those Jobs aren’t going to the South</a:t>
            </a:r>
            <a:endParaRPr sz="2309" b="0" i="0" u="none" strike="noStrike" cap="none">
              <a:solidFill>
                <a:srgbClr val="000000"/>
              </a:solidFill>
              <a:latin typeface="Arial"/>
              <a:ea typeface="Arial"/>
              <a:cs typeface="Arial"/>
              <a:sym typeface="Arial"/>
            </a:endParaRPr>
          </a:p>
        </p:txBody>
      </p:sp>
      <p:sp>
        <p:nvSpPr>
          <p:cNvPr id="286" name="Google Shape;286;p10"/>
          <p:cNvSpPr txBox="1"/>
          <p:nvPr/>
        </p:nvSpPr>
        <p:spPr>
          <a:xfrm>
            <a:off x="16787611" y="5268103"/>
            <a:ext cx="1722152" cy="609013"/>
          </a:xfrm>
          <a:prstGeom prst="rect">
            <a:avLst/>
          </a:prstGeom>
          <a:noFill/>
          <a:ln>
            <a:noFill/>
          </a:ln>
        </p:spPr>
        <p:txBody>
          <a:bodyPr spcFirstLastPara="1" wrap="square" lIns="150756" tIns="75357" rIns="150756" bIns="7535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r>
              <a:rPr lang="en-US" sz="2968" b="0" i="0" u="none" strike="noStrike" cap="none">
                <a:solidFill>
                  <a:schemeClr val="dk1"/>
                </a:solidFill>
                <a:latin typeface="Calibri"/>
                <a:ea typeface="Calibri"/>
                <a:cs typeface="Calibri"/>
                <a:sym typeface="Calibri"/>
              </a:rPr>
              <a:t>Michigan</a:t>
            </a:r>
            <a:endParaRPr sz="2309" b="0" i="0" u="none" strike="noStrike" cap="none">
              <a:solidFill>
                <a:srgbClr val="000000"/>
              </a:solidFill>
              <a:latin typeface="Arial"/>
              <a:ea typeface="Arial"/>
              <a:cs typeface="Arial"/>
              <a:sym typeface="Arial"/>
            </a:endParaRPr>
          </a:p>
        </p:txBody>
      </p:sp>
      <p:sp>
        <p:nvSpPr>
          <p:cNvPr id="287" name="Google Shape;287;p10"/>
          <p:cNvSpPr txBox="1"/>
          <p:nvPr/>
        </p:nvSpPr>
        <p:spPr>
          <a:xfrm>
            <a:off x="16844132" y="6870149"/>
            <a:ext cx="1512593" cy="609013"/>
          </a:xfrm>
          <a:prstGeom prst="rect">
            <a:avLst/>
          </a:prstGeom>
          <a:noFill/>
          <a:ln>
            <a:noFill/>
          </a:ln>
        </p:spPr>
        <p:txBody>
          <a:bodyPr spcFirstLastPara="1" wrap="square" lIns="150756" tIns="75357" rIns="150756" bIns="7535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r>
              <a:rPr lang="en-US" sz="2968" b="0" i="0" u="none" strike="noStrike" cap="none">
                <a:solidFill>
                  <a:schemeClr val="dk1"/>
                </a:solidFill>
                <a:latin typeface="Calibri"/>
                <a:ea typeface="Calibri"/>
                <a:cs typeface="Calibri"/>
                <a:sym typeface="Calibri"/>
              </a:rPr>
              <a:t>Georgia</a:t>
            </a:r>
            <a:endParaRPr sz="2309" b="0" i="0" u="none" strike="noStrike" cap="none">
              <a:solidFill>
                <a:srgbClr val="000000"/>
              </a:solidFill>
              <a:latin typeface="Arial"/>
              <a:ea typeface="Arial"/>
              <a:cs typeface="Arial"/>
              <a:sym typeface="Arial"/>
            </a:endParaRPr>
          </a:p>
        </p:txBody>
      </p:sp>
      <p:sp>
        <p:nvSpPr>
          <p:cNvPr id="288" name="Google Shape;288;p10"/>
          <p:cNvSpPr txBox="1"/>
          <p:nvPr/>
        </p:nvSpPr>
        <p:spPr>
          <a:xfrm>
            <a:off x="16744851" y="7632485"/>
            <a:ext cx="2005706" cy="609013"/>
          </a:xfrm>
          <a:prstGeom prst="rect">
            <a:avLst/>
          </a:prstGeom>
          <a:noFill/>
          <a:ln>
            <a:noFill/>
          </a:ln>
        </p:spPr>
        <p:txBody>
          <a:bodyPr spcFirstLastPara="1" wrap="square" lIns="150756" tIns="75357" rIns="150756" bIns="7535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r>
              <a:rPr lang="en-US" sz="2968" b="0" i="0" u="none" strike="noStrike" cap="none">
                <a:solidFill>
                  <a:schemeClr val="dk1"/>
                </a:solidFill>
                <a:latin typeface="Calibri"/>
                <a:ea typeface="Calibri"/>
                <a:cs typeface="Calibri"/>
                <a:sym typeface="Calibri"/>
              </a:rPr>
              <a:t>Tennessee</a:t>
            </a:r>
            <a:endParaRPr sz="2309" b="0" i="0" u="none" strike="noStrike" cap="none">
              <a:solidFill>
                <a:srgbClr val="000000"/>
              </a:solidFill>
              <a:latin typeface="Arial"/>
              <a:ea typeface="Arial"/>
              <a:cs typeface="Arial"/>
              <a:sym typeface="Arial"/>
            </a:endParaRPr>
          </a:p>
        </p:txBody>
      </p:sp>
      <p:sp>
        <p:nvSpPr>
          <p:cNvPr id="289" name="Google Shape;289;p10"/>
          <p:cNvSpPr txBox="1"/>
          <p:nvPr/>
        </p:nvSpPr>
        <p:spPr>
          <a:xfrm>
            <a:off x="16713069" y="8269164"/>
            <a:ext cx="2566312" cy="609013"/>
          </a:xfrm>
          <a:prstGeom prst="rect">
            <a:avLst/>
          </a:prstGeom>
          <a:noFill/>
          <a:ln>
            <a:noFill/>
          </a:ln>
        </p:spPr>
        <p:txBody>
          <a:bodyPr spcFirstLastPara="1" wrap="square" lIns="150756" tIns="75357" rIns="150756" bIns="7535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r>
              <a:rPr lang="en-US" sz="2968" b="0" i="0" u="none" strike="noStrike" cap="none">
                <a:solidFill>
                  <a:schemeClr val="dk1"/>
                </a:solidFill>
                <a:latin typeface="Calibri"/>
                <a:ea typeface="Calibri"/>
                <a:cs typeface="Calibri"/>
                <a:sym typeface="Calibri"/>
              </a:rPr>
              <a:t>South Carolina</a:t>
            </a:r>
            <a:endParaRPr sz="2309" b="0" i="0" u="none" strike="noStrike" cap="none">
              <a:solidFill>
                <a:srgbClr val="000000"/>
              </a:solidFill>
              <a:latin typeface="Arial"/>
              <a:ea typeface="Arial"/>
              <a:cs typeface="Arial"/>
              <a:sym typeface="Arial"/>
            </a:endParaRPr>
          </a:p>
        </p:txBody>
      </p:sp>
      <p:sp>
        <p:nvSpPr>
          <p:cNvPr id="290" name="Google Shape;290;p10"/>
          <p:cNvSpPr txBox="1"/>
          <p:nvPr/>
        </p:nvSpPr>
        <p:spPr>
          <a:xfrm>
            <a:off x="16844132" y="8896265"/>
            <a:ext cx="1716233" cy="609013"/>
          </a:xfrm>
          <a:prstGeom prst="rect">
            <a:avLst/>
          </a:prstGeom>
          <a:noFill/>
          <a:ln>
            <a:noFill/>
          </a:ln>
        </p:spPr>
        <p:txBody>
          <a:bodyPr spcFirstLastPara="1" wrap="square" lIns="150756" tIns="75357" rIns="150756" bIns="7535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r>
              <a:rPr lang="en-US" sz="2968" b="0" i="0" u="none" strike="noStrike" cap="none">
                <a:solidFill>
                  <a:schemeClr val="dk1"/>
                </a:solidFill>
                <a:latin typeface="Calibri"/>
                <a:ea typeface="Calibri"/>
                <a:cs typeface="Calibri"/>
                <a:sym typeface="Calibri"/>
              </a:rPr>
              <a:t>Kentucky</a:t>
            </a:r>
            <a:endParaRPr sz="2309"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460188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 y="5349875"/>
            <a:ext cx="20104100" cy="1906291"/>
          </a:xfrm>
          <a:prstGeom prst="rect">
            <a:avLst/>
          </a:prstGeom>
        </p:spPr>
        <p:txBody>
          <a:bodyPr vert="horz" wrap="square" lIns="0" tIns="13335" rIns="0" bIns="0" rtlCol="0" anchor="t">
            <a:spAutoFit/>
          </a:bodyPr>
          <a:lstStyle/>
          <a:p>
            <a:pPr marL="12700" algn="ctr">
              <a:spcBef>
                <a:spcPts val="105"/>
              </a:spcBef>
            </a:pPr>
            <a:r>
              <a:rPr lang="en-US" sz="12300" spc="-10">
                <a:latin typeface="Century Gothic"/>
              </a:rPr>
              <a:t>Devon O'Reilly</a:t>
            </a:r>
            <a:endParaRPr lang="en-US"/>
          </a:p>
        </p:txBody>
      </p:sp>
      <p:sp>
        <p:nvSpPr>
          <p:cNvPr id="53" name="object 53"/>
          <p:cNvSpPr txBox="1"/>
          <p:nvPr/>
        </p:nvSpPr>
        <p:spPr>
          <a:xfrm>
            <a:off x="-11258" y="7154925"/>
            <a:ext cx="20104100" cy="1863331"/>
          </a:xfrm>
          <a:prstGeom prst="rect">
            <a:avLst/>
          </a:prstGeom>
        </p:spPr>
        <p:txBody>
          <a:bodyPr vert="horz" wrap="square" lIns="0" tIns="16510" rIns="0" bIns="0" rtlCol="0">
            <a:spAutoFit/>
          </a:bodyPr>
          <a:lstStyle/>
          <a:p>
            <a:pPr marL="6985" algn="ctr">
              <a:lnSpc>
                <a:spcPct val="100000"/>
              </a:lnSpc>
              <a:spcBef>
                <a:spcPts val="130"/>
              </a:spcBef>
            </a:pPr>
            <a:r>
              <a:rPr lang="en-US" sz="6000" dirty="0">
                <a:solidFill>
                  <a:srgbClr val="4C598E"/>
                </a:solidFill>
                <a:latin typeface="Century Gothic" panose="020B0502020202020204" pitchFamily="34" charset="0"/>
                <a:cs typeface="UniversLTStd-LightCn"/>
              </a:rPr>
              <a:t>Senior Director, Community Engagement and Leadership Development, Detroit Regional Chamber</a:t>
            </a:r>
            <a:endParaRPr lang="en-US" sz="6000" dirty="0">
              <a:latin typeface="Century Gothic" panose="020B0502020202020204" pitchFamily="34" charset="0"/>
              <a:cs typeface="UniversLTStd-LightCn"/>
            </a:endParaRPr>
          </a:p>
        </p:txBody>
      </p:sp>
      <p:pic>
        <p:nvPicPr>
          <p:cNvPr id="54" name="Picture 53">
            <a:extLst>
              <a:ext uri="{FF2B5EF4-FFF2-40B4-BE49-F238E27FC236}">
                <a16:creationId xmlns:a16="http://schemas.microsoft.com/office/drawing/2014/main" id="{FE214C51-8B5E-F559-BD95-AC4440AB1C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20147"/>
            <a:ext cx="20104100" cy="824075"/>
          </a:xfrm>
          <a:prstGeom prst="rect">
            <a:avLst/>
          </a:prstGeom>
        </p:spPr>
      </p:pic>
      <p:sp>
        <p:nvSpPr>
          <p:cNvPr id="81" name="object 168">
            <a:extLst>
              <a:ext uri="{FF2B5EF4-FFF2-40B4-BE49-F238E27FC236}">
                <a16:creationId xmlns:a16="http://schemas.microsoft.com/office/drawing/2014/main" id="{7C7692A5-BB5A-D2E8-294C-BE16CA9F697D}"/>
              </a:ext>
            </a:extLst>
          </p:cNvPr>
          <p:cNvSpPr/>
          <p:nvPr/>
        </p:nvSpPr>
        <p:spPr>
          <a:xfrm>
            <a:off x="0" y="-1"/>
            <a:ext cx="20104100" cy="1487141"/>
          </a:xfrm>
          <a:custGeom>
            <a:avLst/>
            <a:gdLst/>
            <a:ahLst/>
            <a:cxnLst/>
            <a:rect l="l" t="t" r="r" b="b"/>
            <a:pathLst>
              <a:path w="20104100" h="377190">
                <a:moveTo>
                  <a:pt x="20104099" y="0"/>
                </a:moveTo>
                <a:lnTo>
                  <a:pt x="0" y="0"/>
                </a:lnTo>
                <a:lnTo>
                  <a:pt x="0" y="376951"/>
                </a:lnTo>
                <a:lnTo>
                  <a:pt x="20104099" y="376951"/>
                </a:lnTo>
                <a:lnTo>
                  <a:pt x="20104099" y="0"/>
                </a:lnTo>
                <a:close/>
              </a:path>
            </a:pathLst>
          </a:custGeom>
          <a:solidFill>
            <a:srgbClr val="002060"/>
          </a:solidFill>
        </p:spPr>
        <p:txBody>
          <a:bodyPr wrap="square" lIns="0" tIns="0" rIns="0" bIns="0" rtlCol="0"/>
          <a:lstStyle/>
          <a:p>
            <a:r>
              <a:rPr lang="en-US" dirty="0"/>
              <a:t>x</a:t>
            </a:r>
            <a:endParaRPr dirty="0"/>
          </a:p>
        </p:txBody>
      </p:sp>
      <p:pic>
        <p:nvPicPr>
          <p:cNvPr id="82" name="Picture 81">
            <a:extLst>
              <a:ext uri="{FF2B5EF4-FFF2-40B4-BE49-F238E27FC236}">
                <a16:creationId xmlns:a16="http://schemas.microsoft.com/office/drawing/2014/main" id="{1379A0D5-9F13-2768-4E0B-7C9449BE23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5311" y="251810"/>
            <a:ext cx="3673476" cy="983517"/>
          </a:xfrm>
          <a:prstGeom prst="rect">
            <a:avLst/>
          </a:prstGeom>
        </p:spPr>
      </p:pic>
      <p:pic>
        <p:nvPicPr>
          <p:cNvPr id="86" name="Picture 85" descr="A black background with blue text&#10;&#10;Description automatically generated">
            <a:extLst>
              <a:ext uri="{FF2B5EF4-FFF2-40B4-BE49-F238E27FC236}">
                <a16:creationId xmlns:a16="http://schemas.microsoft.com/office/drawing/2014/main" id="{A6936BA9-7A59-332E-9D5B-85F39BB535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306" y="1567779"/>
            <a:ext cx="18398971" cy="3782096"/>
          </a:xfrm>
          <a:prstGeom prst="rect">
            <a:avLst/>
          </a:prstGeom>
        </p:spPr>
      </p:pic>
    </p:spTree>
    <p:extLst>
      <p:ext uri="{BB962C8B-B14F-4D97-AF65-F5344CB8AC3E}">
        <p14:creationId xmlns:p14="http://schemas.microsoft.com/office/powerpoint/2010/main" val="25419626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4"/>
        <p:cNvGrpSpPr/>
        <p:nvPr/>
      </p:nvGrpSpPr>
      <p:grpSpPr>
        <a:xfrm>
          <a:off x="0" y="0"/>
          <a:ext cx="0" cy="0"/>
          <a:chOff x="0" y="0"/>
          <a:chExt cx="0" cy="0"/>
        </a:xfrm>
      </p:grpSpPr>
      <p:sp>
        <p:nvSpPr>
          <p:cNvPr id="295" name="Google Shape;295;p11"/>
          <p:cNvSpPr/>
          <p:nvPr/>
        </p:nvSpPr>
        <p:spPr>
          <a:xfrm>
            <a:off x="0" y="397"/>
            <a:ext cx="20104100" cy="11308556"/>
          </a:xfrm>
          <a:prstGeom prst="rect">
            <a:avLst/>
          </a:prstGeom>
          <a:solidFill>
            <a:srgbClr val="FFFFFF"/>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296" name="Google Shape;296;p11"/>
          <p:cNvSpPr/>
          <p:nvPr/>
        </p:nvSpPr>
        <p:spPr>
          <a:xfrm>
            <a:off x="1" y="397"/>
            <a:ext cx="3320272" cy="11308556"/>
          </a:xfrm>
          <a:prstGeom prst="rect">
            <a:avLst/>
          </a:prstGeom>
          <a:solidFill>
            <a:srgbClr val="7F7F7F"/>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297" name="Google Shape;297;p11"/>
          <p:cNvSpPr/>
          <p:nvPr/>
        </p:nvSpPr>
        <p:spPr>
          <a:xfrm>
            <a:off x="1055465" y="3420936"/>
            <a:ext cx="4602699" cy="4467482"/>
          </a:xfrm>
          <a:prstGeom prst="ellipse">
            <a:avLst/>
          </a:prstGeom>
          <a:solidFill>
            <a:srgbClr val="262626"/>
          </a:solidFill>
          <a:ln w="174625" cap="flat" cmpd="thinThick">
            <a:solidFill>
              <a:srgbClr val="262626"/>
            </a:solidFill>
            <a:prstDash val="solid"/>
            <a:round/>
            <a:headEnd type="none" w="sm" len="sm"/>
            <a:tailEnd type="none" w="sm" len="sm"/>
          </a:ln>
        </p:spPr>
        <p:txBody>
          <a:bodyPr spcFirstLastPara="1" wrap="square" lIns="150756" tIns="75357" rIns="150756" bIns="75357"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90000"/>
              </a:lnSpc>
              <a:spcBef>
                <a:spcPts val="0"/>
              </a:spcBef>
              <a:spcAft>
                <a:spcPts val="0"/>
              </a:spcAft>
              <a:buClr>
                <a:srgbClr val="000000"/>
              </a:buClr>
              <a:buSzPts val="2200"/>
              <a:buFont typeface="Arial"/>
              <a:buNone/>
            </a:pPr>
            <a:r>
              <a:rPr lang="en-US" sz="3628" b="0" i="0" u="none" strike="noStrike" cap="none">
                <a:solidFill>
                  <a:srgbClr val="FFFFFF"/>
                </a:solidFill>
                <a:latin typeface="Calibri"/>
                <a:ea typeface="Calibri"/>
                <a:cs typeface="Calibri"/>
                <a:sym typeface="Calibri"/>
              </a:rPr>
              <a:t>And,production jobs in the south pay worse than in Michigan</a:t>
            </a:r>
            <a:endParaRPr sz="2309" b="0" i="0" u="none" strike="noStrike" cap="none">
              <a:solidFill>
                <a:srgbClr val="000000"/>
              </a:solidFill>
              <a:latin typeface="Arial"/>
              <a:ea typeface="Arial"/>
              <a:cs typeface="Arial"/>
              <a:sym typeface="Arial"/>
            </a:endParaRPr>
          </a:p>
        </p:txBody>
      </p:sp>
      <p:graphicFrame>
        <p:nvGraphicFramePr>
          <p:cNvPr id="298" name="Google Shape;298;p11"/>
          <p:cNvGraphicFramePr/>
          <p:nvPr/>
        </p:nvGraphicFramePr>
        <p:xfrm>
          <a:off x="6659484" y="1586386"/>
          <a:ext cx="11853041" cy="813099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322451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2"/>
        <p:cNvGrpSpPr/>
        <p:nvPr/>
      </p:nvGrpSpPr>
      <p:grpSpPr>
        <a:xfrm>
          <a:off x="0" y="0"/>
          <a:ext cx="0" cy="0"/>
          <a:chOff x="0" y="0"/>
          <a:chExt cx="0" cy="0"/>
        </a:xfrm>
      </p:grpSpPr>
      <p:sp>
        <p:nvSpPr>
          <p:cNvPr id="303" name="Google Shape;303;p66"/>
          <p:cNvSpPr/>
          <p:nvPr/>
        </p:nvSpPr>
        <p:spPr>
          <a:xfrm>
            <a:off x="0" y="397"/>
            <a:ext cx="20104100" cy="11308556"/>
          </a:xfrm>
          <a:prstGeom prst="rect">
            <a:avLst/>
          </a:prstGeom>
          <a:solidFill>
            <a:srgbClr val="7F7F7F">
              <a:alpha val="89803"/>
            </a:srgbClr>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None/>
            </a:pPr>
            <a:endParaRPr sz="2309" b="0" i="0" u="none" strike="noStrike" cap="none">
              <a:solidFill>
                <a:schemeClr val="lt1"/>
              </a:solidFill>
              <a:latin typeface="Arial"/>
              <a:ea typeface="Arial"/>
              <a:cs typeface="Arial"/>
              <a:sym typeface="Arial"/>
            </a:endParaRPr>
          </a:p>
        </p:txBody>
      </p:sp>
      <p:sp>
        <p:nvSpPr>
          <p:cNvPr id="304" name="Google Shape;304;p66"/>
          <p:cNvSpPr/>
          <p:nvPr/>
        </p:nvSpPr>
        <p:spPr>
          <a:xfrm>
            <a:off x="760716" y="791996"/>
            <a:ext cx="6893193" cy="4597418"/>
          </a:xfrm>
          <a:prstGeom prst="rect">
            <a:avLst/>
          </a:prstGeom>
          <a:solidFill>
            <a:srgbClr val="FFFFFF"/>
          </a:solidFill>
          <a:ln w="19050" cap="flat" cmpd="sng">
            <a:solidFill>
              <a:srgbClr val="37D8FB"/>
            </a:solidFill>
            <a:prstDash val="solid"/>
            <a:round/>
            <a:headEnd type="none" w="sm" len="sm"/>
            <a:tailEnd type="none" w="sm" len="sm"/>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None/>
            </a:pPr>
            <a:endParaRPr sz="2309" b="0" i="0" u="none" strike="noStrike" cap="none">
              <a:solidFill>
                <a:schemeClr val="lt1"/>
              </a:solidFill>
              <a:latin typeface="Arial"/>
              <a:ea typeface="Arial"/>
              <a:cs typeface="Arial"/>
              <a:sym typeface="Arial"/>
            </a:endParaRPr>
          </a:p>
        </p:txBody>
      </p:sp>
      <p:pic>
        <p:nvPicPr>
          <p:cNvPr id="305" name="Google Shape;305;p66" descr="Graphical user interface, text, application&#10;&#10;Description automatically generated"/>
          <p:cNvPicPr preferRelativeResize="0"/>
          <p:nvPr/>
        </p:nvPicPr>
        <p:blipFill rotWithShape="1">
          <a:blip r:embed="rId3">
            <a:alphaModFix/>
          </a:blip>
          <a:srcRect/>
          <a:stretch/>
        </p:blipFill>
        <p:spPr>
          <a:xfrm>
            <a:off x="1026558" y="2149076"/>
            <a:ext cx="6356644" cy="1906992"/>
          </a:xfrm>
          <a:prstGeom prst="rect">
            <a:avLst/>
          </a:prstGeom>
          <a:noFill/>
          <a:ln>
            <a:noFill/>
          </a:ln>
        </p:spPr>
      </p:pic>
      <p:sp>
        <p:nvSpPr>
          <p:cNvPr id="306" name="Google Shape;306;p66"/>
          <p:cNvSpPr/>
          <p:nvPr/>
        </p:nvSpPr>
        <p:spPr>
          <a:xfrm>
            <a:off x="760716" y="5942698"/>
            <a:ext cx="6893193" cy="4597418"/>
          </a:xfrm>
          <a:prstGeom prst="rect">
            <a:avLst/>
          </a:prstGeom>
          <a:solidFill>
            <a:srgbClr val="FFFFFF"/>
          </a:solidFill>
          <a:ln w="19050" cap="flat" cmpd="sng">
            <a:solidFill>
              <a:srgbClr val="37D8FB"/>
            </a:solidFill>
            <a:prstDash val="solid"/>
            <a:round/>
            <a:headEnd type="none" w="sm" len="sm"/>
            <a:tailEnd type="none" w="sm" len="sm"/>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None/>
            </a:pPr>
            <a:endParaRPr sz="2309" b="0" i="0" u="none" strike="noStrike" cap="none">
              <a:solidFill>
                <a:schemeClr val="lt1"/>
              </a:solidFill>
              <a:latin typeface="Arial"/>
              <a:ea typeface="Arial"/>
              <a:cs typeface="Arial"/>
              <a:sym typeface="Arial"/>
            </a:endParaRPr>
          </a:p>
        </p:txBody>
      </p:sp>
      <p:pic>
        <p:nvPicPr>
          <p:cNvPr id="307" name="Google Shape;307;p66" descr="Graphical user interface, text, application&#10;&#10;Description automatically generated with medium confidence"/>
          <p:cNvPicPr preferRelativeResize="0"/>
          <p:nvPr/>
        </p:nvPicPr>
        <p:blipFill rotWithShape="1">
          <a:blip r:embed="rId4">
            <a:alphaModFix/>
          </a:blip>
          <a:srcRect/>
          <a:stretch/>
        </p:blipFill>
        <p:spPr>
          <a:xfrm>
            <a:off x="1026558" y="7575210"/>
            <a:ext cx="6356644" cy="1287220"/>
          </a:xfrm>
          <a:prstGeom prst="rect">
            <a:avLst/>
          </a:prstGeom>
          <a:noFill/>
          <a:ln>
            <a:noFill/>
          </a:ln>
        </p:spPr>
      </p:pic>
      <p:sp>
        <p:nvSpPr>
          <p:cNvPr id="308" name="Google Shape;308;p66"/>
          <p:cNvSpPr/>
          <p:nvPr/>
        </p:nvSpPr>
        <p:spPr>
          <a:xfrm>
            <a:off x="8212796" y="803588"/>
            <a:ext cx="11117028" cy="9725358"/>
          </a:xfrm>
          <a:prstGeom prst="rect">
            <a:avLst/>
          </a:prstGeom>
          <a:solidFill>
            <a:srgbClr val="FFFFFF"/>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None/>
            </a:pPr>
            <a:endParaRPr sz="2309" b="0" i="0" u="none" strike="noStrike" cap="none">
              <a:solidFill>
                <a:schemeClr val="lt1"/>
              </a:solidFill>
              <a:latin typeface="Arial"/>
              <a:ea typeface="Arial"/>
              <a:cs typeface="Arial"/>
              <a:sym typeface="Arial"/>
            </a:endParaRPr>
          </a:p>
        </p:txBody>
      </p:sp>
      <p:pic>
        <p:nvPicPr>
          <p:cNvPr id="309" name="Google Shape;309;p66" descr="Graphical user interface, text, application&#10;&#10;Description automatically generated"/>
          <p:cNvPicPr preferRelativeResize="0"/>
          <p:nvPr/>
        </p:nvPicPr>
        <p:blipFill rotWithShape="1">
          <a:blip r:embed="rId5">
            <a:alphaModFix/>
          </a:blip>
          <a:srcRect/>
          <a:stretch/>
        </p:blipFill>
        <p:spPr>
          <a:xfrm>
            <a:off x="9020960" y="1073039"/>
            <a:ext cx="9495045" cy="9186456"/>
          </a:xfrm>
          <a:prstGeom prst="rect">
            <a:avLst/>
          </a:prstGeom>
          <a:noFill/>
          <a:ln>
            <a:noFill/>
          </a:ln>
        </p:spPr>
      </p:pic>
    </p:spTree>
    <p:extLst>
      <p:ext uri="{BB962C8B-B14F-4D97-AF65-F5344CB8AC3E}">
        <p14:creationId xmlns:p14="http://schemas.microsoft.com/office/powerpoint/2010/main" val="1429842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3"/>
        <p:cNvGrpSpPr/>
        <p:nvPr/>
      </p:nvGrpSpPr>
      <p:grpSpPr>
        <a:xfrm>
          <a:off x="0" y="0"/>
          <a:ext cx="0" cy="0"/>
          <a:chOff x="0" y="0"/>
          <a:chExt cx="0" cy="0"/>
        </a:xfrm>
      </p:grpSpPr>
      <p:pic>
        <p:nvPicPr>
          <p:cNvPr id="314" name="Google Shape;314;p67" descr="Graphical user interface, text, application, email&#10;&#10;Description automatically generated"/>
          <p:cNvPicPr preferRelativeResize="0"/>
          <p:nvPr/>
        </p:nvPicPr>
        <p:blipFill rotWithShape="1">
          <a:blip r:embed="rId3">
            <a:alphaModFix/>
          </a:blip>
          <a:srcRect/>
          <a:stretch/>
        </p:blipFill>
        <p:spPr>
          <a:xfrm>
            <a:off x="11910413" y="394589"/>
            <a:ext cx="5412998" cy="4790504"/>
          </a:xfrm>
          <a:prstGeom prst="rect">
            <a:avLst/>
          </a:prstGeom>
          <a:noFill/>
          <a:ln>
            <a:noFill/>
          </a:ln>
        </p:spPr>
      </p:pic>
      <p:sp>
        <p:nvSpPr>
          <p:cNvPr id="315" name="Google Shape;315;p67"/>
          <p:cNvSpPr/>
          <p:nvPr/>
        </p:nvSpPr>
        <p:spPr>
          <a:xfrm>
            <a:off x="9976660" y="397"/>
            <a:ext cx="150781" cy="11308556"/>
          </a:xfrm>
          <a:prstGeom prst="rect">
            <a:avLst/>
          </a:prstGeom>
          <a:solidFill>
            <a:srgbClr val="3F3F3F"/>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None/>
            </a:pPr>
            <a:endParaRPr sz="2309" b="0" i="0" u="none" strike="noStrike" cap="none">
              <a:solidFill>
                <a:schemeClr val="lt1"/>
              </a:solidFill>
              <a:latin typeface="Arial"/>
              <a:ea typeface="Arial"/>
              <a:cs typeface="Arial"/>
              <a:sym typeface="Arial"/>
            </a:endParaRPr>
          </a:p>
        </p:txBody>
      </p:sp>
      <p:pic>
        <p:nvPicPr>
          <p:cNvPr id="316" name="Google Shape;316;p67" descr="Graphical user interface, text, application&#10;&#10;Description automatically generated"/>
          <p:cNvPicPr preferRelativeResize="0"/>
          <p:nvPr/>
        </p:nvPicPr>
        <p:blipFill rotWithShape="1">
          <a:blip r:embed="rId4">
            <a:alphaModFix/>
          </a:blip>
          <a:srcRect/>
          <a:stretch/>
        </p:blipFill>
        <p:spPr>
          <a:xfrm>
            <a:off x="2799619" y="530923"/>
            <a:ext cx="4503073" cy="4790504"/>
          </a:xfrm>
          <a:prstGeom prst="rect">
            <a:avLst/>
          </a:prstGeom>
          <a:noFill/>
          <a:ln>
            <a:noFill/>
          </a:ln>
        </p:spPr>
      </p:pic>
      <p:sp>
        <p:nvSpPr>
          <p:cNvPr id="317" name="Google Shape;317;p67"/>
          <p:cNvSpPr/>
          <p:nvPr/>
        </p:nvSpPr>
        <p:spPr>
          <a:xfrm>
            <a:off x="0" y="5579285"/>
            <a:ext cx="10102310" cy="150781"/>
          </a:xfrm>
          <a:prstGeom prst="rect">
            <a:avLst/>
          </a:prstGeom>
          <a:solidFill>
            <a:srgbClr val="3F3F3F"/>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None/>
            </a:pPr>
            <a:endParaRPr sz="2309" b="0" i="0" u="none" strike="noStrike" cap="none">
              <a:solidFill>
                <a:schemeClr val="lt1"/>
              </a:solidFill>
              <a:latin typeface="Arial"/>
              <a:ea typeface="Arial"/>
              <a:cs typeface="Arial"/>
              <a:sym typeface="Arial"/>
            </a:endParaRPr>
          </a:p>
        </p:txBody>
      </p:sp>
      <p:sp>
        <p:nvSpPr>
          <p:cNvPr id="318" name="Google Shape;318;p67"/>
          <p:cNvSpPr/>
          <p:nvPr/>
        </p:nvSpPr>
        <p:spPr>
          <a:xfrm>
            <a:off x="10001790" y="5579285"/>
            <a:ext cx="10102310" cy="150781"/>
          </a:xfrm>
          <a:prstGeom prst="rect">
            <a:avLst/>
          </a:prstGeom>
          <a:solidFill>
            <a:srgbClr val="3F3F3F"/>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None/>
            </a:pPr>
            <a:endParaRPr sz="2309" b="0" i="0" u="none" strike="noStrike" cap="none">
              <a:solidFill>
                <a:schemeClr val="lt1"/>
              </a:solidFill>
              <a:latin typeface="Arial"/>
              <a:ea typeface="Arial"/>
              <a:cs typeface="Arial"/>
              <a:sym typeface="Arial"/>
            </a:endParaRPr>
          </a:p>
        </p:txBody>
      </p:sp>
      <p:pic>
        <p:nvPicPr>
          <p:cNvPr id="319" name="Google Shape;319;p67" descr="Graphical user interface, text, application, email"/>
          <p:cNvPicPr preferRelativeResize="0"/>
          <p:nvPr/>
        </p:nvPicPr>
        <p:blipFill rotWithShape="1">
          <a:blip r:embed="rId5">
            <a:alphaModFix/>
          </a:blip>
          <a:srcRect/>
          <a:stretch/>
        </p:blipFill>
        <p:spPr>
          <a:xfrm>
            <a:off x="1818385" y="5987923"/>
            <a:ext cx="6819548" cy="4552048"/>
          </a:xfrm>
          <a:prstGeom prst="rect">
            <a:avLst/>
          </a:prstGeom>
          <a:noFill/>
          <a:ln>
            <a:noFill/>
          </a:ln>
        </p:spPr>
      </p:pic>
      <p:pic>
        <p:nvPicPr>
          <p:cNvPr id="320" name="Google Shape;320;p67" descr="Graphical user interface, text, application&#10;&#10;Description automatically generated"/>
          <p:cNvPicPr preferRelativeResize="0"/>
          <p:nvPr/>
        </p:nvPicPr>
        <p:blipFill rotWithShape="1">
          <a:blip r:embed="rId6">
            <a:alphaModFix/>
          </a:blip>
          <a:srcRect/>
          <a:stretch/>
        </p:blipFill>
        <p:spPr>
          <a:xfrm>
            <a:off x="12176136" y="5987923"/>
            <a:ext cx="4881553" cy="4552048"/>
          </a:xfrm>
          <a:prstGeom prst="rect">
            <a:avLst/>
          </a:prstGeom>
          <a:noFill/>
          <a:ln>
            <a:noFill/>
          </a:ln>
        </p:spPr>
      </p:pic>
    </p:spTree>
    <p:extLst>
      <p:ext uri="{BB962C8B-B14F-4D97-AF65-F5344CB8AC3E}">
        <p14:creationId xmlns:p14="http://schemas.microsoft.com/office/powerpoint/2010/main" val="12960948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4"/>
        <p:cNvGrpSpPr/>
        <p:nvPr/>
      </p:nvGrpSpPr>
      <p:grpSpPr>
        <a:xfrm>
          <a:off x="0" y="0"/>
          <a:ext cx="0" cy="0"/>
          <a:chOff x="0" y="0"/>
          <a:chExt cx="0" cy="0"/>
        </a:xfrm>
      </p:grpSpPr>
      <p:sp>
        <p:nvSpPr>
          <p:cNvPr id="325" name="Google Shape;325;p12"/>
          <p:cNvSpPr/>
          <p:nvPr/>
        </p:nvSpPr>
        <p:spPr>
          <a:xfrm>
            <a:off x="0" y="397"/>
            <a:ext cx="20104100" cy="11308556"/>
          </a:xfrm>
          <a:prstGeom prst="rect">
            <a:avLst/>
          </a:prstGeom>
          <a:solidFill>
            <a:srgbClr val="FFFFFF"/>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326" name="Google Shape;326;p12"/>
          <p:cNvSpPr/>
          <p:nvPr/>
        </p:nvSpPr>
        <p:spPr>
          <a:xfrm>
            <a:off x="1" y="397"/>
            <a:ext cx="3320272" cy="11308556"/>
          </a:xfrm>
          <a:prstGeom prst="rect">
            <a:avLst/>
          </a:prstGeom>
          <a:solidFill>
            <a:srgbClr val="385A33"/>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327" name="Google Shape;327;p12"/>
          <p:cNvSpPr/>
          <p:nvPr/>
        </p:nvSpPr>
        <p:spPr>
          <a:xfrm>
            <a:off x="1055465" y="3420936"/>
            <a:ext cx="4538517" cy="4467482"/>
          </a:xfrm>
          <a:prstGeom prst="ellipse">
            <a:avLst/>
          </a:prstGeom>
          <a:solidFill>
            <a:srgbClr val="262626"/>
          </a:solidFill>
          <a:ln w="174625" cap="flat" cmpd="thinThick">
            <a:solidFill>
              <a:srgbClr val="262626"/>
            </a:solidFill>
            <a:prstDash val="solid"/>
            <a:round/>
            <a:headEnd type="none" w="sm" len="sm"/>
            <a:tailEnd type="none" w="sm" len="sm"/>
          </a:ln>
        </p:spPr>
        <p:txBody>
          <a:bodyPr spcFirstLastPara="1" wrap="square" lIns="150756" tIns="75357" rIns="150756" bIns="75357" anchor="ctr" anchorCtr="0">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90000"/>
              </a:lnSpc>
              <a:spcBef>
                <a:spcPts val="0"/>
              </a:spcBef>
              <a:spcAft>
                <a:spcPts val="0"/>
              </a:spcAft>
              <a:buClr>
                <a:srgbClr val="000000"/>
              </a:buClr>
              <a:buSzPts val="2035"/>
              <a:buFont typeface="Arial"/>
              <a:buNone/>
            </a:pPr>
            <a:r>
              <a:rPr lang="en-US" sz="3356" b="0" i="0" u="none" strike="noStrike" cap="none">
                <a:solidFill>
                  <a:srgbClr val="FFFFFF"/>
                </a:solidFill>
                <a:latin typeface="Calibri"/>
                <a:ea typeface="Calibri"/>
                <a:cs typeface="Calibri"/>
                <a:sym typeface="Calibri"/>
              </a:rPr>
              <a:t>Good production jobs aren’t going to the South… they’re going to the history books</a:t>
            </a:r>
            <a:endParaRPr sz="2135" b="0" i="0" u="none" strike="noStrike" cap="none">
              <a:solidFill>
                <a:srgbClr val="000000"/>
              </a:solidFill>
              <a:latin typeface="Arial"/>
              <a:ea typeface="Arial"/>
              <a:cs typeface="Arial"/>
              <a:sym typeface="Arial"/>
            </a:endParaRPr>
          </a:p>
        </p:txBody>
      </p:sp>
      <p:pic>
        <p:nvPicPr>
          <p:cNvPr id="328" name="Google Shape;328;p12"/>
          <p:cNvPicPr preferRelativeResize="0"/>
          <p:nvPr/>
        </p:nvPicPr>
        <p:blipFill rotWithShape="1">
          <a:blip r:embed="rId3">
            <a:alphaModFix/>
          </a:blip>
          <a:srcRect/>
          <a:stretch/>
        </p:blipFill>
        <p:spPr>
          <a:xfrm>
            <a:off x="6715251" y="1586386"/>
            <a:ext cx="11741503" cy="8130992"/>
          </a:xfrm>
          <a:prstGeom prst="rect">
            <a:avLst/>
          </a:prstGeom>
          <a:noFill/>
          <a:ln>
            <a:noFill/>
          </a:ln>
        </p:spPr>
      </p:pic>
    </p:spTree>
    <p:extLst>
      <p:ext uri="{BB962C8B-B14F-4D97-AF65-F5344CB8AC3E}">
        <p14:creationId xmlns:p14="http://schemas.microsoft.com/office/powerpoint/2010/main" val="23026900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2"/>
        <p:cNvGrpSpPr/>
        <p:nvPr/>
      </p:nvGrpSpPr>
      <p:grpSpPr>
        <a:xfrm>
          <a:off x="0" y="0"/>
          <a:ext cx="0" cy="0"/>
          <a:chOff x="0" y="0"/>
          <a:chExt cx="0" cy="0"/>
        </a:xfrm>
      </p:grpSpPr>
      <p:sp>
        <p:nvSpPr>
          <p:cNvPr id="333" name="Google Shape;333;p13"/>
          <p:cNvSpPr/>
          <p:nvPr/>
        </p:nvSpPr>
        <p:spPr>
          <a:xfrm>
            <a:off x="0" y="397"/>
            <a:ext cx="20104100" cy="11308556"/>
          </a:xfrm>
          <a:prstGeom prst="rect">
            <a:avLst/>
          </a:prstGeom>
          <a:solidFill>
            <a:srgbClr val="FFFFFF"/>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334" name="Google Shape;334;p13"/>
          <p:cNvSpPr/>
          <p:nvPr/>
        </p:nvSpPr>
        <p:spPr>
          <a:xfrm>
            <a:off x="1" y="397"/>
            <a:ext cx="3320272" cy="11308556"/>
          </a:xfrm>
          <a:prstGeom prst="rect">
            <a:avLst/>
          </a:prstGeom>
          <a:solidFill>
            <a:srgbClr val="46505F"/>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335" name="Google Shape;335;p13"/>
          <p:cNvSpPr/>
          <p:nvPr/>
        </p:nvSpPr>
        <p:spPr>
          <a:xfrm>
            <a:off x="1055465" y="3420936"/>
            <a:ext cx="4538517" cy="4467482"/>
          </a:xfrm>
          <a:prstGeom prst="ellipse">
            <a:avLst/>
          </a:prstGeom>
          <a:solidFill>
            <a:srgbClr val="262626"/>
          </a:solidFill>
          <a:ln w="174625" cap="flat" cmpd="thinThick">
            <a:solidFill>
              <a:srgbClr val="262626"/>
            </a:solidFill>
            <a:prstDash val="solid"/>
            <a:round/>
            <a:headEnd type="none" w="sm" len="sm"/>
            <a:tailEnd type="none" w="sm" len="sm"/>
          </a:ln>
        </p:spPr>
        <p:txBody>
          <a:bodyPr spcFirstLastPara="1" wrap="square" lIns="150756" tIns="75357" rIns="150756" bIns="75357"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90000"/>
              </a:lnSpc>
              <a:spcBef>
                <a:spcPts val="0"/>
              </a:spcBef>
              <a:spcAft>
                <a:spcPts val="0"/>
              </a:spcAft>
              <a:buClr>
                <a:srgbClr val="000000"/>
              </a:buClr>
              <a:buSzPts val="2600"/>
              <a:buFont typeface="Arial"/>
              <a:buNone/>
            </a:pPr>
            <a:r>
              <a:rPr lang="en-US" sz="4287" b="0" i="0" u="none" strike="noStrike" cap="none">
                <a:solidFill>
                  <a:srgbClr val="FFFFFF"/>
                </a:solidFill>
                <a:latin typeface="Calibri"/>
                <a:ea typeface="Calibri"/>
                <a:cs typeface="Calibri"/>
                <a:sym typeface="Calibri"/>
              </a:rPr>
              <a:t>They’re not coming back</a:t>
            </a:r>
            <a:endParaRPr sz="2309" b="0" i="0" u="none" strike="noStrike" cap="none">
              <a:solidFill>
                <a:srgbClr val="000000"/>
              </a:solidFill>
              <a:latin typeface="Arial"/>
              <a:ea typeface="Arial"/>
              <a:cs typeface="Arial"/>
              <a:sym typeface="Arial"/>
            </a:endParaRPr>
          </a:p>
        </p:txBody>
      </p:sp>
      <p:pic>
        <p:nvPicPr>
          <p:cNvPr id="336" name="Google Shape;336;p13"/>
          <p:cNvPicPr preferRelativeResize="0"/>
          <p:nvPr/>
        </p:nvPicPr>
        <p:blipFill rotWithShape="1">
          <a:blip r:embed="rId3">
            <a:alphaModFix/>
          </a:blip>
          <a:srcRect/>
          <a:stretch/>
        </p:blipFill>
        <p:spPr>
          <a:xfrm rot="5400000">
            <a:off x="7269242" y="-303027"/>
            <a:ext cx="9873229" cy="12780877"/>
          </a:xfrm>
          <a:prstGeom prst="rect">
            <a:avLst/>
          </a:prstGeom>
          <a:noFill/>
          <a:ln>
            <a:noFill/>
          </a:ln>
        </p:spPr>
      </p:pic>
      <p:sp>
        <p:nvSpPr>
          <p:cNvPr id="337" name="Google Shape;337;p13" descr="Full size image"/>
          <p:cNvSpPr/>
          <p:nvPr/>
        </p:nvSpPr>
        <p:spPr>
          <a:xfrm>
            <a:off x="9800749" y="5403374"/>
            <a:ext cx="502603" cy="502603"/>
          </a:xfrm>
          <a:prstGeom prst="rect">
            <a:avLst/>
          </a:prstGeom>
          <a:noFill/>
          <a:ln>
            <a:noFill/>
          </a:ln>
        </p:spPr>
        <p:txBody>
          <a:bodyPr spcFirstLastPara="1" wrap="square" lIns="150756" tIns="75357" rIns="150756" bIns="7535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2968"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339345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1"/>
        <p:cNvGrpSpPr/>
        <p:nvPr/>
      </p:nvGrpSpPr>
      <p:grpSpPr>
        <a:xfrm>
          <a:off x="0" y="0"/>
          <a:ext cx="0" cy="0"/>
          <a:chOff x="0" y="0"/>
          <a:chExt cx="0" cy="0"/>
        </a:xfrm>
      </p:grpSpPr>
      <p:sp>
        <p:nvSpPr>
          <p:cNvPr id="342" name="Google Shape;342;p14"/>
          <p:cNvSpPr/>
          <p:nvPr/>
        </p:nvSpPr>
        <p:spPr>
          <a:xfrm>
            <a:off x="0" y="397"/>
            <a:ext cx="20104100" cy="11308556"/>
          </a:xfrm>
          <a:prstGeom prst="rect">
            <a:avLst/>
          </a:prstGeom>
          <a:solidFill>
            <a:srgbClr val="A5A5A5"/>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343" name="Google Shape;343;p14"/>
          <p:cNvSpPr/>
          <p:nvPr/>
        </p:nvSpPr>
        <p:spPr>
          <a:xfrm>
            <a:off x="786573" y="791996"/>
            <a:ext cx="18530954" cy="9725358"/>
          </a:xfrm>
          <a:prstGeom prst="rect">
            <a:avLst/>
          </a:prstGeom>
          <a:noFill/>
          <a:ln w="12700" cap="flat" cmpd="sng">
            <a:solidFill>
              <a:schemeClr val="lt1"/>
            </a:solidFill>
            <a:prstDash val="solid"/>
            <a:miter lim="800000"/>
            <a:headEnd type="none" w="sm" len="sm"/>
            <a:tailEnd type="none" w="sm" len="sm"/>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344" name="Google Shape;344;p14"/>
          <p:cNvSpPr/>
          <p:nvPr/>
        </p:nvSpPr>
        <p:spPr>
          <a:xfrm>
            <a:off x="1061050" y="1061449"/>
            <a:ext cx="17982001" cy="9186456"/>
          </a:xfrm>
          <a:prstGeom prst="rect">
            <a:avLst/>
          </a:prstGeom>
          <a:solidFill>
            <a:srgbClr val="FFFFFF"/>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pic>
        <p:nvPicPr>
          <p:cNvPr id="345" name="Google Shape;345;p14" descr="Diagram, map&#10;&#10;Description automatically generated"/>
          <p:cNvPicPr preferRelativeResize="0"/>
          <p:nvPr/>
        </p:nvPicPr>
        <p:blipFill rotWithShape="1">
          <a:blip r:embed="rId3">
            <a:alphaModFix/>
          </a:blip>
          <a:srcRect/>
          <a:stretch/>
        </p:blipFill>
        <p:spPr>
          <a:xfrm>
            <a:off x="1656715" y="1261390"/>
            <a:ext cx="15280989" cy="8786570"/>
          </a:xfrm>
          <a:prstGeom prst="rect">
            <a:avLst/>
          </a:prstGeom>
          <a:noFill/>
          <a:ln>
            <a:noFill/>
          </a:ln>
        </p:spPr>
      </p:pic>
      <p:sp>
        <p:nvSpPr>
          <p:cNvPr id="346" name="Google Shape;346;p14"/>
          <p:cNvSpPr txBox="1"/>
          <p:nvPr/>
        </p:nvSpPr>
        <p:spPr>
          <a:xfrm>
            <a:off x="2849838" y="121572"/>
            <a:ext cx="14722251" cy="761266"/>
          </a:xfrm>
          <a:prstGeom prst="rect">
            <a:avLst/>
          </a:prstGeom>
          <a:noFill/>
          <a:ln>
            <a:noFill/>
          </a:ln>
        </p:spPr>
        <p:txBody>
          <a:bodyPr spcFirstLastPara="1" wrap="square" lIns="150756" tIns="75357" rIns="150756" bIns="7535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2400"/>
              <a:buFont typeface="Arial"/>
              <a:buNone/>
            </a:pPr>
            <a:r>
              <a:rPr lang="en-US" sz="3958" b="1" i="0" u="none" strike="noStrike" cap="none">
                <a:solidFill>
                  <a:schemeClr val="lt1"/>
                </a:solidFill>
                <a:latin typeface="Calibri"/>
                <a:ea typeface="Calibri"/>
                <a:cs typeface="Calibri"/>
                <a:sym typeface="Calibri"/>
              </a:rPr>
              <a:t>And yet, our economic development strategy is still focused on them</a:t>
            </a:r>
            <a:endParaRPr sz="2309"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356119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0"/>
        <p:cNvGrpSpPr/>
        <p:nvPr/>
      </p:nvGrpSpPr>
      <p:grpSpPr>
        <a:xfrm>
          <a:off x="0" y="0"/>
          <a:ext cx="0" cy="0"/>
          <a:chOff x="0" y="0"/>
          <a:chExt cx="0" cy="0"/>
        </a:xfrm>
      </p:grpSpPr>
      <p:sp>
        <p:nvSpPr>
          <p:cNvPr id="351" name="Google Shape;351;p15"/>
          <p:cNvSpPr/>
          <p:nvPr/>
        </p:nvSpPr>
        <p:spPr>
          <a:xfrm>
            <a:off x="0" y="397"/>
            <a:ext cx="20104100" cy="11308556"/>
          </a:xfrm>
          <a:prstGeom prst="rect">
            <a:avLst/>
          </a:prstGeom>
          <a:solidFill>
            <a:schemeClr val="lt1"/>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352" name="Google Shape;352;p15"/>
          <p:cNvSpPr/>
          <p:nvPr/>
        </p:nvSpPr>
        <p:spPr>
          <a:xfrm rot="10800000">
            <a:off x="0" y="397"/>
            <a:ext cx="8702988" cy="11308556"/>
          </a:xfrm>
          <a:custGeom>
            <a:avLst/>
            <a:gdLst/>
            <a:ahLst/>
            <a:cxnLst/>
            <a:rect l="l" t="t" r="r" b="b"/>
            <a:pathLst>
              <a:path w="5277870" h="6858000" extrusionOk="0">
                <a:moveTo>
                  <a:pt x="487607" y="0"/>
                </a:moveTo>
                <a:lnTo>
                  <a:pt x="5277870" y="0"/>
                </a:lnTo>
                <a:lnTo>
                  <a:pt x="5277870" y="6858000"/>
                </a:lnTo>
                <a:lnTo>
                  <a:pt x="893273" y="6857998"/>
                </a:lnTo>
                <a:lnTo>
                  <a:pt x="876958" y="6843615"/>
                </a:lnTo>
                <a:lnTo>
                  <a:pt x="848451" y="6800899"/>
                </a:lnTo>
                <a:lnTo>
                  <a:pt x="827952" y="6765441"/>
                </a:lnTo>
                <a:cubicBezTo>
                  <a:pt x="827507" y="6750832"/>
                  <a:pt x="798355" y="6753978"/>
                  <a:pt x="799830" y="6739541"/>
                </a:cubicBezTo>
                <a:cubicBezTo>
                  <a:pt x="786503" y="6723280"/>
                  <a:pt x="803673" y="6682742"/>
                  <a:pt x="789686" y="6673829"/>
                </a:cubicBezTo>
                <a:cubicBezTo>
                  <a:pt x="776006" y="6657903"/>
                  <a:pt x="778015" y="6625745"/>
                  <a:pt x="765406" y="6620155"/>
                </a:cubicBezTo>
                <a:lnTo>
                  <a:pt x="720302" y="6610437"/>
                </a:lnTo>
                <a:lnTo>
                  <a:pt x="720839" y="6596307"/>
                </a:lnTo>
                <a:lnTo>
                  <a:pt x="737648" y="6536039"/>
                </a:lnTo>
                <a:cubicBezTo>
                  <a:pt x="731713" y="6378236"/>
                  <a:pt x="664893" y="6350780"/>
                  <a:pt x="674147" y="6239239"/>
                </a:cubicBezTo>
                <a:cubicBezTo>
                  <a:pt x="668193" y="6196030"/>
                  <a:pt x="677776" y="6168747"/>
                  <a:pt x="660239" y="6116986"/>
                </a:cubicBezTo>
                <a:cubicBezTo>
                  <a:pt x="693882" y="6035788"/>
                  <a:pt x="626477" y="5971885"/>
                  <a:pt x="632472" y="5895434"/>
                </a:cubicBezTo>
                <a:cubicBezTo>
                  <a:pt x="571936" y="5884249"/>
                  <a:pt x="624704" y="5880776"/>
                  <a:pt x="606181" y="5848019"/>
                </a:cubicBezTo>
                <a:cubicBezTo>
                  <a:pt x="593885" y="5819164"/>
                  <a:pt x="572509" y="5775628"/>
                  <a:pt x="558708" y="5722306"/>
                </a:cubicBezTo>
                <a:cubicBezTo>
                  <a:pt x="551746" y="5685812"/>
                  <a:pt x="532346" y="5564008"/>
                  <a:pt x="523366" y="5528085"/>
                </a:cubicBezTo>
                <a:cubicBezTo>
                  <a:pt x="518594" y="5519172"/>
                  <a:pt x="523045" y="5505250"/>
                  <a:pt x="504822" y="5506768"/>
                </a:cubicBezTo>
                <a:cubicBezTo>
                  <a:pt x="482648" y="5506487"/>
                  <a:pt x="511311" y="5459433"/>
                  <a:pt x="486823" y="5473318"/>
                </a:cubicBezTo>
                <a:cubicBezTo>
                  <a:pt x="506358" y="5440194"/>
                  <a:pt x="459463" y="5435836"/>
                  <a:pt x="445965" y="5418521"/>
                </a:cubicBezTo>
                <a:cubicBezTo>
                  <a:pt x="465954" y="5390815"/>
                  <a:pt x="417921" y="5381811"/>
                  <a:pt x="406875" y="5337536"/>
                </a:cubicBezTo>
                <a:cubicBezTo>
                  <a:pt x="430123" y="5306619"/>
                  <a:pt x="399081" y="5307846"/>
                  <a:pt x="428541" y="5255190"/>
                </a:cubicBezTo>
                <a:cubicBezTo>
                  <a:pt x="428852" y="5233629"/>
                  <a:pt x="407502" y="5247189"/>
                  <a:pt x="408744" y="5208171"/>
                </a:cubicBezTo>
                <a:cubicBezTo>
                  <a:pt x="406613" y="5154483"/>
                  <a:pt x="390295" y="5051554"/>
                  <a:pt x="384011" y="4993731"/>
                </a:cubicBezTo>
                <a:cubicBezTo>
                  <a:pt x="373186" y="4967089"/>
                  <a:pt x="370884" y="4912140"/>
                  <a:pt x="355965" y="4896399"/>
                </a:cubicBezTo>
                <a:cubicBezTo>
                  <a:pt x="355837" y="4852829"/>
                  <a:pt x="351078" y="4813709"/>
                  <a:pt x="326244" y="4838613"/>
                </a:cubicBezTo>
                <a:cubicBezTo>
                  <a:pt x="299018" y="4831439"/>
                  <a:pt x="336627" y="4804968"/>
                  <a:pt x="312542" y="4796522"/>
                </a:cubicBezTo>
                <a:lnTo>
                  <a:pt x="274747" y="4672370"/>
                </a:lnTo>
                <a:cubicBezTo>
                  <a:pt x="286762" y="4649487"/>
                  <a:pt x="276585" y="4640072"/>
                  <a:pt x="259158" y="4634253"/>
                </a:cubicBezTo>
                <a:cubicBezTo>
                  <a:pt x="255297" y="4595381"/>
                  <a:pt x="210632" y="4586807"/>
                  <a:pt x="192785" y="4549232"/>
                </a:cubicBezTo>
                <a:cubicBezTo>
                  <a:pt x="175514" y="4501329"/>
                  <a:pt x="155204" y="4520147"/>
                  <a:pt x="136304" y="4479912"/>
                </a:cubicBezTo>
                <a:lnTo>
                  <a:pt x="127433" y="4376609"/>
                </a:lnTo>
                <a:cubicBezTo>
                  <a:pt x="119863" y="4343333"/>
                  <a:pt x="97619" y="4308276"/>
                  <a:pt x="90884" y="4280257"/>
                </a:cubicBezTo>
                <a:cubicBezTo>
                  <a:pt x="94219" y="4220025"/>
                  <a:pt x="104684" y="4233011"/>
                  <a:pt x="87020" y="4208492"/>
                </a:cubicBezTo>
                <a:cubicBezTo>
                  <a:pt x="95065" y="4180444"/>
                  <a:pt x="129022" y="4152083"/>
                  <a:pt x="111109" y="4120636"/>
                </a:cubicBezTo>
                <a:cubicBezTo>
                  <a:pt x="115978" y="4121934"/>
                  <a:pt x="117998" y="4120145"/>
                  <a:pt x="118542" y="4116556"/>
                </a:cubicBezTo>
                <a:cubicBezTo>
                  <a:pt x="118321" y="4114246"/>
                  <a:pt x="118101" y="4111935"/>
                  <a:pt x="117882" y="4109625"/>
                </a:cubicBezTo>
                <a:lnTo>
                  <a:pt x="110577" y="4105624"/>
                </a:lnTo>
                <a:cubicBezTo>
                  <a:pt x="85114" y="4088878"/>
                  <a:pt x="113587" y="4082596"/>
                  <a:pt x="111226" y="4051441"/>
                </a:cubicBezTo>
                <a:cubicBezTo>
                  <a:pt x="111638" y="4036628"/>
                  <a:pt x="118512" y="3985548"/>
                  <a:pt x="124729" y="3988494"/>
                </a:cubicBezTo>
                <a:lnTo>
                  <a:pt x="98339" y="3926485"/>
                </a:lnTo>
                <a:cubicBezTo>
                  <a:pt x="120456" y="3887663"/>
                  <a:pt x="82381" y="3893685"/>
                  <a:pt x="82808" y="3857057"/>
                </a:cubicBezTo>
                <a:cubicBezTo>
                  <a:pt x="89625" y="3836374"/>
                  <a:pt x="88641" y="3824518"/>
                  <a:pt x="73254" y="3815650"/>
                </a:cubicBezTo>
                <a:cubicBezTo>
                  <a:pt x="107452" y="3718923"/>
                  <a:pt x="64680" y="3772318"/>
                  <a:pt x="67891" y="3696745"/>
                </a:cubicBezTo>
                <a:cubicBezTo>
                  <a:pt x="73347" y="3630391"/>
                  <a:pt x="83288" y="3531379"/>
                  <a:pt x="85894" y="3477814"/>
                </a:cubicBezTo>
                <a:cubicBezTo>
                  <a:pt x="88500" y="3424249"/>
                  <a:pt x="86217" y="3377198"/>
                  <a:pt x="83529" y="3375354"/>
                </a:cubicBezTo>
                <a:cubicBezTo>
                  <a:pt x="83101" y="3339059"/>
                  <a:pt x="90016" y="3285266"/>
                  <a:pt x="86805" y="3235494"/>
                </a:cubicBezTo>
                <a:cubicBezTo>
                  <a:pt x="78762" y="3207446"/>
                  <a:pt x="61419" y="3143345"/>
                  <a:pt x="79332" y="3111896"/>
                </a:cubicBezTo>
                <a:cubicBezTo>
                  <a:pt x="59856" y="3117096"/>
                  <a:pt x="85974" y="3072872"/>
                  <a:pt x="69725" y="3061665"/>
                </a:cubicBezTo>
                <a:cubicBezTo>
                  <a:pt x="56184" y="3054621"/>
                  <a:pt x="60953" y="3039562"/>
                  <a:pt x="58409" y="3026187"/>
                </a:cubicBezTo>
                <a:cubicBezTo>
                  <a:pt x="45869" y="3013333"/>
                  <a:pt x="46112" y="2950064"/>
                  <a:pt x="52868" y="2930097"/>
                </a:cubicBezTo>
                <a:cubicBezTo>
                  <a:pt x="80421" y="2876459"/>
                  <a:pt x="32874" y="2811741"/>
                  <a:pt x="53405" y="2768399"/>
                </a:cubicBezTo>
                <a:cubicBezTo>
                  <a:pt x="54801" y="2755814"/>
                  <a:pt x="53816" y="2744722"/>
                  <a:pt x="51356" y="2734615"/>
                </a:cubicBezTo>
                <a:lnTo>
                  <a:pt x="40996" y="2708116"/>
                </a:lnTo>
                <a:lnTo>
                  <a:pt x="31097" y="2704185"/>
                </a:lnTo>
                <a:lnTo>
                  <a:pt x="28589" y="2686011"/>
                </a:lnTo>
                <a:lnTo>
                  <a:pt x="13795" y="2656504"/>
                </a:lnTo>
                <a:cubicBezTo>
                  <a:pt x="56166" y="2648211"/>
                  <a:pt x="-6214" y="2580540"/>
                  <a:pt x="32108" y="2589493"/>
                </a:cubicBezTo>
                <a:cubicBezTo>
                  <a:pt x="22039" y="2539863"/>
                  <a:pt x="41060" y="2531259"/>
                  <a:pt x="32991" y="2457617"/>
                </a:cubicBezTo>
                <a:cubicBezTo>
                  <a:pt x="45635" y="2365891"/>
                  <a:pt x="40786" y="2284833"/>
                  <a:pt x="39071" y="2210817"/>
                </a:cubicBezTo>
                <a:cubicBezTo>
                  <a:pt x="39941" y="2106412"/>
                  <a:pt x="22396" y="1993081"/>
                  <a:pt x="19663" y="1901521"/>
                </a:cubicBezTo>
                <a:cubicBezTo>
                  <a:pt x="10670" y="1826286"/>
                  <a:pt x="4249" y="1796783"/>
                  <a:pt x="0" y="1700722"/>
                </a:cubicBezTo>
                <a:cubicBezTo>
                  <a:pt x="5587" y="1695223"/>
                  <a:pt x="14814" y="1668682"/>
                  <a:pt x="18023" y="1661610"/>
                </a:cubicBezTo>
                <a:lnTo>
                  <a:pt x="24668" y="1640073"/>
                </a:lnTo>
                <a:lnTo>
                  <a:pt x="23087" y="1637398"/>
                </a:lnTo>
                <a:cubicBezTo>
                  <a:pt x="19812" y="1625364"/>
                  <a:pt x="20811" y="1617807"/>
                  <a:pt x="23692" y="1612248"/>
                </a:cubicBezTo>
                <a:lnTo>
                  <a:pt x="41914" y="1498097"/>
                </a:lnTo>
                <a:lnTo>
                  <a:pt x="40195" y="1497364"/>
                </a:lnTo>
                <a:lnTo>
                  <a:pt x="37070" y="1490042"/>
                </a:lnTo>
                <a:lnTo>
                  <a:pt x="55020" y="1451416"/>
                </a:lnTo>
                <a:cubicBezTo>
                  <a:pt x="73102" y="1417430"/>
                  <a:pt x="80421" y="1313985"/>
                  <a:pt x="91616" y="1281781"/>
                </a:cubicBezTo>
                <a:cubicBezTo>
                  <a:pt x="137974" y="1171345"/>
                  <a:pt x="146547" y="1130634"/>
                  <a:pt x="166980" y="1074754"/>
                </a:cubicBezTo>
                <a:cubicBezTo>
                  <a:pt x="181651" y="1040817"/>
                  <a:pt x="190408" y="1034723"/>
                  <a:pt x="201075" y="1019094"/>
                </a:cubicBezTo>
                <a:cubicBezTo>
                  <a:pt x="207201" y="1005265"/>
                  <a:pt x="260932" y="958184"/>
                  <a:pt x="237042" y="938921"/>
                </a:cubicBezTo>
                <a:cubicBezTo>
                  <a:pt x="287348" y="869297"/>
                  <a:pt x="265291" y="876942"/>
                  <a:pt x="295369" y="815814"/>
                </a:cubicBezTo>
                <a:cubicBezTo>
                  <a:pt x="329951" y="751141"/>
                  <a:pt x="383834" y="609442"/>
                  <a:pt x="411453" y="584070"/>
                </a:cubicBezTo>
                <a:cubicBezTo>
                  <a:pt x="438653" y="530431"/>
                  <a:pt x="423178" y="516020"/>
                  <a:pt x="436475" y="461805"/>
                </a:cubicBezTo>
                <a:cubicBezTo>
                  <a:pt x="454281" y="438996"/>
                  <a:pt x="448264" y="386523"/>
                  <a:pt x="468429" y="360945"/>
                </a:cubicBezTo>
                <a:cubicBezTo>
                  <a:pt x="474686" y="267247"/>
                  <a:pt x="468220" y="285413"/>
                  <a:pt x="470922" y="226335"/>
                </a:cubicBezTo>
                <a:cubicBezTo>
                  <a:pt x="481883" y="180653"/>
                  <a:pt x="495229" y="85724"/>
                  <a:pt x="499717" y="51690"/>
                </a:cubicBezTo>
                <a:cubicBezTo>
                  <a:pt x="482601" y="39734"/>
                  <a:pt x="492651" y="34426"/>
                  <a:pt x="497850" y="22133"/>
                </a:cubicBezTo>
                <a:cubicBezTo>
                  <a:pt x="482148" y="14444"/>
                  <a:pt x="483752" y="7720"/>
                  <a:pt x="487145" y="1037"/>
                </a:cubicBezTo>
                <a:lnTo>
                  <a:pt x="487607" y="0"/>
                </a:lnTo>
                <a:close/>
              </a:path>
            </a:pathLst>
          </a:custGeom>
          <a:solidFill>
            <a:srgbClr val="82766A">
              <a:alpha val="14509"/>
            </a:srgbClr>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353" name="Google Shape;353;p15"/>
          <p:cNvSpPr txBox="1">
            <a:spLocks noGrp="1"/>
          </p:cNvSpPr>
          <p:nvPr>
            <p:ph type="title"/>
          </p:nvPr>
        </p:nvSpPr>
        <p:spPr>
          <a:xfrm>
            <a:off x="1170239" y="2576235"/>
            <a:ext cx="6258856" cy="6156881"/>
          </a:xfrm>
          <a:prstGeom prst="rect">
            <a:avLst/>
          </a:prstGeom>
          <a:noFill/>
          <a:ln>
            <a:noFill/>
          </a:ln>
        </p:spPr>
        <p:txBody>
          <a:bodyPr spcFirstLastPara="1" wrap="square" lIns="150756" tIns="75357" rIns="150756" bIns="75357"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lvl="0" indent="0" algn="ctr" rtl="0">
              <a:lnSpc>
                <a:spcPct val="90000"/>
              </a:lnSpc>
              <a:spcBef>
                <a:spcPts val="0"/>
              </a:spcBef>
              <a:spcAft>
                <a:spcPts val="0"/>
              </a:spcAft>
              <a:buClr>
                <a:srgbClr val="262626"/>
              </a:buClr>
              <a:buSzPts val="4400"/>
              <a:buFont typeface="Calibri"/>
              <a:buNone/>
            </a:pPr>
            <a:r>
              <a:rPr lang="en-US">
                <a:solidFill>
                  <a:srgbClr val="262626"/>
                </a:solidFill>
              </a:rPr>
              <a:t>FAQ</a:t>
            </a:r>
            <a:endParaRPr/>
          </a:p>
        </p:txBody>
      </p:sp>
      <p:sp>
        <p:nvSpPr>
          <p:cNvPr id="354" name="Google Shape;354;p15"/>
          <p:cNvSpPr txBox="1">
            <a:spLocks noGrp="1"/>
          </p:cNvSpPr>
          <p:nvPr>
            <p:ph type="body" idx="1"/>
          </p:nvPr>
        </p:nvSpPr>
        <p:spPr>
          <a:xfrm>
            <a:off x="10052050" y="1209784"/>
            <a:ext cx="8468377" cy="8889782"/>
          </a:xfrm>
          <a:prstGeom prst="rect">
            <a:avLst/>
          </a:prstGeom>
          <a:noFill/>
          <a:ln>
            <a:noFill/>
          </a:ln>
        </p:spPr>
        <p:txBody>
          <a:bodyPr spcFirstLastPara="1" wrap="square" lIns="150756" tIns="75357" rIns="150756" bIns="75357"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376961" lvl="0" indent="-376961" algn="l" rtl="0">
              <a:lnSpc>
                <a:spcPct val="90000"/>
              </a:lnSpc>
              <a:spcBef>
                <a:spcPts val="0"/>
              </a:spcBef>
              <a:spcAft>
                <a:spcPts val="0"/>
              </a:spcAft>
              <a:buClr>
                <a:schemeClr val="dk1"/>
              </a:buClr>
              <a:buSzPts val="2000"/>
              <a:buChar char="•"/>
            </a:pPr>
            <a:r>
              <a:rPr lang="en-US" sz="3298"/>
              <a:t>Q1) What was the rationale for selecting the 10 states included in the RFP for comparison purposes?  </a:t>
            </a:r>
            <a:endParaRPr/>
          </a:p>
          <a:p>
            <a:pPr marL="376961" lvl="0" indent="-167538" algn="l" rtl="0">
              <a:lnSpc>
                <a:spcPct val="90000"/>
              </a:lnSpc>
              <a:spcBef>
                <a:spcPts val="1649"/>
              </a:spcBef>
              <a:spcAft>
                <a:spcPts val="0"/>
              </a:spcAft>
              <a:buClr>
                <a:schemeClr val="dk1"/>
              </a:buClr>
              <a:buSzPts val="2000"/>
              <a:buNone/>
            </a:pPr>
            <a:endParaRPr sz="3298"/>
          </a:p>
          <a:p>
            <a:pPr marL="376961" lvl="0" indent="-376961" algn="l" rtl="0">
              <a:lnSpc>
                <a:spcPct val="90000"/>
              </a:lnSpc>
              <a:spcBef>
                <a:spcPts val="1649"/>
              </a:spcBef>
              <a:spcAft>
                <a:spcPts val="0"/>
              </a:spcAft>
              <a:buClr>
                <a:schemeClr val="dk1"/>
              </a:buClr>
              <a:buSzPts val="2000"/>
              <a:buChar char="•"/>
            </a:pPr>
            <a:r>
              <a:rPr lang="en-US" sz="3298"/>
              <a:t>A1) The MEDC selected states that commonly compete with Michigan for business development deals. </a:t>
            </a:r>
            <a:endParaRPr/>
          </a:p>
        </p:txBody>
      </p:sp>
    </p:spTree>
    <p:extLst>
      <p:ext uri="{BB962C8B-B14F-4D97-AF65-F5344CB8AC3E}">
        <p14:creationId xmlns:p14="http://schemas.microsoft.com/office/powerpoint/2010/main" val="39061697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Google Shape;359;p16" descr="FRED Graph">
            <a:hlinkClick r:id="rId3"/>
          </p:cNvPr>
          <p:cNvPicPr preferRelativeResize="0"/>
          <p:nvPr/>
        </p:nvPicPr>
        <p:blipFill rotWithShape="1">
          <a:blip r:embed="rId4">
            <a:alphaModFix/>
          </a:blip>
          <a:srcRect/>
          <a:stretch/>
        </p:blipFill>
        <p:spPr>
          <a:xfrm>
            <a:off x="3298329" y="1256903"/>
            <a:ext cx="13507442" cy="9109670"/>
          </a:xfrm>
          <a:prstGeom prst="rect">
            <a:avLst/>
          </a:prstGeom>
          <a:noFill/>
          <a:ln>
            <a:noFill/>
          </a:ln>
        </p:spPr>
      </p:pic>
      <p:sp>
        <p:nvSpPr>
          <p:cNvPr id="360" name="Google Shape;360;p16"/>
          <p:cNvSpPr txBox="1"/>
          <p:nvPr/>
        </p:nvSpPr>
        <p:spPr>
          <a:xfrm>
            <a:off x="16336178" y="4021217"/>
            <a:ext cx="1556473" cy="558261"/>
          </a:xfrm>
          <a:prstGeom prst="rect">
            <a:avLst/>
          </a:prstGeom>
          <a:noFill/>
          <a:ln>
            <a:noFill/>
          </a:ln>
        </p:spPr>
        <p:txBody>
          <a:bodyPr spcFirstLastPara="1" wrap="square" lIns="150756" tIns="75357" rIns="150756" bIns="7535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600"/>
              <a:buFont typeface="Arial"/>
              <a:buNone/>
            </a:pPr>
            <a:r>
              <a:rPr lang="en-US" sz="2638" b="0" i="0" u="none" strike="noStrike" cap="none">
                <a:solidFill>
                  <a:schemeClr val="dk1"/>
                </a:solidFill>
                <a:latin typeface="Calibri"/>
                <a:ea typeface="Calibri"/>
                <a:cs typeface="Calibri"/>
                <a:sym typeface="Calibri"/>
              </a:rPr>
              <a:t>Michigan</a:t>
            </a:r>
            <a:endParaRPr sz="2309" b="0" i="0" u="none" strike="noStrike" cap="none">
              <a:solidFill>
                <a:srgbClr val="000000"/>
              </a:solidFill>
              <a:latin typeface="Arial"/>
              <a:ea typeface="Arial"/>
              <a:cs typeface="Arial"/>
              <a:sym typeface="Arial"/>
            </a:endParaRPr>
          </a:p>
        </p:txBody>
      </p:sp>
      <p:sp>
        <p:nvSpPr>
          <p:cNvPr id="361" name="Google Shape;361;p16"/>
          <p:cNvSpPr txBox="1"/>
          <p:nvPr/>
        </p:nvSpPr>
        <p:spPr>
          <a:xfrm>
            <a:off x="16460232" y="5316203"/>
            <a:ext cx="3015615" cy="1776288"/>
          </a:xfrm>
          <a:prstGeom prst="rect">
            <a:avLst/>
          </a:prstGeom>
          <a:noFill/>
          <a:ln>
            <a:noFill/>
          </a:ln>
        </p:spPr>
        <p:txBody>
          <a:bodyPr spcFirstLastPara="1" wrap="square" lIns="150756" tIns="75357" rIns="150756" bIns="7535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600"/>
              <a:buFont typeface="Arial"/>
              <a:buNone/>
            </a:pPr>
            <a:r>
              <a:rPr lang="en-US" sz="2638" b="0" i="0" u="none" strike="noStrike" cap="none">
                <a:solidFill>
                  <a:schemeClr val="dk1"/>
                </a:solidFill>
                <a:latin typeface="Calibri"/>
                <a:ea typeface="Calibri"/>
                <a:cs typeface="Calibri"/>
                <a:sym typeface="Calibri"/>
              </a:rPr>
              <a:t>Georgia</a:t>
            </a:r>
            <a:endParaRPr sz="2309"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2638" b="0" i="0" u="none" strike="noStrike" cap="none">
                <a:solidFill>
                  <a:schemeClr val="dk1"/>
                </a:solidFill>
                <a:latin typeface="Calibri"/>
                <a:ea typeface="Calibri"/>
                <a:cs typeface="Calibri"/>
                <a:sym typeface="Calibri"/>
              </a:rPr>
              <a:t>Kentucky</a:t>
            </a:r>
            <a:endParaRPr sz="2309"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2638" b="0" i="0" u="none" strike="noStrike" cap="none">
                <a:solidFill>
                  <a:schemeClr val="dk1"/>
                </a:solidFill>
                <a:latin typeface="Calibri"/>
                <a:ea typeface="Calibri"/>
                <a:cs typeface="Calibri"/>
                <a:sym typeface="Calibri"/>
              </a:rPr>
              <a:t>Tennessee</a:t>
            </a:r>
            <a:endParaRPr sz="2309"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2638" b="0" i="0" u="none" strike="noStrike" cap="none">
                <a:solidFill>
                  <a:schemeClr val="dk1"/>
                </a:solidFill>
                <a:latin typeface="Calibri"/>
                <a:ea typeface="Calibri"/>
                <a:cs typeface="Calibri"/>
                <a:sym typeface="Calibri"/>
              </a:rPr>
              <a:t>Alabama</a:t>
            </a:r>
            <a:endParaRPr sz="2309" b="0" i="0" u="none" strike="noStrike" cap="none">
              <a:solidFill>
                <a:srgbClr val="000000"/>
              </a:solidFill>
              <a:latin typeface="Arial"/>
              <a:ea typeface="Arial"/>
              <a:cs typeface="Arial"/>
              <a:sym typeface="Arial"/>
            </a:endParaRPr>
          </a:p>
        </p:txBody>
      </p:sp>
      <p:sp>
        <p:nvSpPr>
          <p:cNvPr id="362" name="Google Shape;362;p16"/>
          <p:cNvSpPr txBox="1"/>
          <p:nvPr/>
        </p:nvSpPr>
        <p:spPr>
          <a:xfrm>
            <a:off x="9133451" y="398"/>
            <a:ext cx="2454766" cy="1268776"/>
          </a:xfrm>
          <a:prstGeom prst="rect">
            <a:avLst/>
          </a:prstGeom>
          <a:noFill/>
          <a:ln>
            <a:noFill/>
          </a:ln>
        </p:spPr>
        <p:txBody>
          <a:bodyPr spcFirstLastPara="1" wrap="square" lIns="150756" tIns="75357" rIns="150756" bIns="7535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4400"/>
              <a:buFont typeface="Arial"/>
              <a:buNone/>
            </a:pPr>
            <a:r>
              <a:rPr lang="en-US" sz="7256" b="0" i="0" u="none" strike="noStrike" cap="none">
                <a:solidFill>
                  <a:schemeClr val="dk1"/>
                </a:solidFill>
                <a:latin typeface="Calibri"/>
                <a:ea typeface="Calibri"/>
                <a:cs typeface="Calibri"/>
                <a:sym typeface="Calibri"/>
              </a:rPr>
              <a:t>Why?</a:t>
            </a:r>
            <a:endParaRPr sz="2309"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2629683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17"/>
          <p:cNvSpPr txBox="1">
            <a:spLocks noGrp="1"/>
          </p:cNvSpPr>
          <p:nvPr>
            <p:ph type="title"/>
          </p:nvPr>
        </p:nvSpPr>
        <p:spPr>
          <a:xfrm>
            <a:off x="1344691" y="-315323"/>
            <a:ext cx="17339786" cy="2185798"/>
          </a:xfrm>
          <a:prstGeom prst="rect">
            <a:avLst/>
          </a:prstGeom>
          <a:noFill/>
          <a:ln>
            <a:noFill/>
          </a:ln>
        </p:spPr>
        <p:txBody>
          <a:bodyPr spcFirstLastPara="1" wrap="square" lIns="150756" tIns="75357" rIns="150756" bIns="75357"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lvl="0" indent="0" algn="ctr" rtl="0">
              <a:lnSpc>
                <a:spcPct val="90000"/>
              </a:lnSpc>
              <a:spcBef>
                <a:spcPts val="0"/>
              </a:spcBef>
              <a:spcAft>
                <a:spcPts val="0"/>
              </a:spcAft>
              <a:buClr>
                <a:schemeClr val="dk1"/>
              </a:buClr>
              <a:buSzPts val="4400"/>
              <a:buFont typeface="Calibri"/>
              <a:buNone/>
            </a:pPr>
            <a:r>
              <a:rPr lang="en-US">
                <a:latin typeface="Calibri"/>
                <a:ea typeface="Calibri"/>
                <a:cs typeface="Calibri"/>
                <a:sym typeface="Calibri"/>
              </a:rPr>
              <a:t>Other “peer states”</a:t>
            </a:r>
            <a:endParaRPr/>
          </a:p>
        </p:txBody>
      </p:sp>
      <p:pic>
        <p:nvPicPr>
          <p:cNvPr id="368" name="Google Shape;368;p17"/>
          <p:cNvPicPr preferRelativeResize="0">
            <a:picLocks noGrp="1"/>
          </p:cNvPicPr>
          <p:nvPr>
            <p:ph type="body" idx="1"/>
          </p:nvPr>
        </p:nvPicPr>
        <p:blipFill rotWithShape="1">
          <a:blip r:embed="rId3">
            <a:alphaModFix/>
          </a:blip>
          <a:srcRect/>
          <a:stretch/>
        </p:blipFill>
        <p:spPr>
          <a:xfrm>
            <a:off x="2008066" y="1195456"/>
            <a:ext cx="16013036" cy="10113497"/>
          </a:xfrm>
          <a:prstGeom prst="rect">
            <a:avLst/>
          </a:prstGeom>
          <a:noFill/>
          <a:ln>
            <a:noFill/>
          </a:ln>
        </p:spPr>
      </p:pic>
    </p:spTree>
    <p:extLst>
      <p:ext uri="{BB962C8B-B14F-4D97-AF65-F5344CB8AC3E}">
        <p14:creationId xmlns:p14="http://schemas.microsoft.com/office/powerpoint/2010/main" val="37438728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Google Shape;373;p18" descr="FRED Graph">
            <a:hlinkClick r:id="rId3"/>
          </p:cNvPr>
          <p:cNvPicPr preferRelativeResize="0"/>
          <p:nvPr/>
        </p:nvPicPr>
        <p:blipFill rotWithShape="1">
          <a:blip r:embed="rId4">
            <a:alphaModFix/>
          </a:blip>
          <a:srcRect/>
          <a:stretch/>
        </p:blipFill>
        <p:spPr>
          <a:xfrm>
            <a:off x="3298329" y="1256903"/>
            <a:ext cx="13507442" cy="9109670"/>
          </a:xfrm>
          <a:prstGeom prst="rect">
            <a:avLst/>
          </a:prstGeom>
          <a:noFill/>
          <a:ln>
            <a:noFill/>
          </a:ln>
        </p:spPr>
      </p:pic>
      <p:sp>
        <p:nvSpPr>
          <p:cNvPr id="374" name="Google Shape;374;p18"/>
          <p:cNvSpPr txBox="1"/>
          <p:nvPr/>
        </p:nvSpPr>
        <p:spPr>
          <a:xfrm>
            <a:off x="3141265" y="157463"/>
            <a:ext cx="12565063" cy="761266"/>
          </a:xfrm>
          <a:prstGeom prst="rect">
            <a:avLst/>
          </a:prstGeom>
          <a:noFill/>
          <a:ln>
            <a:noFill/>
          </a:ln>
        </p:spPr>
        <p:txBody>
          <a:bodyPr spcFirstLastPara="1" wrap="square" lIns="150756" tIns="75357" rIns="150756" bIns="7535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2400"/>
              <a:buFont typeface="Arial"/>
              <a:buNone/>
            </a:pPr>
            <a:r>
              <a:rPr lang="en-US" sz="3958" b="0" i="0" u="none" strike="noStrike" cap="none">
                <a:solidFill>
                  <a:srgbClr val="333333"/>
                </a:solidFill>
                <a:latin typeface="Calibri"/>
                <a:ea typeface="Calibri"/>
                <a:cs typeface="Calibri"/>
                <a:sym typeface="Calibri"/>
              </a:rPr>
              <a:t> </a:t>
            </a:r>
            <a:endParaRPr sz="2309" b="0" i="0" u="none" strike="noStrike" cap="none">
              <a:solidFill>
                <a:srgbClr val="000000"/>
              </a:solidFill>
              <a:latin typeface="Arial"/>
              <a:ea typeface="Arial"/>
              <a:cs typeface="Arial"/>
              <a:sym typeface="Arial"/>
            </a:endParaRPr>
          </a:p>
        </p:txBody>
      </p:sp>
      <p:sp>
        <p:nvSpPr>
          <p:cNvPr id="375" name="Google Shape;375;p18"/>
          <p:cNvSpPr txBox="1"/>
          <p:nvPr/>
        </p:nvSpPr>
        <p:spPr>
          <a:xfrm>
            <a:off x="16519040" y="6570200"/>
            <a:ext cx="1722152" cy="609013"/>
          </a:xfrm>
          <a:prstGeom prst="rect">
            <a:avLst/>
          </a:prstGeom>
          <a:noFill/>
          <a:ln>
            <a:noFill/>
          </a:ln>
        </p:spPr>
        <p:txBody>
          <a:bodyPr spcFirstLastPara="1" wrap="square" lIns="150756" tIns="75357" rIns="150756" bIns="7535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r>
              <a:rPr lang="en-US" sz="2968" b="0" i="0" u="none" strike="noStrike" cap="none">
                <a:solidFill>
                  <a:schemeClr val="dk1"/>
                </a:solidFill>
                <a:latin typeface="Calibri"/>
                <a:ea typeface="Calibri"/>
                <a:cs typeface="Calibri"/>
                <a:sym typeface="Calibri"/>
              </a:rPr>
              <a:t>Michigan</a:t>
            </a:r>
            <a:endParaRPr sz="2309" b="0" i="0" u="none" strike="noStrike" cap="none">
              <a:solidFill>
                <a:srgbClr val="000000"/>
              </a:solidFill>
              <a:latin typeface="Arial"/>
              <a:ea typeface="Arial"/>
              <a:cs typeface="Arial"/>
              <a:sym typeface="Arial"/>
            </a:endParaRPr>
          </a:p>
        </p:txBody>
      </p:sp>
      <p:sp>
        <p:nvSpPr>
          <p:cNvPr id="376" name="Google Shape;376;p18"/>
          <p:cNvSpPr txBox="1"/>
          <p:nvPr/>
        </p:nvSpPr>
        <p:spPr>
          <a:xfrm>
            <a:off x="16805770" y="2773828"/>
            <a:ext cx="2284383" cy="1522533"/>
          </a:xfrm>
          <a:prstGeom prst="rect">
            <a:avLst/>
          </a:prstGeom>
          <a:noFill/>
          <a:ln>
            <a:noFill/>
          </a:ln>
        </p:spPr>
        <p:txBody>
          <a:bodyPr spcFirstLastPara="1" wrap="square" lIns="150756" tIns="75357" rIns="150756" bIns="7535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r>
              <a:rPr lang="en-US" sz="2968" b="0" i="0" u="none" strike="noStrike" cap="none">
                <a:solidFill>
                  <a:schemeClr val="dk1"/>
                </a:solidFill>
                <a:latin typeface="Calibri"/>
                <a:ea typeface="Calibri"/>
                <a:cs typeface="Calibri"/>
                <a:sym typeface="Calibri"/>
              </a:rPr>
              <a:t>Colorado</a:t>
            </a:r>
            <a:endParaRPr sz="2309"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2968" b="0" i="0" u="none" strike="noStrike" cap="none">
                <a:solidFill>
                  <a:schemeClr val="dk1"/>
                </a:solidFill>
                <a:latin typeface="Calibri"/>
                <a:ea typeface="Calibri"/>
                <a:cs typeface="Calibri"/>
                <a:sym typeface="Calibri"/>
              </a:rPr>
              <a:t>Washington</a:t>
            </a:r>
            <a:endParaRPr sz="2309"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2968" b="0" i="0" u="none" strike="noStrike" cap="none">
                <a:solidFill>
                  <a:schemeClr val="dk1"/>
                </a:solidFill>
                <a:latin typeface="Calibri"/>
                <a:ea typeface="Calibri"/>
                <a:cs typeface="Calibri"/>
                <a:sym typeface="Calibri"/>
              </a:rPr>
              <a:t>Minnesota</a:t>
            </a:r>
            <a:endParaRPr sz="2309" b="0" i="0" u="none" strike="noStrike" cap="none">
              <a:solidFill>
                <a:srgbClr val="000000"/>
              </a:solidFill>
              <a:latin typeface="Arial"/>
              <a:ea typeface="Arial"/>
              <a:cs typeface="Arial"/>
              <a:sym typeface="Arial"/>
            </a:endParaRPr>
          </a:p>
        </p:txBody>
      </p:sp>
      <p:sp>
        <p:nvSpPr>
          <p:cNvPr id="377" name="Google Shape;377;p18"/>
          <p:cNvSpPr txBox="1"/>
          <p:nvPr/>
        </p:nvSpPr>
        <p:spPr>
          <a:xfrm>
            <a:off x="4397773" y="142752"/>
            <a:ext cx="11923860" cy="1268776"/>
          </a:xfrm>
          <a:prstGeom prst="rect">
            <a:avLst/>
          </a:prstGeom>
          <a:noFill/>
          <a:ln>
            <a:noFill/>
          </a:ln>
        </p:spPr>
        <p:txBody>
          <a:bodyPr spcFirstLastPara="1" wrap="square" lIns="150756" tIns="75357" rIns="150756" bIns="7535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4400"/>
              <a:buFont typeface="Arial"/>
              <a:buNone/>
            </a:pPr>
            <a:r>
              <a:rPr lang="en-US" sz="7256" b="0" i="0" u="none" strike="noStrike" cap="none">
                <a:solidFill>
                  <a:schemeClr val="dk1"/>
                </a:solidFill>
                <a:latin typeface="Calibri"/>
                <a:ea typeface="Calibri"/>
                <a:cs typeface="Calibri"/>
                <a:sym typeface="Calibri"/>
              </a:rPr>
              <a:t>We found the new “good jobs”</a:t>
            </a:r>
            <a:endParaRPr sz="2309"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45728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476" y="3216275"/>
            <a:ext cx="20104100" cy="1906291"/>
          </a:xfrm>
          <a:prstGeom prst="rect">
            <a:avLst/>
          </a:prstGeom>
        </p:spPr>
        <p:txBody>
          <a:bodyPr vert="horz" wrap="square" lIns="0" tIns="13335" rIns="0" bIns="0" rtlCol="0" anchor="t">
            <a:spAutoFit/>
          </a:bodyPr>
          <a:lstStyle/>
          <a:p>
            <a:pPr marL="12700" algn="ctr">
              <a:spcBef>
                <a:spcPts val="105"/>
              </a:spcBef>
            </a:pPr>
            <a:r>
              <a:rPr lang="en-US" sz="12300" spc="-10" dirty="0">
                <a:latin typeface="Century Gothic"/>
              </a:rPr>
              <a:t>Dimitrius Hutcherson</a:t>
            </a:r>
            <a:endParaRPr lang="en-US" dirty="0"/>
          </a:p>
        </p:txBody>
      </p:sp>
      <p:pic>
        <p:nvPicPr>
          <p:cNvPr id="54" name="Picture 53">
            <a:extLst>
              <a:ext uri="{FF2B5EF4-FFF2-40B4-BE49-F238E27FC236}">
                <a16:creationId xmlns:a16="http://schemas.microsoft.com/office/drawing/2014/main" id="{FE214C51-8B5E-F559-BD95-AC4440AB1C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20147"/>
            <a:ext cx="20104100" cy="824075"/>
          </a:xfrm>
          <a:prstGeom prst="rect">
            <a:avLst/>
          </a:prstGeom>
        </p:spPr>
      </p:pic>
      <p:sp>
        <p:nvSpPr>
          <p:cNvPr id="81" name="object 168">
            <a:extLst>
              <a:ext uri="{FF2B5EF4-FFF2-40B4-BE49-F238E27FC236}">
                <a16:creationId xmlns:a16="http://schemas.microsoft.com/office/drawing/2014/main" id="{7C7692A5-BB5A-D2E8-294C-BE16CA9F697D}"/>
              </a:ext>
            </a:extLst>
          </p:cNvPr>
          <p:cNvSpPr/>
          <p:nvPr/>
        </p:nvSpPr>
        <p:spPr>
          <a:xfrm>
            <a:off x="0" y="-1"/>
            <a:ext cx="20104100" cy="1487141"/>
          </a:xfrm>
          <a:custGeom>
            <a:avLst/>
            <a:gdLst/>
            <a:ahLst/>
            <a:cxnLst/>
            <a:rect l="l" t="t" r="r" b="b"/>
            <a:pathLst>
              <a:path w="20104100" h="377190">
                <a:moveTo>
                  <a:pt x="20104099" y="0"/>
                </a:moveTo>
                <a:lnTo>
                  <a:pt x="0" y="0"/>
                </a:lnTo>
                <a:lnTo>
                  <a:pt x="0" y="376951"/>
                </a:lnTo>
                <a:lnTo>
                  <a:pt x="20104099" y="376951"/>
                </a:lnTo>
                <a:lnTo>
                  <a:pt x="20104099" y="0"/>
                </a:lnTo>
                <a:close/>
              </a:path>
            </a:pathLst>
          </a:custGeom>
          <a:solidFill>
            <a:srgbClr val="002060"/>
          </a:solidFill>
        </p:spPr>
        <p:txBody>
          <a:bodyPr wrap="square" lIns="0" tIns="0" rIns="0" bIns="0" rtlCol="0"/>
          <a:lstStyle/>
          <a:p>
            <a:r>
              <a:rPr lang="en-US" dirty="0"/>
              <a:t>x</a:t>
            </a:r>
            <a:endParaRPr dirty="0"/>
          </a:p>
        </p:txBody>
      </p:sp>
      <p:pic>
        <p:nvPicPr>
          <p:cNvPr id="82" name="Picture 81">
            <a:extLst>
              <a:ext uri="{FF2B5EF4-FFF2-40B4-BE49-F238E27FC236}">
                <a16:creationId xmlns:a16="http://schemas.microsoft.com/office/drawing/2014/main" id="{1379A0D5-9F13-2768-4E0B-7C9449BE23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5311" y="251810"/>
            <a:ext cx="3673476" cy="983517"/>
          </a:xfrm>
          <a:prstGeom prst="rect">
            <a:avLst/>
          </a:prstGeom>
        </p:spPr>
      </p:pic>
      <p:pic>
        <p:nvPicPr>
          <p:cNvPr id="3" name="Picture 2">
            <a:extLst>
              <a:ext uri="{FF2B5EF4-FFF2-40B4-BE49-F238E27FC236}">
                <a16:creationId xmlns:a16="http://schemas.microsoft.com/office/drawing/2014/main" id="{EDD86BE5-96EF-FBEB-60B2-FF10D1EEF0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7387" y="7231636"/>
            <a:ext cx="9609324" cy="1541496"/>
          </a:xfrm>
          <a:prstGeom prst="rect">
            <a:avLst/>
          </a:prstGeom>
          <a:noFill/>
          <a:extLst>
            <a:ext uri="{909E8E84-426E-40DD-AFC4-6F175D3DCCD1}">
              <a14:hiddenFill xmlns:a14="http://schemas.microsoft.com/office/drawing/2010/main">
                <a:solidFill>
                  <a:srgbClr val="FFFFFF"/>
                </a:solidFill>
              </a14:hiddenFill>
            </a:ext>
          </a:extLst>
        </p:spPr>
      </p:pic>
      <p:sp>
        <p:nvSpPr>
          <p:cNvPr id="4" name="object 53">
            <a:extLst>
              <a:ext uri="{FF2B5EF4-FFF2-40B4-BE49-F238E27FC236}">
                <a16:creationId xmlns:a16="http://schemas.microsoft.com/office/drawing/2014/main" id="{DFD45640-58FF-6F9F-2FCE-B100F13542FE}"/>
              </a:ext>
            </a:extLst>
          </p:cNvPr>
          <p:cNvSpPr txBox="1"/>
          <p:nvPr/>
        </p:nvSpPr>
        <p:spPr>
          <a:xfrm>
            <a:off x="603250" y="5347452"/>
            <a:ext cx="18738850" cy="1678665"/>
          </a:xfrm>
          <a:prstGeom prst="rect">
            <a:avLst/>
          </a:prstGeom>
        </p:spPr>
        <p:txBody>
          <a:bodyPr vert="horz" wrap="square" lIns="0" tIns="16510" rIns="0" bIns="0" rtlCol="0" anchor="t">
            <a:spAutoFit/>
          </a:bodyPr>
          <a:lstStyle/>
          <a:p>
            <a:pPr marL="6985" algn="ctr">
              <a:spcBef>
                <a:spcPts val="130"/>
              </a:spcBef>
            </a:pPr>
            <a:r>
              <a:rPr lang="en-US" sz="5400" dirty="0">
                <a:solidFill>
                  <a:srgbClr val="4C598E"/>
                </a:solidFill>
                <a:latin typeface="Century Gothic"/>
              </a:rPr>
              <a:t>Executive Vice President, Chief Technology Officer, and Chief Administrative Officer </a:t>
            </a:r>
            <a:endParaRPr lang="en-US" sz="4800" dirty="0">
              <a:solidFill>
                <a:srgbClr val="4C598E"/>
              </a:solidFill>
              <a:latin typeface="Century Gothic" panose="020B0502020202020204" pitchFamily="34" charset="0"/>
              <a:cs typeface="UniversLTStd-LightCn"/>
            </a:endParaRPr>
          </a:p>
        </p:txBody>
      </p:sp>
    </p:spTree>
    <p:extLst>
      <p:ext uri="{BB962C8B-B14F-4D97-AF65-F5344CB8AC3E}">
        <p14:creationId xmlns:p14="http://schemas.microsoft.com/office/powerpoint/2010/main" val="13075677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1"/>
        <p:cNvGrpSpPr/>
        <p:nvPr/>
      </p:nvGrpSpPr>
      <p:grpSpPr>
        <a:xfrm>
          <a:off x="0" y="0"/>
          <a:ext cx="0" cy="0"/>
          <a:chOff x="0" y="0"/>
          <a:chExt cx="0" cy="0"/>
        </a:xfrm>
      </p:grpSpPr>
      <p:sp>
        <p:nvSpPr>
          <p:cNvPr id="382" name="Google Shape;382;p19"/>
          <p:cNvSpPr/>
          <p:nvPr/>
        </p:nvSpPr>
        <p:spPr>
          <a:xfrm>
            <a:off x="0" y="397"/>
            <a:ext cx="20104100" cy="11308556"/>
          </a:xfrm>
          <a:prstGeom prst="rect">
            <a:avLst/>
          </a:prstGeom>
          <a:solidFill>
            <a:srgbClr val="FFFFFF"/>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383" name="Google Shape;383;p19"/>
          <p:cNvSpPr/>
          <p:nvPr/>
        </p:nvSpPr>
        <p:spPr>
          <a:xfrm>
            <a:off x="1" y="397"/>
            <a:ext cx="3320272" cy="11308556"/>
          </a:xfrm>
          <a:prstGeom prst="rect">
            <a:avLst/>
          </a:prstGeom>
          <a:solidFill>
            <a:srgbClr val="7F7F7F"/>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384" name="Google Shape;384;p19"/>
          <p:cNvSpPr>
            <a:spLocks noGrp="1"/>
          </p:cNvSpPr>
          <p:nvPr>
            <p:ph type="title"/>
          </p:nvPr>
        </p:nvSpPr>
        <p:spPr>
          <a:xfrm>
            <a:off x="1055465" y="3420936"/>
            <a:ext cx="4538517" cy="4467482"/>
          </a:xfrm>
          <a:prstGeom prst="ellipse">
            <a:avLst/>
          </a:prstGeom>
          <a:solidFill>
            <a:srgbClr val="262626"/>
          </a:solidFill>
          <a:ln w="174625" cap="flat" cmpd="thinThick">
            <a:solidFill>
              <a:srgbClr val="262626"/>
            </a:solidFill>
            <a:prstDash val="solid"/>
            <a:round/>
            <a:headEnd type="none" w="sm" len="sm"/>
            <a:tailEnd type="none" w="sm" len="sm"/>
          </a:ln>
        </p:spPr>
        <p:txBody>
          <a:bodyPr spcFirstLastPara="1" wrap="square" lIns="150756" tIns="75357" rIns="150756" bIns="75357"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lvl="0" indent="0" algn="ctr" rtl="0">
              <a:lnSpc>
                <a:spcPct val="90000"/>
              </a:lnSpc>
              <a:spcBef>
                <a:spcPts val="0"/>
              </a:spcBef>
              <a:spcAft>
                <a:spcPts val="0"/>
              </a:spcAft>
              <a:buClr>
                <a:srgbClr val="FFFFFF"/>
              </a:buClr>
              <a:buSzPts val="2600"/>
              <a:buFont typeface="Calibri"/>
              <a:buNone/>
            </a:pPr>
            <a:r>
              <a:rPr lang="en-US" sz="4287">
                <a:solidFill>
                  <a:srgbClr val="FFFFFF"/>
                </a:solidFill>
                <a:latin typeface="Calibri"/>
                <a:ea typeface="Calibri"/>
                <a:cs typeface="Calibri"/>
                <a:sym typeface="Calibri"/>
              </a:rPr>
              <a:t>4-year degrees, not factory jobs </a:t>
            </a:r>
            <a:br>
              <a:rPr lang="en-US" sz="4287">
                <a:solidFill>
                  <a:srgbClr val="FFFFFF"/>
                </a:solidFill>
                <a:latin typeface="Calibri"/>
                <a:ea typeface="Calibri"/>
                <a:cs typeface="Calibri"/>
                <a:sym typeface="Calibri"/>
              </a:rPr>
            </a:br>
            <a:r>
              <a:rPr lang="en-US" sz="4287">
                <a:solidFill>
                  <a:srgbClr val="FFFFFF"/>
                </a:solidFill>
                <a:latin typeface="Calibri"/>
                <a:ea typeface="Calibri"/>
                <a:cs typeface="Calibri"/>
                <a:sym typeface="Calibri"/>
              </a:rPr>
              <a:t>lead to high prosperity</a:t>
            </a:r>
            <a:endParaRPr/>
          </a:p>
        </p:txBody>
      </p:sp>
      <p:sp>
        <p:nvSpPr>
          <p:cNvPr id="385" name="Google Shape;385;p19"/>
          <p:cNvSpPr txBox="1">
            <a:spLocks noGrp="1"/>
          </p:cNvSpPr>
          <p:nvPr>
            <p:ph type="sldNum" idx="12"/>
          </p:nvPr>
        </p:nvSpPr>
        <p:spPr>
          <a:xfrm>
            <a:off x="18650143" y="10481754"/>
            <a:ext cx="923432" cy="602076"/>
          </a:xfrm>
          <a:prstGeom prst="rect">
            <a:avLst/>
          </a:prstGeom>
          <a:noFill/>
          <a:ln>
            <a:noFill/>
          </a:ln>
        </p:spPr>
        <p:txBody>
          <a:bodyPr spcFirstLastPara="1" wrap="square" lIns="150756" tIns="75357" rIns="150756" bIns="75357"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80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80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80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80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80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80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80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80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808" b="0" i="0" u="none" strike="noStrike" cap="none">
                <a:solidFill>
                  <a:srgbClr val="000000"/>
                </a:solidFill>
                <a:latin typeface="Arial"/>
                <a:ea typeface="Arial"/>
                <a:cs typeface="Arial"/>
                <a:sym typeface="Arial"/>
              </a:defRPr>
            </a:lvl9pPr>
          </a:lstStyle>
          <a:p>
            <a:pPr marL="0" marR="0" lvl="0" indent="0" algn="r" rtl="0">
              <a:lnSpc>
                <a:spcPct val="100000"/>
              </a:lnSpc>
              <a:spcBef>
                <a:spcPts val="0"/>
              </a:spcBef>
              <a:spcAft>
                <a:spcPts val="0"/>
              </a:spcAft>
              <a:buClr>
                <a:srgbClr val="898989"/>
              </a:buClr>
              <a:buSzPts val="1200"/>
              <a:buFont typeface="Calibri"/>
              <a:buNone/>
            </a:pPr>
            <a:fld id="{00000000-1234-1234-1234-123412341234}" type="slidenum">
              <a:rPr lang="en-US" sz="1979">
                <a:solidFill>
                  <a:srgbClr val="898989"/>
                </a:solidFill>
                <a:latin typeface="Calibri"/>
                <a:ea typeface="Calibri"/>
                <a:cs typeface="Calibri"/>
                <a:sym typeface="Calibri"/>
              </a:rPr>
              <a:pPr marL="0" marR="0" lvl="0" indent="0" algn="r" rtl="0">
                <a:lnSpc>
                  <a:spcPct val="100000"/>
                </a:lnSpc>
                <a:spcBef>
                  <a:spcPts val="0"/>
                </a:spcBef>
                <a:spcAft>
                  <a:spcPts val="0"/>
                </a:spcAft>
                <a:buClr>
                  <a:srgbClr val="898989"/>
                </a:buClr>
                <a:buSzPts val="1200"/>
                <a:buFont typeface="Calibri"/>
                <a:buNone/>
              </a:pPr>
              <a:t>30</a:t>
            </a:fld>
            <a:endParaRPr sz="1979">
              <a:solidFill>
                <a:srgbClr val="898989"/>
              </a:solidFill>
              <a:latin typeface="Calibri"/>
              <a:ea typeface="Calibri"/>
              <a:cs typeface="Calibri"/>
              <a:sym typeface="Calibri"/>
            </a:endParaRPr>
          </a:p>
        </p:txBody>
      </p:sp>
      <p:graphicFrame>
        <p:nvGraphicFramePr>
          <p:cNvPr id="386" name="Google Shape;386;p19"/>
          <p:cNvGraphicFramePr/>
          <p:nvPr/>
        </p:nvGraphicFramePr>
        <p:xfrm>
          <a:off x="6903136" y="1586385"/>
          <a:ext cx="11365693" cy="8131055"/>
        </p:xfrm>
        <a:graphic>
          <a:graphicData uri="http://schemas.openxmlformats.org/drawingml/2006/table">
            <a:tbl>
              <a:tblPr firstRow="1" firstCol="1" bandRow="1">
                <a:noFill/>
              </a:tblPr>
              <a:tblGrid>
                <a:gridCol w="2662944">
                  <a:extLst>
                    <a:ext uri="{9D8B030D-6E8A-4147-A177-3AD203B41FA5}">
                      <a16:colId xmlns:a16="http://schemas.microsoft.com/office/drawing/2014/main" val="20000"/>
                    </a:ext>
                  </a:extLst>
                </a:gridCol>
                <a:gridCol w="1794108">
                  <a:extLst>
                    <a:ext uri="{9D8B030D-6E8A-4147-A177-3AD203B41FA5}">
                      <a16:colId xmlns:a16="http://schemas.microsoft.com/office/drawing/2014/main" val="20001"/>
                    </a:ext>
                  </a:extLst>
                </a:gridCol>
                <a:gridCol w="2099371">
                  <a:extLst>
                    <a:ext uri="{9D8B030D-6E8A-4147-A177-3AD203B41FA5}">
                      <a16:colId xmlns:a16="http://schemas.microsoft.com/office/drawing/2014/main" val="20002"/>
                    </a:ext>
                  </a:extLst>
                </a:gridCol>
                <a:gridCol w="2404635">
                  <a:extLst>
                    <a:ext uri="{9D8B030D-6E8A-4147-A177-3AD203B41FA5}">
                      <a16:colId xmlns:a16="http://schemas.microsoft.com/office/drawing/2014/main" val="20003"/>
                    </a:ext>
                  </a:extLst>
                </a:gridCol>
                <a:gridCol w="2404635">
                  <a:extLst>
                    <a:ext uri="{9D8B030D-6E8A-4147-A177-3AD203B41FA5}">
                      <a16:colId xmlns:a16="http://schemas.microsoft.com/office/drawing/2014/main" val="20004"/>
                    </a:ext>
                  </a:extLst>
                </a:gridCol>
              </a:tblGrid>
              <a:tr h="2791686">
                <a:tc>
                  <a:txBody>
                    <a:bodyPr/>
                    <a:lstStyle/>
                    <a:p>
                      <a:pPr marL="0" marR="0" lvl="0" indent="0" algn="l" rtl="0">
                        <a:lnSpc>
                          <a:spcPct val="100000"/>
                        </a:lnSpc>
                        <a:spcBef>
                          <a:spcPts val="0"/>
                        </a:spcBef>
                        <a:spcAft>
                          <a:spcPts val="0"/>
                        </a:spcAft>
                        <a:buClr>
                          <a:srgbClr val="000000"/>
                        </a:buClr>
                        <a:buSzPts val="3100"/>
                        <a:buFont typeface="Arial"/>
                        <a:buNone/>
                      </a:pPr>
                      <a:r>
                        <a:rPr lang="en-US" sz="5100" u="none" strike="noStrike" cap="none"/>
                        <a:t> </a:t>
                      </a:r>
                      <a:endParaRPr sz="5100" u="none" strike="noStrike" cap="none">
                        <a:latin typeface="Times New Roman"/>
                        <a:ea typeface="Times New Roman"/>
                        <a:cs typeface="Times New Roman"/>
                        <a:sym typeface="Times New Roman"/>
                      </a:endParaRPr>
                    </a:p>
                  </a:txBody>
                  <a:tcPr marL="93949" marR="93949" marT="93949" marB="93949"/>
                </a:tc>
                <a:tc>
                  <a:txBody>
                    <a:bodyPr/>
                    <a:lstStyle/>
                    <a:p>
                      <a:pPr marL="0" marR="0" lvl="0" indent="0" algn="ctr" rtl="0">
                        <a:lnSpc>
                          <a:spcPct val="100000"/>
                        </a:lnSpc>
                        <a:spcBef>
                          <a:spcPts val="0"/>
                        </a:spcBef>
                        <a:spcAft>
                          <a:spcPts val="0"/>
                        </a:spcAft>
                        <a:buClr>
                          <a:srgbClr val="000000"/>
                        </a:buClr>
                        <a:buSzPts val="2000"/>
                        <a:buFont typeface="Arial"/>
                        <a:buNone/>
                      </a:pPr>
                      <a:r>
                        <a:rPr lang="en-US" sz="3300" u="none" strike="noStrike" cap="none"/>
                        <a:t>2020 per capita income rank</a:t>
                      </a:r>
                      <a:endParaRPr sz="3300" b="1" u="none" strike="noStrike" cap="none">
                        <a:solidFill>
                          <a:srgbClr val="000000"/>
                        </a:solidFill>
                        <a:latin typeface="Helvetica Neue"/>
                        <a:ea typeface="Helvetica Neue"/>
                        <a:cs typeface="Helvetica Neue"/>
                        <a:sym typeface="Helvetica Neue"/>
                      </a:endParaRPr>
                    </a:p>
                  </a:txBody>
                  <a:tcPr marL="93949" marR="93949" marT="93949" marB="93949"/>
                </a:tc>
                <a:tc>
                  <a:txBody>
                    <a:bodyPr/>
                    <a:lstStyle/>
                    <a:p>
                      <a:pPr marL="0" marR="0" lvl="0" indent="0" algn="ctr" rtl="0">
                        <a:lnSpc>
                          <a:spcPct val="100000"/>
                        </a:lnSpc>
                        <a:spcBef>
                          <a:spcPts val="0"/>
                        </a:spcBef>
                        <a:spcAft>
                          <a:spcPts val="0"/>
                        </a:spcAft>
                        <a:buClr>
                          <a:srgbClr val="000000"/>
                        </a:buClr>
                        <a:buSzPts val="2000"/>
                        <a:buFont typeface="Arial"/>
                        <a:buNone/>
                      </a:pPr>
                      <a:r>
                        <a:rPr lang="en-US" sz="3300" u="none" strike="noStrike" cap="none"/>
                        <a:t>1990 per capita income rank</a:t>
                      </a:r>
                      <a:endParaRPr sz="3300" b="1" u="none" strike="noStrike" cap="none">
                        <a:solidFill>
                          <a:srgbClr val="000000"/>
                        </a:solidFill>
                        <a:latin typeface="Helvetica Neue"/>
                        <a:ea typeface="Helvetica Neue"/>
                        <a:cs typeface="Helvetica Neue"/>
                        <a:sym typeface="Helvetica Neue"/>
                      </a:endParaRPr>
                    </a:p>
                  </a:txBody>
                  <a:tcPr marL="93949" marR="93949" marT="93949" marB="93949"/>
                </a:tc>
                <a:tc>
                  <a:txBody>
                    <a:bodyPr/>
                    <a:lstStyle/>
                    <a:p>
                      <a:pPr marL="0" marR="0" lvl="0" indent="0" algn="ctr" rtl="0">
                        <a:lnSpc>
                          <a:spcPct val="100000"/>
                        </a:lnSpc>
                        <a:spcBef>
                          <a:spcPts val="0"/>
                        </a:spcBef>
                        <a:spcAft>
                          <a:spcPts val="0"/>
                        </a:spcAft>
                        <a:buClr>
                          <a:srgbClr val="000000"/>
                        </a:buClr>
                        <a:buSzPts val="2000"/>
                        <a:buFont typeface="Arial"/>
                        <a:buNone/>
                      </a:pPr>
                      <a:r>
                        <a:rPr lang="en-US" sz="3300" u="none" strike="noStrike" cap="none"/>
                        <a:t>2019 BA attainment rank</a:t>
                      </a:r>
                      <a:endParaRPr sz="3300" b="1" u="none" strike="noStrike" cap="none">
                        <a:solidFill>
                          <a:srgbClr val="000000"/>
                        </a:solidFill>
                        <a:latin typeface="Helvetica Neue"/>
                        <a:ea typeface="Helvetica Neue"/>
                        <a:cs typeface="Helvetica Neue"/>
                        <a:sym typeface="Helvetica Neue"/>
                      </a:endParaRPr>
                    </a:p>
                  </a:txBody>
                  <a:tcPr marL="93949" marR="93949" marT="93949" marB="93949"/>
                </a:tc>
                <a:tc>
                  <a:txBody>
                    <a:bodyPr/>
                    <a:lstStyle/>
                    <a:p>
                      <a:pPr marL="0" marR="0" lvl="0" indent="0" algn="ctr" rtl="0">
                        <a:lnSpc>
                          <a:spcPct val="100000"/>
                        </a:lnSpc>
                        <a:spcBef>
                          <a:spcPts val="0"/>
                        </a:spcBef>
                        <a:spcAft>
                          <a:spcPts val="0"/>
                        </a:spcAft>
                        <a:buClr>
                          <a:srgbClr val="000000"/>
                        </a:buClr>
                        <a:buSzPts val="2000"/>
                        <a:buFont typeface="Arial"/>
                        <a:buNone/>
                      </a:pPr>
                      <a:r>
                        <a:rPr lang="en-US" sz="3300" u="none" strike="noStrike" cap="none"/>
                        <a:t>2020 production location quotient</a:t>
                      </a:r>
                      <a:endParaRPr sz="3300" b="1" u="none" strike="noStrike" cap="none">
                        <a:solidFill>
                          <a:srgbClr val="000000"/>
                        </a:solidFill>
                        <a:latin typeface="Helvetica Neue"/>
                        <a:ea typeface="Helvetica Neue"/>
                        <a:cs typeface="Helvetica Neue"/>
                        <a:sym typeface="Helvetica Neue"/>
                      </a:endParaRPr>
                    </a:p>
                  </a:txBody>
                  <a:tcPr marL="93949" marR="93949" marT="93949" marB="93949"/>
                </a:tc>
                <a:extLst>
                  <a:ext uri="{0D108BD9-81ED-4DB2-BD59-A6C34878D82A}">
                    <a16:rowId xmlns:a16="http://schemas.microsoft.com/office/drawing/2014/main" val="10000"/>
                  </a:ext>
                </a:extLst>
              </a:tr>
              <a:tr h="762767">
                <a:tc>
                  <a:txBody>
                    <a:bodyPr/>
                    <a:lstStyle/>
                    <a:p>
                      <a:pPr marL="0" marR="0" lvl="0" indent="0" algn="l" rtl="0">
                        <a:lnSpc>
                          <a:spcPct val="100000"/>
                        </a:lnSpc>
                        <a:spcBef>
                          <a:spcPts val="0"/>
                        </a:spcBef>
                        <a:spcAft>
                          <a:spcPts val="0"/>
                        </a:spcAft>
                        <a:buClr>
                          <a:srgbClr val="000000"/>
                        </a:buClr>
                        <a:buSzPts val="2000"/>
                        <a:buFont typeface="Arial"/>
                        <a:buNone/>
                      </a:pPr>
                      <a:r>
                        <a:rPr lang="en-US" sz="3300" u="none" strike="noStrike" cap="none"/>
                        <a:t>Washington</a:t>
                      </a:r>
                      <a:endParaRPr sz="3300" b="1" u="none" strike="noStrike" cap="none">
                        <a:solidFill>
                          <a:srgbClr val="000000"/>
                        </a:solidFill>
                        <a:latin typeface="Helvetica Neue"/>
                        <a:ea typeface="Helvetica Neue"/>
                        <a:cs typeface="Helvetica Neue"/>
                        <a:sym typeface="Helvetica Neue"/>
                      </a:endParaRPr>
                    </a:p>
                  </a:txBody>
                  <a:tcPr marL="93949" marR="93949" marT="93949" marB="93949"/>
                </a:tc>
                <a:tc>
                  <a:txBody>
                    <a:bodyPr/>
                    <a:lstStyle/>
                    <a:p>
                      <a:pPr marL="0" marR="0" lvl="0" indent="0" algn="ctr" rtl="0">
                        <a:lnSpc>
                          <a:spcPct val="100000"/>
                        </a:lnSpc>
                        <a:spcBef>
                          <a:spcPts val="0"/>
                        </a:spcBef>
                        <a:spcAft>
                          <a:spcPts val="0"/>
                        </a:spcAft>
                        <a:buClr>
                          <a:srgbClr val="000000"/>
                        </a:buClr>
                        <a:buSzPts val="2000"/>
                        <a:buFont typeface="Arial"/>
                        <a:buNone/>
                      </a:pPr>
                      <a:r>
                        <a:rPr lang="en-US" sz="3300" u="none" strike="noStrike" cap="none">
                          <a:solidFill>
                            <a:srgbClr val="00B050"/>
                          </a:solidFill>
                        </a:rPr>
                        <a:t>6</a:t>
                      </a:r>
                      <a:endParaRPr sz="5100" u="none" strike="noStrike" cap="none">
                        <a:solidFill>
                          <a:srgbClr val="00B050"/>
                        </a:solidFill>
                        <a:latin typeface="Times New Roman"/>
                        <a:ea typeface="Times New Roman"/>
                        <a:cs typeface="Times New Roman"/>
                        <a:sym typeface="Times New Roman"/>
                      </a:endParaRPr>
                    </a:p>
                  </a:txBody>
                  <a:tcPr marL="93949" marR="93949" marT="93949" marB="93949"/>
                </a:tc>
                <a:tc>
                  <a:txBody>
                    <a:bodyPr/>
                    <a:lstStyle/>
                    <a:p>
                      <a:pPr marL="0" marR="0" lvl="0" indent="0" algn="ctr" rtl="0">
                        <a:lnSpc>
                          <a:spcPct val="100000"/>
                        </a:lnSpc>
                        <a:spcBef>
                          <a:spcPts val="0"/>
                        </a:spcBef>
                        <a:spcAft>
                          <a:spcPts val="0"/>
                        </a:spcAft>
                        <a:buClr>
                          <a:srgbClr val="000000"/>
                        </a:buClr>
                        <a:buSzPts val="2000"/>
                        <a:buFont typeface="Arial"/>
                        <a:buNone/>
                      </a:pPr>
                      <a:r>
                        <a:rPr lang="en-US" sz="3300" u="none" strike="noStrike" cap="none"/>
                        <a:t>15</a:t>
                      </a:r>
                      <a:endParaRPr sz="5100" u="none" strike="noStrike" cap="none">
                        <a:latin typeface="Times New Roman"/>
                        <a:ea typeface="Times New Roman"/>
                        <a:cs typeface="Times New Roman"/>
                        <a:sym typeface="Times New Roman"/>
                      </a:endParaRPr>
                    </a:p>
                  </a:txBody>
                  <a:tcPr marL="93949" marR="93949" marT="93949" marB="93949"/>
                </a:tc>
                <a:tc>
                  <a:txBody>
                    <a:bodyPr/>
                    <a:lstStyle/>
                    <a:p>
                      <a:pPr marL="0" marR="0" lvl="0" indent="0" algn="ctr" rtl="0">
                        <a:lnSpc>
                          <a:spcPct val="100000"/>
                        </a:lnSpc>
                        <a:spcBef>
                          <a:spcPts val="0"/>
                        </a:spcBef>
                        <a:spcAft>
                          <a:spcPts val="0"/>
                        </a:spcAft>
                        <a:buClr>
                          <a:srgbClr val="000000"/>
                        </a:buClr>
                        <a:buSzPts val="2000"/>
                        <a:buFont typeface="Arial"/>
                        <a:buNone/>
                      </a:pPr>
                      <a:r>
                        <a:rPr lang="en-US" sz="3300" u="none" strike="noStrike" cap="none"/>
                        <a:t>12</a:t>
                      </a:r>
                      <a:endParaRPr sz="5100" u="none" strike="noStrike" cap="none">
                        <a:latin typeface="Times New Roman"/>
                        <a:ea typeface="Times New Roman"/>
                        <a:cs typeface="Times New Roman"/>
                        <a:sym typeface="Times New Roman"/>
                      </a:endParaRPr>
                    </a:p>
                  </a:txBody>
                  <a:tcPr marL="93949" marR="93949" marT="93949" marB="93949"/>
                </a:tc>
                <a:tc>
                  <a:txBody>
                    <a:bodyPr/>
                    <a:lstStyle/>
                    <a:p>
                      <a:pPr marL="0" marR="0" lvl="0" indent="0" algn="ctr" rtl="0">
                        <a:lnSpc>
                          <a:spcPct val="100000"/>
                        </a:lnSpc>
                        <a:spcBef>
                          <a:spcPts val="0"/>
                        </a:spcBef>
                        <a:spcAft>
                          <a:spcPts val="0"/>
                        </a:spcAft>
                        <a:buClr>
                          <a:srgbClr val="000000"/>
                        </a:buClr>
                        <a:buSzPts val="2000"/>
                        <a:buFont typeface="Arial"/>
                        <a:buNone/>
                      </a:pPr>
                      <a:r>
                        <a:rPr lang="en-US" sz="3300" u="none" strike="noStrike" cap="none"/>
                        <a:t>0.86</a:t>
                      </a:r>
                      <a:endParaRPr sz="5100" u="none" strike="noStrike" cap="none">
                        <a:latin typeface="Times New Roman"/>
                        <a:ea typeface="Times New Roman"/>
                        <a:cs typeface="Times New Roman"/>
                        <a:sym typeface="Times New Roman"/>
                      </a:endParaRPr>
                    </a:p>
                  </a:txBody>
                  <a:tcPr marL="93949" marR="93949" marT="93949" marB="93949"/>
                </a:tc>
                <a:extLst>
                  <a:ext uri="{0D108BD9-81ED-4DB2-BD59-A6C34878D82A}">
                    <a16:rowId xmlns:a16="http://schemas.microsoft.com/office/drawing/2014/main" val="10001"/>
                  </a:ext>
                </a:extLst>
              </a:tr>
              <a:tr h="762767">
                <a:tc>
                  <a:txBody>
                    <a:bodyPr/>
                    <a:lstStyle/>
                    <a:p>
                      <a:pPr marL="0" marR="0" lvl="0" indent="0" algn="l" rtl="0">
                        <a:lnSpc>
                          <a:spcPct val="100000"/>
                        </a:lnSpc>
                        <a:spcBef>
                          <a:spcPts val="0"/>
                        </a:spcBef>
                        <a:spcAft>
                          <a:spcPts val="0"/>
                        </a:spcAft>
                        <a:buClr>
                          <a:srgbClr val="000000"/>
                        </a:buClr>
                        <a:buSzPts val="2000"/>
                        <a:buFont typeface="Arial"/>
                        <a:buNone/>
                      </a:pPr>
                      <a:r>
                        <a:rPr lang="en-US" sz="3300" u="none" strike="noStrike" cap="none"/>
                        <a:t>Colorado</a:t>
                      </a:r>
                      <a:endParaRPr sz="3300" b="1" u="none" strike="noStrike" cap="none">
                        <a:solidFill>
                          <a:srgbClr val="000000"/>
                        </a:solidFill>
                        <a:latin typeface="Helvetica Neue"/>
                        <a:ea typeface="Helvetica Neue"/>
                        <a:cs typeface="Helvetica Neue"/>
                        <a:sym typeface="Helvetica Neue"/>
                      </a:endParaRPr>
                    </a:p>
                  </a:txBody>
                  <a:tcPr marL="93949" marR="93949" marT="93949" marB="93949"/>
                </a:tc>
                <a:tc>
                  <a:txBody>
                    <a:bodyPr/>
                    <a:lstStyle/>
                    <a:p>
                      <a:pPr marL="0" marR="0" lvl="0" indent="0" algn="ctr" rtl="0">
                        <a:lnSpc>
                          <a:spcPct val="100000"/>
                        </a:lnSpc>
                        <a:spcBef>
                          <a:spcPts val="0"/>
                        </a:spcBef>
                        <a:spcAft>
                          <a:spcPts val="0"/>
                        </a:spcAft>
                        <a:buClr>
                          <a:srgbClr val="000000"/>
                        </a:buClr>
                        <a:buSzPts val="2000"/>
                        <a:buFont typeface="Arial"/>
                        <a:buNone/>
                      </a:pPr>
                      <a:r>
                        <a:rPr lang="en-US" sz="3300" u="none" strike="noStrike" cap="none">
                          <a:solidFill>
                            <a:srgbClr val="00B050"/>
                          </a:solidFill>
                        </a:rPr>
                        <a:t>9</a:t>
                      </a:r>
                      <a:endParaRPr sz="5100" u="none" strike="noStrike" cap="none">
                        <a:solidFill>
                          <a:srgbClr val="00B050"/>
                        </a:solidFill>
                        <a:latin typeface="Times New Roman"/>
                        <a:ea typeface="Times New Roman"/>
                        <a:cs typeface="Times New Roman"/>
                        <a:sym typeface="Times New Roman"/>
                      </a:endParaRPr>
                    </a:p>
                  </a:txBody>
                  <a:tcPr marL="93949" marR="93949" marT="93949" marB="93949"/>
                </a:tc>
                <a:tc>
                  <a:txBody>
                    <a:bodyPr/>
                    <a:lstStyle/>
                    <a:p>
                      <a:pPr marL="0" marR="0" lvl="0" indent="0" algn="ctr" rtl="0">
                        <a:lnSpc>
                          <a:spcPct val="100000"/>
                        </a:lnSpc>
                        <a:spcBef>
                          <a:spcPts val="0"/>
                        </a:spcBef>
                        <a:spcAft>
                          <a:spcPts val="0"/>
                        </a:spcAft>
                        <a:buClr>
                          <a:srgbClr val="000000"/>
                        </a:buClr>
                        <a:buSzPts val="2000"/>
                        <a:buFont typeface="Arial"/>
                        <a:buNone/>
                      </a:pPr>
                      <a:r>
                        <a:rPr lang="en-US" sz="3300" u="none" strike="noStrike" cap="none"/>
                        <a:t>17</a:t>
                      </a:r>
                      <a:endParaRPr sz="5100" u="none" strike="noStrike" cap="none">
                        <a:latin typeface="Times New Roman"/>
                        <a:ea typeface="Times New Roman"/>
                        <a:cs typeface="Times New Roman"/>
                        <a:sym typeface="Times New Roman"/>
                      </a:endParaRPr>
                    </a:p>
                  </a:txBody>
                  <a:tcPr marL="93949" marR="93949" marT="93949" marB="93949"/>
                </a:tc>
                <a:tc>
                  <a:txBody>
                    <a:bodyPr/>
                    <a:lstStyle/>
                    <a:p>
                      <a:pPr marL="0" marR="0" lvl="0" indent="0" algn="ctr" rtl="0">
                        <a:lnSpc>
                          <a:spcPct val="100000"/>
                        </a:lnSpc>
                        <a:spcBef>
                          <a:spcPts val="0"/>
                        </a:spcBef>
                        <a:spcAft>
                          <a:spcPts val="0"/>
                        </a:spcAft>
                        <a:buClr>
                          <a:srgbClr val="000000"/>
                        </a:buClr>
                        <a:buSzPts val="2000"/>
                        <a:buFont typeface="Arial"/>
                        <a:buNone/>
                      </a:pPr>
                      <a:r>
                        <a:rPr lang="en-US" sz="3300" u="none" strike="noStrike" cap="none"/>
                        <a:t>3</a:t>
                      </a:r>
                      <a:endParaRPr sz="5100" u="none" strike="noStrike" cap="none">
                        <a:latin typeface="Times New Roman"/>
                        <a:ea typeface="Times New Roman"/>
                        <a:cs typeface="Times New Roman"/>
                        <a:sym typeface="Times New Roman"/>
                      </a:endParaRPr>
                    </a:p>
                  </a:txBody>
                  <a:tcPr marL="93949" marR="93949" marT="93949" marB="93949"/>
                </a:tc>
                <a:tc>
                  <a:txBody>
                    <a:bodyPr/>
                    <a:lstStyle/>
                    <a:p>
                      <a:pPr marL="0" marR="0" lvl="0" indent="0" algn="ctr" rtl="0">
                        <a:lnSpc>
                          <a:spcPct val="100000"/>
                        </a:lnSpc>
                        <a:spcBef>
                          <a:spcPts val="0"/>
                        </a:spcBef>
                        <a:spcAft>
                          <a:spcPts val="0"/>
                        </a:spcAft>
                        <a:buClr>
                          <a:srgbClr val="000000"/>
                        </a:buClr>
                        <a:buSzPts val="2000"/>
                        <a:buFont typeface="Arial"/>
                        <a:buNone/>
                      </a:pPr>
                      <a:r>
                        <a:rPr lang="en-US" sz="3300" u="none" strike="noStrike" cap="none"/>
                        <a:t>0.63</a:t>
                      </a:r>
                      <a:endParaRPr sz="5100" u="none" strike="noStrike" cap="none">
                        <a:latin typeface="Times New Roman"/>
                        <a:ea typeface="Times New Roman"/>
                        <a:cs typeface="Times New Roman"/>
                        <a:sym typeface="Times New Roman"/>
                      </a:endParaRPr>
                    </a:p>
                  </a:txBody>
                  <a:tcPr marL="93949" marR="93949" marT="93949" marB="93949"/>
                </a:tc>
                <a:extLst>
                  <a:ext uri="{0D108BD9-81ED-4DB2-BD59-A6C34878D82A}">
                    <a16:rowId xmlns:a16="http://schemas.microsoft.com/office/drawing/2014/main" val="10002"/>
                  </a:ext>
                </a:extLst>
              </a:tr>
              <a:tr h="762767">
                <a:tc>
                  <a:txBody>
                    <a:bodyPr/>
                    <a:lstStyle/>
                    <a:p>
                      <a:pPr marL="0" marR="0" lvl="0" indent="0" algn="l" rtl="0">
                        <a:lnSpc>
                          <a:spcPct val="100000"/>
                        </a:lnSpc>
                        <a:spcBef>
                          <a:spcPts val="0"/>
                        </a:spcBef>
                        <a:spcAft>
                          <a:spcPts val="0"/>
                        </a:spcAft>
                        <a:buClr>
                          <a:srgbClr val="000000"/>
                        </a:buClr>
                        <a:buSzPts val="2000"/>
                        <a:buFont typeface="Arial"/>
                        <a:buNone/>
                      </a:pPr>
                      <a:r>
                        <a:rPr lang="en-US" sz="3300" u="none" strike="noStrike" cap="none"/>
                        <a:t>Minnesota</a:t>
                      </a:r>
                      <a:endParaRPr sz="3300" b="1" u="none" strike="noStrike" cap="none">
                        <a:solidFill>
                          <a:srgbClr val="000000"/>
                        </a:solidFill>
                        <a:latin typeface="Helvetica Neue"/>
                        <a:ea typeface="Helvetica Neue"/>
                        <a:cs typeface="Helvetica Neue"/>
                        <a:sym typeface="Helvetica Neue"/>
                      </a:endParaRPr>
                    </a:p>
                  </a:txBody>
                  <a:tcPr marL="93949" marR="93949" marT="93949" marB="93949"/>
                </a:tc>
                <a:tc>
                  <a:txBody>
                    <a:bodyPr/>
                    <a:lstStyle/>
                    <a:p>
                      <a:pPr marL="0" marR="0" lvl="0" indent="0" algn="ctr" rtl="0">
                        <a:lnSpc>
                          <a:spcPct val="100000"/>
                        </a:lnSpc>
                        <a:spcBef>
                          <a:spcPts val="0"/>
                        </a:spcBef>
                        <a:spcAft>
                          <a:spcPts val="0"/>
                        </a:spcAft>
                        <a:buClr>
                          <a:srgbClr val="000000"/>
                        </a:buClr>
                        <a:buSzPts val="2000"/>
                        <a:buFont typeface="Arial"/>
                        <a:buNone/>
                      </a:pPr>
                      <a:r>
                        <a:rPr lang="en-US" sz="3300" u="none" strike="noStrike" cap="none">
                          <a:solidFill>
                            <a:srgbClr val="00B050"/>
                          </a:solidFill>
                        </a:rPr>
                        <a:t>12</a:t>
                      </a:r>
                      <a:endParaRPr sz="5100" u="none" strike="noStrike" cap="none">
                        <a:solidFill>
                          <a:srgbClr val="00B050"/>
                        </a:solidFill>
                        <a:latin typeface="Times New Roman"/>
                        <a:ea typeface="Times New Roman"/>
                        <a:cs typeface="Times New Roman"/>
                        <a:sym typeface="Times New Roman"/>
                      </a:endParaRPr>
                    </a:p>
                  </a:txBody>
                  <a:tcPr marL="93949" marR="93949" marT="93949" marB="93949"/>
                </a:tc>
                <a:tc>
                  <a:txBody>
                    <a:bodyPr/>
                    <a:lstStyle/>
                    <a:p>
                      <a:pPr marL="0" marR="0" lvl="0" indent="0" algn="ctr" rtl="0">
                        <a:lnSpc>
                          <a:spcPct val="100000"/>
                        </a:lnSpc>
                        <a:spcBef>
                          <a:spcPts val="0"/>
                        </a:spcBef>
                        <a:spcAft>
                          <a:spcPts val="0"/>
                        </a:spcAft>
                        <a:buClr>
                          <a:srgbClr val="000000"/>
                        </a:buClr>
                        <a:buSzPts val="2000"/>
                        <a:buFont typeface="Arial"/>
                        <a:buNone/>
                      </a:pPr>
                      <a:r>
                        <a:rPr lang="en-US" sz="3300" u="none" strike="noStrike" cap="none"/>
                        <a:t>16</a:t>
                      </a:r>
                      <a:endParaRPr sz="5100" u="none" strike="noStrike" cap="none">
                        <a:latin typeface="Times New Roman"/>
                        <a:ea typeface="Times New Roman"/>
                        <a:cs typeface="Times New Roman"/>
                        <a:sym typeface="Times New Roman"/>
                      </a:endParaRPr>
                    </a:p>
                  </a:txBody>
                  <a:tcPr marL="93949" marR="93949" marT="93949" marB="93949"/>
                </a:tc>
                <a:tc>
                  <a:txBody>
                    <a:bodyPr/>
                    <a:lstStyle/>
                    <a:p>
                      <a:pPr marL="0" marR="0" lvl="0" indent="0" algn="ctr" rtl="0">
                        <a:lnSpc>
                          <a:spcPct val="100000"/>
                        </a:lnSpc>
                        <a:spcBef>
                          <a:spcPts val="0"/>
                        </a:spcBef>
                        <a:spcAft>
                          <a:spcPts val="0"/>
                        </a:spcAft>
                        <a:buClr>
                          <a:srgbClr val="000000"/>
                        </a:buClr>
                        <a:buSzPts val="2000"/>
                        <a:buFont typeface="Arial"/>
                        <a:buNone/>
                      </a:pPr>
                      <a:r>
                        <a:rPr lang="en-US" sz="3300" u="none" strike="noStrike" cap="none"/>
                        <a:t>11</a:t>
                      </a:r>
                      <a:endParaRPr sz="5100" u="none" strike="noStrike" cap="none">
                        <a:latin typeface="Times New Roman"/>
                        <a:ea typeface="Times New Roman"/>
                        <a:cs typeface="Times New Roman"/>
                        <a:sym typeface="Times New Roman"/>
                      </a:endParaRPr>
                    </a:p>
                  </a:txBody>
                  <a:tcPr marL="93949" marR="93949" marT="93949" marB="93949"/>
                </a:tc>
                <a:tc>
                  <a:txBody>
                    <a:bodyPr/>
                    <a:lstStyle/>
                    <a:p>
                      <a:pPr marL="0" marR="0" lvl="0" indent="0" algn="ctr" rtl="0">
                        <a:lnSpc>
                          <a:spcPct val="100000"/>
                        </a:lnSpc>
                        <a:spcBef>
                          <a:spcPts val="0"/>
                        </a:spcBef>
                        <a:spcAft>
                          <a:spcPts val="0"/>
                        </a:spcAft>
                        <a:buClr>
                          <a:srgbClr val="000000"/>
                        </a:buClr>
                        <a:buSzPts val="2000"/>
                        <a:buFont typeface="Arial"/>
                        <a:buNone/>
                      </a:pPr>
                      <a:r>
                        <a:rPr lang="en-US" sz="3300" u="none" strike="noStrike" cap="none"/>
                        <a:t>1.22</a:t>
                      </a:r>
                      <a:endParaRPr sz="5100" u="none" strike="noStrike" cap="none">
                        <a:latin typeface="Times New Roman"/>
                        <a:ea typeface="Times New Roman"/>
                        <a:cs typeface="Times New Roman"/>
                        <a:sym typeface="Times New Roman"/>
                      </a:endParaRPr>
                    </a:p>
                  </a:txBody>
                  <a:tcPr marL="93949" marR="93949" marT="93949" marB="93949"/>
                </a:tc>
                <a:extLst>
                  <a:ext uri="{0D108BD9-81ED-4DB2-BD59-A6C34878D82A}">
                    <a16:rowId xmlns:a16="http://schemas.microsoft.com/office/drawing/2014/main" val="10003"/>
                  </a:ext>
                </a:extLst>
              </a:tr>
              <a:tr h="762767">
                <a:tc>
                  <a:txBody>
                    <a:bodyPr/>
                    <a:lstStyle/>
                    <a:p>
                      <a:pPr marL="0" marR="0" lvl="0" indent="0" algn="l" rtl="0">
                        <a:lnSpc>
                          <a:spcPct val="100000"/>
                        </a:lnSpc>
                        <a:spcBef>
                          <a:spcPts val="0"/>
                        </a:spcBef>
                        <a:spcAft>
                          <a:spcPts val="0"/>
                        </a:spcAft>
                        <a:buClr>
                          <a:srgbClr val="000000"/>
                        </a:buClr>
                        <a:buSzPts val="2000"/>
                        <a:buFont typeface="Arial"/>
                        <a:buNone/>
                      </a:pPr>
                      <a:r>
                        <a:rPr lang="en-US" sz="3300" u="none" strike="noStrike" cap="none"/>
                        <a:t>Michigan</a:t>
                      </a:r>
                      <a:endParaRPr sz="3300" b="1" u="none" strike="noStrike" cap="none">
                        <a:solidFill>
                          <a:srgbClr val="000000"/>
                        </a:solidFill>
                        <a:latin typeface="Helvetica Neue"/>
                        <a:ea typeface="Helvetica Neue"/>
                        <a:cs typeface="Helvetica Neue"/>
                        <a:sym typeface="Helvetica Neue"/>
                      </a:endParaRPr>
                    </a:p>
                  </a:txBody>
                  <a:tcPr marL="93949" marR="93949" marT="93949" marB="93949"/>
                </a:tc>
                <a:tc>
                  <a:txBody>
                    <a:bodyPr/>
                    <a:lstStyle/>
                    <a:p>
                      <a:pPr marL="0" marR="0" lvl="0" indent="0" algn="ctr" rtl="0">
                        <a:lnSpc>
                          <a:spcPct val="100000"/>
                        </a:lnSpc>
                        <a:spcBef>
                          <a:spcPts val="0"/>
                        </a:spcBef>
                        <a:spcAft>
                          <a:spcPts val="0"/>
                        </a:spcAft>
                        <a:buClr>
                          <a:srgbClr val="000000"/>
                        </a:buClr>
                        <a:buSzPts val="2000"/>
                        <a:buFont typeface="Arial"/>
                        <a:buNone/>
                      </a:pPr>
                      <a:r>
                        <a:rPr lang="en-US" sz="3300" u="none" strike="noStrike" cap="none">
                          <a:solidFill>
                            <a:srgbClr val="FF0000"/>
                          </a:solidFill>
                        </a:rPr>
                        <a:t>33</a:t>
                      </a:r>
                      <a:endParaRPr sz="5100" u="none" strike="noStrike" cap="none">
                        <a:solidFill>
                          <a:srgbClr val="FF0000"/>
                        </a:solidFill>
                        <a:latin typeface="Times New Roman"/>
                        <a:ea typeface="Times New Roman"/>
                        <a:cs typeface="Times New Roman"/>
                        <a:sym typeface="Times New Roman"/>
                      </a:endParaRPr>
                    </a:p>
                  </a:txBody>
                  <a:tcPr marL="93949" marR="93949" marT="93949" marB="93949"/>
                </a:tc>
                <a:tc>
                  <a:txBody>
                    <a:bodyPr/>
                    <a:lstStyle/>
                    <a:p>
                      <a:pPr marL="0" marR="0" lvl="0" indent="0" algn="ctr" rtl="0">
                        <a:lnSpc>
                          <a:spcPct val="100000"/>
                        </a:lnSpc>
                        <a:spcBef>
                          <a:spcPts val="0"/>
                        </a:spcBef>
                        <a:spcAft>
                          <a:spcPts val="0"/>
                        </a:spcAft>
                        <a:buClr>
                          <a:srgbClr val="000000"/>
                        </a:buClr>
                        <a:buSzPts val="2000"/>
                        <a:buFont typeface="Arial"/>
                        <a:buNone/>
                      </a:pPr>
                      <a:r>
                        <a:rPr lang="en-US" sz="3300" u="none" strike="noStrike" cap="none"/>
                        <a:t>20</a:t>
                      </a:r>
                      <a:endParaRPr sz="5100" u="none" strike="noStrike" cap="none">
                        <a:latin typeface="Times New Roman"/>
                        <a:ea typeface="Times New Roman"/>
                        <a:cs typeface="Times New Roman"/>
                        <a:sym typeface="Times New Roman"/>
                      </a:endParaRPr>
                    </a:p>
                  </a:txBody>
                  <a:tcPr marL="93949" marR="93949" marT="93949" marB="93949"/>
                </a:tc>
                <a:tc>
                  <a:txBody>
                    <a:bodyPr/>
                    <a:lstStyle/>
                    <a:p>
                      <a:pPr marL="0" marR="0" lvl="0" indent="0" algn="ctr" rtl="0">
                        <a:lnSpc>
                          <a:spcPct val="100000"/>
                        </a:lnSpc>
                        <a:spcBef>
                          <a:spcPts val="0"/>
                        </a:spcBef>
                        <a:spcAft>
                          <a:spcPts val="0"/>
                        </a:spcAft>
                        <a:buClr>
                          <a:srgbClr val="000000"/>
                        </a:buClr>
                        <a:buSzPts val="2000"/>
                        <a:buFont typeface="Arial"/>
                        <a:buNone/>
                      </a:pPr>
                      <a:r>
                        <a:rPr lang="en-US" sz="3300" u="none" strike="noStrike" cap="none"/>
                        <a:t>34</a:t>
                      </a:r>
                      <a:endParaRPr sz="5100" u="none" strike="noStrike" cap="none">
                        <a:latin typeface="Times New Roman"/>
                        <a:ea typeface="Times New Roman"/>
                        <a:cs typeface="Times New Roman"/>
                        <a:sym typeface="Times New Roman"/>
                      </a:endParaRPr>
                    </a:p>
                  </a:txBody>
                  <a:tcPr marL="93949" marR="93949" marT="93949" marB="93949"/>
                </a:tc>
                <a:tc>
                  <a:txBody>
                    <a:bodyPr/>
                    <a:lstStyle/>
                    <a:p>
                      <a:pPr marL="0" marR="0" lvl="0" indent="0" algn="ctr" rtl="0">
                        <a:lnSpc>
                          <a:spcPct val="100000"/>
                        </a:lnSpc>
                        <a:spcBef>
                          <a:spcPts val="0"/>
                        </a:spcBef>
                        <a:spcAft>
                          <a:spcPts val="0"/>
                        </a:spcAft>
                        <a:buClr>
                          <a:srgbClr val="000000"/>
                        </a:buClr>
                        <a:buSzPts val="2000"/>
                        <a:buFont typeface="Arial"/>
                        <a:buNone/>
                      </a:pPr>
                      <a:r>
                        <a:rPr lang="en-US" sz="3300" u="none" strike="noStrike" cap="none"/>
                        <a:t>1.66</a:t>
                      </a:r>
                      <a:endParaRPr sz="5100" u="none" strike="noStrike" cap="none">
                        <a:latin typeface="Times New Roman"/>
                        <a:ea typeface="Times New Roman"/>
                        <a:cs typeface="Times New Roman"/>
                        <a:sym typeface="Times New Roman"/>
                      </a:endParaRPr>
                    </a:p>
                  </a:txBody>
                  <a:tcPr marL="93949" marR="93949" marT="93949" marB="93949"/>
                </a:tc>
                <a:extLst>
                  <a:ext uri="{0D108BD9-81ED-4DB2-BD59-A6C34878D82A}">
                    <a16:rowId xmlns:a16="http://schemas.microsoft.com/office/drawing/2014/main" val="10004"/>
                  </a:ext>
                </a:extLst>
              </a:tr>
              <a:tr h="762767">
                <a:tc>
                  <a:txBody>
                    <a:bodyPr/>
                    <a:lstStyle/>
                    <a:p>
                      <a:pPr marL="0" marR="0" lvl="0" indent="0" algn="l" rtl="0">
                        <a:lnSpc>
                          <a:spcPct val="100000"/>
                        </a:lnSpc>
                        <a:spcBef>
                          <a:spcPts val="0"/>
                        </a:spcBef>
                        <a:spcAft>
                          <a:spcPts val="0"/>
                        </a:spcAft>
                        <a:buClr>
                          <a:srgbClr val="000000"/>
                        </a:buClr>
                        <a:buSzPts val="2000"/>
                        <a:buFont typeface="Arial"/>
                        <a:buNone/>
                      </a:pPr>
                      <a:r>
                        <a:rPr lang="en-US" sz="3300" u="none" strike="noStrike" cap="none"/>
                        <a:t>Tennessee</a:t>
                      </a:r>
                      <a:endParaRPr sz="3300" b="1" u="none" strike="noStrike" cap="none">
                        <a:solidFill>
                          <a:srgbClr val="000000"/>
                        </a:solidFill>
                        <a:latin typeface="Helvetica Neue"/>
                        <a:ea typeface="Helvetica Neue"/>
                        <a:cs typeface="Helvetica Neue"/>
                        <a:sym typeface="Helvetica Neue"/>
                      </a:endParaRPr>
                    </a:p>
                  </a:txBody>
                  <a:tcPr marL="93949" marR="93949" marT="93949" marB="93949"/>
                </a:tc>
                <a:tc>
                  <a:txBody>
                    <a:bodyPr/>
                    <a:lstStyle/>
                    <a:p>
                      <a:pPr marL="0" marR="0" lvl="0" indent="0" algn="ctr" rtl="0">
                        <a:lnSpc>
                          <a:spcPct val="100000"/>
                        </a:lnSpc>
                        <a:spcBef>
                          <a:spcPts val="0"/>
                        </a:spcBef>
                        <a:spcAft>
                          <a:spcPts val="0"/>
                        </a:spcAft>
                        <a:buClr>
                          <a:srgbClr val="000000"/>
                        </a:buClr>
                        <a:buSzPts val="2000"/>
                        <a:buFont typeface="Arial"/>
                        <a:buNone/>
                      </a:pPr>
                      <a:r>
                        <a:rPr lang="en-US" sz="3300" u="none" strike="noStrike" cap="none">
                          <a:solidFill>
                            <a:srgbClr val="FF0000"/>
                          </a:solidFill>
                        </a:rPr>
                        <a:t>38</a:t>
                      </a:r>
                      <a:endParaRPr sz="5100" u="none" strike="noStrike" cap="none">
                        <a:solidFill>
                          <a:srgbClr val="FF0000"/>
                        </a:solidFill>
                        <a:latin typeface="Times New Roman"/>
                        <a:ea typeface="Times New Roman"/>
                        <a:cs typeface="Times New Roman"/>
                        <a:sym typeface="Times New Roman"/>
                      </a:endParaRPr>
                    </a:p>
                  </a:txBody>
                  <a:tcPr marL="93949" marR="93949" marT="93949" marB="93949"/>
                </a:tc>
                <a:tc>
                  <a:txBody>
                    <a:bodyPr/>
                    <a:lstStyle/>
                    <a:p>
                      <a:pPr marL="0" marR="0" lvl="0" indent="0" algn="ctr" rtl="0">
                        <a:lnSpc>
                          <a:spcPct val="100000"/>
                        </a:lnSpc>
                        <a:spcBef>
                          <a:spcPts val="0"/>
                        </a:spcBef>
                        <a:spcAft>
                          <a:spcPts val="0"/>
                        </a:spcAft>
                        <a:buClr>
                          <a:srgbClr val="000000"/>
                        </a:buClr>
                        <a:buSzPts val="2000"/>
                        <a:buFont typeface="Arial"/>
                        <a:buNone/>
                      </a:pPr>
                      <a:r>
                        <a:rPr lang="en-US" sz="3300" u="none" strike="noStrike" cap="none"/>
                        <a:t>36</a:t>
                      </a:r>
                      <a:endParaRPr sz="5100" u="none" strike="noStrike" cap="none">
                        <a:latin typeface="Times New Roman"/>
                        <a:ea typeface="Times New Roman"/>
                        <a:cs typeface="Times New Roman"/>
                        <a:sym typeface="Times New Roman"/>
                      </a:endParaRPr>
                    </a:p>
                  </a:txBody>
                  <a:tcPr marL="93949" marR="93949" marT="93949" marB="93949"/>
                </a:tc>
                <a:tc>
                  <a:txBody>
                    <a:bodyPr/>
                    <a:lstStyle/>
                    <a:p>
                      <a:pPr marL="0" marR="0" lvl="0" indent="0" algn="ctr" rtl="0">
                        <a:lnSpc>
                          <a:spcPct val="100000"/>
                        </a:lnSpc>
                        <a:spcBef>
                          <a:spcPts val="0"/>
                        </a:spcBef>
                        <a:spcAft>
                          <a:spcPts val="0"/>
                        </a:spcAft>
                        <a:buClr>
                          <a:srgbClr val="000000"/>
                        </a:buClr>
                        <a:buSzPts val="2000"/>
                        <a:buFont typeface="Arial"/>
                        <a:buNone/>
                      </a:pPr>
                      <a:r>
                        <a:rPr lang="en-US" sz="3300" u="none" strike="noStrike" cap="none"/>
                        <a:t>41</a:t>
                      </a:r>
                      <a:endParaRPr sz="5100" u="none" strike="noStrike" cap="none">
                        <a:latin typeface="Times New Roman"/>
                        <a:ea typeface="Times New Roman"/>
                        <a:cs typeface="Times New Roman"/>
                        <a:sym typeface="Times New Roman"/>
                      </a:endParaRPr>
                    </a:p>
                  </a:txBody>
                  <a:tcPr marL="93949" marR="93949" marT="93949" marB="93949"/>
                </a:tc>
                <a:tc>
                  <a:txBody>
                    <a:bodyPr/>
                    <a:lstStyle/>
                    <a:p>
                      <a:pPr marL="0" marR="0" lvl="0" indent="0" algn="ctr" rtl="0">
                        <a:lnSpc>
                          <a:spcPct val="100000"/>
                        </a:lnSpc>
                        <a:spcBef>
                          <a:spcPts val="0"/>
                        </a:spcBef>
                        <a:spcAft>
                          <a:spcPts val="0"/>
                        </a:spcAft>
                        <a:buClr>
                          <a:srgbClr val="000000"/>
                        </a:buClr>
                        <a:buSzPts val="2000"/>
                        <a:buFont typeface="Arial"/>
                        <a:buNone/>
                      </a:pPr>
                      <a:r>
                        <a:rPr lang="en-US" sz="3300" u="none" strike="noStrike" cap="none"/>
                        <a:t>1.41</a:t>
                      </a:r>
                      <a:endParaRPr sz="5100" u="none" strike="noStrike" cap="none">
                        <a:latin typeface="Times New Roman"/>
                        <a:ea typeface="Times New Roman"/>
                        <a:cs typeface="Times New Roman"/>
                        <a:sym typeface="Times New Roman"/>
                      </a:endParaRPr>
                    </a:p>
                  </a:txBody>
                  <a:tcPr marL="93949" marR="93949" marT="93949" marB="93949"/>
                </a:tc>
                <a:extLst>
                  <a:ext uri="{0D108BD9-81ED-4DB2-BD59-A6C34878D82A}">
                    <a16:rowId xmlns:a16="http://schemas.microsoft.com/office/drawing/2014/main" val="10005"/>
                  </a:ext>
                </a:extLst>
              </a:tr>
              <a:tr h="762767">
                <a:tc>
                  <a:txBody>
                    <a:bodyPr/>
                    <a:lstStyle/>
                    <a:p>
                      <a:pPr marL="0" marR="0" lvl="0" indent="0" algn="l" rtl="0">
                        <a:lnSpc>
                          <a:spcPct val="100000"/>
                        </a:lnSpc>
                        <a:spcBef>
                          <a:spcPts val="0"/>
                        </a:spcBef>
                        <a:spcAft>
                          <a:spcPts val="0"/>
                        </a:spcAft>
                        <a:buClr>
                          <a:srgbClr val="000000"/>
                        </a:buClr>
                        <a:buSzPts val="2000"/>
                        <a:buFont typeface="Arial"/>
                        <a:buNone/>
                      </a:pPr>
                      <a:r>
                        <a:rPr lang="en-US" sz="3300" u="none" strike="noStrike" cap="none"/>
                        <a:t>Kentucky</a:t>
                      </a:r>
                      <a:endParaRPr sz="3300" b="1" u="none" strike="noStrike" cap="none">
                        <a:solidFill>
                          <a:srgbClr val="000000"/>
                        </a:solidFill>
                        <a:latin typeface="Helvetica Neue"/>
                        <a:ea typeface="Helvetica Neue"/>
                        <a:cs typeface="Helvetica Neue"/>
                        <a:sym typeface="Helvetica Neue"/>
                      </a:endParaRPr>
                    </a:p>
                  </a:txBody>
                  <a:tcPr marL="93949" marR="93949" marT="93949" marB="93949"/>
                </a:tc>
                <a:tc>
                  <a:txBody>
                    <a:bodyPr/>
                    <a:lstStyle/>
                    <a:p>
                      <a:pPr marL="0" marR="0" lvl="0" indent="0" algn="ctr" rtl="0">
                        <a:lnSpc>
                          <a:spcPct val="100000"/>
                        </a:lnSpc>
                        <a:spcBef>
                          <a:spcPts val="0"/>
                        </a:spcBef>
                        <a:spcAft>
                          <a:spcPts val="0"/>
                        </a:spcAft>
                        <a:buClr>
                          <a:srgbClr val="000000"/>
                        </a:buClr>
                        <a:buSzPts val="2000"/>
                        <a:buFont typeface="Arial"/>
                        <a:buNone/>
                      </a:pPr>
                      <a:r>
                        <a:rPr lang="en-US" sz="3300" u="none" strike="noStrike" cap="none">
                          <a:solidFill>
                            <a:srgbClr val="FF0000"/>
                          </a:solidFill>
                        </a:rPr>
                        <a:t>45</a:t>
                      </a:r>
                      <a:endParaRPr sz="5100" u="none" strike="noStrike" cap="none">
                        <a:solidFill>
                          <a:srgbClr val="FF0000"/>
                        </a:solidFill>
                        <a:latin typeface="Times New Roman"/>
                        <a:ea typeface="Times New Roman"/>
                        <a:cs typeface="Times New Roman"/>
                        <a:sym typeface="Times New Roman"/>
                      </a:endParaRPr>
                    </a:p>
                  </a:txBody>
                  <a:tcPr marL="93949" marR="93949" marT="93949" marB="93949"/>
                </a:tc>
                <a:tc>
                  <a:txBody>
                    <a:bodyPr/>
                    <a:lstStyle/>
                    <a:p>
                      <a:pPr marL="0" marR="0" lvl="0" indent="0" algn="ctr" rtl="0">
                        <a:lnSpc>
                          <a:spcPct val="100000"/>
                        </a:lnSpc>
                        <a:spcBef>
                          <a:spcPts val="0"/>
                        </a:spcBef>
                        <a:spcAft>
                          <a:spcPts val="0"/>
                        </a:spcAft>
                        <a:buClr>
                          <a:srgbClr val="000000"/>
                        </a:buClr>
                        <a:buSzPts val="2000"/>
                        <a:buFont typeface="Arial"/>
                        <a:buNone/>
                      </a:pPr>
                      <a:r>
                        <a:rPr lang="en-US" sz="3300" u="none" strike="noStrike" cap="none"/>
                        <a:t>43</a:t>
                      </a:r>
                      <a:endParaRPr sz="5100" u="none" strike="noStrike" cap="none">
                        <a:latin typeface="Times New Roman"/>
                        <a:ea typeface="Times New Roman"/>
                        <a:cs typeface="Times New Roman"/>
                        <a:sym typeface="Times New Roman"/>
                      </a:endParaRPr>
                    </a:p>
                  </a:txBody>
                  <a:tcPr marL="93949" marR="93949" marT="93949" marB="93949"/>
                </a:tc>
                <a:tc>
                  <a:txBody>
                    <a:bodyPr/>
                    <a:lstStyle/>
                    <a:p>
                      <a:pPr marL="0" marR="0" lvl="0" indent="0" algn="ctr" rtl="0">
                        <a:lnSpc>
                          <a:spcPct val="100000"/>
                        </a:lnSpc>
                        <a:spcBef>
                          <a:spcPts val="0"/>
                        </a:spcBef>
                        <a:spcAft>
                          <a:spcPts val="0"/>
                        </a:spcAft>
                        <a:buClr>
                          <a:srgbClr val="000000"/>
                        </a:buClr>
                        <a:buSzPts val="2000"/>
                        <a:buFont typeface="Arial"/>
                        <a:buNone/>
                      </a:pPr>
                      <a:r>
                        <a:rPr lang="en-US" sz="3300" u="none" strike="noStrike" cap="none"/>
                        <a:t>48</a:t>
                      </a:r>
                      <a:endParaRPr sz="5100" u="none" strike="noStrike" cap="none">
                        <a:latin typeface="Times New Roman"/>
                        <a:ea typeface="Times New Roman"/>
                        <a:cs typeface="Times New Roman"/>
                        <a:sym typeface="Times New Roman"/>
                      </a:endParaRPr>
                    </a:p>
                  </a:txBody>
                  <a:tcPr marL="93949" marR="93949" marT="93949" marB="93949"/>
                </a:tc>
                <a:tc>
                  <a:txBody>
                    <a:bodyPr/>
                    <a:lstStyle/>
                    <a:p>
                      <a:pPr marL="0" marR="0" lvl="0" indent="0" algn="ctr" rtl="0">
                        <a:lnSpc>
                          <a:spcPct val="100000"/>
                        </a:lnSpc>
                        <a:spcBef>
                          <a:spcPts val="0"/>
                        </a:spcBef>
                        <a:spcAft>
                          <a:spcPts val="0"/>
                        </a:spcAft>
                        <a:buClr>
                          <a:srgbClr val="000000"/>
                        </a:buClr>
                        <a:buSzPts val="2000"/>
                        <a:buFont typeface="Arial"/>
                        <a:buNone/>
                      </a:pPr>
                      <a:r>
                        <a:rPr lang="en-US" sz="3300" u="none" strike="noStrike" cap="none"/>
                        <a:t>1.58</a:t>
                      </a:r>
                      <a:endParaRPr sz="5100" u="none" strike="noStrike" cap="none">
                        <a:latin typeface="Times New Roman"/>
                        <a:ea typeface="Times New Roman"/>
                        <a:cs typeface="Times New Roman"/>
                        <a:sym typeface="Times New Roman"/>
                      </a:endParaRPr>
                    </a:p>
                  </a:txBody>
                  <a:tcPr marL="93949" marR="93949" marT="93949" marB="93949"/>
                </a:tc>
                <a:extLst>
                  <a:ext uri="{0D108BD9-81ED-4DB2-BD59-A6C34878D82A}">
                    <a16:rowId xmlns:a16="http://schemas.microsoft.com/office/drawing/2014/main" val="10006"/>
                  </a:ext>
                </a:extLst>
              </a:tr>
              <a:tr h="762767">
                <a:tc>
                  <a:txBody>
                    <a:bodyPr/>
                    <a:lstStyle/>
                    <a:p>
                      <a:pPr marL="0" marR="0" lvl="0" indent="0" algn="l" rtl="0">
                        <a:lnSpc>
                          <a:spcPct val="100000"/>
                        </a:lnSpc>
                        <a:spcBef>
                          <a:spcPts val="0"/>
                        </a:spcBef>
                        <a:spcAft>
                          <a:spcPts val="0"/>
                        </a:spcAft>
                        <a:buClr>
                          <a:srgbClr val="000000"/>
                        </a:buClr>
                        <a:buSzPts val="2000"/>
                        <a:buFont typeface="Arial"/>
                        <a:buNone/>
                      </a:pPr>
                      <a:r>
                        <a:rPr lang="en-US" sz="3300" u="none" strike="noStrike" cap="none"/>
                        <a:t>Alabama</a:t>
                      </a:r>
                      <a:endParaRPr sz="3300" b="1" u="none" strike="noStrike" cap="none">
                        <a:solidFill>
                          <a:srgbClr val="000000"/>
                        </a:solidFill>
                        <a:latin typeface="Helvetica Neue"/>
                        <a:ea typeface="Helvetica Neue"/>
                        <a:cs typeface="Helvetica Neue"/>
                        <a:sym typeface="Helvetica Neue"/>
                      </a:endParaRPr>
                    </a:p>
                  </a:txBody>
                  <a:tcPr marL="93949" marR="93949" marT="93949" marB="93949"/>
                </a:tc>
                <a:tc>
                  <a:txBody>
                    <a:bodyPr/>
                    <a:lstStyle/>
                    <a:p>
                      <a:pPr marL="0" marR="0" lvl="0" indent="0" algn="ctr" rtl="0">
                        <a:lnSpc>
                          <a:spcPct val="100000"/>
                        </a:lnSpc>
                        <a:spcBef>
                          <a:spcPts val="0"/>
                        </a:spcBef>
                        <a:spcAft>
                          <a:spcPts val="0"/>
                        </a:spcAft>
                        <a:buClr>
                          <a:srgbClr val="000000"/>
                        </a:buClr>
                        <a:buSzPts val="2000"/>
                        <a:buFont typeface="Arial"/>
                        <a:buNone/>
                      </a:pPr>
                      <a:r>
                        <a:rPr lang="en-US" sz="3300" u="none" strike="noStrike" cap="none">
                          <a:solidFill>
                            <a:srgbClr val="FF0000"/>
                          </a:solidFill>
                        </a:rPr>
                        <a:t>47</a:t>
                      </a:r>
                      <a:endParaRPr sz="5100" u="none" strike="noStrike" cap="none">
                        <a:solidFill>
                          <a:srgbClr val="FF0000"/>
                        </a:solidFill>
                        <a:latin typeface="Times New Roman"/>
                        <a:ea typeface="Times New Roman"/>
                        <a:cs typeface="Times New Roman"/>
                        <a:sym typeface="Times New Roman"/>
                      </a:endParaRPr>
                    </a:p>
                  </a:txBody>
                  <a:tcPr marL="93949" marR="93949" marT="93949" marB="93949"/>
                </a:tc>
                <a:tc>
                  <a:txBody>
                    <a:bodyPr/>
                    <a:lstStyle/>
                    <a:p>
                      <a:pPr marL="0" marR="0" lvl="0" indent="0" algn="ctr" rtl="0">
                        <a:lnSpc>
                          <a:spcPct val="100000"/>
                        </a:lnSpc>
                        <a:spcBef>
                          <a:spcPts val="0"/>
                        </a:spcBef>
                        <a:spcAft>
                          <a:spcPts val="0"/>
                        </a:spcAft>
                        <a:buClr>
                          <a:srgbClr val="000000"/>
                        </a:buClr>
                        <a:buSzPts val="2000"/>
                        <a:buFont typeface="Arial"/>
                        <a:buNone/>
                      </a:pPr>
                      <a:r>
                        <a:rPr lang="en-US" sz="3300" u="none" strike="noStrike" cap="none"/>
                        <a:t>42</a:t>
                      </a:r>
                      <a:endParaRPr sz="5100" u="none" strike="noStrike" cap="none">
                        <a:latin typeface="Times New Roman"/>
                        <a:ea typeface="Times New Roman"/>
                        <a:cs typeface="Times New Roman"/>
                        <a:sym typeface="Times New Roman"/>
                      </a:endParaRPr>
                    </a:p>
                  </a:txBody>
                  <a:tcPr marL="93949" marR="93949" marT="93949" marB="93949"/>
                </a:tc>
                <a:tc>
                  <a:txBody>
                    <a:bodyPr/>
                    <a:lstStyle/>
                    <a:p>
                      <a:pPr marL="0" marR="0" lvl="0" indent="0" algn="ctr" rtl="0">
                        <a:lnSpc>
                          <a:spcPct val="100000"/>
                        </a:lnSpc>
                        <a:spcBef>
                          <a:spcPts val="0"/>
                        </a:spcBef>
                        <a:spcAft>
                          <a:spcPts val="0"/>
                        </a:spcAft>
                        <a:buClr>
                          <a:srgbClr val="000000"/>
                        </a:buClr>
                        <a:buSzPts val="2000"/>
                        <a:buFont typeface="Arial"/>
                        <a:buNone/>
                      </a:pPr>
                      <a:r>
                        <a:rPr lang="en-US" sz="3300" u="none" strike="noStrike" cap="none"/>
                        <a:t>45</a:t>
                      </a:r>
                      <a:endParaRPr sz="5100" u="none" strike="noStrike" cap="none">
                        <a:latin typeface="Times New Roman"/>
                        <a:ea typeface="Times New Roman"/>
                        <a:cs typeface="Times New Roman"/>
                        <a:sym typeface="Times New Roman"/>
                      </a:endParaRPr>
                    </a:p>
                  </a:txBody>
                  <a:tcPr marL="93949" marR="93949" marT="93949" marB="93949"/>
                </a:tc>
                <a:tc>
                  <a:txBody>
                    <a:bodyPr/>
                    <a:lstStyle/>
                    <a:p>
                      <a:pPr marL="0" marR="0" lvl="0" indent="0" algn="ctr" rtl="0">
                        <a:lnSpc>
                          <a:spcPct val="100000"/>
                        </a:lnSpc>
                        <a:spcBef>
                          <a:spcPts val="0"/>
                        </a:spcBef>
                        <a:spcAft>
                          <a:spcPts val="0"/>
                        </a:spcAft>
                        <a:buClr>
                          <a:srgbClr val="000000"/>
                        </a:buClr>
                        <a:buSzPts val="2000"/>
                        <a:buFont typeface="Arial"/>
                        <a:buNone/>
                      </a:pPr>
                      <a:r>
                        <a:rPr lang="en-US" sz="3300" u="none" strike="noStrike" cap="none"/>
                        <a:t>1.74</a:t>
                      </a:r>
                      <a:endParaRPr sz="5100" u="none" strike="noStrike" cap="none">
                        <a:latin typeface="Times New Roman"/>
                        <a:ea typeface="Times New Roman"/>
                        <a:cs typeface="Times New Roman"/>
                        <a:sym typeface="Times New Roman"/>
                      </a:endParaRPr>
                    </a:p>
                  </a:txBody>
                  <a:tcPr marL="93949" marR="93949" marT="93949" marB="93949"/>
                </a:tc>
                <a:extLst>
                  <a:ext uri="{0D108BD9-81ED-4DB2-BD59-A6C34878D82A}">
                    <a16:rowId xmlns:a16="http://schemas.microsoft.com/office/drawing/2014/main" val="10007"/>
                  </a:ext>
                </a:extLst>
              </a:tr>
            </a:tbl>
          </a:graphicData>
        </a:graphic>
      </p:graphicFrame>
      <p:pic>
        <p:nvPicPr>
          <p:cNvPr id="387" name="Google Shape;387;p19" descr="Checkmark with solid fill"/>
          <p:cNvPicPr preferRelativeResize="0"/>
          <p:nvPr/>
        </p:nvPicPr>
        <p:blipFill rotWithShape="1">
          <a:blip r:embed="rId3">
            <a:alphaModFix/>
          </a:blip>
          <a:srcRect/>
          <a:stretch/>
        </p:blipFill>
        <p:spPr>
          <a:xfrm>
            <a:off x="14146032" y="78577"/>
            <a:ext cx="1507808" cy="1507808"/>
          </a:xfrm>
          <a:prstGeom prst="rect">
            <a:avLst/>
          </a:prstGeom>
          <a:noFill/>
          <a:ln>
            <a:noFill/>
          </a:ln>
        </p:spPr>
      </p:pic>
      <p:sp>
        <p:nvSpPr>
          <p:cNvPr id="388" name="Google Shape;388;p19"/>
          <p:cNvSpPr/>
          <p:nvPr/>
        </p:nvSpPr>
        <p:spPr>
          <a:xfrm>
            <a:off x="16209090" y="78577"/>
            <a:ext cx="1507808" cy="1507808"/>
          </a:xfrm>
          <a:prstGeom prst="mathMultiply">
            <a:avLst>
              <a:gd name="adj1" fmla="val 23520"/>
            </a:avLst>
          </a:prstGeom>
          <a:solidFill>
            <a:srgbClr val="FF0000"/>
          </a:solidFill>
          <a:ln w="12700" cap="flat" cmpd="sng">
            <a:solidFill>
              <a:srgbClr val="AC5B23"/>
            </a:solidFill>
            <a:prstDash val="solid"/>
            <a:miter lim="800000"/>
            <a:headEnd type="none" w="sm" len="sm"/>
            <a:tailEnd type="none" w="sm" len="sm"/>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0140769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2"/>
        <p:cNvGrpSpPr/>
        <p:nvPr/>
      </p:nvGrpSpPr>
      <p:grpSpPr>
        <a:xfrm>
          <a:off x="0" y="0"/>
          <a:ext cx="0" cy="0"/>
          <a:chOff x="0" y="0"/>
          <a:chExt cx="0" cy="0"/>
        </a:xfrm>
      </p:grpSpPr>
      <p:sp>
        <p:nvSpPr>
          <p:cNvPr id="393" name="Google Shape;393;p20"/>
          <p:cNvSpPr/>
          <p:nvPr/>
        </p:nvSpPr>
        <p:spPr>
          <a:xfrm>
            <a:off x="0" y="397"/>
            <a:ext cx="20104100" cy="11308556"/>
          </a:xfrm>
          <a:prstGeom prst="rect">
            <a:avLst/>
          </a:prstGeom>
          <a:solidFill>
            <a:schemeClr val="lt1"/>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394" name="Google Shape;394;p20"/>
          <p:cNvSpPr/>
          <p:nvPr/>
        </p:nvSpPr>
        <p:spPr>
          <a:xfrm>
            <a:off x="0" y="401"/>
            <a:ext cx="18582666" cy="3312162"/>
          </a:xfrm>
          <a:custGeom>
            <a:avLst/>
            <a:gdLst/>
            <a:ahLst/>
            <a:cxnLst/>
            <a:rect l="l" t="t" r="r" b="b"/>
            <a:pathLst>
              <a:path w="11269336" h="2323145" extrusionOk="0">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4509"/>
            </a:srgbClr>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2"/>
              </a:solidFill>
              <a:latin typeface="Calibri"/>
              <a:ea typeface="Calibri"/>
              <a:cs typeface="Calibri"/>
              <a:sym typeface="Calibri"/>
            </a:endParaRPr>
          </a:p>
        </p:txBody>
      </p:sp>
      <p:sp>
        <p:nvSpPr>
          <p:cNvPr id="395" name="Google Shape;395;p20"/>
          <p:cNvSpPr txBox="1">
            <a:spLocks noGrp="1"/>
          </p:cNvSpPr>
          <p:nvPr>
            <p:ph type="title"/>
          </p:nvPr>
        </p:nvSpPr>
        <p:spPr>
          <a:xfrm>
            <a:off x="821138" y="649065"/>
            <a:ext cx="15815006" cy="1220033"/>
          </a:xfrm>
          <a:prstGeom prst="rect">
            <a:avLst/>
          </a:prstGeom>
          <a:noFill/>
          <a:ln>
            <a:noFill/>
          </a:ln>
        </p:spPr>
        <p:txBody>
          <a:bodyPr spcFirstLastPara="1" wrap="square" lIns="150756" tIns="75357" rIns="150756" bIns="7535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Clr>
                <a:srgbClr val="3F3F3F"/>
              </a:buClr>
              <a:buSzPts val="2800"/>
              <a:buFont typeface="Calibri"/>
              <a:buNone/>
            </a:pPr>
            <a:br>
              <a:rPr lang="en-US" sz="4617" b="1"/>
            </a:br>
            <a:br>
              <a:rPr lang="en-US" sz="4617" b="1"/>
            </a:br>
            <a:r>
              <a:rPr lang="en-US" sz="4617" b="1"/>
              <a:t>Production work pays less...than the average, and far less than knowledge jobs (hourly wage average)</a:t>
            </a:r>
            <a:endParaRPr/>
          </a:p>
        </p:txBody>
      </p:sp>
      <p:sp>
        <p:nvSpPr>
          <p:cNvPr id="396" name="Google Shape;396;p20"/>
          <p:cNvSpPr txBox="1">
            <a:spLocks noGrp="1"/>
          </p:cNvSpPr>
          <p:nvPr>
            <p:ph type="body" idx="1"/>
          </p:nvPr>
        </p:nvSpPr>
        <p:spPr>
          <a:xfrm>
            <a:off x="821138" y="1869100"/>
            <a:ext cx="9230913" cy="648662"/>
          </a:xfrm>
          <a:prstGeom prst="rect">
            <a:avLst/>
          </a:prstGeom>
          <a:noFill/>
          <a:ln>
            <a:noFill/>
          </a:ln>
        </p:spPr>
        <p:txBody>
          <a:bodyPr spcFirstLastPara="1" wrap="square" lIns="150756" tIns="75357" rIns="150756" bIns="75357"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Clr>
                <a:schemeClr val="dk1"/>
              </a:buClr>
              <a:buSzPts val="1200"/>
              <a:buNone/>
            </a:pPr>
            <a:r>
              <a:rPr lang="en-US" sz="1979"/>
              <a:t>Source: US Bureau of Labor Statistics</a:t>
            </a:r>
            <a:endParaRPr/>
          </a:p>
        </p:txBody>
      </p:sp>
      <p:pic>
        <p:nvPicPr>
          <p:cNvPr id="397" name="Google Shape;397;p20"/>
          <p:cNvPicPr preferRelativeResize="0"/>
          <p:nvPr/>
        </p:nvPicPr>
        <p:blipFill rotWithShape="1">
          <a:blip r:embed="rId3">
            <a:alphaModFix/>
          </a:blip>
          <a:srcRect/>
          <a:stretch/>
        </p:blipFill>
        <p:spPr>
          <a:xfrm>
            <a:off x="2445999" y="3213089"/>
            <a:ext cx="15697951" cy="6914297"/>
          </a:xfrm>
          <a:prstGeom prst="rect">
            <a:avLst/>
          </a:prstGeom>
          <a:noFill/>
          <a:ln>
            <a:noFill/>
          </a:ln>
        </p:spPr>
      </p:pic>
      <p:sp>
        <p:nvSpPr>
          <p:cNvPr id="398" name="Google Shape;398;p20"/>
          <p:cNvSpPr/>
          <p:nvPr/>
        </p:nvSpPr>
        <p:spPr>
          <a:xfrm>
            <a:off x="8751167" y="10352510"/>
            <a:ext cx="11352933" cy="956445"/>
          </a:xfrm>
          <a:custGeom>
            <a:avLst/>
            <a:gdLst/>
            <a:ahLst/>
            <a:cxnLst/>
            <a:rect l="l" t="t" r="r" b="b"/>
            <a:pathLst>
              <a:path w="6884912" h="1161397" extrusionOk="0">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4509"/>
            </a:srgbClr>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399" name="Google Shape;399;p20"/>
          <p:cNvSpPr txBox="1">
            <a:spLocks noGrp="1"/>
          </p:cNvSpPr>
          <p:nvPr>
            <p:ph type="sldNum" idx="12"/>
          </p:nvPr>
        </p:nvSpPr>
        <p:spPr>
          <a:xfrm>
            <a:off x="14198520" y="10481754"/>
            <a:ext cx="4523423" cy="602076"/>
          </a:xfrm>
          <a:prstGeom prst="rect">
            <a:avLst/>
          </a:prstGeom>
          <a:noFill/>
          <a:ln>
            <a:noFill/>
          </a:ln>
        </p:spPr>
        <p:txBody>
          <a:bodyPr spcFirstLastPara="1" wrap="square" lIns="150756" tIns="75357" rIns="150756" bIns="75357"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80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80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80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80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80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80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80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80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808" b="0" i="0" u="none" strike="noStrike" cap="none">
                <a:solidFill>
                  <a:srgbClr val="000000"/>
                </a:solidFill>
                <a:latin typeface="Arial"/>
                <a:ea typeface="Arial"/>
                <a:cs typeface="Arial"/>
                <a:sym typeface="Arial"/>
              </a:defRPr>
            </a:lvl9pPr>
          </a:lstStyle>
          <a:p>
            <a:pPr marL="0" marR="0" lvl="0" indent="0" algn="r" rtl="0">
              <a:lnSpc>
                <a:spcPct val="100000"/>
              </a:lnSpc>
              <a:spcBef>
                <a:spcPts val="0"/>
              </a:spcBef>
              <a:spcAft>
                <a:spcPts val="0"/>
              </a:spcAft>
              <a:buClr>
                <a:srgbClr val="888888"/>
              </a:buClr>
              <a:buSzPts val="1000"/>
              <a:buFont typeface="Calibri"/>
              <a:buNone/>
            </a:pPr>
            <a:fld id="{00000000-1234-1234-1234-123412341234}" type="slidenum">
              <a:rPr lang="en-US" sz="1649">
                <a:solidFill>
                  <a:srgbClr val="888888"/>
                </a:solidFill>
                <a:latin typeface="Calibri"/>
                <a:ea typeface="Calibri"/>
                <a:cs typeface="Calibri"/>
                <a:sym typeface="Calibri"/>
              </a:rPr>
              <a:pPr marL="0" marR="0" lvl="0" indent="0" algn="r" rtl="0">
                <a:lnSpc>
                  <a:spcPct val="100000"/>
                </a:lnSpc>
                <a:spcBef>
                  <a:spcPts val="0"/>
                </a:spcBef>
                <a:spcAft>
                  <a:spcPts val="0"/>
                </a:spcAft>
                <a:buClr>
                  <a:srgbClr val="888888"/>
                </a:buClr>
                <a:buSzPts val="1000"/>
                <a:buFont typeface="Calibri"/>
                <a:buNone/>
              </a:pPr>
              <a:t>31</a:t>
            </a:fld>
            <a:endParaRPr sz="1649">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9495385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3"/>
        <p:cNvGrpSpPr/>
        <p:nvPr/>
      </p:nvGrpSpPr>
      <p:grpSpPr>
        <a:xfrm>
          <a:off x="0" y="0"/>
          <a:ext cx="0" cy="0"/>
          <a:chOff x="0" y="0"/>
          <a:chExt cx="0" cy="0"/>
        </a:xfrm>
      </p:grpSpPr>
      <p:sp>
        <p:nvSpPr>
          <p:cNvPr id="404" name="Google Shape;404;p21"/>
          <p:cNvSpPr/>
          <p:nvPr/>
        </p:nvSpPr>
        <p:spPr>
          <a:xfrm>
            <a:off x="0" y="397"/>
            <a:ext cx="20104100" cy="11308556"/>
          </a:xfrm>
          <a:prstGeom prst="rect">
            <a:avLst/>
          </a:prstGeom>
          <a:solidFill>
            <a:schemeClr val="lt1"/>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405" name="Google Shape;405;p21"/>
          <p:cNvSpPr/>
          <p:nvPr/>
        </p:nvSpPr>
        <p:spPr>
          <a:xfrm>
            <a:off x="0" y="401"/>
            <a:ext cx="18582666" cy="3312162"/>
          </a:xfrm>
          <a:custGeom>
            <a:avLst/>
            <a:gdLst/>
            <a:ahLst/>
            <a:cxnLst/>
            <a:rect l="l" t="t" r="r" b="b"/>
            <a:pathLst>
              <a:path w="11269336" h="2323145" extrusionOk="0">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4509"/>
            </a:srgbClr>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2"/>
              </a:solidFill>
              <a:latin typeface="Calibri"/>
              <a:ea typeface="Calibri"/>
              <a:cs typeface="Calibri"/>
              <a:sym typeface="Calibri"/>
            </a:endParaRPr>
          </a:p>
        </p:txBody>
      </p:sp>
      <p:sp>
        <p:nvSpPr>
          <p:cNvPr id="406" name="Google Shape;406;p21"/>
          <p:cNvSpPr txBox="1">
            <a:spLocks noGrp="1"/>
          </p:cNvSpPr>
          <p:nvPr>
            <p:ph type="title"/>
          </p:nvPr>
        </p:nvSpPr>
        <p:spPr>
          <a:xfrm>
            <a:off x="821138" y="649065"/>
            <a:ext cx="15815006" cy="1220033"/>
          </a:xfrm>
          <a:prstGeom prst="rect">
            <a:avLst/>
          </a:prstGeom>
          <a:noFill/>
          <a:ln>
            <a:noFill/>
          </a:ln>
        </p:spPr>
        <p:txBody>
          <a:bodyPr spcFirstLastPara="1" wrap="square" lIns="150756" tIns="75357" rIns="150756" bIns="7535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Clr>
                <a:srgbClr val="3F3F3F"/>
              </a:buClr>
              <a:buSzPts val="2800"/>
              <a:buFont typeface="Calibri"/>
              <a:buNone/>
            </a:pPr>
            <a:r>
              <a:rPr lang="en-US" sz="4617" b="1"/>
              <a:t>The conventional wisdom wasn’t always totally wrong… but it is now.</a:t>
            </a:r>
            <a:endParaRPr/>
          </a:p>
        </p:txBody>
      </p:sp>
      <p:sp>
        <p:nvSpPr>
          <p:cNvPr id="407" name="Google Shape;407;p21"/>
          <p:cNvSpPr/>
          <p:nvPr/>
        </p:nvSpPr>
        <p:spPr>
          <a:xfrm>
            <a:off x="8751167" y="10352510"/>
            <a:ext cx="11352933" cy="956445"/>
          </a:xfrm>
          <a:custGeom>
            <a:avLst/>
            <a:gdLst/>
            <a:ahLst/>
            <a:cxnLst/>
            <a:rect l="l" t="t" r="r" b="b"/>
            <a:pathLst>
              <a:path w="6884912" h="1161397" extrusionOk="0">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4509"/>
            </a:srgbClr>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408" name="Google Shape;408;p21"/>
          <p:cNvSpPr txBox="1">
            <a:spLocks noGrp="1"/>
          </p:cNvSpPr>
          <p:nvPr>
            <p:ph type="sldNum" idx="12"/>
          </p:nvPr>
        </p:nvSpPr>
        <p:spPr>
          <a:xfrm>
            <a:off x="14198520" y="10481754"/>
            <a:ext cx="4523423" cy="602076"/>
          </a:xfrm>
          <a:prstGeom prst="rect">
            <a:avLst/>
          </a:prstGeom>
          <a:noFill/>
          <a:ln>
            <a:noFill/>
          </a:ln>
        </p:spPr>
        <p:txBody>
          <a:bodyPr spcFirstLastPara="1" wrap="square" lIns="150756" tIns="75357" rIns="150756" bIns="75357"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80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80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80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80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80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80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80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80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808" b="0" i="0" u="none" strike="noStrike" cap="none">
                <a:solidFill>
                  <a:srgbClr val="000000"/>
                </a:solidFill>
                <a:latin typeface="Arial"/>
                <a:ea typeface="Arial"/>
                <a:cs typeface="Arial"/>
                <a:sym typeface="Arial"/>
              </a:defRPr>
            </a:lvl9pPr>
          </a:lstStyle>
          <a:p>
            <a:pPr marL="0" marR="0" lvl="0" indent="0" algn="r" rtl="0">
              <a:lnSpc>
                <a:spcPct val="100000"/>
              </a:lnSpc>
              <a:spcBef>
                <a:spcPts val="0"/>
              </a:spcBef>
              <a:spcAft>
                <a:spcPts val="0"/>
              </a:spcAft>
              <a:buClr>
                <a:srgbClr val="888888"/>
              </a:buClr>
              <a:buSzPts val="1000"/>
              <a:buFont typeface="Calibri"/>
              <a:buNone/>
            </a:pPr>
            <a:fld id="{00000000-1234-1234-1234-123412341234}" type="slidenum">
              <a:rPr lang="en-US" sz="1649">
                <a:solidFill>
                  <a:srgbClr val="888888"/>
                </a:solidFill>
                <a:latin typeface="Calibri"/>
                <a:ea typeface="Calibri"/>
                <a:cs typeface="Calibri"/>
                <a:sym typeface="Calibri"/>
              </a:rPr>
              <a:pPr marL="0" marR="0" lvl="0" indent="0" algn="r" rtl="0">
                <a:lnSpc>
                  <a:spcPct val="100000"/>
                </a:lnSpc>
                <a:spcBef>
                  <a:spcPts val="0"/>
                </a:spcBef>
                <a:spcAft>
                  <a:spcPts val="0"/>
                </a:spcAft>
                <a:buClr>
                  <a:srgbClr val="888888"/>
                </a:buClr>
                <a:buSzPts val="1000"/>
                <a:buFont typeface="Calibri"/>
                <a:buNone/>
              </a:pPr>
              <a:t>32</a:t>
            </a:fld>
            <a:endParaRPr sz="1649">
              <a:solidFill>
                <a:srgbClr val="888888"/>
              </a:solidFill>
              <a:latin typeface="Calibri"/>
              <a:ea typeface="Calibri"/>
              <a:cs typeface="Calibri"/>
              <a:sym typeface="Calibri"/>
            </a:endParaRPr>
          </a:p>
        </p:txBody>
      </p:sp>
      <p:pic>
        <p:nvPicPr>
          <p:cNvPr id="409" name="Google Shape;409;p21"/>
          <p:cNvPicPr preferRelativeResize="0"/>
          <p:nvPr/>
        </p:nvPicPr>
        <p:blipFill rotWithShape="1">
          <a:blip r:embed="rId3">
            <a:alphaModFix/>
          </a:blip>
          <a:srcRect/>
          <a:stretch/>
        </p:blipFill>
        <p:spPr>
          <a:xfrm>
            <a:off x="63066" y="3690014"/>
            <a:ext cx="9988984" cy="5750238"/>
          </a:xfrm>
          <a:prstGeom prst="rect">
            <a:avLst/>
          </a:prstGeom>
          <a:noFill/>
          <a:ln>
            <a:noFill/>
          </a:ln>
        </p:spPr>
      </p:pic>
      <p:pic>
        <p:nvPicPr>
          <p:cNvPr id="410" name="Google Shape;410;p21"/>
          <p:cNvPicPr preferRelativeResize="0"/>
          <p:nvPr/>
        </p:nvPicPr>
        <p:blipFill rotWithShape="1">
          <a:blip r:embed="rId4">
            <a:alphaModFix/>
          </a:blip>
          <a:srcRect/>
          <a:stretch/>
        </p:blipFill>
        <p:spPr>
          <a:xfrm>
            <a:off x="9527259" y="3554517"/>
            <a:ext cx="9800749" cy="6256145"/>
          </a:xfrm>
          <a:prstGeom prst="rect">
            <a:avLst/>
          </a:prstGeom>
          <a:noFill/>
          <a:ln>
            <a:noFill/>
          </a:ln>
        </p:spPr>
      </p:pic>
      <p:sp>
        <p:nvSpPr>
          <p:cNvPr id="411" name="Google Shape;411;p21"/>
          <p:cNvSpPr txBox="1"/>
          <p:nvPr/>
        </p:nvSpPr>
        <p:spPr>
          <a:xfrm>
            <a:off x="4519385" y="9461083"/>
            <a:ext cx="1076346" cy="609013"/>
          </a:xfrm>
          <a:prstGeom prst="rect">
            <a:avLst/>
          </a:prstGeom>
          <a:noFill/>
          <a:ln>
            <a:noFill/>
          </a:ln>
        </p:spPr>
        <p:txBody>
          <a:bodyPr spcFirstLastPara="1" wrap="square" lIns="150756" tIns="75357" rIns="150756" bIns="7535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r>
              <a:rPr lang="en-US" sz="2968" b="0" i="0" u="none" strike="noStrike" cap="none">
                <a:solidFill>
                  <a:schemeClr val="dk1"/>
                </a:solidFill>
                <a:latin typeface="Calibri"/>
                <a:ea typeface="Calibri"/>
                <a:cs typeface="Calibri"/>
                <a:sym typeface="Calibri"/>
              </a:rPr>
              <a:t>1979</a:t>
            </a:r>
            <a:endParaRPr sz="2309" b="0" i="0" u="none" strike="noStrike" cap="none">
              <a:solidFill>
                <a:srgbClr val="000000"/>
              </a:solidFill>
              <a:latin typeface="Arial"/>
              <a:ea typeface="Arial"/>
              <a:cs typeface="Arial"/>
              <a:sym typeface="Arial"/>
            </a:endParaRPr>
          </a:p>
        </p:txBody>
      </p:sp>
      <p:sp>
        <p:nvSpPr>
          <p:cNvPr id="412" name="Google Shape;412;p21"/>
          <p:cNvSpPr txBox="1"/>
          <p:nvPr/>
        </p:nvSpPr>
        <p:spPr>
          <a:xfrm>
            <a:off x="13970200" y="9374369"/>
            <a:ext cx="1076346" cy="609013"/>
          </a:xfrm>
          <a:prstGeom prst="rect">
            <a:avLst/>
          </a:prstGeom>
          <a:noFill/>
          <a:ln>
            <a:noFill/>
          </a:ln>
        </p:spPr>
        <p:txBody>
          <a:bodyPr spcFirstLastPara="1" wrap="square" lIns="150756" tIns="75357" rIns="150756" bIns="7535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r>
              <a:rPr lang="en-US" sz="2968" b="0" i="0" u="none" strike="noStrike" cap="none">
                <a:solidFill>
                  <a:schemeClr val="dk1"/>
                </a:solidFill>
                <a:latin typeface="Calibri"/>
                <a:ea typeface="Calibri"/>
                <a:cs typeface="Calibri"/>
                <a:sym typeface="Calibri"/>
              </a:rPr>
              <a:t>2013</a:t>
            </a:r>
            <a:endParaRPr sz="2309" b="0" i="0" u="none" strike="noStrike" cap="none">
              <a:solidFill>
                <a:srgbClr val="000000"/>
              </a:solidFill>
              <a:latin typeface="Arial"/>
              <a:ea typeface="Arial"/>
              <a:cs typeface="Arial"/>
              <a:sym typeface="Arial"/>
            </a:endParaRPr>
          </a:p>
        </p:txBody>
      </p:sp>
      <p:sp>
        <p:nvSpPr>
          <p:cNvPr id="413" name="Google Shape;413;p21"/>
          <p:cNvSpPr/>
          <p:nvPr/>
        </p:nvSpPr>
        <p:spPr>
          <a:xfrm>
            <a:off x="3716614" y="6104373"/>
            <a:ext cx="304206" cy="264528"/>
          </a:xfrm>
          <a:prstGeom prst="ellipse">
            <a:avLst/>
          </a:prstGeom>
          <a:noFill/>
          <a:ln w="12700" cap="flat" cmpd="sng">
            <a:solidFill>
              <a:srgbClr val="C00000"/>
            </a:solidFill>
            <a:prstDash val="solid"/>
            <a:miter lim="800000"/>
            <a:headEnd type="none" w="sm" len="sm"/>
            <a:tailEnd type="none" w="sm" len="sm"/>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414" name="Google Shape;414;p21"/>
          <p:cNvSpPr/>
          <p:nvPr/>
        </p:nvSpPr>
        <p:spPr>
          <a:xfrm>
            <a:off x="13970199" y="6672445"/>
            <a:ext cx="284864" cy="94238"/>
          </a:xfrm>
          <a:prstGeom prst="ellipse">
            <a:avLst/>
          </a:prstGeom>
          <a:noFill/>
          <a:ln w="12700" cap="flat" cmpd="sng">
            <a:solidFill>
              <a:srgbClr val="C00000"/>
            </a:solidFill>
            <a:prstDash val="solid"/>
            <a:miter lim="800000"/>
            <a:headEnd type="none" w="sm" len="sm"/>
            <a:tailEnd type="none" w="sm" len="sm"/>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8141510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8"/>
        <p:cNvGrpSpPr/>
        <p:nvPr/>
      </p:nvGrpSpPr>
      <p:grpSpPr>
        <a:xfrm>
          <a:off x="0" y="0"/>
          <a:ext cx="0" cy="0"/>
          <a:chOff x="0" y="0"/>
          <a:chExt cx="0" cy="0"/>
        </a:xfrm>
      </p:grpSpPr>
      <p:sp>
        <p:nvSpPr>
          <p:cNvPr id="419" name="Google Shape;419;p22"/>
          <p:cNvSpPr/>
          <p:nvPr/>
        </p:nvSpPr>
        <p:spPr>
          <a:xfrm>
            <a:off x="0" y="397"/>
            <a:ext cx="20104100" cy="11308556"/>
          </a:xfrm>
          <a:prstGeom prst="rect">
            <a:avLst/>
          </a:prstGeom>
          <a:solidFill>
            <a:schemeClr val="lt1"/>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420" name="Google Shape;420;p22"/>
          <p:cNvSpPr/>
          <p:nvPr/>
        </p:nvSpPr>
        <p:spPr>
          <a:xfrm>
            <a:off x="0" y="403"/>
            <a:ext cx="20104100" cy="3784752"/>
          </a:xfrm>
          <a:custGeom>
            <a:avLst/>
            <a:gdLst/>
            <a:ahLst/>
            <a:cxnLst/>
            <a:rect l="l" t="t" r="r" b="b"/>
            <a:pathLst>
              <a:path w="12192000" h="2079137" extrusionOk="0">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4509"/>
            </a:srgbClr>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421" name="Google Shape;421;p22"/>
          <p:cNvSpPr txBox="1">
            <a:spLocks noGrp="1"/>
          </p:cNvSpPr>
          <p:nvPr>
            <p:ph type="title"/>
          </p:nvPr>
        </p:nvSpPr>
        <p:spPr>
          <a:xfrm>
            <a:off x="1625930" y="4787422"/>
            <a:ext cx="15736677" cy="1960150"/>
          </a:xfrm>
          <a:prstGeom prst="rect">
            <a:avLst/>
          </a:prstGeom>
          <a:noFill/>
          <a:ln>
            <a:noFill/>
          </a:ln>
        </p:spPr>
        <p:txBody>
          <a:bodyPr spcFirstLastPara="1" wrap="square" lIns="150756" tIns="75357" rIns="150756" bIns="75357" anchor="ctr" anchorCtr="0">
            <a:normAutofit fontScale="9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Clr>
                <a:srgbClr val="262626"/>
              </a:buClr>
              <a:buSzPct val="111111"/>
              <a:buFont typeface="Calibri"/>
              <a:buNone/>
            </a:pPr>
            <a:r>
              <a:rPr lang="en-US" sz="6761">
                <a:solidFill>
                  <a:srgbClr val="262626"/>
                </a:solidFill>
              </a:rPr>
              <a:t>The NEW strategy has to adjust to this reality</a:t>
            </a:r>
            <a:endParaRPr/>
          </a:p>
        </p:txBody>
      </p:sp>
      <p:sp>
        <p:nvSpPr>
          <p:cNvPr id="422" name="Google Shape;422;p22"/>
          <p:cNvSpPr txBox="1">
            <a:spLocks noGrp="1"/>
          </p:cNvSpPr>
          <p:nvPr>
            <p:ph type="body" idx="1"/>
          </p:nvPr>
        </p:nvSpPr>
        <p:spPr>
          <a:xfrm>
            <a:off x="3228639" y="4010277"/>
            <a:ext cx="13646822" cy="5474593"/>
          </a:xfrm>
          <a:prstGeom prst="rect">
            <a:avLst/>
          </a:prstGeom>
          <a:noFill/>
          <a:ln>
            <a:noFill/>
          </a:ln>
        </p:spPr>
        <p:txBody>
          <a:bodyPr spcFirstLastPara="1" wrap="square" lIns="150756" tIns="75357" rIns="150756" bIns="75357"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376961" lvl="0" indent="-167538" algn="l" rtl="0">
              <a:lnSpc>
                <a:spcPct val="90000"/>
              </a:lnSpc>
              <a:spcBef>
                <a:spcPts val="0"/>
              </a:spcBef>
              <a:spcAft>
                <a:spcPts val="0"/>
              </a:spcAft>
              <a:buClr>
                <a:schemeClr val="dk1"/>
              </a:buClr>
              <a:buSzPts val="2000"/>
              <a:buNone/>
            </a:pPr>
            <a:endParaRPr sz="3298">
              <a:solidFill>
                <a:srgbClr val="262626"/>
              </a:solidFill>
            </a:endParaRPr>
          </a:p>
        </p:txBody>
      </p:sp>
      <p:sp>
        <p:nvSpPr>
          <p:cNvPr id="423" name="Google Shape;423;p22"/>
          <p:cNvSpPr/>
          <p:nvPr/>
        </p:nvSpPr>
        <p:spPr>
          <a:xfrm>
            <a:off x="3668249" y="9846155"/>
            <a:ext cx="16435854" cy="1462798"/>
          </a:xfrm>
          <a:custGeom>
            <a:avLst/>
            <a:gdLst/>
            <a:ahLst/>
            <a:cxnLst/>
            <a:rect l="l" t="t" r="r" b="b"/>
            <a:pathLst>
              <a:path w="9517857" h="918356" extrusionOk="0">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4509"/>
            </a:srgbClr>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7986615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7"/>
        <p:cNvGrpSpPr/>
        <p:nvPr/>
      </p:nvGrpSpPr>
      <p:grpSpPr>
        <a:xfrm>
          <a:off x="0" y="0"/>
          <a:ext cx="0" cy="0"/>
          <a:chOff x="0" y="0"/>
          <a:chExt cx="0" cy="0"/>
        </a:xfrm>
      </p:grpSpPr>
      <p:sp>
        <p:nvSpPr>
          <p:cNvPr id="428" name="Google Shape;428;p23"/>
          <p:cNvSpPr/>
          <p:nvPr/>
        </p:nvSpPr>
        <p:spPr>
          <a:xfrm>
            <a:off x="0" y="397"/>
            <a:ext cx="20104100" cy="11308556"/>
          </a:xfrm>
          <a:prstGeom prst="rect">
            <a:avLst/>
          </a:prstGeom>
          <a:solidFill>
            <a:schemeClr val="lt1"/>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429" name="Google Shape;429;p23"/>
          <p:cNvSpPr/>
          <p:nvPr/>
        </p:nvSpPr>
        <p:spPr>
          <a:xfrm>
            <a:off x="0" y="397"/>
            <a:ext cx="11117267" cy="11308556"/>
          </a:xfrm>
          <a:custGeom>
            <a:avLst/>
            <a:gdLst/>
            <a:ahLst/>
            <a:cxnLst/>
            <a:rect l="l" t="t" r="r" b="b"/>
            <a:pathLst>
              <a:path w="6568309" h="6858000" extrusionOk="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4509"/>
            </a:srgbClr>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430" name="Google Shape;430;p23"/>
          <p:cNvSpPr txBox="1">
            <a:spLocks noGrp="1"/>
          </p:cNvSpPr>
          <p:nvPr>
            <p:ph type="title"/>
          </p:nvPr>
        </p:nvSpPr>
        <p:spPr>
          <a:xfrm>
            <a:off x="1874922" y="1005602"/>
            <a:ext cx="7889929" cy="2194500"/>
          </a:xfrm>
          <a:prstGeom prst="rect">
            <a:avLst/>
          </a:prstGeom>
          <a:noFill/>
          <a:ln>
            <a:noFill/>
          </a:ln>
        </p:spPr>
        <p:txBody>
          <a:bodyPr spcFirstLastPara="1" wrap="square" lIns="150756" tIns="75357" rIns="150756" bIns="75357"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Clr>
                <a:schemeClr val="dk1"/>
              </a:buClr>
              <a:buSzPts val="4400"/>
              <a:buFont typeface="Calibri"/>
              <a:buNone/>
            </a:pPr>
            <a:r>
              <a:rPr lang="en-US"/>
              <a:t>How do we get more talent?</a:t>
            </a:r>
            <a:endParaRPr/>
          </a:p>
        </p:txBody>
      </p:sp>
      <p:sp>
        <p:nvSpPr>
          <p:cNvPr id="431" name="Google Shape;431;p23"/>
          <p:cNvSpPr txBox="1">
            <a:spLocks noGrp="1"/>
          </p:cNvSpPr>
          <p:nvPr>
            <p:ph type="body" idx="1"/>
          </p:nvPr>
        </p:nvSpPr>
        <p:spPr>
          <a:xfrm>
            <a:off x="1874922" y="3618380"/>
            <a:ext cx="7318136" cy="6445094"/>
          </a:xfrm>
          <a:prstGeom prst="rect">
            <a:avLst/>
          </a:prstGeom>
          <a:noFill/>
          <a:ln>
            <a:noFill/>
          </a:ln>
        </p:spPr>
        <p:txBody>
          <a:bodyPr spcFirstLastPara="1" wrap="square" lIns="150756" tIns="75357" rIns="150756" bIns="75357"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376961" lvl="0" indent="-376961" algn="l" rtl="0">
              <a:lnSpc>
                <a:spcPct val="90000"/>
              </a:lnSpc>
              <a:spcBef>
                <a:spcPts val="0"/>
              </a:spcBef>
              <a:spcAft>
                <a:spcPts val="0"/>
              </a:spcAft>
              <a:buClr>
                <a:schemeClr val="dk1"/>
              </a:buClr>
              <a:buSzPts val="2000"/>
              <a:buChar char="•"/>
            </a:pPr>
            <a:r>
              <a:rPr lang="en-US" sz="3298"/>
              <a:t>Develop it</a:t>
            </a:r>
            <a:endParaRPr/>
          </a:p>
          <a:p>
            <a:pPr marL="376961" lvl="0" indent="-376961" algn="l" rtl="0">
              <a:lnSpc>
                <a:spcPct val="90000"/>
              </a:lnSpc>
              <a:spcBef>
                <a:spcPts val="1649"/>
              </a:spcBef>
              <a:spcAft>
                <a:spcPts val="0"/>
              </a:spcAft>
              <a:buClr>
                <a:schemeClr val="dk1"/>
              </a:buClr>
              <a:buSzPts val="2000"/>
              <a:buChar char="•"/>
            </a:pPr>
            <a:r>
              <a:rPr lang="en-US" sz="3298"/>
              <a:t>Retain it</a:t>
            </a:r>
            <a:endParaRPr/>
          </a:p>
          <a:p>
            <a:pPr marL="376961" lvl="0" indent="-376961" algn="l" rtl="0">
              <a:lnSpc>
                <a:spcPct val="90000"/>
              </a:lnSpc>
              <a:spcBef>
                <a:spcPts val="1649"/>
              </a:spcBef>
              <a:spcAft>
                <a:spcPts val="0"/>
              </a:spcAft>
              <a:buClr>
                <a:schemeClr val="dk1"/>
              </a:buClr>
              <a:buSzPts val="2000"/>
              <a:buChar char="•"/>
            </a:pPr>
            <a:r>
              <a:rPr lang="en-US" sz="3298"/>
              <a:t>Attract it</a:t>
            </a:r>
            <a:endParaRPr/>
          </a:p>
          <a:p>
            <a:pPr marL="376961" lvl="0" indent="-376961" algn="l" rtl="0">
              <a:lnSpc>
                <a:spcPct val="90000"/>
              </a:lnSpc>
              <a:spcBef>
                <a:spcPts val="1649"/>
              </a:spcBef>
              <a:spcAft>
                <a:spcPts val="0"/>
              </a:spcAft>
              <a:buClr>
                <a:schemeClr val="dk1"/>
              </a:buClr>
              <a:buSzPts val="2000"/>
              <a:buChar char="•"/>
            </a:pPr>
            <a:r>
              <a:rPr lang="en-US" sz="3298"/>
              <a:t>Employ it</a:t>
            </a:r>
            <a:endParaRPr/>
          </a:p>
          <a:p>
            <a:pPr marL="376961" lvl="0" indent="-376961" algn="l" rtl="0">
              <a:lnSpc>
                <a:spcPct val="90000"/>
              </a:lnSpc>
              <a:spcBef>
                <a:spcPts val="1649"/>
              </a:spcBef>
              <a:spcAft>
                <a:spcPts val="0"/>
              </a:spcAft>
              <a:buClr>
                <a:schemeClr val="dk1"/>
              </a:buClr>
              <a:buSzPts val="2000"/>
              <a:buChar char="•"/>
            </a:pPr>
            <a:r>
              <a:rPr lang="en-US" sz="3298"/>
              <a:t>Unleash it</a:t>
            </a:r>
            <a:endParaRPr/>
          </a:p>
        </p:txBody>
      </p:sp>
      <p:pic>
        <p:nvPicPr>
          <p:cNvPr id="432" name="Google Shape;432;p23" descr="Group"/>
          <p:cNvPicPr preferRelativeResize="0"/>
          <p:nvPr/>
        </p:nvPicPr>
        <p:blipFill rotWithShape="1">
          <a:blip r:embed="rId3">
            <a:alphaModFix/>
          </a:blip>
          <a:srcRect/>
          <a:stretch/>
        </p:blipFill>
        <p:spPr>
          <a:xfrm>
            <a:off x="11345839" y="1766896"/>
            <a:ext cx="7812187" cy="7812187"/>
          </a:xfrm>
          <a:prstGeom prst="rect">
            <a:avLst/>
          </a:prstGeom>
          <a:noFill/>
          <a:ln>
            <a:noFill/>
          </a:ln>
        </p:spPr>
      </p:pic>
    </p:spTree>
    <p:extLst>
      <p:ext uri="{BB962C8B-B14F-4D97-AF65-F5344CB8AC3E}">
        <p14:creationId xmlns:p14="http://schemas.microsoft.com/office/powerpoint/2010/main" val="207514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6"/>
        <p:cNvGrpSpPr/>
        <p:nvPr/>
      </p:nvGrpSpPr>
      <p:grpSpPr>
        <a:xfrm>
          <a:off x="0" y="0"/>
          <a:ext cx="0" cy="0"/>
          <a:chOff x="0" y="0"/>
          <a:chExt cx="0" cy="0"/>
        </a:xfrm>
      </p:grpSpPr>
      <p:sp>
        <p:nvSpPr>
          <p:cNvPr id="437" name="Google Shape;437;p24"/>
          <p:cNvSpPr/>
          <p:nvPr/>
        </p:nvSpPr>
        <p:spPr>
          <a:xfrm>
            <a:off x="0" y="397"/>
            <a:ext cx="20104100" cy="11308556"/>
          </a:xfrm>
          <a:prstGeom prst="rect">
            <a:avLst/>
          </a:prstGeom>
          <a:solidFill>
            <a:schemeClr val="lt1"/>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438" name="Google Shape;438;p24"/>
          <p:cNvSpPr/>
          <p:nvPr/>
        </p:nvSpPr>
        <p:spPr>
          <a:xfrm>
            <a:off x="7866821" y="398"/>
            <a:ext cx="12237278" cy="11308555"/>
          </a:xfrm>
          <a:prstGeom prst="rect">
            <a:avLst/>
          </a:prstGeom>
          <a:solidFill>
            <a:srgbClr val="82766A">
              <a:alpha val="14509"/>
            </a:srgbClr>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439" name="Google Shape;439;p24"/>
          <p:cNvSpPr txBox="1">
            <a:spLocks noGrp="1"/>
          </p:cNvSpPr>
          <p:nvPr>
            <p:ph type="title"/>
          </p:nvPr>
        </p:nvSpPr>
        <p:spPr>
          <a:xfrm>
            <a:off x="12071143" y="1005603"/>
            <a:ext cx="6826711" cy="2194498"/>
          </a:xfrm>
          <a:prstGeom prst="rect">
            <a:avLst/>
          </a:prstGeom>
          <a:noFill/>
          <a:ln>
            <a:noFill/>
          </a:ln>
        </p:spPr>
        <p:txBody>
          <a:bodyPr spcFirstLastPara="1" wrap="square" lIns="150756" tIns="75357" rIns="150756" bIns="75357" anchor="ctr" anchorCtr="0">
            <a:normAutofit fontScale="9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Clr>
                <a:schemeClr val="dk1"/>
              </a:buClr>
              <a:buSzPts val="4100"/>
              <a:buFont typeface="Calibri"/>
              <a:buNone/>
            </a:pPr>
            <a:r>
              <a:rPr lang="en-US" sz="6761"/>
              <a:t>Developing Talent is Education</a:t>
            </a:r>
            <a:endParaRPr/>
          </a:p>
        </p:txBody>
      </p:sp>
      <p:pic>
        <p:nvPicPr>
          <p:cNvPr id="440" name="Google Shape;440;p24" descr="Back shot of a row of graduates"/>
          <p:cNvPicPr preferRelativeResize="0"/>
          <p:nvPr/>
        </p:nvPicPr>
        <p:blipFill rotWithShape="1">
          <a:blip r:embed="rId3">
            <a:alphaModFix/>
          </a:blip>
          <a:srcRect l="11914" r="20909" b="-1"/>
          <a:stretch/>
        </p:blipFill>
        <p:spPr>
          <a:xfrm>
            <a:off x="34" y="413"/>
            <a:ext cx="11380634" cy="11308540"/>
          </a:xfrm>
          <a:custGeom>
            <a:avLst/>
            <a:gdLst/>
            <a:ahLst/>
            <a:cxnLst/>
            <a:rect l="l" t="t" r="r" b="b"/>
            <a:pathLst>
              <a:path w="6901731" h="6858000" extrusionOk="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ln>
            <a:noFill/>
          </a:ln>
        </p:spPr>
      </p:pic>
      <p:sp>
        <p:nvSpPr>
          <p:cNvPr id="441" name="Google Shape;441;p24"/>
          <p:cNvSpPr txBox="1">
            <a:spLocks noGrp="1"/>
          </p:cNvSpPr>
          <p:nvPr>
            <p:ph type="body" idx="1"/>
          </p:nvPr>
        </p:nvSpPr>
        <p:spPr>
          <a:xfrm>
            <a:off x="12071143" y="3618380"/>
            <a:ext cx="6826709" cy="6445095"/>
          </a:xfrm>
          <a:prstGeom prst="rect">
            <a:avLst/>
          </a:prstGeom>
          <a:noFill/>
          <a:ln>
            <a:noFill/>
          </a:ln>
        </p:spPr>
        <p:txBody>
          <a:bodyPr spcFirstLastPara="1" wrap="square" lIns="150756" tIns="75357" rIns="150756" bIns="75357" anchor="t" anchorCtr="0">
            <a:normAutofit fontScale="92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376961" lvl="0" indent="-376961" algn="l" rtl="0">
              <a:lnSpc>
                <a:spcPct val="90000"/>
              </a:lnSpc>
              <a:spcBef>
                <a:spcPts val="0"/>
              </a:spcBef>
              <a:spcAft>
                <a:spcPts val="0"/>
              </a:spcAft>
              <a:buClr>
                <a:schemeClr val="dk1"/>
              </a:buClr>
              <a:buSzPct val="108108"/>
              <a:buChar char="•"/>
            </a:pPr>
            <a:r>
              <a:rPr lang="en-US" sz="3298"/>
              <a:t>We need more people with 4-year degrees</a:t>
            </a:r>
            <a:endParaRPr/>
          </a:p>
          <a:p>
            <a:pPr marL="1130884" lvl="1" indent="-376961" algn="l" rtl="0">
              <a:lnSpc>
                <a:spcPct val="90000"/>
              </a:lnSpc>
              <a:spcBef>
                <a:spcPts val="824"/>
              </a:spcBef>
              <a:spcAft>
                <a:spcPts val="0"/>
              </a:spcAft>
              <a:buClr>
                <a:schemeClr val="dk1"/>
              </a:buClr>
              <a:buSzPct val="108108"/>
              <a:buChar char="•"/>
            </a:pPr>
            <a:r>
              <a:rPr lang="en-US" sz="3298"/>
              <a:t>Let's not fight about STEM/Liberal Arts</a:t>
            </a:r>
            <a:endParaRPr/>
          </a:p>
          <a:p>
            <a:pPr marL="376961" lvl="0" indent="-376961" algn="l" rtl="0">
              <a:lnSpc>
                <a:spcPct val="90000"/>
              </a:lnSpc>
              <a:spcBef>
                <a:spcPts val="1649"/>
              </a:spcBef>
              <a:spcAft>
                <a:spcPts val="0"/>
              </a:spcAft>
              <a:buClr>
                <a:schemeClr val="dk1"/>
              </a:buClr>
              <a:buSzPct val="108108"/>
              <a:buChar char="•"/>
            </a:pPr>
            <a:r>
              <a:rPr lang="en-US" sz="3298"/>
              <a:t>The #1 reason for people not going to college is cost</a:t>
            </a:r>
            <a:endParaRPr/>
          </a:p>
          <a:p>
            <a:pPr marL="376961" lvl="0" indent="-376961" algn="l" rtl="0">
              <a:lnSpc>
                <a:spcPct val="90000"/>
              </a:lnSpc>
              <a:spcBef>
                <a:spcPts val="1649"/>
              </a:spcBef>
              <a:spcAft>
                <a:spcPts val="0"/>
              </a:spcAft>
              <a:buClr>
                <a:schemeClr val="dk1"/>
              </a:buClr>
              <a:buSzPct val="108108"/>
              <a:buChar char="•"/>
            </a:pPr>
            <a:r>
              <a:rPr lang="en-US" sz="3298"/>
              <a:t>Michigan is 50</a:t>
            </a:r>
            <a:r>
              <a:rPr lang="en-US" sz="3298" baseline="30000"/>
              <a:t>th</a:t>
            </a:r>
            <a:r>
              <a:rPr lang="en-US" sz="3298"/>
              <a:t> in state $ for financial aid</a:t>
            </a:r>
            <a:endParaRPr/>
          </a:p>
          <a:p>
            <a:pPr marL="376961" lvl="0" indent="-376961" algn="l" rtl="0">
              <a:lnSpc>
                <a:spcPct val="90000"/>
              </a:lnSpc>
              <a:spcBef>
                <a:spcPts val="1649"/>
              </a:spcBef>
              <a:spcAft>
                <a:spcPts val="0"/>
              </a:spcAft>
              <a:buClr>
                <a:schemeClr val="dk1"/>
              </a:buClr>
              <a:buSzPct val="108108"/>
              <a:buChar char="•"/>
            </a:pPr>
            <a:r>
              <a:rPr lang="en-US" sz="3298"/>
              <a:t>Governor Whitmer/legislature increased by about 10% FY 2023</a:t>
            </a:r>
            <a:endParaRPr/>
          </a:p>
          <a:p>
            <a:pPr marL="1130884" lvl="1" indent="-376961" algn="l" rtl="0">
              <a:lnSpc>
                <a:spcPct val="90000"/>
              </a:lnSpc>
              <a:spcBef>
                <a:spcPts val="824"/>
              </a:spcBef>
              <a:spcAft>
                <a:spcPts val="0"/>
              </a:spcAft>
              <a:buClr>
                <a:schemeClr val="dk1"/>
              </a:buClr>
              <a:buSzPct val="108108"/>
              <a:buChar char="•"/>
            </a:pPr>
            <a:r>
              <a:rPr lang="en-US" sz="3298"/>
              <a:t>But, we needed to raise by 11.3% just to get back to FY 2020 + CPI</a:t>
            </a:r>
            <a:endParaRPr/>
          </a:p>
          <a:p>
            <a:pPr marL="376961" lvl="0" indent="-167538" algn="l" rtl="0">
              <a:lnSpc>
                <a:spcPct val="90000"/>
              </a:lnSpc>
              <a:spcBef>
                <a:spcPts val="1649"/>
              </a:spcBef>
              <a:spcAft>
                <a:spcPts val="0"/>
              </a:spcAft>
              <a:buClr>
                <a:schemeClr val="dk1"/>
              </a:buClr>
              <a:buSzPct val="108108"/>
              <a:buNone/>
            </a:pPr>
            <a:endParaRPr sz="3298"/>
          </a:p>
          <a:p>
            <a:pPr marL="1130884" lvl="1" indent="-167538" algn="l" rtl="0">
              <a:lnSpc>
                <a:spcPct val="90000"/>
              </a:lnSpc>
              <a:spcBef>
                <a:spcPts val="824"/>
              </a:spcBef>
              <a:spcAft>
                <a:spcPts val="0"/>
              </a:spcAft>
              <a:buClr>
                <a:schemeClr val="dk1"/>
              </a:buClr>
              <a:buSzPct val="108108"/>
              <a:buNone/>
            </a:pPr>
            <a:endParaRPr sz="3298"/>
          </a:p>
        </p:txBody>
      </p:sp>
    </p:spTree>
    <p:extLst>
      <p:ext uri="{BB962C8B-B14F-4D97-AF65-F5344CB8AC3E}">
        <p14:creationId xmlns:p14="http://schemas.microsoft.com/office/powerpoint/2010/main" val="7965218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5"/>
        <p:cNvGrpSpPr/>
        <p:nvPr/>
      </p:nvGrpSpPr>
      <p:grpSpPr>
        <a:xfrm>
          <a:off x="0" y="0"/>
          <a:ext cx="0" cy="0"/>
          <a:chOff x="0" y="0"/>
          <a:chExt cx="0" cy="0"/>
        </a:xfrm>
      </p:grpSpPr>
      <p:sp>
        <p:nvSpPr>
          <p:cNvPr id="446" name="Google Shape;446;p25"/>
          <p:cNvSpPr/>
          <p:nvPr/>
        </p:nvSpPr>
        <p:spPr>
          <a:xfrm>
            <a:off x="0" y="397"/>
            <a:ext cx="20104100" cy="11308556"/>
          </a:xfrm>
          <a:prstGeom prst="rect">
            <a:avLst/>
          </a:prstGeom>
          <a:solidFill>
            <a:schemeClr val="lt1"/>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447" name="Google Shape;447;p25"/>
          <p:cNvSpPr/>
          <p:nvPr/>
        </p:nvSpPr>
        <p:spPr>
          <a:xfrm>
            <a:off x="0" y="397"/>
            <a:ext cx="20104100" cy="3589482"/>
          </a:xfrm>
          <a:custGeom>
            <a:avLst/>
            <a:gdLst/>
            <a:ahLst/>
            <a:cxnLst/>
            <a:rect l="l" t="t" r="r" b="b"/>
            <a:pathLst>
              <a:path w="12192000" h="2237474" extrusionOk="0">
                <a:moveTo>
                  <a:pt x="0" y="0"/>
                </a:moveTo>
                <a:lnTo>
                  <a:pt x="12192000" y="0"/>
                </a:lnTo>
                <a:lnTo>
                  <a:pt x="12192000" y="751299"/>
                </a:lnTo>
                <a:lnTo>
                  <a:pt x="12176759" y="759190"/>
                </a:lnTo>
                <a:cubicBezTo>
                  <a:pt x="12165968" y="763819"/>
                  <a:pt x="12157853" y="765770"/>
                  <a:pt x="12154948" y="762731"/>
                </a:cubicBezTo>
                <a:cubicBezTo>
                  <a:pt x="12116503" y="759396"/>
                  <a:pt x="12073342" y="763579"/>
                  <a:pt x="12047364" y="749662"/>
                </a:cubicBezTo>
                <a:cubicBezTo>
                  <a:pt x="12041261" y="730599"/>
                  <a:pt x="11914319" y="741909"/>
                  <a:pt x="11890686" y="732766"/>
                </a:cubicBezTo>
                <a:cubicBezTo>
                  <a:pt x="11832408" y="747890"/>
                  <a:pt x="11815359" y="777569"/>
                  <a:pt x="11782413" y="769868"/>
                </a:cubicBezTo>
                <a:cubicBezTo>
                  <a:pt x="11760031" y="763594"/>
                  <a:pt x="11675205" y="777151"/>
                  <a:pt x="11649954" y="749628"/>
                </a:cubicBezTo>
                <a:cubicBezTo>
                  <a:pt x="11608286" y="767874"/>
                  <a:pt x="11593031" y="740811"/>
                  <a:pt x="11560424" y="748017"/>
                </a:cubicBezTo>
                <a:cubicBezTo>
                  <a:pt x="11488916" y="747650"/>
                  <a:pt x="11449669" y="773362"/>
                  <a:pt x="11358455" y="747593"/>
                </a:cubicBezTo>
                <a:cubicBezTo>
                  <a:pt x="11316233" y="754756"/>
                  <a:pt x="11256313" y="713012"/>
                  <a:pt x="11165209" y="748852"/>
                </a:cubicBezTo>
                <a:cubicBezTo>
                  <a:pt x="11113345" y="753539"/>
                  <a:pt x="11140250" y="736122"/>
                  <a:pt x="11058755" y="749617"/>
                </a:cubicBezTo>
                <a:cubicBezTo>
                  <a:pt x="11036836" y="722990"/>
                  <a:pt x="10909903" y="759211"/>
                  <a:pt x="10884013" y="760728"/>
                </a:cubicBezTo>
                <a:cubicBezTo>
                  <a:pt x="10864519" y="743356"/>
                  <a:pt x="10853492" y="756172"/>
                  <a:pt x="10834688" y="757726"/>
                </a:cubicBezTo>
                <a:cubicBezTo>
                  <a:pt x="10826871" y="747343"/>
                  <a:pt x="10811086" y="746602"/>
                  <a:pt x="10805004" y="757573"/>
                </a:cubicBezTo>
                <a:cubicBezTo>
                  <a:pt x="10810951" y="784448"/>
                  <a:pt x="10744688" y="759043"/>
                  <a:pt x="10739478" y="776841"/>
                </a:cubicBezTo>
                <a:cubicBezTo>
                  <a:pt x="10678284" y="779408"/>
                  <a:pt x="10540854" y="756546"/>
                  <a:pt x="10458762" y="755400"/>
                </a:cubicBezTo>
                <a:cubicBezTo>
                  <a:pt x="10426976" y="747433"/>
                  <a:pt x="10362961" y="776166"/>
                  <a:pt x="10246919" y="769960"/>
                </a:cubicBezTo>
                <a:cubicBezTo>
                  <a:pt x="10231631" y="763610"/>
                  <a:pt x="10172943" y="749095"/>
                  <a:pt x="10167995" y="760843"/>
                </a:cubicBezTo>
                <a:cubicBezTo>
                  <a:pt x="10131971" y="759999"/>
                  <a:pt x="10021683" y="796978"/>
                  <a:pt x="9997044" y="780129"/>
                </a:cubicBezTo>
                <a:cubicBezTo>
                  <a:pt x="10001018" y="806225"/>
                  <a:pt x="9951331" y="779975"/>
                  <a:pt x="9943887" y="804141"/>
                </a:cubicBezTo>
                <a:lnTo>
                  <a:pt x="9918248" y="816628"/>
                </a:lnTo>
                <a:lnTo>
                  <a:pt x="9836148" y="858312"/>
                </a:lnTo>
                <a:lnTo>
                  <a:pt x="9823800" y="866604"/>
                </a:lnTo>
                <a:lnTo>
                  <a:pt x="9794684" y="864509"/>
                </a:lnTo>
                <a:lnTo>
                  <a:pt x="9778288" y="854362"/>
                </a:lnTo>
                <a:lnTo>
                  <a:pt x="9773886" y="857543"/>
                </a:lnTo>
                <a:cubicBezTo>
                  <a:pt x="9769008" y="863842"/>
                  <a:pt x="9766501" y="867741"/>
                  <a:pt x="9761459" y="862394"/>
                </a:cubicBezTo>
                <a:lnTo>
                  <a:pt x="9705768" y="894610"/>
                </a:lnTo>
                <a:cubicBezTo>
                  <a:pt x="9699860" y="897215"/>
                  <a:pt x="9692576" y="897590"/>
                  <a:pt x="9683005" y="894128"/>
                </a:cubicBezTo>
                <a:cubicBezTo>
                  <a:pt x="9664449" y="898200"/>
                  <a:pt x="9612100" y="914263"/>
                  <a:pt x="9594438" y="919051"/>
                </a:cubicBezTo>
                <a:lnTo>
                  <a:pt x="9577033" y="922857"/>
                </a:lnTo>
                <a:cubicBezTo>
                  <a:pt x="9568659" y="926175"/>
                  <a:pt x="9551353" y="936082"/>
                  <a:pt x="9544189" y="938966"/>
                </a:cubicBezTo>
                <a:cubicBezTo>
                  <a:pt x="9538380" y="940584"/>
                  <a:pt x="9541329" y="937538"/>
                  <a:pt x="9534048" y="940158"/>
                </a:cubicBezTo>
                <a:cubicBezTo>
                  <a:pt x="9533709" y="946069"/>
                  <a:pt x="9530854" y="951684"/>
                  <a:pt x="9500499" y="954680"/>
                </a:cubicBezTo>
                <a:cubicBezTo>
                  <a:pt x="9481230" y="968165"/>
                  <a:pt x="9456325" y="979029"/>
                  <a:pt x="9428195" y="986225"/>
                </a:cubicBezTo>
                <a:cubicBezTo>
                  <a:pt x="9422499" y="981315"/>
                  <a:pt x="9414660" y="991352"/>
                  <a:pt x="9410017" y="993931"/>
                </a:cubicBezTo>
                <a:cubicBezTo>
                  <a:pt x="9408360" y="990327"/>
                  <a:pt x="9395782" y="990863"/>
                  <a:pt x="9392919" y="994656"/>
                </a:cubicBezTo>
                <a:cubicBezTo>
                  <a:pt x="9310581" y="1024474"/>
                  <a:pt x="9345163" y="981210"/>
                  <a:pt x="9301293" y="1011593"/>
                </a:cubicBezTo>
                <a:cubicBezTo>
                  <a:pt x="9292916" y="1014346"/>
                  <a:pt x="9285483" y="1013807"/>
                  <a:pt x="9278619" y="1011878"/>
                </a:cubicBezTo>
                <a:lnTo>
                  <a:pt x="9268019" y="1007442"/>
                </a:lnTo>
                <a:lnTo>
                  <a:pt x="9234662" y="1023056"/>
                </a:lnTo>
                <a:cubicBezTo>
                  <a:pt x="9217868" y="1029197"/>
                  <a:pt x="9199852" y="1034202"/>
                  <a:pt x="9181033" y="1037921"/>
                </a:cubicBezTo>
                <a:cubicBezTo>
                  <a:pt x="9174974" y="1030923"/>
                  <a:pt x="9162516" y="1043719"/>
                  <a:pt x="9155969" y="1046804"/>
                </a:cubicBezTo>
                <a:cubicBezTo>
                  <a:pt x="9154734" y="1041866"/>
                  <a:pt x="9138567" y="1041606"/>
                  <a:pt x="9133985" y="1046450"/>
                </a:cubicBezTo>
                <a:cubicBezTo>
                  <a:pt x="9021681" y="1079910"/>
                  <a:pt x="9076377" y="1024799"/>
                  <a:pt x="9012987" y="1061986"/>
                </a:cubicBezTo>
                <a:lnTo>
                  <a:pt x="8968445" y="1052169"/>
                </a:lnTo>
                <a:lnTo>
                  <a:pt x="8958984" y="1057212"/>
                </a:lnTo>
                <a:cubicBezTo>
                  <a:pt x="8920115" y="1062770"/>
                  <a:pt x="8906181" y="1053838"/>
                  <a:pt x="8886001" y="1067468"/>
                </a:cubicBezTo>
                <a:cubicBezTo>
                  <a:pt x="8847384" y="1050046"/>
                  <a:pt x="8863283" y="1068286"/>
                  <a:pt x="8838610" y="1075091"/>
                </a:cubicBezTo>
                <a:cubicBezTo>
                  <a:pt x="8816007" y="1080079"/>
                  <a:pt x="8773923" y="1092257"/>
                  <a:pt x="8750383" y="1097387"/>
                </a:cubicBezTo>
                <a:cubicBezTo>
                  <a:pt x="8735450" y="1116502"/>
                  <a:pt x="8721220" y="1097372"/>
                  <a:pt x="8697365" y="1105869"/>
                </a:cubicBezTo>
                <a:cubicBezTo>
                  <a:pt x="8687037" y="1113735"/>
                  <a:pt x="8678781" y="1115961"/>
                  <a:pt x="8665605" y="1110791"/>
                </a:cubicBezTo>
                <a:cubicBezTo>
                  <a:pt x="8618410" y="1148662"/>
                  <a:pt x="8633049" y="1116609"/>
                  <a:pt x="8584946" y="1135226"/>
                </a:cubicBezTo>
                <a:cubicBezTo>
                  <a:pt x="8544020" y="1153499"/>
                  <a:pt x="8496232" y="1168229"/>
                  <a:pt x="8460755" y="1203427"/>
                </a:cubicBezTo>
                <a:cubicBezTo>
                  <a:pt x="8454928" y="1212828"/>
                  <a:pt x="8436573" y="1218574"/>
                  <a:pt x="8419755" y="1216260"/>
                </a:cubicBezTo>
                <a:cubicBezTo>
                  <a:pt x="8416861" y="1215863"/>
                  <a:pt x="8414124" y="1215234"/>
                  <a:pt x="8411626" y="1214397"/>
                </a:cubicBezTo>
                <a:cubicBezTo>
                  <a:pt x="8391326" y="1238641"/>
                  <a:pt x="8371389" y="1231045"/>
                  <a:pt x="8363469" y="1246658"/>
                </a:cubicBezTo>
                <a:cubicBezTo>
                  <a:pt x="8322316" y="1258746"/>
                  <a:pt x="8283162" y="1250600"/>
                  <a:pt x="8275497" y="1264396"/>
                </a:cubicBezTo>
                <a:cubicBezTo>
                  <a:pt x="8253233" y="1266996"/>
                  <a:pt x="8218383" y="1257577"/>
                  <a:pt x="8206287" y="1273060"/>
                </a:cubicBezTo>
                <a:cubicBezTo>
                  <a:pt x="8200396" y="1262794"/>
                  <a:pt x="8183827" y="1285000"/>
                  <a:pt x="8168705" y="1279956"/>
                </a:cubicBezTo>
                <a:cubicBezTo>
                  <a:pt x="8157611" y="1275235"/>
                  <a:pt x="8149996" y="1280870"/>
                  <a:pt x="8139997" y="1282713"/>
                </a:cubicBezTo>
                <a:cubicBezTo>
                  <a:pt x="8125566" y="1279776"/>
                  <a:pt x="8084128" y="1294221"/>
                  <a:pt x="8074238" y="1301895"/>
                </a:cubicBezTo>
                <a:cubicBezTo>
                  <a:pt x="8052170" y="1326903"/>
                  <a:pt x="7986951" y="1319381"/>
                  <a:pt x="7968292" y="1338779"/>
                </a:cubicBezTo>
                <a:cubicBezTo>
                  <a:pt x="7960694" y="1342282"/>
                  <a:pt x="7952937" y="1344333"/>
                  <a:pt x="7945122" y="1345477"/>
                </a:cubicBezTo>
                <a:lnTo>
                  <a:pt x="7922771" y="1346645"/>
                </a:lnTo>
                <a:lnTo>
                  <a:pt x="7915461" y="1342919"/>
                </a:lnTo>
                <a:lnTo>
                  <a:pt x="7902328" y="1345865"/>
                </a:lnTo>
                <a:lnTo>
                  <a:pt x="7898322" y="1345689"/>
                </a:lnTo>
                <a:lnTo>
                  <a:pt x="7875879" y="1345646"/>
                </a:lnTo>
                <a:cubicBezTo>
                  <a:pt x="7890672" y="1367295"/>
                  <a:pt x="7816428" y="1353520"/>
                  <a:pt x="7840612" y="1369373"/>
                </a:cubicBezTo>
                <a:cubicBezTo>
                  <a:pt x="7803208" y="1375918"/>
                  <a:pt x="7836041" y="1389289"/>
                  <a:pt x="7786819" y="1378970"/>
                </a:cubicBezTo>
                <a:cubicBezTo>
                  <a:pt x="7732613" y="1405648"/>
                  <a:pt x="7587405" y="1382806"/>
                  <a:pt x="7548172" y="1417460"/>
                </a:cubicBezTo>
                <a:cubicBezTo>
                  <a:pt x="7551327" y="1405830"/>
                  <a:pt x="7499280" y="1470447"/>
                  <a:pt x="7483437" y="1478152"/>
                </a:cubicBezTo>
                <a:cubicBezTo>
                  <a:pt x="7446517" y="1491067"/>
                  <a:pt x="7432754" y="1502351"/>
                  <a:pt x="7377870" y="1523319"/>
                </a:cubicBezTo>
                <a:cubicBezTo>
                  <a:pt x="7324166" y="1536168"/>
                  <a:pt x="7290459" y="1563749"/>
                  <a:pt x="7230737" y="1562633"/>
                </a:cubicBezTo>
                <a:cubicBezTo>
                  <a:pt x="7229794" y="1566487"/>
                  <a:pt x="7227568" y="1569908"/>
                  <a:pt x="7224458" y="1573008"/>
                </a:cubicBezTo>
                <a:lnTo>
                  <a:pt x="7213486" y="1580987"/>
                </a:lnTo>
                <a:lnTo>
                  <a:pt x="7210972" y="1580856"/>
                </a:lnTo>
                <a:lnTo>
                  <a:pt x="7183121" y="1595162"/>
                </a:lnTo>
                <a:lnTo>
                  <a:pt x="7164601" y="1606490"/>
                </a:lnTo>
                <a:lnTo>
                  <a:pt x="7159286" y="1606850"/>
                </a:lnTo>
                <a:cubicBezTo>
                  <a:pt x="7150961" y="1609262"/>
                  <a:pt x="7125743" y="1618162"/>
                  <a:pt x="7114651" y="1620959"/>
                </a:cubicBezTo>
                <a:cubicBezTo>
                  <a:pt x="7109310" y="1606138"/>
                  <a:pt x="7106695" y="1617324"/>
                  <a:pt x="7092727" y="1623628"/>
                </a:cubicBezTo>
                <a:cubicBezTo>
                  <a:pt x="7081313" y="1602012"/>
                  <a:pt x="7049394" y="1627301"/>
                  <a:pt x="7031309" y="1619451"/>
                </a:cubicBezTo>
                <a:cubicBezTo>
                  <a:pt x="7021305" y="1624569"/>
                  <a:pt x="7010515" y="1629587"/>
                  <a:pt x="6999084" y="1634317"/>
                </a:cubicBezTo>
                <a:lnTo>
                  <a:pt x="6992107" y="1636860"/>
                </a:lnTo>
                <a:lnTo>
                  <a:pt x="6991765" y="1636725"/>
                </a:lnTo>
                <a:cubicBezTo>
                  <a:pt x="6989813" y="1636884"/>
                  <a:pt x="6987353" y="1637572"/>
                  <a:pt x="6983996" y="1639040"/>
                </a:cubicBezTo>
                <a:lnTo>
                  <a:pt x="6979383" y="1641496"/>
                </a:lnTo>
                <a:lnTo>
                  <a:pt x="6900177" y="1636016"/>
                </a:lnTo>
                <a:cubicBezTo>
                  <a:pt x="6859708" y="1641136"/>
                  <a:pt x="6829973" y="1628753"/>
                  <a:pt x="6795372" y="1644845"/>
                </a:cubicBezTo>
                <a:cubicBezTo>
                  <a:pt x="6757466" y="1649571"/>
                  <a:pt x="6723150" y="1647290"/>
                  <a:pt x="6692251" y="1656357"/>
                </a:cubicBezTo>
                <a:cubicBezTo>
                  <a:pt x="6678032" y="1652894"/>
                  <a:pt x="6665282" y="1652445"/>
                  <a:pt x="6655235" y="1661869"/>
                </a:cubicBezTo>
                <a:cubicBezTo>
                  <a:pt x="6619334" y="1664040"/>
                  <a:pt x="6608179" y="1654034"/>
                  <a:pt x="6587857" y="1665769"/>
                </a:cubicBezTo>
                <a:lnTo>
                  <a:pt x="6554894" y="1664428"/>
                </a:lnTo>
                <a:lnTo>
                  <a:pt x="6551579" y="1662213"/>
                </a:lnTo>
                <a:lnTo>
                  <a:pt x="6545693" y="1661776"/>
                </a:lnTo>
                <a:lnTo>
                  <a:pt x="6530561" y="1664619"/>
                </a:lnTo>
                <a:lnTo>
                  <a:pt x="6525028" y="1666354"/>
                </a:lnTo>
                <a:cubicBezTo>
                  <a:pt x="6521154" y="1667301"/>
                  <a:pt x="6518510" y="1667613"/>
                  <a:pt x="6516595" y="1667475"/>
                </a:cubicBezTo>
                <a:lnTo>
                  <a:pt x="6516340" y="1667291"/>
                </a:lnTo>
                <a:lnTo>
                  <a:pt x="6508541" y="1668757"/>
                </a:lnTo>
                <a:cubicBezTo>
                  <a:pt x="6495493" y="1671715"/>
                  <a:pt x="6482908" y="1675051"/>
                  <a:pt x="6471012" y="1678604"/>
                </a:cubicBezTo>
                <a:cubicBezTo>
                  <a:pt x="6457809" y="1668164"/>
                  <a:pt x="6415506" y="1688334"/>
                  <a:pt x="6415265" y="1665317"/>
                </a:cubicBezTo>
                <a:cubicBezTo>
                  <a:pt x="6399063" y="1669446"/>
                  <a:pt x="6391173" y="1680085"/>
                  <a:pt x="6393343" y="1664672"/>
                </a:cubicBezTo>
                <a:lnTo>
                  <a:pt x="6380457" y="1662376"/>
                </a:lnTo>
                <a:lnTo>
                  <a:pt x="6280959" y="1689329"/>
                </a:lnTo>
                <a:lnTo>
                  <a:pt x="6266765" y="1695560"/>
                </a:lnTo>
                <a:cubicBezTo>
                  <a:pt x="6262331" y="1698152"/>
                  <a:pt x="6258580" y="1701192"/>
                  <a:pt x="6255823" y="1704850"/>
                </a:cubicBezTo>
                <a:cubicBezTo>
                  <a:pt x="6200184" y="1694834"/>
                  <a:pt x="6155082" y="1716996"/>
                  <a:pt x="6098321" y="1721646"/>
                </a:cubicBezTo>
                <a:cubicBezTo>
                  <a:pt x="6036511" y="1734126"/>
                  <a:pt x="5902526" y="1770074"/>
                  <a:pt x="5880652" y="1779643"/>
                </a:cubicBezTo>
                <a:cubicBezTo>
                  <a:pt x="5862008" y="1784877"/>
                  <a:pt x="5777344" y="1786304"/>
                  <a:pt x="5785959" y="1775307"/>
                </a:cubicBezTo>
                <a:cubicBezTo>
                  <a:pt x="5732223" y="1803618"/>
                  <a:pt x="5707481" y="1784706"/>
                  <a:pt x="5643534" y="1802919"/>
                </a:cubicBezTo>
                <a:lnTo>
                  <a:pt x="5518799" y="1818312"/>
                </a:lnTo>
                <a:lnTo>
                  <a:pt x="5505014" y="1819259"/>
                </a:lnTo>
                <a:lnTo>
                  <a:pt x="5499949" y="1814490"/>
                </a:lnTo>
                <a:lnTo>
                  <a:pt x="5453307" y="1815450"/>
                </a:lnTo>
                <a:cubicBezTo>
                  <a:pt x="5433075" y="1827706"/>
                  <a:pt x="5395563" y="1821122"/>
                  <a:pt x="5364192" y="1826074"/>
                </a:cubicBezTo>
                <a:lnTo>
                  <a:pt x="5350380" y="1830891"/>
                </a:lnTo>
                <a:lnTo>
                  <a:pt x="5259633" y="1837160"/>
                </a:lnTo>
                <a:lnTo>
                  <a:pt x="5197513" y="1844718"/>
                </a:lnTo>
                <a:lnTo>
                  <a:pt x="5184170" y="1849402"/>
                </a:lnTo>
                <a:lnTo>
                  <a:pt x="5168852" y="1844846"/>
                </a:lnTo>
                <a:cubicBezTo>
                  <a:pt x="5166986" y="1843561"/>
                  <a:pt x="5165478" y="1842127"/>
                  <a:pt x="5164370" y="1840597"/>
                </a:cubicBezTo>
                <a:lnTo>
                  <a:pt x="5114927" y="1847827"/>
                </a:lnTo>
                <a:lnTo>
                  <a:pt x="5108970" y="1847935"/>
                </a:lnTo>
                <a:lnTo>
                  <a:pt x="5067961" y="1845917"/>
                </a:lnTo>
                <a:lnTo>
                  <a:pt x="5007075" y="1838626"/>
                </a:lnTo>
                <a:cubicBezTo>
                  <a:pt x="4987003" y="1833546"/>
                  <a:pt x="4969259" y="1814096"/>
                  <a:pt x="4944087" y="1823332"/>
                </a:cubicBezTo>
                <a:cubicBezTo>
                  <a:pt x="4949882" y="1812650"/>
                  <a:pt x="4914396" y="1826154"/>
                  <a:pt x="4907662" y="1816900"/>
                </a:cubicBezTo>
                <a:cubicBezTo>
                  <a:pt x="4903760" y="1809237"/>
                  <a:pt x="4892087" y="1811549"/>
                  <a:pt x="4882386" y="1809844"/>
                </a:cubicBezTo>
                <a:cubicBezTo>
                  <a:pt x="4874062" y="1802609"/>
                  <a:pt x="4826962" y="1801349"/>
                  <a:pt x="4811440" y="1804655"/>
                </a:cubicBezTo>
                <a:cubicBezTo>
                  <a:pt x="4768806" y="1818748"/>
                  <a:pt x="4725356" y="1790961"/>
                  <a:pt x="4691075" y="1801389"/>
                </a:cubicBezTo>
                <a:cubicBezTo>
                  <a:pt x="4663743" y="1799478"/>
                  <a:pt x="4655044" y="1795479"/>
                  <a:pt x="4647449" y="1793181"/>
                </a:cubicBezTo>
                <a:lnTo>
                  <a:pt x="4645504" y="1787606"/>
                </a:lnTo>
                <a:lnTo>
                  <a:pt x="4632229" y="1785815"/>
                </a:lnTo>
                <a:lnTo>
                  <a:pt x="4629273" y="1784355"/>
                </a:lnTo>
                <a:cubicBezTo>
                  <a:pt x="4623639" y="1781544"/>
                  <a:pt x="4617950" y="1778917"/>
                  <a:pt x="4611738" y="1776964"/>
                </a:cubicBezTo>
                <a:cubicBezTo>
                  <a:pt x="4601379" y="1800272"/>
                  <a:pt x="4557197" y="1764196"/>
                  <a:pt x="4560070" y="1785640"/>
                </a:cubicBezTo>
                <a:lnTo>
                  <a:pt x="4536503" y="1785334"/>
                </a:lnTo>
                <a:lnTo>
                  <a:pt x="4513724" y="1791996"/>
                </a:lnTo>
                <a:lnTo>
                  <a:pt x="4501513" y="1799835"/>
                </a:lnTo>
                <a:lnTo>
                  <a:pt x="4459076" y="1813003"/>
                </a:lnTo>
                <a:lnTo>
                  <a:pt x="4459810" y="1797886"/>
                </a:lnTo>
                <a:lnTo>
                  <a:pt x="4379064" y="1817177"/>
                </a:lnTo>
                <a:lnTo>
                  <a:pt x="4319209" y="1834833"/>
                </a:lnTo>
                <a:lnTo>
                  <a:pt x="4306907" y="1841641"/>
                </a:lnTo>
                <a:lnTo>
                  <a:pt x="4290981" y="1839677"/>
                </a:lnTo>
                <a:cubicBezTo>
                  <a:pt x="4288909" y="1838717"/>
                  <a:pt x="4287163" y="1837555"/>
                  <a:pt x="4285792" y="1836231"/>
                </a:cubicBezTo>
                <a:lnTo>
                  <a:pt x="4238372" y="1851480"/>
                </a:lnTo>
                <a:lnTo>
                  <a:pt x="4232517" y="1852567"/>
                </a:lnTo>
                <a:lnTo>
                  <a:pt x="4191732" y="1857328"/>
                </a:lnTo>
                <a:lnTo>
                  <a:pt x="4065532" y="1855477"/>
                </a:lnTo>
                <a:cubicBezTo>
                  <a:pt x="4069305" y="1844009"/>
                  <a:pt x="4036780" y="1863138"/>
                  <a:pt x="4028460" y="1855137"/>
                </a:cubicBezTo>
                <a:cubicBezTo>
                  <a:pt x="4023224" y="1848238"/>
                  <a:pt x="4012138" y="1852433"/>
                  <a:pt x="4002267" y="1852352"/>
                </a:cubicBezTo>
                <a:cubicBezTo>
                  <a:pt x="3992749" y="1846600"/>
                  <a:pt x="3946095" y="1853107"/>
                  <a:pt x="3931396" y="1858915"/>
                </a:cubicBezTo>
                <a:cubicBezTo>
                  <a:pt x="3891932" y="1879798"/>
                  <a:pt x="3844059" y="1859600"/>
                  <a:pt x="3812162" y="1875501"/>
                </a:cubicBezTo>
                <a:cubicBezTo>
                  <a:pt x="3784875" y="1878116"/>
                  <a:pt x="3775574" y="1875612"/>
                  <a:pt x="3767672" y="1874600"/>
                </a:cubicBezTo>
                <a:lnTo>
                  <a:pt x="3764741" y="1869433"/>
                </a:lnTo>
                <a:lnTo>
                  <a:pt x="3751332" y="1869854"/>
                </a:lnTo>
                <a:lnTo>
                  <a:pt x="3748155" y="1868903"/>
                </a:lnTo>
                <a:cubicBezTo>
                  <a:pt x="3742091" y="1867062"/>
                  <a:pt x="3736007" y="1865414"/>
                  <a:pt x="3729530" y="1864513"/>
                </a:cubicBezTo>
                <a:cubicBezTo>
                  <a:pt x="3723549" y="1889158"/>
                  <a:pt x="3673453" y="1860919"/>
                  <a:pt x="3680177" y="1881552"/>
                </a:cubicBezTo>
                <a:cubicBezTo>
                  <a:pt x="3643549" y="1880892"/>
                  <a:pt x="3599470" y="1913398"/>
                  <a:pt x="3567259" y="1893482"/>
                </a:cubicBezTo>
                <a:cubicBezTo>
                  <a:pt x="3512865" y="1897927"/>
                  <a:pt x="3463644" y="1898121"/>
                  <a:pt x="3405770" y="1904591"/>
                </a:cubicBezTo>
                <a:cubicBezTo>
                  <a:pt x="3361027" y="1917619"/>
                  <a:pt x="3312439" y="1902759"/>
                  <a:pt x="3280097" y="1919610"/>
                </a:cubicBezTo>
                <a:cubicBezTo>
                  <a:pt x="3228353" y="1917339"/>
                  <a:pt x="3163854" y="1927961"/>
                  <a:pt x="3123424" y="1952930"/>
                </a:cubicBezTo>
                <a:cubicBezTo>
                  <a:pt x="3067921" y="1955455"/>
                  <a:pt x="3058626" y="1970554"/>
                  <a:pt x="3009910" y="1957866"/>
                </a:cubicBezTo>
                <a:cubicBezTo>
                  <a:pt x="3005875" y="1961558"/>
                  <a:pt x="3001138" y="1964570"/>
                  <a:pt x="2995934" y="1967085"/>
                </a:cubicBezTo>
                <a:lnTo>
                  <a:pt x="2980071" y="1972988"/>
                </a:lnTo>
                <a:lnTo>
                  <a:pt x="2978094" y="1972369"/>
                </a:lnTo>
                <a:lnTo>
                  <a:pt x="2942858" y="1981367"/>
                </a:lnTo>
                <a:lnTo>
                  <a:pt x="2875436" y="1996977"/>
                </a:lnTo>
                <a:lnTo>
                  <a:pt x="2874892" y="1996085"/>
                </a:lnTo>
                <a:cubicBezTo>
                  <a:pt x="2872808" y="1994277"/>
                  <a:pt x="2869648" y="1993306"/>
                  <a:pt x="2864145" y="1994061"/>
                </a:cubicBezTo>
                <a:cubicBezTo>
                  <a:pt x="2872218" y="1978115"/>
                  <a:pt x="2860603" y="1988862"/>
                  <a:pt x="2843662" y="1992498"/>
                </a:cubicBezTo>
                <a:cubicBezTo>
                  <a:pt x="2852423" y="1968542"/>
                  <a:pt x="2804535" y="1987804"/>
                  <a:pt x="2796128" y="1976403"/>
                </a:cubicBezTo>
                <a:cubicBezTo>
                  <a:pt x="2783487" y="1979614"/>
                  <a:pt x="2770278" y="1982573"/>
                  <a:pt x="2756784" y="1985116"/>
                </a:cubicBezTo>
                <a:lnTo>
                  <a:pt x="2748833" y="1986323"/>
                </a:lnTo>
                <a:cubicBezTo>
                  <a:pt x="2748775" y="1986256"/>
                  <a:pt x="2748719" y="1986188"/>
                  <a:pt x="2748661" y="1986122"/>
                </a:cubicBezTo>
                <a:cubicBezTo>
                  <a:pt x="2746906" y="1985902"/>
                  <a:pt x="2744280" y="1986117"/>
                  <a:pt x="2740251" y="1986946"/>
                </a:cubicBezTo>
                <a:lnTo>
                  <a:pt x="2718916" y="1990867"/>
                </a:lnTo>
                <a:lnTo>
                  <a:pt x="2713522" y="1990173"/>
                </a:lnTo>
                <a:lnTo>
                  <a:pt x="2680597" y="1984996"/>
                </a:lnTo>
                <a:cubicBezTo>
                  <a:pt x="2658416" y="1985461"/>
                  <a:pt x="2612251" y="1988312"/>
                  <a:pt x="2578178" y="1990531"/>
                </a:cubicBezTo>
                <a:cubicBezTo>
                  <a:pt x="2545413" y="1998704"/>
                  <a:pt x="2513846" y="1994934"/>
                  <a:pt x="2476147" y="1998305"/>
                </a:cubicBezTo>
                <a:cubicBezTo>
                  <a:pt x="2437134" y="2013637"/>
                  <a:pt x="2413847" y="1999542"/>
                  <a:pt x="2373568" y="2003219"/>
                </a:cubicBezTo>
                <a:cubicBezTo>
                  <a:pt x="2341422" y="2024631"/>
                  <a:pt x="2342856" y="1992997"/>
                  <a:pt x="2321399" y="1989467"/>
                </a:cubicBezTo>
                <a:lnTo>
                  <a:pt x="2315525" y="1989708"/>
                </a:lnTo>
                <a:lnTo>
                  <a:pt x="2300792" y="1994290"/>
                </a:lnTo>
                <a:lnTo>
                  <a:pt x="2295469" y="1996659"/>
                </a:lnTo>
                <a:cubicBezTo>
                  <a:pt x="2291722" y="1998049"/>
                  <a:pt x="2289127" y="1998665"/>
                  <a:pt x="2287219" y="1998750"/>
                </a:cubicBezTo>
                <a:lnTo>
                  <a:pt x="2286948" y="1998596"/>
                </a:lnTo>
                <a:lnTo>
                  <a:pt x="2243069" y="2015111"/>
                </a:lnTo>
                <a:cubicBezTo>
                  <a:pt x="2229030" y="2006206"/>
                  <a:pt x="2188966" y="2031217"/>
                  <a:pt x="2186609" y="2008263"/>
                </a:cubicBezTo>
                <a:cubicBezTo>
                  <a:pt x="2170936" y="2014251"/>
                  <a:pt x="2164097" y="2025782"/>
                  <a:pt x="2164831" y="2010143"/>
                </a:cubicBezTo>
                <a:cubicBezTo>
                  <a:pt x="2159536" y="2011705"/>
                  <a:pt x="2155830" y="2011340"/>
                  <a:pt x="2152836" y="2010048"/>
                </a:cubicBezTo>
                <a:lnTo>
                  <a:pt x="2117102" y="2023004"/>
                </a:lnTo>
                <a:lnTo>
                  <a:pt x="2111935" y="2023163"/>
                </a:lnTo>
                <a:lnTo>
                  <a:pt x="2089991" y="2034193"/>
                </a:lnTo>
                <a:lnTo>
                  <a:pt x="2058061" y="2047942"/>
                </a:lnTo>
                <a:lnTo>
                  <a:pt x="2055737" y="2047704"/>
                </a:lnTo>
                <a:lnTo>
                  <a:pt x="2042244" y="2055560"/>
                </a:lnTo>
                <a:cubicBezTo>
                  <a:pt x="2038090" y="2058656"/>
                  <a:pt x="1978623" y="2070285"/>
                  <a:pt x="1976224" y="2074257"/>
                </a:cubicBezTo>
                <a:cubicBezTo>
                  <a:pt x="1920172" y="2070662"/>
                  <a:pt x="1933546" y="2089824"/>
                  <a:pt x="1877728" y="2101004"/>
                </a:cubicBezTo>
                <a:cubicBezTo>
                  <a:pt x="1839146" y="2101989"/>
                  <a:pt x="1818769" y="2108983"/>
                  <a:pt x="1759056" y="2125608"/>
                </a:cubicBezTo>
                <a:cubicBezTo>
                  <a:pt x="1719091" y="2137539"/>
                  <a:pt x="1691494" y="2161097"/>
                  <a:pt x="1637948" y="2172597"/>
                </a:cubicBezTo>
                <a:cubicBezTo>
                  <a:pt x="1587306" y="2207053"/>
                  <a:pt x="1496241" y="2208973"/>
                  <a:pt x="1434549" y="2234522"/>
                </a:cubicBezTo>
                <a:cubicBezTo>
                  <a:pt x="1402655" y="2224964"/>
                  <a:pt x="1409212" y="2231152"/>
                  <a:pt x="1398481" y="2237074"/>
                </a:cubicBezTo>
                <a:cubicBezTo>
                  <a:pt x="1398456" y="2237082"/>
                  <a:pt x="1398432" y="2237089"/>
                  <a:pt x="1398407" y="2237095"/>
                </a:cubicBezTo>
                <a:lnTo>
                  <a:pt x="1370962" y="2237474"/>
                </a:lnTo>
                <a:lnTo>
                  <a:pt x="1356367" y="2235089"/>
                </a:lnTo>
                <a:cubicBezTo>
                  <a:pt x="1346056" y="2233320"/>
                  <a:pt x="1335986" y="2231930"/>
                  <a:pt x="1324828" y="2231968"/>
                </a:cubicBezTo>
                <a:lnTo>
                  <a:pt x="1297744" y="2235849"/>
                </a:lnTo>
                <a:lnTo>
                  <a:pt x="1286236" y="2233135"/>
                </a:lnTo>
                <a:lnTo>
                  <a:pt x="1283504" y="2233797"/>
                </a:lnTo>
                <a:lnTo>
                  <a:pt x="1279765" y="2229639"/>
                </a:lnTo>
                <a:cubicBezTo>
                  <a:pt x="1260110" y="2221111"/>
                  <a:pt x="1209850" y="2211602"/>
                  <a:pt x="1195347" y="2212354"/>
                </a:cubicBezTo>
                <a:cubicBezTo>
                  <a:pt x="1171903" y="2216875"/>
                  <a:pt x="1033292" y="2222456"/>
                  <a:pt x="970251" y="2221029"/>
                </a:cubicBezTo>
                <a:cubicBezTo>
                  <a:pt x="913858" y="2213074"/>
                  <a:pt x="864984" y="2224767"/>
                  <a:pt x="812914" y="2202752"/>
                </a:cubicBezTo>
                <a:cubicBezTo>
                  <a:pt x="809419" y="2205714"/>
                  <a:pt x="805091" y="2207855"/>
                  <a:pt x="800195" y="2209407"/>
                </a:cubicBezTo>
                <a:lnTo>
                  <a:pt x="784978" y="2212360"/>
                </a:lnTo>
                <a:lnTo>
                  <a:pt x="681987" y="2216757"/>
                </a:lnTo>
                <a:lnTo>
                  <a:pt x="669923" y="2211682"/>
                </a:lnTo>
                <a:cubicBezTo>
                  <a:pt x="675432" y="2197125"/>
                  <a:pt x="665394" y="2205767"/>
                  <a:pt x="648680" y="2206229"/>
                </a:cubicBezTo>
                <a:cubicBezTo>
                  <a:pt x="653511" y="2183723"/>
                  <a:pt x="607806" y="2194090"/>
                  <a:pt x="597225" y="2180999"/>
                </a:cubicBezTo>
                <a:cubicBezTo>
                  <a:pt x="584838" y="2181847"/>
                  <a:pt x="571827" y="2182333"/>
                  <a:pt x="558449" y="2182346"/>
                </a:cubicBezTo>
                <a:lnTo>
                  <a:pt x="550517" y="2182060"/>
                </a:lnTo>
                <a:lnTo>
                  <a:pt x="550309" y="2181825"/>
                </a:lnTo>
                <a:cubicBezTo>
                  <a:pt x="548471" y="2181269"/>
                  <a:pt x="545824" y="2180990"/>
                  <a:pt x="541836" y="2181063"/>
                </a:cubicBezTo>
                <a:lnTo>
                  <a:pt x="536057" y="2181537"/>
                </a:lnTo>
                <a:lnTo>
                  <a:pt x="520671" y="2180980"/>
                </a:lnTo>
                <a:lnTo>
                  <a:pt x="515024" y="2179258"/>
                </a:lnTo>
                <a:lnTo>
                  <a:pt x="512278" y="2176369"/>
                </a:lnTo>
                <a:lnTo>
                  <a:pt x="480419" y="2167807"/>
                </a:lnTo>
                <a:cubicBezTo>
                  <a:pt x="458012" y="2174781"/>
                  <a:pt x="449332" y="2162566"/>
                  <a:pt x="413835" y="2156783"/>
                </a:cubicBezTo>
                <a:cubicBezTo>
                  <a:pt x="401959" y="2163765"/>
                  <a:pt x="389622" y="2160522"/>
                  <a:pt x="376513" y="2154014"/>
                </a:cubicBezTo>
                <a:cubicBezTo>
                  <a:pt x="344376" y="2156059"/>
                  <a:pt x="311403" y="2146283"/>
                  <a:pt x="273386" y="2142551"/>
                </a:cubicBezTo>
                <a:cubicBezTo>
                  <a:pt x="236093" y="2150634"/>
                  <a:pt x="209811" y="2132011"/>
                  <a:pt x="169207" y="2128100"/>
                </a:cubicBezTo>
                <a:lnTo>
                  <a:pt x="93149" y="2105324"/>
                </a:lnTo>
                <a:lnTo>
                  <a:pt x="88109" y="2106704"/>
                </a:lnTo>
                <a:cubicBezTo>
                  <a:pt x="84511" y="2107398"/>
                  <a:pt x="81960" y="2107528"/>
                  <a:pt x="80022" y="2107254"/>
                </a:cubicBezTo>
                <a:lnTo>
                  <a:pt x="79717" y="2107046"/>
                </a:lnTo>
                <a:lnTo>
                  <a:pt x="72352" y="2107991"/>
                </a:lnTo>
                <a:cubicBezTo>
                  <a:pt x="60160" y="2110089"/>
                  <a:pt x="48530" y="2112610"/>
                  <a:pt x="37645" y="2115401"/>
                </a:cubicBezTo>
                <a:cubicBezTo>
                  <a:pt x="29688" y="2109582"/>
                  <a:pt x="16534" y="2111084"/>
                  <a:pt x="4572" y="2111091"/>
                </a:cubicBezTo>
                <a:lnTo>
                  <a:pt x="0" y="2110468"/>
                </a:lnTo>
                <a:close/>
              </a:path>
            </a:pathLst>
          </a:custGeom>
          <a:solidFill>
            <a:srgbClr val="82766A">
              <a:alpha val="14509"/>
            </a:srgbClr>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448" name="Google Shape;448;p25"/>
          <p:cNvSpPr txBox="1">
            <a:spLocks noGrp="1"/>
          </p:cNvSpPr>
          <p:nvPr>
            <p:ph type="title"/>
          </p:nvPr>
        </p:nvSpPr>
        <p:spPr>
          <a:xfrm>
            <a:off x="1874927" y="1222410"/>
            <a:ext cx="15293284" cy="1565861"/>
          </a:xfrm>
          <a:prstGeom prst="rect">
            <a:avLst/>
          </a:prstGeom>
          <a:noFill/>
          <a:ln>
            <a:noFill/>
          </a:ln>
        </p:spPr>
        <p:txBody>
          <a:bodyPr spcFirstLastPara="1" wrap="square" lIns="150756" tIns="75357" rIns="150756" bIns="75357"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Clr>
                <a:schemeClr val="dk1"/>
              </a:buClr>
              <a:buSzPts val="4400"/>
              <a:buFont typeface="Calibri"/>
              <a:buNone/>
            </a:pPr>
            <a:r>
              <a:rPr lang="en-US"/>
              <a:t>In real dollars, we’re at modern lows...</a:t>
            </a:r>
            <a:endParaRPr/>
          </a:p>
        </p:txBody>
      </p:sp>
      <p:sp>
        <p:nvSpPr>
          <p:cNvPr id="449" name="Google Shape;449;p25"/>
          <p:cNvSpPr/>
          <p:nvPr/>
        </p:nvSpPr>
        <p:spPr>
          <a:xfrm>
            <a:off x="7190218" y="10206229"/>
            <a:ext cx="12913885" cy="1102724"/>
          </a:xfrm>
          <a:custGeom>
            <a:avLst/>
            <a:gdLst/>
            <a:ahLst/>
            <a:cxnLst/>
            <a:rect l="l" t="t" r="r" b="b"/>
            <a:pathLst>
              <a:path w="9517857" h="918356" extrusionOk="0">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4509"/>
            </a:srgbClr>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graphicFrame>
        <p:nvGraphicFramePr>
          <p:cNvPr id="450" name="Google Shape;450;p25"/>
          <p:cNvGraphicFramePr/>
          <p:nvPr/>
        </p:nvGraphicFramePr>
        <p:xfrm>
          <a:off x="1335951" y="2788272"/>
          <a:ext cx="17193194" cy="7856579"/>
        </p:xfrm>
        <a:graphic>
          <a:graphicData uri="http://schemas.openxmlformats.org/drawingml/2006/chart">
            <c:chart xmlns:c="http://schemas.openxmlformats.org/drawingml/2006/chart" xmlns:r="http://schemas.openxmlformats.org/officeDocument/2006/relationships" r:id="rId3"/>
          </a:graphicData>
        </a:graphic>
      </p:graphicFrame>
      <p:sp>
        <p:nvSpPr>
          <p:cNvPr id="451" name="Google Shape;451;p25"/>
          <p:cNvSpPr/>
          <p:nvPr/>
        </p:nvSpPr>
        <p:spPr>
          <a:xfrm>
            <a:off x="18033562" y="4769278"/>
            <a:ext cx="891316" cy="2323125"/>
          </a:xfrm>
          <a:prstGeom prst="rightBrace">
            <a:avLst>
              <a:gd name="adj1" fmla="val 8333"/>
              <a:gd name="adj2" fmla="val 50000"/>
            </a:avLst>
          </a:prstGeom>
          <a:noFill/>
          <a:ln w="9525" cap="flat" cmpd="sng">
            <a:solidFill>
              <a:srgbClr val="C00000"/>
            </a:solidFill>
            <a:prstDash val="solid"/>
            <a:miter lim="800000"/>
            <a:headEnd type="none" w="sm" len="sm"/>
            <a:tailEnd type="none" w="sm" len="sm"/>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dk1"/>
              </a:solidFill>
              <a:latin typeface="Calibri"/>
              <a:ea typeface="Calibri"/>
              <a:cs typeface="Calibri"/>
              <a:sym typeface="Calibri"/>
            </a:endParaRPr>
          </a:p>
        </p:txBody>
      </p:sp>
      <p:sp>
        <p:nvSpPr>
          <p:cNvPr id="452" name="Google Shape;452;p25"/>
          <p:cNvSpPr txBox="1"/>
          <p:nvPr/>
        </p:nvSpPr>
        <p:spPr>
          <a:xfrm>
            <a:off x="18964992" y="5654675"/>
            <a:ext cx="891316" cy="609013"/>
          </a:xfrm>
          <a:prstGeom prst="rect">
            <a:avLst/>
          </a:prstGeom>
          <a:noFill/>
          <a:ln>
            <a:noFill/>
          </a:ln>
        </p:spPr>
        <p:txBody>
          <a:bodyPr spcFirstLastPara="1" wrap="square" lIns="150756" tIns="75357" rIns="150756" bIns="7535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r>
              <a:rPr lang="en-US" sz="2968" b="1" i="0" u="none" strike="noStrike" cap="none">
                <a:solidFill>
                  <a:srgbClr val="C00000"/>
                </a:solidFill>
                <a:latin typeface="Calibri"/>
                <a:ea typeface="Calibri"/>
                <a:cs typeface="Calibri"/>
                <a:sym typeface="Calibri"/>
              </a:rPr>
              <a:t>$1b</a:t>
            </a:r>
            <a:endParaRPr sz="2309"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300700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6"/>
        <p:cNvGrpSpPr/>
        <p:nvPr/>
      </p:nvGrpSpPr>
      <p:grpSpPr>
        <a:xfrm>
          <a:off x="0" y="0"/>
          <a:ext cx="0" cy="0"/>
          <a:chOff x="0" y="0"/>
          <a:chExt cx="0" cy="0"/>
        </a:xfrm>
      </p:grpSpPr>
      <p:sp>
        <p:nvSpPr>
          <p:cNvPr id="457" name="Google Shape;457;p26"/>
          <p:cNvSpPr/>
          <p:nvPr/>
        </p:nvSpPr>
        <p:spPr>
          <a:xfrm>
            <a:off x="0" y="-18164"/>
            <a:ext cx="20104100" cy="11327117"/>
          </a:xfrm>
          <a:prstGeom prst="rect">
            <a:avLst/>
          </a:prstGeom>
          <a:solidFill>
            <a:srgbClr val="D8D8D8">
              <a:alpha val="69411"/>
            </a:srgbClr>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458" name="Google Shape;458;p26"/>
          <p:cNvSpPr/>
          <p:nvPr/>
        </p:nvSpPr>
        <p:spPr>
          <a:xfrm>
            <a:off x="1382157" y="3016014"/>
            <a:ext cx="17339786" cy="7193498"/>
          </a:xfrm>
          <a:prstGeom prst="roundRect">
            <a:avLst>
              <a:gd name="adj" fmla="val 0"/>
            </a:avLst>
          </a:prstGeom>
          <a:solidFill>
            <a:srgbClr val="FFFFFF"/>
          </a:solidFill>
          <a:ln w="9525" cap="flat" cmpd="sng">
            <a:solidFill>
              <a:srgbClr val="C8CACA"/>
            </a:solidFill>
            <a:prstDash val="solid"/>
            <a:miter lim="800000"/>
            <a:headEnd type="none" w="sm" len="sm"/>
            <a:tailEnd type="none" w="sm" len="sm"/>
          </a:ln>
          <a:effectLst>
            <a:outerShdw blurRad="57150" dist="19050" dir="5400000" algn="t" rotWithShape="0">
              <a:srgbClr val="000000">
                <a:alpha val="62352"/>
              </a:srgbClr>
            </a:outerShdw>
          </a:effectLst>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459" name="Google Shape;459;p26"/>
          <p:cNvSpPr txBox="1">
            <a:spLocks noGrp="1"/>
          </p:cNvSpPr>
          <p:nvPr>
            <p:ph type="title"/>
          </p:nvPr>
        </p:nvSpPr>
        <p:spPr>
          <a:xfrm>
            <a:off x="1382157" y="602474"/>
            <a:ext cx="17339786" cy="2185798"/>
          </a:xfrm>
          <a:prstGeom prst="rect">
            <a:avLst/>
          </a:prstGeom>
          <a:noFill/>
          <a:ln>
            <a:noFill/>
          </a:ln>
        </p:spPr>
        <p:txBody>
          <a:bodyPr spcFirstLastPara="1" wrap="square" lIns="150756" tIns="75357" rIns="150756" bIns="75357"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Clr>
                <a:schemeClr val="dk1"/>
              </a:buClr>
              <a:buSzPts val="4400"/>
              <a:buFont typeface="Calibri"/>
              <a:buNone/>
            </a:pPr>
            <a:r>
              <a:rPr lang="en-US">
                <a:solidFill>
                  <a:schemeClr val="dk1"/>
                </a:solidFill>
                <a:latin typeface="Calibri"/>
                <a:ea typeface="Calibri"/>
                <a:cs typeface="Calibri"/>
                <a:sym typeface="Calibri"/>
              </a:rPr>
              <a:t>Which has caused tuition to skyrocket</a:t>
            </a:r>
            <a:endParaRPr/>
          </a:p>
        </p:txBody>
      </p:sp>
      <p:graphicFrame>
        <p:nvGraphicFramePr>
          <p:cNvPr id="460" name="Google Shape;460;p26"/>
          <p:cNvGraphicFramePr/>
          <p:nvPr/>
        </p:nvGraphicFramePr>
        <p:xfrm>
          <a:off x="1908320" y="3542175"/>
          <a:ext cx="8086142" cy="613593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61" name="Google Shape;461;p26"/>
          <p:cNvGraphicFramePr/>
          <p:nvPr/>
        </p:nvGraphicFramePr>
        <p:xfrm>
          <a:off x="10104404" y="3542175"/>
          <a:ext cx="8086142" cy="613593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82234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6"/>
        <p:cNvGrpSpPr/>
        <p:nvPr/>
      </p:nvGrpSpPr>
      <p:grpSpPr>
        <a:xfrm>
          <a:off x="0" y="0"/>
          <a:ext cx="0" cy="0"/>
          <a:chOff x="0" y="0"/>
          <a:chExt cx="0" cy="0"/>
        </a:xfrm>
      </p:grpSpPr>
      <p:sp>
        <p:nvSpPr>
          <p:cNvPr id="467" name="Google Shape;467;p68"/>
          <p:cNvSpPr/>
          <p:nvPr/>
        </p:nvSpPr>
        <p:spPr>
          <a:xfrm>
            <a:off x="0" y="397"/>
            <a:ext cx="20104100" cy="11308556"/>
          </a:xfrm>
          <a:prstGeom prst="rect">
            <a:avLst/>
          </a:prstGeom>
          <a:solidFill>
            <a:schemeClr val="lt1"/>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None/>
            </a:pPr>
            <a:endParaRPr sz="2309" b="0" i="0" u="none" strike="noStrike" cap="none">
              <a:solidFill>
                <a:schemeClr val="lt1"/>
              </a:solidFill>
              <a:latin typeface="Arial"/>
              <a:ea typeface="Arial"/>
              <a:cs typeface="Arial"/>
              <a:sym typeface="Arial"/>
            </a:endParaRPr>
          </a:p>
        </p:txBody>
      </p:sp>
      <p:sp>
        <p:nvSpPr>
          <p:cNvPr id="468" name="Google Shape;468;p68"/>
          <p:cNvSpPr txBox="1">
            <a:spLocks noGrp="1"/>
          </p:cNvSpPr>
          <p:nvPr>
            <p:ph type="title"/>
          </p:nvPr>
        </p:nvSpPr>
        <p:spPr>
          <a:xfrm>
            <a:off x="1387183" y="1131253"/>
            <a:ext cx="17324708" cy="1907853"/>
          </a:xfrm>
          <a:prstGeom prst="rect">
            <a:avLst/>
          </a:prstGeom>
          <a:noFill/>
          <a:ln>
            <a:noFill/>
          </a:ln>
        </p:spPr>
        <p:txBody>
          <a:bodyPr spcFirstLastPara="1" wrap="square" lIns="150756" tIns="75357" rIns="150756" bIns="75357"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Clr>
                <a:schemeClr val="accent1"/>
              </a:buClr>
              <a:buSzPts val="3700"/>
              <a:buFont typeface="Calibri"/>
              <a:buNone/>
            </a:pPr>
            <a:r>
              <a:rPr lang="en-US" sz="6101">
                <a:latin typeface="Calibri"/>
                <a:ea typeface="Calibri"/>
                <a:cs typeface="Calibri"/>
                <a:sym typeface="Calibri"/>
              </a:rPr>
              <a:t>Public University General Fund Revenue Source History</a:t>
            </a:r>
            <a:endParaRPr/>
          </a:p>
        </p:txBody>
      </p:sp>
      <p:sp>
        <p:nvSpPr>
          <p:cNvPr id="469" name="Google Shape;469;p68"/>
          <p:cNvSpPr/>
          <p:nvPr/>
        </p:nvSpPr>
        <p:spPr>
          <a:xfrm rot="5400000">
            <a:off x="1847064" y="56615"/>
            <a:ext cx="241249" cy="1161012"/>
          </a:xfrm>
          <a:prstGeom prst="rect">
            <a:avLst/>
          </a:prstGeom>
          <a:solidFill>
            <a:schemeClr val="accent2"/>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chemeClr val="lt1"/>
              </a:buClr>
              <a:buSzPts val="1800"/>
              <a:buFont typeface="Arial"/>
              <a:buNone/>
            </a:pPr>
            <a:endParaRPr sz="2968" b="0" i="0" u="none" strike="noStrike" cap="none">
              <a:solidFill>
                <a:srgbClr val="FFFFFF"/>
              </a:solidFill>
              <a:latin typeface="Calibri"/>
              <a:ea typeface="Calibri"/>
              <a:cs typeface="Calibri"/>
              <a:sym typeface="Calibri"/>
            </a:endParaRPr>
          </a:p>
        </p:txBody>
      </p:sp>
      <p:sp>
        <p:nvSpPr>
          <p:cNvPr id="470" name="Google Shape;470;p68"/>
          <p:cNvSpPr/>
          <p:nvPr/>
        </p:nvSpPr>
        <p:spPr>
          <a:xfrm>
            <a:off x="1387183" y="3229150"/>
            <a:ext cx="17324708" cy="30156"/>
          </a:xfrm>
          <a:prstGeom prst="rect">
            <a:avLst/>
          </a:prstGeom>
          <a:solidFill>
            <a:srgbClr val="D5D5D5"/>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None/>
            </a:pPr>
            <a:endParaRPr sz="2309" b="0" i="0" u="none" strike="noStrike" cap="none">
              <a:solidFill>
                <a:srgbClr val="FFFFFF"/>
              </a:solidFill>
              <a:latin typeface="Calibri"/>
              <a:ea typeface="Calibri"/>
              <a:cs typeface="Calibri"/>
              <a:sym typeface="Calibri"/>
            </a:endParaRPr>
          </a:p>
        </p:txBody>
      </p:sp>
      <p:sp>
        <p:nvSpPr>
          <p:cNvPr id="471" name="Google Shape;471;p68"/>
          <p:cNvSpPr txBox="1">
            <a:spLocks noGrp="1"/>
          </p:cNvSpPr>
          <p:nvPr>
            <p:ph type="dt" idx="10"/>
          </p:nvPr>
        </p:nvSpPr>
        <p:spPr>
          <a:xfrm>
            <a:off x="1387184" y="10481754"/>
            <a:ext cx="4069258" cy="602076"/>
          </a:xfrm>
          <a:prstGeom prst="rect">
            <a:avLst/>
          </a:prstGeom>
          <a:noFill/>
          <a:ln>
            <a:noFill/>
          </a:ln>
        </p:spPr>
        <p:txBody>
          <a:bodyPr spcFirstLastPara="1" wrap="square" lIns="150756" tIns="75357" rIns="150756" bIns="75357" anchor="ctr" anchorCtr="0">
            <a:normAutofit fontScale="9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80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80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80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80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80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80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80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80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808" b="0" i="0" u="none" strike="noStrike" cap="none">
                <a:solidFill>
                  <a:srgbClr val="000000"/>
                </a:solidFill>
                <a:latin typeface="Arial"/>
                <a:ea typeface="Arial"/>
                <a:cs typeface="Arial"/>
                <a:sym typeface="Arial"/>
              </a:defRPr>
            </a:lvl9pPr>
          </a:lstStyle>
          <a:p>
            <a:pPr marL="0" marR="0" lvl="0" indent="0" algn="r" rtl="0">
              <a:lnSpc>
                <a:spcPct val="100000"/>
              </a:lnSpc>
              <a:spcBef>
                <a:spcPts val="0"/>
              </a:spcBef>
              <a:spcAft>
                <a:spcPts val="0"/>
              </a:spcAft>
              <a:buClr>
                <a:srgbClr val="7F7F7F"/>
              </a:buClr>
              <a:buSzPts val="1200"/>
              <a:buFont typeface="Arial"/>
              <a:buNone/>
            </a:pPr>
            <a:r>
              <a:rPr lang="en-US" b="0" i="0" u="none" strike="noStrike" cap="none">
                <a:solidFill>
                  <a:srgbClr val="7F7F7F"/>
                </a:solidFill>
                <a:latin typeface="Arial"/>
                <a:ea typeface="Arial"/>
                <a:cs typeface="Arial"/>
                <a:sym typeface="Arial"/>
              </a:rPr>
              <a:t>January 2022</a:t>
            </a:r>
            <a:endParaRPr/>
          </a:p>
        </p:txBody>
      </p:sp>
      <p:sp>
        <p:nvSpPr>
          <p:cNvPr id="472" name="Google Shape;472;p68"/>
          <p:cNvSpPr txBox="1">
            <a:spLocks noGrp="1"/>
          </p:cNvSpPr>
          <p:nvPr>
            <p:ph type="ftr" idx="11"/>
          </p:nvPr>
        </p:nvSpPr>
        <p:spPr>
          <a:xfrm>
            <a:off x="6659483" y="10481754"/>
            <a:ext cx="6785134" cy="602076"/>
          </a:xfrm>
          <a:prstGeom prst="rect">
            <a:avLst/>
          </a:prstGeom>
          <a:noFill/>
          <a:ln>
            <a:noFill/>
          </a:ln>
        </p:spPr>
        <p:txBody>
          <a:bodyPr spcFirstLastPara="1" wrap="square" lIns="150756" tIns="75357" rIns="150756" bIns="75357" anchor="ctr" anchorCtr="0">
            <a:normAutofit fontScale="9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80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80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80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80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80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80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80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80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808"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7F7F7F"/>
              </a:buClr>
              <a:buSzPts val="1200"/>
              <a:buFont typeface="Arial"/>
              <a:buNone/>
            </a:pPr>
            <a:r>
              <a:rPr lang="en-US" b="0" i="0" u="none" strike="noStrike" cap="none">
                <a:solidFill>
                  <a:srgbClr val="7F7F7F"/>
                </a:solidFill>
                <a:latin typeface="Arial"/>
                <a:ea typeface="Arial"/>
                <a:cs typeface="Arial"/>
                <a:sym typeface="Arial"/>
              </a:rPr>
              <a:t>House Fiscal Agency</a:t>
            </a:r>
            <a:endParaRPr/>
          </a:p>
        </p:txBody>
      </p:sp>
      <p:sp>
        <p:nvSpPr>
          <p:cNvPr id="473" name="Google Shape;473;p68"/>
          <p:cNvSpPr txBox="1">
            <a:spLocks noGrp="1"/>
          </p:cNvSpPr>
          <p:nvPr>
            <p:ph type="sldNum" idx="12"/>
          </p:nvPr>
        </p:nvSpPr>
        <p:spPr>
          <a:xfrm>
            <a:off x="14610655" y="10481754"/>
            <a:ext cx="4106262" cy="602076"/>
          </a:xfrm>
          <a:prstGeom prst="rect">
            <a:avLst/>
          </a:prstGeom>
          <a:noFill/>
          <a:ln>
            <a:noFill/>
          </a:ln>
        </p:spPr>
        <p:txBody>
          <a:bodyPr spcFirstLastPara="1" wrap="square" lIns="150756" tIns="75357" rIns="150756" bIns="75357" anchor="ctr" anchorCtr="0">
            <a:normAutofit fontScale="9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80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80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80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80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80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80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80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80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808"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7F7F7F"/>
              </a:buClr>
              <a:buSzPts val="1200"/>
              <a:buFont typeface="Arial"/>
              <a:buNone/>
            </a:pPr>
            <a:fld id="{00000000-1234-1234-1234-123412341234}" type="slidenum">
              <a:rPr lang="en-US" b="0" i="0" u="none" strike="noStrike" cap="none">
                <a:solidFill>
                  <a:srgbClr val="7F7F7F"/>
                </a:solidFill>
                <a:latin typeface="Arial"/>
                <a:ea typeface="Arial"/>
                <a:cs typeface="Arial"/>
                <a:sym typeface="Arial"/>
              </a:rPr>
              <a:pPr marL="0" marR="0" lvl="0" indent="0" algn="ctr" rtl="0">
                <a:lnSpc>
                  <a:spcPct val="100000"/>
                </a:lnSpc>
                <a:spcBef>
                  <a:spcPts val="0"/>
                </a:spcBef>
                <a:spcAft>
                  <a:spcPts val="0"/>
                </a:spcAft>
                <a:buClr>
                  <a:srgbClr val="7F7F7F"/>
                </a:buClr>
                <a:buSzPts val="1200"/>
                <a:buFont typeface="Arial"/>
                <a:buNone/>
              </a:pPr>
              <a:t>38</a:t>
            </a:fld>
            <a:endParaRPr b="0" i="0" u="none" strike="noStrike" cap="none">
              <a:solidFill>
                <a:srgbClr val="7F7F7F"/>
              </a:solidFill>
              <a:latin typeface="Arial"/>
              <a:ea typeface="Arial"/>
              <a:cs typeface="Arial"/>
              <a:sym typeface="Arial"/>
            </a:endParaRPr>
          </a:p>
        </p:txBody>
      </p:sp>
      <p:sp>
        <p:nvSpPr>
          <p:cNvPr id="474" name="Google Shape;474;p68"/>
          <p:cNvSpPr txBox="1"/>
          <p:nvPr/>
        </p:nvSpPr>
        <p:spPr>
          <a:xfrm>
            <a:off x="1662453" y="2407723"/>
            <a:ext cx="16779190" cy="1266242"/>
          </a:xfrm>
          <a:prstGeom prst="rect">
            <a:avLst/>
          </a:prstGeom>
          <a:noFill/>
          <a:ln>
            <a:noFill/>
          </a:ln>
        </p:spPr>
        <p:txBody>
          <a:bodyPr spcFirstLastPara="1" wrap="square" lIns="150756" tIns="75357" rIns="150756" bIns="75357"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167538" algn="ctr" rtl="0">
              <a:lnSpc>
                <a:spcPct val="90000"/>
              </a:lnSpc>
              <a:spcBef>
                <a:spcPts val="0"/>
              </a:spcBef>
              <a:spcAft>
                <a:spcPts val="0"/>
              </a:spcAft>
              <a:buClr>
                <a:srgbClr val="000000"/>
              </a:buClr>
              <a:buSzPts val="1600"/>
              <a:buFont typeface="Arial"/>
              <a:buNone/>
            </a:pPr>
            <a:endParaRPr sz="2638" b="0" i="0" u="none" strike="noStrike" cap="none">
              <a:solidFill>
                <a:schemeClr val="dk1"/>
              </a:solidFill>
              <a:latin typeface="Arial"/>
              <a:ea typeface="Arial"/>
              <a:cs typeface="Arial"/>
              <a:sym typeface="Arial"/>
            </a:endParaRPr>
          </a:p>
        </p:txBody>
      </p:sp>
      <p:graphicFrame>
        <p:nvGraphicFramePr>
          <p:cNvPr id="475" name="Google Shape;475;p68"/>
          <p:cNvGraphicFramePr/>
          <p:nvPr/>
        </p:nvGraphicFramePr>
        <p:xfrm>
          <a:off x="1382157" y="3785172"/>
          <a:ext cx="17324708" cy="639292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143047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9"/>
        <p:cNvGrpSpPr/>
        <p:nvPr/>
      </p:nvGrpSpPr>
      <p:grpSpPr>
        <a:xfrm>
          <a:off x="0" y="0"/>
          <a:ext cx="0" cy="0"/>
          <a:chOff x="0" y="0"/>
          <a:chExt cx="0" cy="0"/>
        </a:xfrm>
      </p:grpSpPr>
      <p:sp>
        <p:nvSpPr>
          <p:cNvPr id="480" name="Google Shape;480;p28"/>
          <p:cNvSpPr/>
          <p:nvPr/>
        </p:nvSpPr>
        <p:spPr>
          <a:xfrm>
            <a:off x="0" y="397"/>
            <a:ext cx="20104100" cy="11308556"/>
          </a:xfrm>
          <a:prstGeom prst="rect">
            <a:avLst/>
          </a:prstGeom>
          <a:solidFill>
            <a:schemeClr val="lt1"/>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481" name="Google Shape;481;p28"/>
          <p:cNvSpPr/>
          <p:nvPr/>
        </p:nvSpPr>
        <p:spPr>
          <a:xfrm>
            <a:off x="0" y="401"/>
            <a:ext cx="18582666" cy="3312162"/>
          </a:xfrm>
          <a:custGeom>
            <a:avLst/>
            <a:gdLst/>
            <a:ahLst/>
            <a:cxnLst/>
            <a:rect l="l" t="t" r="r" b="b"/>
            <a:pathLst>
              <a:path w="11269336" h="2323145" extrusionOk="0">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4509"/>
            </a:srgbClr>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2"/>
              </a:solidFill>
              <a:latin typeface="Calibri"/>
              <a:ea typeface="Calibri"/>
              <a:cs typeface="Calibri"/>
              <a:sym typeface="Calibri"/>
            </a:endParaRPr>
          </a:p>
        </p:txBody>
      </p:sp>
      <p:sp>
        <p:nvSpPr>
          <p:cNvPr id="482" name="Google Shape;482;p28"/>
          <p:cNvSpPr txBox="1">
            <a:spLocks noGrp="1"/>
          </p:cNvSpPr>
          <p:nvPr>
            <p:ph type="title"/>
          </p:nvPr>
        </p:nvSpPr>
        <p:spPr>
          <a:xfrm>
            <a:off x="821138" y="649065"/>
            <a:ext cx="12623480" cy="1220033"/>
          </a:xfrm>
          <a:prstGeom prst="rect">
            <a:avLst/>
          </a:prstGeom>
          <a:noFill/>
          <a:ln>
            <a:noFill/>
          </a:ln>
        </p:spPr>
        <p:txBody>
          <a:bodyPr spcFirstLastPara="1" wrap="square" lIns="150756" tIns="75357" rIns="150756" bIns="75357"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Clr>
                <a:schemeClr val="dk1"/>
              </a:buClr>
              <a:buSzPts val="3600"/>
              <a:buFont typeface="Calibri"/>
              <a:buNone/>
            </a:pPr>
            <a:r>
              <a:rPr lang="en-US" sz="5936"/>
              <a:t>	</a:t>
            </a:r>
            <a:endParaRPr/>
          </a:p>
        </p:txBody>
      </p:sp>
      <p:pic>
        <p:nvPicPr>
          <p:cNvPr id="483" name="Google Shape;483;p28"/>
          <p:cNvPicPr preferRelativeResize="0">
            <a:picLocks noGrp="1"/>
          </p:cNvPicPr>
          <p:nvPr>
            <p:ph type="body" idx="1"/>
          </p:nvPr>
        </p:nvPicPr>
        <p:blipFill rotWithShape="1">
          <a:blip r:embed="rId3">
            <a:alphaModFix/>
          </a:blip>
          <a:srcRect/>
          <a:stretch/>
        </p:blipFill>
        <p:spPr>
          <a:xfrm>
            <a:off x="657835" y="2988444"/>
            <a:ext cx="8633499" cy="7381643"/>
          </a:xfrm>
          <a:prstGeom prst="rect">
            <a:avLst/>
          </a:prstGeom>
          <a:noFill/>
          <a:ln>
            <a:noFill/>
          </a:ln>
        </p:spPr>
      </p:pic>
      <p:pic>
        <p:nvPicPr>
          <p:cNvPr id="484" name="Google Shape;484;p28"/>
          <p:cNvPicPr preferRelativeResize="0">
            <a:picLocks noGrp="1"/>
          </p:cNvPicPr>
          <p:nvPr>
            <p:ph type="body" idx="2"/>
          </p:nvPr>
        </p:nvPicPr>
        <p:blipFill rotWithShape="1">
          <a:blip r:embed="rId4">
            <a:alphaModFix/>
          </a:blip>
          <a:srcRect/>
          <a:stretch/>
        </p:blipFill>
        <p:spPr>
          <a:xfrm>
            <a:off x="9373602" y="2968092"/>
            <a:ext cx="9790979" cy="4210120"/>
          </a:xfrm>
          <a:prstGeom prst="rect">
            <a:avLst/>
          </a:prstGeom>
          <a:noFill/>
          <a:ln>
            <a:noFill/>
          </a:ln>
        </p:spPr>
      </p:pic>
      <p:sp>
        <p:nvSpPr>
          <p:cNvPr id="485" name="Google Shape;485;p28"/>
          <p:cNvSpPr/>
          <p:nvPr/>
        </p:nvSpPr>
        <p:spPr>
          <a:xfrm>
            <a:off x="8751167" y="10352510"/>
            <a:ext cx="11352933" cy="956445"/>
          </a:xfrm>
          <a:custGeom>
            <a:avLst/>
            <a:gdLst/>
            <a:ahLst/>
            <a:cxnLst/>
            <a:rect l="l" t="t" r="r" b="b"/>
            <a:pathLst>
              <a:path w="6884912" h="1161397" extrusionOk="0">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4509"/>
            </a:srgbClr>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486" name="Google Shape;486;p28"/>
          <p:cNvSpPr txBox="1"/>
          <p:nvPr/>
        </p:nvSpPr>
        <p:spPr>
          <a:xfrm>
            <a:off x="7579278" y="763740"/>
            <a:ext cx="4537991" cy="1268776"/>
          </a:xfrm>
          <a:prstGeom prst="rect">
            <a:avLst/>
          </a:prstGeom>
          <a:noFill/>
          <a:ln>
            <a:noFill/>
          </a:ln>
        </p:spPr>
        <p:txBody>
          <a:bodyPr spcFirstLastPara="1" wrap="square" lIns="150756" tIns="75357" rIns="150756" bIns="7535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4400"/>
              <a:buFont typeface="Arial"/>
              <a:buNone/>
            </a:pPr>
            <a:r>
              <a:rPr lang="en-US" sz="7256" b="0" i="0" u="none" strike="noStrike" cap="none">
                <a:solidFill>
                  <a:schemeClr val="dk1"/>
                </a:solidFill>
                <a:latin typeface="Calibri"/>
                <a:ea typeface="Calibri"/>
                <a:cs typeface="Calibri"/>
                <a:sym typeface="Calibri"/>
              </a:rPr>
              <a:t>Meanwhile</a:t>
            </a:r>
            <a:endParaRPr sz="7256" b="0" i="0" u="none" strike="noStrike" cap="none">
              <a:solidFill>
                <a:schemeClr val="dk1"/>
              </a:solidFill>
              <a:latin typeface="Calibri"/>
              <a:ea typeface="Calibri"/>
              <a:cs typeface="Calibri"/>
              <a:sym typeface="Calibri"/>
            </a:endParaRPr>
          </a:p>
        </p:txBody>
      </p:sp>
      <p:pic>
        <p:nvPicPr>
          <p:cNvPr id="487" name="Google Shape;487;p28"/>
          <p:cNvPicPr preferRelativeResize="0"/>
          <p:nvPr/>
        </p:nvPicPr>
        <p:blipFill rotWithShape="1">
          <a:blip r:embed="rId5">
            <a:alphaModFix/>
          </a:blip>
          <a:srcRect/>
          <a:stretch/>
        </p:blipFill>
        <p:spPr>
          <a:xfrm>
            <a:off x="9291333" y="7407611"/>
            <a:ext cx="9568071" cy="3027578"/>
          </a:xfrm>
          <a:prstGeom prst="rect">
            <a:avLst/>
          </a:prstGeom>
          <a:noFill/>
          <a:ln>
            <a:noFill/>
          </a:ln>
        </p:spPr>
      </p:pic>
    </p:spTree>
    <p:extLst>
      <p:ext uri="{BB962C8B-B14F-4D97-AF65-F5344CB8AC3E}">
        <p14:creationId xmlns:p14="http://schemas.microsoft.com/office/powerpoint/2010/main" val="3189184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 y="5349875"/>
            <a:ext cx="20104100" cy="1906291"/>
          </a:xfrm>
          <a:prstGeom prst="rect">
            <a:avLst/>
          </a:prstGeom>
        </p:spPr>
        <p:txBody>
          <a:bodyPr vert="horz" wrap="square" lIns="0" tIns="13335" rIns="0" bIns="0" rtlCol="0" anchor="t">
            <a:spAutoFit/>
          </a:bodyPr>
          <a:lstStyle/>
          <a:p>
            <a:pPr marL="12700" algn="ctr">
              <a:spcBef>
                <a:spcPts val="105"/>
              </a:spcBef>
            </a:pPr>
            <a:r>
              <a:rPr lang="en-US" sz="12300" spc="-10" dirty="0">
                <a:latin typeface="Century Gothic"/>
              </a:rPr>
              <a:t>Dave Coulter</a:t>
            </a:r>
            <a:endParaRPr lang="en-US" dirty="0"/>
          </a:p>
        </p:txBody>
      </p:sp>
      <p:sp>
        <p:nvSpPr>
          <p:cNvPr id="53" name="object 53"/>
          <p:cNvSpPr txBox="1"/>
          <p:nvPr/>
        </p:nvSpPr>
        <p:spPr>
          <a:xfrm>
            <a:off x="-11258" y="7154925"/>
            <a:ext cx="20104100" cy="940001"/>
          </a:xfrm>
          <a:prstGeom prst="rect">
            <a:avLst/>
          </a:prstGeom>
        </p:spPr>
        <p:txBody>
          <a:bodyPr vert="horz" wrap="square" lIns="0" tIns="16510" rIns="0" bIns="0" rtlCol="0">
            <a:spAutoFit/>
          </a:bodyPr>
          <a:lstStyle/>
          <a:p>
            <a:pPr marL="6985" algn="ctr">
              <a:lnSpc>
                <a:spcPct val="100000"/>
              </a:lnSpc>
              <a:spcBef>
                <a:spcPts val="130"/>
              </a:spcBef>
            </a:pPr>
            <a:r>
              <a:rPr lang="en-US" sz="6000" dirty="0">
                <a:solidFill>
                  <a:srgbClr val="4C598E"/>
                </a:solidFill>
                <a:latin typeface="Century Gothic" panose="020B0502020202020204" pitchFamily="34" charset="0"/>
                <a:cs typeface="UniversLTStd-LightCn"/>
              </a:rPr>
              <a:t>County Executive, Oakland County</a:t>
            </a:r>
            <a:endParaRPr lang="en-US" sz="6000" dirty="0">
              <a:latin typeface="Century Gothic" panose="020B0502020202020204" pitchFamily="34" charset="0"/>
              <a:cs typeface="UniversLTStd-LightCn"/>
            </a:endParaRPr>
          </a:p>
        </p:txBody>
      </p:sp>
      <p:pic>
        <p:nvPicPr>
          <p:cNvPr id="54" name="Picture 53">
            <a:extLst>
              <a:ext uri="{FF2B5EF4-FFF2-40B4-BE49-F238E27FC236}">
                <a16:creationId xmlns:a16="http://schemas.microsoft.com/office/drawing/2014/main" id="{FE214C51-8B5E-F559-BD95-AC4440AB1C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20147"/>
            <a:ext cx="20104100" cy="824075"/>
          </a:xfrm>
          <a:prstGeom prst="rect">
            <a:avLst/>
          </a:prstGeom>
        </p:spPr>
      </p:pic>
      <p:sp>
        <p:nvSpPr>
          <p:cNvPr id="81" name="object 168">
            <a:extLst>
              <a:ext uri="{FF2B5EF4-FFF2-40B4-BE49-F238E27FC236}">
                <a16:creationId xmlns:a16="http://schemas.microsoft.com/office/drawing/2014/main" id="{7C7692A5-BB5A-D2E8-294C-BE16CA9F697D}"/>
              </a:ext>
            </a:extLst>
          </p:cNvPr>
          <p:cNvSpPr/>
          <p:nvPr/>
        </p:nvSpPr>
        <p:spPr>
          <a:xfrm>
            <a:off x="0" y="-1"/>
            <a:ext cx="20104100" cy="1487141"/>
          </a:xfrm>
          <a:custGeom>
            <a:avLst/>
            <a:gdLst/>
            <a:ahLst/>
            <a:cxnLst/>
            <a:rect l="l" t="t" r="r" b="b"/>
            <a:pathLst>
              <a:path w="20104100" h="377190">
                <a:moveTo>
                  <a:pt x="20104099" y="0"/>
                </a:moveTo>
                <a:lnTo>
                  <a:pt x="0" y="0"/>
                </a:lnTo>
                <a:lnTo>
                  <a:pt x="0" y="376951"/>
                </a:lnTo>
                <a:lnTo>
                  <a:pt x="20104099" y="376951"/>
                </a:lnTo>
                <a:lnTo>
                  <a:pt x="20104099" y="0"/>
                </a:lnTo>
                <a:close/>
              </a:path>
            </a:pathLst>
          </a:custGeom>
          <a:solidFill>
            <a:srgbClr val="002060"/>
          </a:solidFill>
        </p:spPr>
        <p:txBody>
          <a:bodyPr wrap="square" lIns="0" tIns="0" rIns="0" bIns="0" rtlCol="0"/>
          <a:lstStyle/>
          <a:p>
            <a:r>
              <a:rPr lang="en-US" dirty="0"/>
              <a:t>x</a:t>
            </a:r>
            <a:endParaRPr dirty="0"/>
          </a:p>
        </p:txBody>
      </p:sp>
      <p:pic>
        <p:nvPicPr>
          <p:cNvPr id="82" name="Picture 81">
            <a:extLst>
              <a:ext uri="{FF2B5EF4-FFF2-40B4-BE49-F238E27FC236}">
                <a16:creationId xmlns:a16="http://schemas.microsoft.com/office/drawing/2014/main" id="{1379A0D5-9F13-2768-4E0B-7C9449BE23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5311" y="251810"/>
            <a:ext cx="3673476" cy="983517"/>
          </a:xfrm>
          <a:prstGeom prst="rect">
            <a:avLst/>
          </a:prstGeom>
        </p:spPr>
      </p:pic>
      <p:pic>
        <p:nvPicPr>
          <p:cNvPr id="86" name="Picture 85" descr="A black background with blue text&#10;&#10;Description automatically generated">
            <a:extLst>
              <a:ext uri="{FF2B5EF4-FFF2-40B4-BE49-F238E27FC236}">
                <a16:creationId xmlns:a16="http://schemas.microsoft.com/office/drawing/2014/main" id="{A6936BA9-7A59-332E-9D5B-85F39BB535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306" y="1567779"/>
            <a:ext cx="18398971" cy="3782096"/>
          </a:xfrm>
          <a:prstGeom prst="rect">
            <a:avLst/>
          </a:prstGeom>
        </p:spPr>
      </p:pic>
    </p:spTree>
    <p:extLst>
      <p:ext uri="{BB962C8B-B14F-4D97-AF65-F5344CB8AC3E}">
        <p14:creationId xmlns:p14="http://schemas.microsoft.com/office/powerpoint/2010/main" val="20737373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1"/>
        <p:cNvGrpSpPr/>
        <p:nvPr/>
      </p:nvGrpSpPr>
      <p:grpSpPr>
        <a:xfrm>
          <a:off x="0" y="0"/>
          <a:ext cx="0" cy="0"/>
          <a:chOff x="0" y="0"/>
          <a:chExt cx="0" cy="0"/>
        </a:xfrm>
      </p:grpSpPr>
      <p:sp>
        <p:nvSpPr>
          <p:cNvPr id="492" name="Google Shape;492;p29"/>
          <p:cNvSpPr/>
          <p:nvPr/>
        </p:nvSpPr>
        <p:spPr>
          <a:xfrm>
            <a:off x="-2" y="397"/>
            <a:ext cx="20099074" cy="11308556"/>
          </a:xfrm>
          <a:prstGeom prst="rect">
            <a:avLst/>
          </a:prstGeom>
          <a:solidFill>
            <a:schemeClr val="lt1"/>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493" name="Google Shape;493;p29"/>
          <p:cNvSpPr txBox="1">
            <a:spLocks noGrp="1"/>
          </p:cNvSpPr>
          <p:nvPr>
            <p:ph type="title"/>
          </p:nvPr>
        </p:nvSpPr>
        <p:spPr>
          <a:xfrm>
            <a:off x="1382157" y="918859"/>
            <a:ext cx="17339786" cy="1869413"/>
          </a:xfrm>
          <a:prstGeom prst="rect">
            <a:avLst/>
          </a:prstGeom>
          <a:noFill/>
          <a:ln>
            <a:noFill/>
          </a:ln>
        </p:spPr>
        <p:txBody>
          <a:bodyPr spcFirstLastPara="1" wrap="square" lIns="150756" tIns="75357" rIns="150756" bIns="75357"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lvl="0" indent="0" algn="ctr" rtl="0">
              <a:lnSpc>
                <a:spcPct val="90000"/>
              </a:lnSpc>
              <a:spcBef>
                <a:spcPts val="0"/>
              </a:spcBef>
              <a:spcAft>
                <a:spcPts val="0"/>
              </a:spcAft>
              <a:buClr>
                <a:schemeClr val="dk1"/>
              </a:buClr>
              <a:buSzPts val="5200"/>
              <a:buFont typeface="Calibri"/>
              <a:buNone/>
            </a:pPr>
            <a:r>
              <a:rPr lang="en-US" sz="8575"/>
              <a:t>Michigan needs to </a:t>
            </a:r>
            <a:endParaRPr/>
          </a:p>
        </p:txBody>
      </p:sp>
      <p:grpSp>
        <p:nvGrpSpPr>
          <p:cNvPr id="494" name="Google Shape;494;p29"/>
          <p:cNvGrpSpPr/>
          <p:nvPr/>
        </p:nvGrpSpPr>
        <p:grpSpPr>
          <a:xfrm>
            <a:off x="1382157" y="3010776"/>
            <a:ext cx="17339786" cy="7175175"/>
            <a:chOff x="0" y="0"/>
            <a:chExt cx="10515600" cy="4351338"/>
          </a:xfrm>
        </p:grpSpPr>
        <p:sp>
          <p:nvSpPr>
            <p:cNvPr id="495" name="Google Shape;495;p29"/>
            <p:cNvSpPr/>
            <p:nvPr/>
          </p:nvSpPr>
          <p:spPr>
            <a:xfrm>
              <a:off x="0" y="0"/>
              <a:ext cx="3286125" cy="4351338"/>
            </a:xfrm>
            <a:prstGeom prst="rect">
              <a:avLst/>
            </a:prstGeom>
            <a:solidFill>
              <a:srgbClr val="D4D9EC">
                <a:alpha val="89411"/>
              </a:srgbClr>
            </a:solidFill>
            <a:ln w="12700" cap="flat" cmpd="sng">
              <a:solidFill>
                <a:schemeClr val="accent1">
                  <a:alpha val="89411"/>
                </a:schemeClr>
              </a:solidFill>
              <a:prstDash val="solid"/>
              <a:miter lim="800000"/>
              <a:headEnd type="none" w="sm" len="sm"/>
              <a:tailEnd type="none" w="sm" len="sm"/>
            </a:ln>
          </p:spPr>
          <p:txBody>
            <a:bodyPr spcFirstLastPara="1" wrap="square" lIns="150756" tIns="150756" rIns="150756" bIns="150756"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2309" b="0" i="0" u="none" strike="noStrike" cap="none">
                <a:solidFill>
                  <a:srgbClr val="000000"/>
                </a:solidFill>
                <a:latin typeface="Arial"/>
                <a:ea typeface="Arial"/>
                <a:cs typeface="Arial"/>
                <a:sym typeface="Arial"/>
              </a:endParaRPr>
            </a:p>
          </p:txBody>
        </p:sp>
        <p:sp>
          <p:nvSpPr>
            <p:cNvPr id="496" name="Google Shape;496;p29"/>
            <p:cNvSpPr txBox="1"/>
            <p:nvPr/>
          </p:nvSpPr>
          <p:spPr>
            <a:xfrm>
              <a:off x="0" y="1653508"/>
              <a:ext cx="3286125" cy="2610802"/>
            </a:xfrm>
            <a:prstGeom prst="rect">
              <a:avLst/>
            </a:prstGeom>
            <a:noFill/>
            <a:ln>
              <a:noFill/>
            </a:ln>
          </p:spPr>
          <p:txBody>
            <a:bodyPr spcFirstLastPara="1" wrap="square" lIns="422422" tIns="544486" rIns="422422" bIns="544486"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90000"/>
                </a:lnSpc>
                <a:spcBef>
                  <a:spcPts val="0"/>
                </a:spcBef>
                <a:spcAft>
                  <a:spcPts val="0"/>
                </a:spcAft>
                <a:buClr>
                  <a:schemeClr val="dk1"/>
                </a:buClr>
                <a:buSzPts val="2100"/>
                <a:buFont typeface="Calibri"/>
                <a:buNone/>
              </a:pPr>
              <a:r>
                <a:rPr lang="en-US" sz="3463" b="0" i="0" u="none" strike="noStrike" cap="none">
                  <a:solidFill>
                    <a:schemeClr val="dk1"/>
                  </a:solidFill>
                  <a:latin typeface="Calibri"/>
                  <a:ea typeface="Calibri"/>
                  <a:cs typeface="Calibri"/>
                  <a:sym typeface="Calibri"/>
                </a:rPr>
                <a:t>Make college affordable</a:t>
              </a:r>
              <a:endParaRPr sz="3463" b="0" i="0" u="none" strike="noStrike" cap="none">
                <a:solidFill>
                  <a:schemeClr val="dk1"/>
                </a:solidFill>
                <a:latin typeface="Calibri"/>
                <a:ea typeface="Calibri"/>
                <a:cs typeface="Calibri"/>
                <a:sym typeface="Calibri"/>
              </a:endParaRPr>
            </a:p>
            <a:p>
              <a:pPr marL="282721" marR="0" lvl="1" indent="-115183" algn="l" rtl="0">
                <a:lnSpc>
                  <a:spcPct val="90000"/>
                </a:lnSpc>
                <a:spcBef>
                  <a:spcPts val="1212"/>
                </a:spcBef>
                <a:spcAft>
                  <a:spcPts val="0"/>
                </a:spcAft>
                <a:buClr>
                  <a:schemeClr val="dk1"/>
                </a:buClr>
                <a:buSzPts val="1600"/>
                <a:buFont typeface="Calibri"/>
                <a:buNone/>
              </a:pPr>
              <a:endParaRPr sz="2638" b="0" i="0" u="none" strike="noStrike" cap="none">
                <a:solidFill>
                  <a:schemeClr val="dk1"/>
                </a:solidFill>
                <a:latin typeface="Calibri"/>
                <a:ea typeface="Calibri"/>
                <a:cs typeface="Calibri"/>
                <a:sym typeface="Calibri"/>
              </a:endParaRPr>
            </a:p>
            <a:p>
              <a:pPr marL="282721" marR="0" lvl="1" indent="-282721" algn="l" rtl="0">
                <a:lnSpc>
                  <a:spcPct val="90000"/>
                </a:lnSpc>
                <a:spcBef>
                  <a:spcPts val="396"/>
                </a:spcBef>
                <a:spcAft>
                  <a:spcPts val="0"/>
                </a:spcAft>
                <a:buClr>
                  <a:schemeClr val="dk1"/>
                </a:buClr>
                <a:buSzPts val="1600"/>
                <a:buFont typeface="Calibri"/>
                <a:buChar char="•"/>
              </a:pPr>
              <a:r>
                <a:rPr lang="en-US" sz="2638" b="0" i="0" u="none" strike="noStrike" cap="none">
                  <a:solidFill>
                    <a:schemeClr val="dk1"/>
                  </a:solidFill>
                  <a:latin typeface="Calibri"/>
                  <a:ea typeface="Calibri"/>
                  <a:cs typeface="Calibri"/>
                  <a:sym typeface="Calibri"/>
                </a:rPr>
                <a:t>New (means tested?) scholarship program</a:t>
              </a:r>
              <a:endParaRPr sz="2309" b="0" i="0" u="none" strike="noStrike" cap="none">
                <a:solidFill>
                  <a:srgbClr val="000000"/>
                </a:solidFill>
                <a:latin typeface="Arial"/>
                <a:ea typeface="Arial"/>
                <a:cs typeface="Arial"/>
                <a:sym typeface="Arial"/>
              </a:endParaRPr>
            </a:p>
            <a:p>
              <a:pPr marL="282721" marR="0" lvl="1" indent="-282721" algn="l" rtl="0">
                <a:lnSpc>
                  <a:spcPct val="90000"/>
                </a:lnSpc>
                <a:spcBef>
                  <a:spcPts val="396"/>
                </a:spcBef>
                <a:spcAft>
                  <a:spcPts val="0"/>
                </a:spcAft>
                <a:buClr>
                  <a:schemeClr val="dk1"/>
                </a:buClr>
                <a:buSzPts val="1600"/>
                <a:buFont typeface="Calibri"/>
                <a:buChar char="•"/>
              </a:pPr>
              <a:r>
                <a:rPr lang="en-US" sz="2638" b="0" i="0" u="none" strike="noStrike" cap="none">
                  <a:solidFill>
                    <a:schemeClr val="dk1"/>
                  </a:solidFill>
                  <a:latin typeface="Calibri"/>
                  <a:ea typeface="Calibri"/>
                  <a:cs typeface="Calibri"/>
                  <a:sym typeface="Calibri"/>
                </a:rPr>
                <a:t>Endowment with federal $</a:t>
              </a:r>
              <a:endParaRPr sz="2309" b="0" i="0" u="none" strike="noStrike" cap="none">
                <a:solidFill>
                  <a:srgbClr val="000000"/>
                </a:solidFill>
                <a:latin typeface="Arial"/>
                <a:ea typeface="Arial"/>
                <a:cs typeface="Arial"/>
                <a:sym typeface="Arial"/>
              </a:endParaRPr>
            </a:p>
            <a:p>
              <a:pPr marL="282721" marR="0" lvl="1" indent="-282721" algn="l" rtl="0">
                <a:lnSpc>
                  <a:spcPct val="90000"/>
                </a:lnSpc>
                <a:spcBef>
                  <a:spcPts val="396"/>
                </a:spcBef>
                <a:spcAft>
                  <a:spcPts val="0"/>
                </a:spcAft>
                <a:buClr>
                  <a:schemeClr val="dk1"/>
                </a:buClr>
                <a:buSzPts val="1600"/>
                <a:buFont typeface="Calibri"/>
                <a:buChar char="•"/>
              </a:pPr>
              <a:r>
                <a:rPr lang="en-US" sz="2638" b="0" i="0" u="none" strike="noStrike" cap="none">
                  <a:solidFill>
                    <a:schemeClr val="dk1"/>
                  </a:solidFill>
                  <a:latin typeface="Calibri"/>
                  <a:ea typeface="Calibri"/>
                  <a:cs typeface="Calibri"/>
                  <a:sym typeface="Calibri"/>
                </a:rPr>
                <a:t>Clawbacks/tax credits to retain</a:t>
              </a:r>
              <a:endParaRPr sz="2309" b="0" i="0" u="none" strike="noStrike" cap="none">
                <a:solidFill>
                  <a:srgbClr val="000000"/>
                </a:solidFill>
                <a:latin typeface="Arial"/>
                <a:ea typeface="Arial"/>
                <a:cs typeface="Arial"/>
                <a:sym typeface="Arial"/>
              </a:endParaRPr>
            </a:p>
          </p:txBody>
        </p:sp>
        <p:sp>
          <p:nvSpPr>
            <p:cNvPr id="497" name="Google Shape;497;p29"/>
            <p:cNvSpPr/>
            <p:nvPr/>
          </p:nvSpPr>
          <p:spPr>
            <a:xfrm>
              <a:off x="990361" y="435133"/>
              <a:ext cx="1305401" cy="1305401"/>
            </a:xfrm>
            <a:prstGeom prst="ellipse">
              <a:avLst/>
            </a:prstGeom>
            <a:solidFill>
              <a:schemeClr val="accent1"/>
            </a:solidFill>
            <a:ln>
              <a:noFill/>
            </a:ln>
          </p:spPr>
          <p:txBody>
            <a:bodyPr spcFirstLastPara="1" wrap="square" lIns="150756" tIns="150756" rIns="150756" bIns="150756"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2309" b="0" i="0" u="none" strike="noStrike" cap="none">
                <a:solidFill>
                  <a:srgbClr val="000000"/>
                </a:solidFill>
                <a:latin typeface="Arial"/>
                <a:ea typeface="Arial"/>
                <a:cs typeface="Arial"/>
                <a:sym typeface="Arial"/>
              </a:endParaRPr>
            </a:p>
          </p:txBody>
        </p:sp>
        <p:sp>
          <p:nvSpPr>
            <p:cNvPr id="498" name="Google Shape;498;p29"/>
            <p:cNvSpPr txBox="1"/>
            <p:nvPr/>
          </p:nvSpPr>
          <p:spPr>
            <a:xfrm>
              <a:off x="1181533" y="626305"/>
              <a:ext cx="923057" cy="923057"/>
            </a:xfrm>
            <a:prstGeom prst="rect">
              <a:avLst/>
            </a:prstGeom>
            <a:noFill/>
            <a:ln>
              <a:noFill/>
            </a:ln>
          </p:spPr>
          <p:txBody>
            <a:bodyPr spcFirstLastPara="1" wrap="square" lIns="167782" tIns="20942" rIns="167782" bIns="20942"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90000"/>
                </a:lnSpc>
                <a:spcBef>
                  <a:spcPts val="0"/>
                </a:spcBef>
                <a:spcAft>
                  <a:spcPts val="0"/>
                </a:spcAft>
                <a:buClr>
                  <a:schemeClr val="lt1"/>
                </a:buClr>
                <a:buSzPts val="4800"/>
                <a:buFont typeface="Calibri"/>
                <a:buNone/>
              </a:pPr>
              <a:r>
                <a:rPr lang="en-US" sz="7915" b="0" i="0" u="none" strike="noStrike" cap="none">
                  <a:solidFill>
                    <a:schemeClr val="lt1"/>
                  </a:solidFill>
                  <a:latin typeface="Calibri"/>
                  <a:ea typeface="Calibri"/>
                  <a:cs typeface="Calibri"/>
                  <a:sym typeface="Calibri"/>
                </a:rPr>
                <a:t>1</a:t>
              </a:r>
              <a:endParaRPr sz="2309" b="0" i="0" u="none" strike="noStrike" cap="none">
                <a:solidFill>
                  <a:srgbClr val="000000"/>
                </a:solidFill>
                <a:latin typeface="Arial"/>
                <a:ea typeface="Arial"/>
                <a:cs typeface="Arial"/>
                <a:sym typeface="Arial"/>
              </a:endParaRPr>
            </a:p>
          </p:txBody>
        </p:sp>
        <p:sp>
          <p:nvSpPr>
            <p:cNvPr id="499" name="Google Shape;499;p29"/>
            <p:cNvSpPr/>
            <p:nvPr/>
          </p:nvSpPr>
          <p:spPr>
            <a:xfrm>
              <a:off x="0" y="4351266"/>
              <a:ext cx="3286125" cy="72"/>
            </a:xfrm>
            <a:prstGeom prst="rect">
              <a:avLst/>
            </a:prstGeom>
            <a:solidFill>
              <a:srgbClr val="DB784A"/>
            </a:solidFill>
            <a:ln w="12700" cap="flat" cmpd="sng">
              <a:solidFill>
                <a:srgbClr val="DB784A"/>
              </a:solidFill>
              <a:prstDash val="solid"/>
              <a:miter lim="800000"/>
              <a:headEnd type="none" w="sm" len="sm"/>
              <a:tailEnd type="none" w="sm" len="sm"/>
            </a:ln>
          </p:spPr>
          <p:txBody>
            <a:bodyPr spcFirstLastPara="1" wrap="square" lIns="150756" tIns="150756" rIns="150756" bIns="150756"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2309" b="0" i="0" u="none" strike="noStrike" cap="none">
                <a:solidFill>
                  <a:srgbClr val="000000"/>
                </a:solidFill>
                <a:latin typeface="Arial"/>
                <a:ea typeface="Arial"/>
                <a:cs typeface="Arial"/>
                <a:sym typeface="Arial"/>
              </a:endParaRPr>
            </a:p>
          </p:txBody>
        </p:sp>
        <p:sp>
          <p:nvSpPr>
            <p:cNvPr id="500" name="Google Shape;500;p29"/>
            <p:cNvSpPr/>
            <p:nvPr/>
          </p:nvSpPr>
          <p:spPr>
            <a:xfrm>
              <a:off x="3614737" y="0"/>
              <a:ext cx="3286125" cy="4351338"/>
            </a:xfrm>
            <a:prstGeom prst="rect">
              <a:avLst/>
            </a:prstGeom>
            <a:solidFill>
              <a:srgbClr val="D4D9EC">
                <a:alpha val="89411"/>
              </a:srgbClr>
            </a:solidFill>
            <a:ln w="12700" cap="flat" cmpd="sng">
              <a:solidFill>
                <a:schemeClr val="accent1">
                  <a:alpha val="89411"/>
                </a:schemeClr>
              </a:solidFill>
              <a:prstDash val="solid"/>
              <a:miter lim="800000"/>
              <a:headEnd type="none" w="sm" len="sm"/>
              <a:tailEnd type="none" w="sm" len="sm"/>
            </a:ln>
          </p:spPr>
          <p:txBody>
            <a:bodyPr spcFirstLastPara="1" wrap="square" lIns="150756" tIns="150756" rIns="150756" bIns="150756"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2309" b="0" i="0" u="none" strike="noStrike" cap="none">
                <a:solidFill>
                  <a:srgbClr val="000000"/>
                </a:solidFill>
                <a:latin typeface="Arial"/>
                <a:ea typeface="Arial"/>
                <a:cs typeface="Arial"/>
                <a:sym typeface="Arial"/>
              </a:endParaRPr>
            </a:p>
          </p:txBody>
        </p:sp>
        <p:sp>
          <p:nvSpPr>
            <p:cNvPr id="501" name="Google Shape;501;p29"/>
            <p:cNvSpPr txBox="1"/>
            <p:nvPr/>
          </p:nvSpPr>
          <p:spPr>
            <a:xfrm>
              <a:off x="3614737" y="1653508"/>
              <a:ext cx="3286125" cy="2610802"/>
            </a:xfrm>
            <a:prstGeom prst="rect">
              <a:avLst/>
            </a:prstGeom>
            <a:noFill/>
            <a:ln>
              <a:noFill/>
            </a:ln>
          </p:spPr>
          <p:txBody>
            <a:bodyPr spcFirstLastPara="1" wrap="square" lIns="422422" tIns="544486" rIns="422422" bIns="544486"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90000"/>
                </a:lnSpc>
                <a:spcBef>
                  <a:spcPts val="0"/>
                </a:spcBef>
                <a:spcAft>
                  <a:spcPts val="0"/>
                </a:spcAft>
                <a:buClr>
                  <a:schemeClr val="dk1"/>
                </a:buClr>
                <a:buSzPts val="2100"/>
                <a:buFont typeface="Calibri"/>
                <a:buNone/>
              </a:pPr>
              <a:r>
                <a:rPr lang="en-US" sz="3463" b="0" i="0" u="none" strike="noStrike" cap="none">
                  <a:solidFill>
                    <a:schemeClr val="dk1"/>
                  </a:solidFill>
                  <a:latin typeface="Calibri"/>
                  <a:ea typeface="Calibri"/>
                  <a:cs typeface="Calibri"/>
                  <a:sym typeface="Calibri"/>
                </a:rPr>
                <a:t>Restore higher education appropriation to 2000 level ($1b+)</a:t>
              </a:r>
              <a:endParaRPr sz="2309" b="0" i="0" u="none" strike="noStrike" cap="none">
                <a:solidFill>
                  <a:srgbClr val="000000"/>
                </a:solidFill>
                <a:latin typeface="Arial"/>
                <a:ea typeface="Arial"/>
                <a:cs typeface="Arial"/>
                <a:sym typeface="Arial"/>
              </a:endParaRPr>
            </a:p>
            <a:p>
              <a:pPr marL="282721" marR="0" lvl="1" indent="-282721" algn="l" rtl="0">
                <a:lnSpc>
                  <a:spcPct val="90000"/>
                </a:lnSpc>
                <a:spcBef>
                  <a:spcPts val="1212"/>
                </a:spcBef>
                <a:spcAft>
                  <a:spcPts val="0"/>
                </a:spcAft>
                <a:buClr>
                  <a:schemeClr val="dk1"/>
                </a:buClr>
                <a:buSzPts val="1600"/>
                <a:buFont typeface="Calibri"/>
                <a:buChar char="•"/>
              </a:pPr>
              <a:r>
                <a:rPr lang="en-US" sz="2638" b="0" i="0" u="none" strike="noStrike" cap="none">
                  <a:solidFill>
                    <a:schemeClr val="dk1"/>
                  </a:solidFill>
                  <a:latin typeface="Calibri"/>
                  <a:ea typeface="Calibri"/>
                  <a:cs typeface="Calibri"/>
                  <a:sym typeface="Calibri"/>
                </a:rPr>
                <a:t>Getting kids into college isn’t enough. We have to support them and get them to the finish line.</a:t>
              </a:r>
              <a:endParaRPr sz="2309" b="0" i="0" u="none" strike="noStrike" cap="none">
                <a:solidFill>
                  <a:srgbClr val="000000"/>
                </a:solidFill>
                <a:latin typeface="Arial"/>
                <a:ea typeface="Arial"/>
                <a:cs typeface="Arial"/>
                <a:sym typeface="Arial"/>
              </a:endParaRPr>
            </a:p>
          </p:txBody>
        </p:sp>
        <p:sp>
          <p:nvSpPr>
            <p:cNvPr id="502" name="Google Shape;502;p29"/>
            <p:cNvSpPr/>
            <p:nvPr/>
          </p:nvSpPr>
          <p:spPr>
            <a:xfrm>
              <a:off x="4605099" y="435133"/>
              <a:ext cx="1305401" cy="1305401"/>
            </a:xfrm>
            <a:prstGeom prst="ellipse">
              <a:avLst/>
            </a:prstGeom>
            <a:solidFill>
              <a:schemeClr val="accent1"/>
            </a:solidFill>
            <a:ln>
              <a:noFill/>
            </a:ln>
          </p:spPr>
          <p:txBody>
            <a:bodyPr spcFirstLastPara="1" wrap="square" lIns="150756" tIns="150756" rIns="150756" bIns="150756"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2309" b="0" i="0" u="none" strike="noStrike" cap="none">
                <a:solidFill>
                  <a:srgbClr val="000000"/>
                </a:solidFill>
                <a:latin typeface="Arial"/>
                <a:ea typeface="Arial"/>
                <a:cs typeface="Arial"/>
                <a:sym typeface="Arial"/>
              </a:endParaRPr>
            </a:p>
          </p:txBody>
        </p:sp>
        <p:sp>
          <p:nvSpPr>
            <p:cNvPr id="503" name="Google Shape;503;p29"/>
            <p:cNvSpPr txBox="1"/>
            <p:nvPr/>
          </p:nvSpPr>
          <p:spPr>
            <a:xfrm>
              <a:off x="4796271" y="626305"/>
              <a:ext cx="923057" cy="923057"/>
            </a:xfrm>
            <a:prstGeom prst="rect">
              <a:avLst/>
            </a:prstGeom>
            <a:noFill/>
            <a:ln>
              <a:noFill/>
            </a:ln>
          </p:spPr>
          <p:txBody>
            <a:bodyPr spcFirstLastPara="1" wrap="square" lIns="167782" tIns="20942" rIns="167782" bIns="20942"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90000"/>
                </a:lnSpc>
                <a:spcBef>
                  <a:spcPts val="0"/>
                </a:spcBef>
                <a:spcAft>
                  <a:spcPts val="0"/>
                </a:spcAft>
                <a:buClr>
                  <a:schemeClr val="lt1"/>
                </a:buClr>
                <a:buSzPts val="4800"/>
                <a:buFont typeface="Calibri"/>
                <a:buNone/>
              </a:pPr>
              <a:r>
                <a:rPr lang="en-US" sz="7915" b="0" i="0" u="none" strike="noStrike" cap="none">
                  <a:solidFill>
                    <a:schemeClr val="lt1"/>
                  </a:solidFill>
                  <a:latin typeface="Calibri"/>
                  <a:ea typeface="Calibri"/>
                  <a:cs typeface="Calibri"/>
                  <a:sym typeface="Calibri"/>
                </a:rPr>
                <a:t>2</a:t>
              </a:r>
              <a:endParaRPr sz="2309" b="0" i="0" u="none" strike="noStrike" cap="none">
                <a:solidFill>
                  <a:srgbClr val="000000"/>
                </a:solidFill>
                <a:latin typeface="Arial"/>
                <a:ea typeface="Arial"/>
                <a:cs typeface="Arial"/>
                <a:sym typeface="Arial"/>
              </a:endParaRPr>
            </a:p>
          </p:txBody>
        </p:sp>
        <p:sp>
          <p:nvSpPr>
            <p:cNvPr id="504" name="Google Shape;504;p29"/>
            <p:cNvSpPr/>
            <p:nvPr/>
          </p:nvSpPr>
          <p:spPr>
            <a:xfrm>
              <a:off x="3614737" y="4351266"/>
              <a:ext cx="3286125" cy="72"/>
            </a:xfrm>
            <a:prstGeom prst="rect">
              <a:avLst/>
            </a:prstGeom>
            <a:solidFill>
              <a:srgbClr val="BC857A"/>
            </a:solidFill>
            <a:ln w="12700" cap="flat" cmpd="sng">
              <a:solidFill>
                <a:srgbClr val="BC857A"/>
              </a:solidFill>
              <a:prstDash val="solid"/>
              <a:miter lim="800000"/>
              <a:headEnd type="none" w="sm" len="sm"/>
              <a:tailEnd type="none" w="sm" len="sm"/>
            </a:ln>
          </p:spPr>
          <p:txBody>
            <a:bodyPr spcFirstLastPara="1" wrap="square" lIns="150756" tIns="150756" rIns="150756" bIns="150756"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2309" b="0" i="0" u="none" strike="noStrike" cap="none">
                <a:solidFill>
                  <a:srgbClr val="000000"/>
                </a:solidFill>
                <a:latin typeface="Arial"/>
                <a:ea typeface="Arial"/>
                <a:cs typeface="Arial"/>
                <a:sym typeface="Arial"/>
              </a:endParaRPr>
            </a:p>
          </p:txBody>
        </p:sp>
        <p:sp>
          <p:nvSpPr>
            <p:cNvPr id="505" name="Google Shape;505;p29"/>
            <p:cNvSpPr/>
            <p:nvPr/>
          </p:nvSpPr>
          <p:spPr>
            <a:xfrm>
              <a:off x="7229475" y="0"/>
              <a:ext cx="3286125" cy="4351338"/>
            </a:xfrm>
            <a:prstGeom prst="rect">
              <a:avLst/>
            </a:prstGeom>
            <a:solidFill>
              <a:srgbClr val="D4D9EC">
                <a:alpha val="89411"/>
              </a:srgbClr>
            </a:solidFill>
            <a:ln w="12700" cap="flat" cmpd="sng">
              <a:solidFill>
                <a:schemeClr val="accent1">
                  <a:alpha val="89411"/>
                </a:schemeClr>
              </a:solidFill>
              <a:prstDash val="solid"/>
              <a:miter lim="800000"/>
              <a:headEnd type="none" w="sm" len="sm"/>
              <a:tailEnd type="none" w="sm" len="sm"/>
            </a:ln>
          </p:spPr>
          <p:txBody>
            <a:bodyPr spcFirstLastPara="1" wrap="square" lIns="150756" tIns="150756" rIns="150756" bIns="150756"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2309" b="0" i="0" u="none" strike="noStrike" cap="none">
                <a:solidFill>
                  <a:srgbClr val="000000"/>
                </a:solidFill>
                <a:latin typeface="Arial"/>
                <a:ea typeface="Arial"/>
                <a:cs typeface="Arial"/>
                <a:sym typeface="Arial"/>
              </a:endParaRPr>
            </a:p>
          </p:txBody>
        </p:sp>
        <p:sp>
          <p:nvSpPr>
            <p:cNvPr id="506" name="Google Shape;506;p29"/>
            <p:cNvSpPr txBox="1"/>
            <p:nvPr/>
          </p:nvSpPr>
          <p:spPr>
            <a:xfrm>
              <a:off x="7229475" y="1653508"/>
              <a:ext cx="3286125" cy="2610802"/>
            </a:xfrm>
            <a:prstGeom prst="rect">
              <a:avLst/>
            </a:prstGeom>
            <a:noFill/>
            <a:ln>
              <a:noFill/>
            </a:ln>
          </p:spPr>
          <p:txBody>
            <a:bodyPr spcFirstLastPara="1" wrap="square" lIns="422422" tIns="544486" rIns="422422" bIns="544486"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90000"/>
                </a:lnSpc>
                <a:spcBef>
                  <a:spcPts val="0"/>
                </a:spcBef>
                <a:spcAft>
                  <a:spcPts val="0"/>
                </a:spcAft>
                <a:buClr>
                  <a:schemeClr val="dk1"/>
                </a:buClr>
                <a:buSzPts val="2000"/>
                <a:buFont typeface="Calibri"/>
                <a:buNone/>
              </a:pPr>
              <a:r>
                <a:rPr lang="en-US" sz="3298" b="0" i="0" u="none" strike="noStrike" cap="none">
                  <a:solidFill>
                    <a:schemeClr val="dk1"/>
                  </a:solidFill>
                  <a:latin typeface="Calibri"/>
                  <a:ea typeface="Calibri"/>
                  <a:cs typeface="Calibri"/>
                  <a:sym typeface="Calibri"/>
                </a:rPr>
                <a:t>Require FAFSA completion</a:t>
              </a:r>
              <a:endParaRPr sz="2309" b="0" i="0" u="none" strike="noStrike" cap="none">
                <a:solidFill>
                  <a:srgbClr val="000000"/>
                </a:solidFill>
                <a:latin typeface="Arial"/>
                <a:ea typeface="Arial"/>
                <a:cs typeface="Arial"/>
                <a:sym typeface="Arial"/>
              </a:endParaRPr>
            </a:p>
            <a:p>
              <a:pPr marL="376961" marR="0" lvl="1" indent="-167538" algn="l" rtl="0">
                <a:lnSpc>
                  <a:spcPct val="90000"/>
                </a:lnSpc>
                <a:spcBef>
                  <a:spcPts val="1154"/>
                </a:spcBef>
                <a:spcAft>
                  <a:spcPts val="0"/>
                </a:spcAft>
                <a:buClr>
                  <a:schemeClr val="dk1"/>
                </a:buClr>
                <a:buSzPts val="2000"/>
                <a:buFont typeface="Calibri"/>
                <a:buNone/>
              </a:pPr>
              <a:endParaRPr sz="3298" b="0" i="0" u="none" strike="noStrike" cap="none">
                <a:solidFill>
                  <a:schemeClr val="dk1"/>
                </a:solidFill>
                <a:latin typeface="Calibri"/>
                <a:ea typeface="Calibri"/>
                <a:cs typeface="Calibri"/>
                <a:sym typeface="Calibri"/>
              </a:endParaRPr>
            </a:p>
            <a:p>
              <a:pPr marL="376961" marR="0" lvl="1" indent="-167538" algn="l" rtl="0">
                <a:lnSpc>
                  <a:spcPct val="90000"/>
                </a:lnSpc>
                <a:spcBef>
                  <a:spcPts val="495"/>
                </a:spcBef>
                <a:spcAft>
                  <a:spcPts val="0"/>
                </a:spcAft>
                <a:buClr>
                  <a:schemeClr val="dk1"/>
                </a:buClr>
                <a:buSzPts val="2000"/>
                <a:buFont typeface="Calibri"/>
                <a:buNone/>
              </a:pPr>
              <a:endParaRPr sz="3298" b="0" i="0" u="none" strike="noStrike" cap="none">
                <a:solidFill>
                  <a:schemeClr val="dk1"/>
                </a:solidFill>
                <a:latin typeface="Calibri"/>
                <a:ea typeface="Calibri"/>
                <a:cs typeface="Calibri"/>
                <a:sym typeface="Calibri"/>
              </a:endParaRPr>
            </a:p>
            <a:p>
              <a:pPr marL="282721" marR="0" lvl="1" indent="-282721" algn="l" rtl="0">
                <a:lnSpc>
                  <a:spcPct val="90000"/>
                </a:lnSpc>
                <a:spcBef>
                  <a:spcPts val="495"/>
                </a:spcBef>
                <a:spcAft>
                  <a:spcPts val="0"/>
                </a:spcAft>
                <a:buClr>
                  <a:schemeClr val="dk1"/>
                </a:buClr>
                <a:buSzPts val="1600"/>
                <a:buFont typeface="Calibri"/>
                <a:buChar char="•"/>
              </a:pPr>
              <a:r>
                <a:rPr lang="en-US" sz="2638" b="0" i="0" u="none" strike="noStrike" cap="none">
                  <a:solidFill>
                    <a:schemeClr val="dk1"/>
                  </a:solidFill>
                  <a:latin typeface="Calibri"/>
                  <a:ea typeface="Calibri"/>
                  <a:cs typeface="Calibri"/>
                  <a:sym typeface="Calibri"/>
                </a:rPr>
                <a:t>More aid leads to higher levels of degree completion </a:t>
              </a:r>
              <a:endParaRPr sz="2309" b="0" i="0" u="none" strike="noStrike" cap="none">
                <a:solidFill>
                  <a:srgbClr val="000000"/>
                </a:solidFill>
                <a:latin typeface="Arial"/>
                <a:ea typeface="Arial"/>
                <a:cs typeface="Arial"/>
                <a:sym typeface="Arial"/>
              </a:endParaRPr>
            </a:p>
            <a:p>
              <a:pPr marL="282721" marR="0" lvl="1" indent="-73298" algn="l" rtl="0">
                <a:lnSpc>
                  <a:spcPct val="90000"/>
                </a:lnSpc>
                <a:spcBef>
                  <a:spcPts val="396"/>
                </a:spcBef>
                <a:spcAft>
                  <a:spcPts val="0"/>
                </a:spcAft>
                <a:buClr>
                  <a:schemeClr val="dk1"/>
                </a:buClr>
                <a:buSzPts val="2000"/>
                <a:buFont typeface="Calibri"/>
                <a:buNone/>
              </a:pPr>
              <a:endParaRPr sz="3298" b="0" i="0" u="none" strike="noStrike" cap="none">
                <a:solidFill>
                  <a:schemeClr val="dk1"/>
                </a:solidFill>
                <a:latin typeface="Calibri"/>
                <a:ea typeface="Calibri"/>
                <a:cs typeface="Calibri"/>
                <a:sym typeface="Calibri"/>
              </a:endParaRPr>
            </a:p>
          </p:txBody>
        </p:sp>
        <p:sp>
          <p:nvSpPr>
            <p:cNvPr id="507" name="Google Shape;507;p29"/>
            <p:cNvSpPr/>
            <p:nvPr/>
          </p:nvSpPr>
          <p:spPr>
            <a:xfrm>
              <a:off x="8219836" y="435133"/>
              <a:ext cx="1305401" cy="1305401"/>
            </a:xfrm>
            <a:prstGeom prst="ellipse">
              <a:avLst/>
            </a:prstGeom>
            <a:solidFill>
              <a:schemeClr val="accent1"/>
            </a:solidFill>
            <a:ln>
              <a:noFill/>
            </a:ln>
          </p:spPr>
          <p:txBody>
            <a:bodyPr spcFirstLastPara="1" wrap="square" lIns="150756" tIns="150756" rIns="150756" bIns="150756"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2309" b="0" i="0" u="none" strike="noStrike" cap="none">
                <a:solidFill>
                  <a:srgbClr val="000000"/>
                </a:solidFill>
                <a:latin typeface="Arial"/>
                <a:ea typeface="Arial"/>
                <a:cs typeface="Arial"/>
                <a:sym typeface="Arial"/>
              </a:endParaRPr>
            </a:p>
          </p:txBody>
        </p:sp>
        <p:sp>
          <p:nvSpPr>
            <p:cNvPr id="508" name="Google Shape;508;p29"/>
            <p:cNvSpPr txBox="1"/>
            <p:nvPr/>
          </p:nvSpPr>
          <p:spPr>
            <a:xfrm>
              <a:off x="8411008" y="626305"/>
              <a:ext cx="923057" cy="923057"/>
            </a:xfrm>
            <a:prstGeom prst="rect">
              <a:avLst/>
            </a:prstGeom>
            <a:noFill/>
            <a:ln>
              <a:noFill/>
            </a:ln>
          </p:spPr>
          <p:txBody>
            <a:bodyPr spcFirstLastPara="1" wrap="square" lIns="167782" tIns="20942" rIns="167782" bIns="20942"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90000"/>
                </a:lnSpc>
                <a:spcBef>
                  <a:spcPts val="0"/>
                </a:spcBef>
                <a:spcAft>
                  <a:spcPts val="0"/>
                </a:spcAft>
                <a:buClr>
                  <a:schemeClr val="lt1"/>
                </a:buClr>
                <a:buSzPts val="4800"/>
                <a:buFont typeface="Calibri"/>
                <a:buNone/>
              </a:pPr>
              <a:r>
                <a:rPr lang="en-US" sz="7915" b="0" i="0" u="none" strike="noStrike" cap="none">
                  <a:solidFill>
                    <a:schemeClr val="lt1"/>
                  </a:solidFill>
                  <a:latin typeface="Calibri"/>
                  <a:ea typeface="Calibri"/>
                  <a:cs typeface="Calibri"/>
                  <a:sym typeface="Calibri"/>
                </a:rPr>
                <a:t>3</a:t>
              </a:r>
              <a:endParaRPr sz="7915" b="0" i="0" u="none" strike="noStrike" cap="none">
                <a:solidFill>
                  <a:schemeClr val="lt1"/>
                </a:solidFill>
                <a:latin typeface="Calibri"/>
                <a:ea typeface="Calibri"/>
                <a:cs typeface="Calibri"/>
                <a:sym typeface="Calibri"/>
              </a:endParaRPr>
            </a:p>
          </p:txBody>
        </p:sp>
        <p:sp>
          <p:nvSpPr>
            <p:cNvPr id="509" name="Google Shape;509;p29"/>
            <p:cNvSpPr/>
            <p:nvPr/>
          </p:nvSpPr>
          <p:spPr>
            <a:xfrm>
              <a:off x="7229475" y="4351266"/>
              <a:ext cx="3286125" cy="72"/>
            </a:xfrm>
            <a:prstGeom prst="rect">
              <a:avLst/>
            </a:prstGeom>
            <a:solidFill>
              <a:srgbClr val="A4A4A4"/>
            </a:solidFill>
            <a:ln w="12700" cap="flat" cmpd="sng">
              <a:solidFill>
                <a:srgbClr val="A4A4A4"/>
              </a:solidFill>
              <a:prstDash val="solid"/>
              <a:miter lim="800000"/>
              <a:headEnd type="none" w="sm" len="sm"/>
              <a:tailEnd type="none" w="sm" len="sm"/>
            </a:ln>
          </p:spPr>
          <p:txBody>
            <a:bodyPr spcFirstLastPara="1" wrap="square" lIns="150756" tIns="150756" rIns="150756" bIns="150756"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2309"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698565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3"/>
        <p:cNvGrpSpPr/>
        <p:nvPr/>
      </p:nvGrpSpPr>
      <p:grpSpPr>
        <a:xfrm>
          <a:off x="0" y="0"/>
          <a:ext cx="0" cy="0"/>
          <a:chOff x="0" y="0"/>
          <a:chExt cx="0" cy="0"/>
        </a:xfrm>
      </p:grpSpPr>
      <p:sp>
        <p:nvSpPr>
          <p:cNvPr id="514" name="Google Shape;514;p30"/>
          <p:cNvSpPr/>
          <p:nvPr/>
        </p:nvSpPr>
        <p:spPr>
          <a:xfrm>
            <a:off x="0" y="397"/>
            <a:ext cx="20104100" cy="11308556"/>
          </a:xfrm>
          <a:prstGeom prst="rect">
            <a:avLst/>
          </a:prstGeom>
          <a:solidFill>
            <a:schemeClr val="lt1"/>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515" name="Google Shape;515;p30"/>
          <p:cNvSpPr/>
          <p:nvPr/>
        </p:nvSpPr>
        <p:spPr>
          <a:xfrm>
            <a:off x="0" y="403"/>
            <a:ext cx="20104100" cy="3784752"/>
          </a:xfrm>
          <a:custGeom>
            <a:avLst/>
            <a:gdLst/>
            <a:ahLst/>
            <a:cxnLst/>
            <a:rect l="l" t="t" r="r" b="b"/>
            <a:pathLst>
              <a:path w="12192000" h="2079137" extrusionOk="0">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4509"/>
            </a:srgbClr>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516" name="Google Shape;516;p30"/>
          <p:cNvSpPr txBox="1">
            <a:spLocks noGrp="1"/>
          </p:cNvSpPr>
          <p:nvPr>
            <p:ph type="title"/>
          </p:nvPr>
        </p:nvSpPr>
        <p:spPr>
          <a:xfrm>
            <a:off x="1874926" y="905081"/>
            <a:ext cx="15736677" cy="1960150"/>
          </a:xfrm>
          <a:prstGeom prst="rect">
            <a:avLst/>
          </a:prstGeom>
          <a:noFill/>
          <a:ln>
            <a:noFill/>
          </a:ln>
        </p:spPr>
        <p:txBody>
          <a:bodyPr spcFirstLastPara="1" wrap="square" lIns="150756" tIns="75357" rIns="150756" bIns="75357"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Clr>
                <a:srgbClr val="262626"/>
              </a:buClr>
              <a:buSzPts val="4400"/>
              <a:buFont typeface="Calibri"/>
              <a:buNone/>
            </a:pPr>
            <a:r>
              <a:rPr lang="en-US">
                <a:solidFill>
                  <a:srgbClr val="262626"/>
                </a:solidFill>
              </a:rPr>
              <a:t>Retaining and Attracting</a:t>
            </a:r>
            <a:endParaRPr/>
          </a:p>
        </p:txBody>
      </p:sp>
      <p:sp>
        <p:nvSpPr>
          <p:cNvPr id="517" name="Google Shape;517;p30"/>
          <p:cNvSpPr txBox="1">
            <a:spLocks noGrp="1"/>
          </p:cNvSpPr>
          <p:nvPr>
            <p:ph type="body" idx="1"/>
          </p:nvPr>
        </p:nvSpPr>
        <p:spPr>
          <a:xfrm>
            <a:off x="3228639" y="4010277"/>
            <a:ext cx="13646822" cy="5474593"/>
          </a:xfrm>
          <a:prstGeom prst="rect">
            <a:avLst/>
          </a:prstGeom>
          <a:noFill/>
          <a:ln>
            <a:noFill/>
          </a:ln>
        </p:spPr>
        <p:txBody>
          <a:bodyPr spcFirstLastPara="1" wrap="square" lIns="150756" tIns="75357" rIns="150756" bIns="75357" anchor="ctr" anchorCtr="0">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376961" lvl="0" indent="-376961" algn="l" rtl="0">
              <a:lnSpc>
                <a:spcPct val="90000"/>
              </a:lnSpc>
              <a:spcBef>
                <a:spcPts val="0"/>
              </a:spcBef>
              <a:spcAft>
                <a:spcPts val="0"/>
              </a:spcAft>
              <a:buClr>
                <a:srgbClr val="262626"/>
              </a:buClr>
              <a:buSzPts val="2000"/>
              <a:buChar char="•"/>
            </a:pPr>
            <a:r>
              <a:rPr lang="en-US" sz="3298">
                <a:solidFill>
                  <a:srgbClr val="262626"/>
                </a:solidFill>
              </a:rPr>
              <a:t>Basically, the same issue… where does globally mobile talent WANT to be?</a:t>
            </a:r>
            <a:endParaRPr/>
          </a:p>
          <a:p>
            <a:pPr marL="376961" lvl="0" indent="-376961" algn="l" rtl="0">
              <a:lnSpc>
                <a:spcPct val="90000"/>
              </a:lnSpc>
              <a:spcBef>
                <a:spcPts val="1649"/>
              </a:spcBef>
              <a:spcAft>
                <a:spcPts val="0"/>
              </a:spcAft>
              <a:buClr>
                <a:srgbClr val="262626"/>
              </a:buClr>
              <a:buSzPts val="2000"/>
              <a:buChar char="•"/>
            </a:pPr>
            <a:r>
              <a:rPr lang="en-US" sz="3298">
                <a:solidFill>
                  <a:srgbClr val="262626"/>
                </a:solidFill>
              </a:rPr>
              <a:t>Three ways to figure this out</a:t>
            </a:r>
            <a:endParaRPr/>
          </a:p>
          <a:p>
            <a:pPr marL="1130884" lvl="1" indent="-376961" algn="l" rtl="0">
              <a:lnSpc>
                <a:spcPct val="90000"/>
              </a:lnSpc>
              <a:spcBef>
                <a:spcPts val="824"/>
              </a:spcBef>
              <a:spcAft>
                <a:spcPts val="0"/>
              </a:spcAft>
              <a:buClr>
                <a:srgbClr val="262626"/>
              </a:buClr>
              <a:buSzPts val="2000"/>
              <a:buChar char="•"/>
            </a:pPr>
            <a:r>
              <a:rPr lang="en-US" sz="3298">
                <a:solidFill>
                  <a:srgbClr val="262626"/>
                </a:solidFill>
              </a:rPr>
              <a:t>Ask them</a:t>
            </a:r>
            <a:endParaRPr/>
          </a:p>
          <a:p>
            <a:pPr marL="1130884" lvl="1" indent="-376961" algn="l" rtl="0">
              <a:lnSpc>
                <a:spcPct val="90000"/>
              </a:lnSpc>
              <a:spcBef>
                <a:spcPts val="824"/>
              </a:spcBef>
              <a:spcAft>
                <a:spcPts val="0"/>
              </a:spcAft>
              <a:buClr>
                <a:srgbClr val="262626"/>
              </a:buClr>
              <a:buSzPts val="2000"/>
              <a:buChar char="•"/>
            </a:pPr>
            <a:r>
              <a:rPr lang="en-US" sz="3298">
                <a:solidFill>
                  <a:srgbClr val="262626"/>
                </a:solidFill>
              </a:rPr>
              <a:t>Track them</a:t>
            </a:r>
            <a:endParaRPr/>
          </a:p>
          <a:p>
            <a:pPr marL="1130884" lvl="1" indent="-376961" algn="l" rtl="0">
              <a:lnSpc>
                <a:spcPct val="90000"/>
              </a:lnSpc>
              <a:spcBef>
                <a:spcPts val="824"/>
              </a:spcBef>
              <a:spcAft>
                <a:spcPts val="0"/>
              </a:spcAft>
              <a:buClr>
                <a:srgbClr val="262626"/>
              </a:buClr>
              <a:buSzPts val="2000"/>
              <a:buChar char="•"/>
            </a:pPr>
            <a:r>
              <a:rPr lang="en-US" sz="3298">
                <a:solidFill>
                  <a:srgbClr val="262626"/>
                </a:solidFill>
              </a:rPr>
              <a:t>Listen to people with a vested interested in being around them</a:t>
            </a:r>
            <a:endParaRPr/>
          </a:p>
          <a:p>
            <a:pPr marL="376961" lvl="0" indent="-376961" algn="l" rtl="0">
              <a:lnSpc>
                <a:spcPct val="90000"/>
              </a:lnSpc>
              <a:spcBef>
                <a:spcPts val="1649"/>
              </a:spcBef>
              <a:spcAft>
                <a:spcPts val="0"/>
              </a:spcAft>
              <a:buClr>
                <a:srgbClr val="262626"/>
              </a:buClr>
              <a:buSzPts val="2000"/>
              <a:buChar char="•"/>
            </a:pPr>
            <a:r>
              <a:rPr lang="en-US" sz="3298">
                <a:solidFill>
                  <a:srgbClr val="262626"/>
                </a:solidFill>
              </a:rPr>
              <a:t>Good news:</a:t>
            </a:r>
            <a:endParaRPr/>
          </a:p>
          <a:p>
            <a:pPr marL="1130884" lvl="1" indent="-376961" algn="l" rtl="0">
              <a:lnSpc>
                <a:spcPct val="90000"/>
              </a:lnSpc>
              <a:spcBef>
                <a:spcPts val="824"/>
              </a:spcBef>
              <a:spcAft>
                <a:spcPts val="0"/>
              </a:spcAft>
              <a:buClr>
                <a:srgbClr val="262626"/>
              </a:buClr>
              <a:buSzPts val="2000"/>
              <a:buChar char="•"/>
            </a:pPr>
            <a:r>
              <a:rPr lang="en-US" sz="3298">
                <a:solidFill>
                  <a:srgbClr val="262626"/>
                </a:solidFill>
              </a:rPr>
              <a:t>All 3 ways point to the same thing:</a:t>
            </a:r>
            <a:endParaRPr/>
          </a:p>
          <a:p>
            <a:pPr marL="1130884" lvl="1" indent="-167538" algn="l" rtl="0">
              <a:lnSpc>
                <a:spcPct val="90000"/>
              </a:lnSpc>
              <a:spcBef>
                <a:spcPts val="824"/>
              </a:spcBef>
              <a:spcAft>
                <a:spcPts val="0"/>
              </a:spcAft>
              <a:buClr>
                <a:schemeClr val="dk1"/>
              </a:buClr>
              <a:buSzPts val="2000"/>
              <a:buNone/>
            </a:pPr>
            <a:endParaRPr sz="3298">
              <a:solidFill>
                <a:srgbClr val="262626"/>
              </a:solidFill>
            </a:endParaRPr>
          </a:p>
          <a:p>
            <a:pPr marL="1507846" lvl="2" indent="0" algn="l" rtl="0">
              <a:lnSpc>
                <a:spcPct val="90000"/>
              </a:lnSpc>
              <a:spcBef>
                <a:spcPts val="824"/>
              </a:spcBef>
              <a:spcAft>
                <a:spcPts val="0"/>
              </a:spcAft>
              <a:buClr>
                <a:srgbClr val="262626"/>
              </a:buClr>
              <a:buSzPts val="2800"/>
              <a:buNone/>
            </a:pPr>
            <a:r>
              <a:rPr lang="en-US" sz="4617" b="1">
                <a:solidFill>
                  <a:srgbClr val="262626"/>
                </a:solidFill>
              </a:rPr>
              <a:t>			It’s all about PLACE</a:t>
            </a:r>
            <a:endParaRPr/>
          </a:p>
        </p:txBody>
      </p:sp>
      <p:sp>
        <p:nvSpPr>
          <p:cNvPr id="518" name="Google Shape;518;p30"/>
          <p:cNvSpPr/>
          <p:nvPr/>
        </p:nvSpPr>
        <p:spPr>
          <a:xfrm>
            <a:off x="3668249" y="9846155"/>
            <a:ext cx="16435854" cy="1462798"/>
          </a:xfrm>
          <a:custGeom>
            <a:avLst/>
            <a:gdLst/>
            <a:ahLst/>
            <a:cxnLst/>
            <a:rect l="l" t="t" r="r" b="b"/>
            <a:pathLst>
              <a:path w="9517857" h="918356" extrusionOk="0">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4509"/>
            </a:srgbClr>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77442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1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1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2"/>
        <p:cNvGrpSpPr/>
        <p:nvPr/>
      </p:nvGrpSpPr>
      <p:grpSpPr>
        <a:xfrm>
          <a:off x="0" y="0"/>
          <a:ext cx="0" cy="0"/>
          <a:chOff x="0" y="0"/>
          <a:chExt cx="0" cy="0"/>
        </a:xfrm>
      </p:grpSpPr>
      <p:sp>
        <p:nvSpPr>
          <p:cNvPr id="523" name="Google Shape;523;p31"/>
          <p:cNvSpPr/>
          <p:nvPr/>
        </p:nvSpPr>
        <p:spPr>
          <a:xfrm>
            <a:off x="0" y="397"/>
            <a:ext cx="20104100" cy="11308556"/>
          </a:xfrm>
          <a:prstGeom prst="rect">
            <a:avLst/>
          </a:prstGeom>
          <a:solidFill>
            <a:schemeClr val="lt1"/>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524" name="Google Shape;524;p31"/>
          <p:cNvSpPr/>
          <p:nvPr/>
        </p:nvSpPr>
        <p:spPr>
          <a:xfrm>
            <a:off x="2" y="-12554"/>
            <a:ext cx="20104100" cy="11321507"/>
          </a:xfrm>
          <a:prstGeom prst="rect">
            <a:avLst/>
          </a:prstGeom>
          <a:solidFill>
            <a:srgbClr val="82766A">
              <a:alpha val="14509"/>
            </a:srgbClr>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525" name="Google Shape;525;p31"/>
          <p:cNvSpPr txBox="1">
            <a:spLocks noGrp="1"/>
          </p:cNvSpPr>
          <p:nvPr>
            <p:ph type="title"/>
          </p:nvPr>
        </p:nvSpPr>
        <p:spPr>
          <a:xfrm>
            <a:off x="7539039" y="992648"/>
            <a:ext cx="11182906" cy="2207454"/>
          </a:xfrm>
          <a:prstGeom prst="rect">
            <a:avLst/>
          </a:prstGeom>
          <a:noFill/>
          <a:ln>
            <a:noFill/>
          </a:ln>
        </p:spPr>
        <p:txBody>
          <a:bodyPr spcFirstLastPara="1" wrap="square" lIns="150756" tIns="75357" rIns="150756" bIns="75357"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Clr>
                <a:schemeClr val="dk1"/>
              </a:buClr>
              <a:buSzPts val="4400"/>
              <a:buFont typeface="Calibri"/>
              <a:buNone/>
            </a:pPr>
            <a:r>
              <a:rPr lang="en-US"/>
              <a:t>Walkable urbanism/Place/Cool Cities</a:t>
            </a:r>
            <a:endParaRPr/>
          </a:p>
        </p:txBody>
      </p:sp>
      <p:pic>
        <p:nvPicPr>
          <p:cNvPr id="526" name="Google Shape;526;p31"/>
          <p:cNvPicPr preferRelativeResize="0"/>
          <p:nvPr/>
        </p:nvPicPr>
        <p:blipFill rotWithShape="1">
          <a:blip r:embed="rId3">
            <a:alphaModFix/>
          </a:blip>
          <a:srcRect l="33108" r="29936"/>
          <a:stretch/>
        </p:blipFill>
        <p:spPr>
          <a:xfrm>
            <a:off x="34" y="413"/>
            <a:ext cx="6191408" cy="11308540"/>
          </a:xfrm>
          <a:custGeom>
            <a:avLst/>
            <a:gdLst/>
            <a:ahLst/>
            <a:cxnLst/>
            <a:rect l="l" t="t" r="r" b="b"/>
            <a:pathLst>
              <a:path w="3754759" h="6858000" extrusionOk="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a:noFill/>
          <a:ln>
            <a:noFill/>
          </a:ln>
        </p:spPr>
      </p:pic>
      <p:sp>
        <p:nvSpPr>
          <p:cNvPr id="527" name="Google Shape;527;p31"/>
          <p:cNvSpPr txBox="1">
            <a:spLocks noGrp="1"/>
          </p:cNvSpPr>
          <p:nvPr>
            <p:ph type="body" idx="1"/>
          </p:nvPr>
        </p:nvSpPr>
        <p:spPr>
          <a:xfrm>
            <a:off x="7539039" y="3631334"/>
            <a:ext cx="11182906" cy="6432141"/>
          </a:xfrm>
          <a:prstGeom prst="rect">
            <a:avLst/>
          </a:prstGeom>
          <a:noFill/>
          <a:ln>
            <a:noFill/>
          </a:ln>
        </p:spPr>
        <p:txBody>
          <a:bodyPr spcFirstLastPara="1" wrap="square" lIns="150756" tIns="75357" rIns="150756" bIns="75357"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376961" lvl="0" indent="-376961" algn="l" rtl="0">
              <a:lnSpc>
                <a:spcPct val="90000"/>
              </a:lnSpc>
              <a:spcBef>
                <a:spcPts val="0"/>
              </a:spcBef>
              <a:spcAft>
                <a:spcPts val="0"/>
              </a:spcAft>
              <a:buClr>
                <a:schemeClr val="dk1"/>
              </a:buClr>
              <a:buSzPts val="2000"/>
              <a:buChar char="•"/>
            </a:pPr>
            <a:r>
              <a:rPr lang="en-US" sz="3298"/>
              <a:t>Call it whatever you want… Talent wants:</a:t>
            </a:r>
            <a:endParaRPr/>
          </a:p>
          <a:p>
            <a:pPr marL="376961" lvl="0" indent="-167538" algn="l" rtl="0">
              <a:lnSpc>
                <a:spcPct val="90000"/>
              </a:lnSpc>
              <a:spcBef>
                <a:spcPts val="1649"/>
              </a:spcBef>
              <a:spcAft>
                <a:spcPts val="0"/>
              </a:spcAft>
              <a:buClr>
                <a:schemeClr val="dk1"/>
              </a:buClr>
              <a:buSzPts val="2000"/>
              <a:buNone/>
            </a:pPr>
            <a:endParaRPr sz="3298"/>
          </a:p>
          <a:p>
            <a:pPr marL="376961" lvl="0" indent="-376961" algn="l" rtl="0">
              <a:lnSpc>
                <a:spcPct val="90000"/>
              </a:lnSpc>
              <a:spcBef>
                <a:spcPts val="1649"/>
              </a:spcBef>
              <a:spcAft>
                <a:spcPts val="0"/>
              </a:spcAft>
              <a:buClr>
                <a:schemeClr val="dk1"/>
              </a:buClr>
              <a:buSzPts val="2000"/>
              <a:buChar char="•"/>
            </a:pPr>
            <a:r>
              <a:rPr lang="en-US" sz="3298"/>
              <a:t>Transit</a:t>
            </a:r>
            <a:endParaRPr/>
          </a:p>
          <a:p>
            <a:pPr marL="376961" lvl="0" indent="-376961" algn="l" rtl="0">
              <a:lnSpc>
                <a:spcPct val="90000"/>
              </a:lnSpc>
              <a:spcBef>
                <a:spcPts val="1649"/>
              </a:spcBef>
              <a:spcAft>
                <a:spcPts val="0"/>
              </a:spcAft>
              <a:buClr>
                <a:schemeClr val="dk1"/>
              </a:buClr>
              <a:buSzPts val="2000"/>
              <a:buChar char="•"/>
            </a:pPr>
            <a:r>
              <a:rPr lang="en-US" sz="3298"/>
              <a:t>Walkable retail and entertainment options</a:t>
            </a:r>
            <a:endParaRPr/>
          </a:p>
          <a:p>
            <a:pPr marL="376961" lvl="0" indent="-376961" algn="l" rtl="0">
              <a:lnSpc>
                <a:spcPct val="90000"/>
              </a:lnSpc>
              <a:spcBef>
                <a:spcPts val="1649"/>
              </a:spcBef>
              <a:spcAft>
                <a:spcPts val="0"/>
              </a:spcAft>
              <a:buClr>
                <a:schemeClr val="dk1"/>
              </a:buClr>
              <a:buSzPts val="2000"/>
              <a:buChar char="•"/>
            </a:pPr>
            <a:r>
              <a:rPr lang="en-US" sz="3298"/>
              <a:t>Public safety</a:t>
            </a:r>
            <a:endParaRPr/>
          </a:p>
          <a:p>
            <a:pPr marL="376961" lvl="0" indent="-376961" algn="l" rtl="0">
              <a:lnSpc>
                <a:spcPct val="90000"/>
              </a:lnSpc>
              <a:spcBef>
                <a:spcPts val="1649"/>
              </a:spcBef>
              <a:spcAft>
                <a:spcPts val="0"/>
              </a:spcAft>
              <a:buClr>
                <a:schemeClr val="dk1"/>
              </a:buClr>
              <a:buSzPts val="2000"/>
              <a:buChar char="•"/>
            </a:pPr>
            <a:r>
              <a:rPr lang="en-US" sz="3298"/>
              <a:t>Cultural amenities</a:t>
            </a:r>
            <a:endParaRPr/>
          </a:p>
          <a:p>
            <a:pPr marL="376961" lvl="0" indent="-376961" algn="l" rtl="0">
              <a:lnSpc>
                <a:spcPct val="90000"/>
              </a:lnSpc>
              <a:spcBef>
                <a:spcPts val="1649"/>
              </a:spcBef>
              <a:spcAft>
                <a:spcPts val="0"/>
              </a:spcAft>
              <a:buClr>
                <a:schemeClr val="dk1"/>
              </a:buClr>
              <a:buSzPts val="2000"/>
              <a:buChar char="•"/>
            </a:pPr>
            <a:r>
              <a:rPr lang="en-US" sz="3298"/>
              <a:t>Housing options</a:t>
            </a:r>
            <a:endParaRPr/>
          </a:p>
          <a:p>
            <a:pPr marL="376961" lvl="0" indent="-376961" algn="l" rtl="0">
              <a:lnSpc>
                <a:spcPct val="90000"/>
              </a:lnSpc>
              <a:spcBef>
                <a:spcPts val="1649"/>
              </a:spcBef>
              <a:spcAft>
                <a:spcPts val="0"/>
              </a:spcAft>
              <a:buClr>
                <a:schemeClr val="dk1"/>
              </a:buClr>
              <a:buSzPts val="2000"/>
              <a:buChar char="•"/>
            </a:pPr>
            <a:r>
              <a:rPr lang="en-US" sz="3298"/>
              <a:t>Public Spaces/Infrastructure</a:t>
            </a:r>
            <a:endParaRPr/>
          </a:p>
          <a:p>
            <a:pPr marL="376961" lvl="0" indent="-167538" algn="l" rtl="0">
              <a:lnSpc>
                <a:spcPct val="90000"/>
              </a:lnSpc>
              <a:spcBef>
                <a:spcPts val="1649"/>
              </a:spcBef>
              <a:spcAft>
                <a:spcPts val="0"/>
              </a:spcAft>
              <a:buClr>
                <a:schemeClr val="dk1"/>
              </a:buClr>
              <a:buSzPts val="2000"/>
              <a:buNone/>
            </a:pPr>
            <a:endParaRPr sz="3298"/>
          </a:p>
          <a:p>
            <a:pPr marL="1130884" lvl="1" indent="-167538" algn="l" rtl="0">
              <a:lnSpc>
                <a:spcPct val="90000"/>
              </a:lnSpc>
              <a:spcBef>
                <a:spcPts val="824"/>
              </a:spcBef>
              <a:spcAft>
                <a:spcPts val="0"/>
              </a:spcAft>
              <a:buClr>
                <a:schemeClr val="dk1"/>
              </a:buClr>
              <a:buSzPts val="2000"/>
              <a:buNone/>
            </a:pPr>
            <a:endParaRPr sz="3298"/>
          </a:p>
        </p:txBody>
      </p:sp>
    </p:spTree>
    <p:extLst>
      <p:ext uri="{BB962C8B-B14F-4D97-AF65-F5344CB8AC3E}">
        <p14:creationId xmlns:p14="http://schemas.microsoft.com/office/powerpoint/2010/main" val="12717818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pic>
        <p:nvPicPr>
          <p:cNvPr id="532" name="Google Shape;532;p69"/>
          <p:cNvPicPr preferRelativeResize="0"/>
          <p:nvPr/>
        </p:nvPicPr>
        <p:blipFill rotWithShape="1">
          <a:blip r:embed="rId3">
            <a:alphaModFix/>
          </a:blip>
          <a:srcRect t="2577" r="3646" b="1591"/>
          <a:stretch/>
        </p:blipFill>
        <p:spPr>
          <a:xfrm>
            <a:off x="832682" y="153153"/>
            <a:ext cx="10453939" cy="5680896"/>
          </a:xfrm>
          <a:prstGeom prst="rect">
            <a:avLst/>
          </a:prstGeom>
          <a:noFill/>
          <a:ln>
            <a:noFill/>
          </a:ln>
        </p:spPr>
      </p:pic>
      <p:pic>
        <p:nvPicPr>
          <p:cNvPr id="533" name="Google Shape;533;p69"/>
          <p:cNvPicPr preferRelativeResize="0">
            <a:picLocks noGrp="1"/>
          </p:cNvPicPr>
          <p:nvPr>
            <p:ph type="body" idx="1"/>
          </p:nvPr>
        </p:nvPicPr>
        <p:blipFill rotWithShape="1">
          <a:blip r:embed="rId4">
            <a:alphaModFix/>
          </a:blip>
          <a:srcRect/>
          <a:stretch/>
        </p:blipFill>
        <p:spPr>
          <a:xfrm>
            <a:off x="11893669" y="369437"/>
            <a:ext cx="8157051" cy="9478341"/>
          </a:xfrm>
          <a:prstGeom prst="rect">
            <a:avLst/>
          </a:prstGeom>
          <a:noFill/>
          <a:ln>
            <a:noFill/>
          </a:ln>
        </p:spPr>
      </p:pic>
      <p:sp>
        <p:nvSpPr>
          <p:cNvPr id="534" name="Google Shape;534;p69"/>
          <p:cNvSpPr txBox="1"/>
          <p:nvPr/>
        </p:nvSpPr>
        <p:spPr>
          <a:xfrm>
            <a:off x="553324" y="6764782"/>
            <a:ext cx="10084327" cy="2588304"/>
          </a:xfrm>
          <a:prstGeom prst="rect">
            <a:avLst/>
          </a:prstGeom>
          <a:noFill/>
          <a:ln>
            <a:noFill/>
          </a:ln>
        </p:spPr>
        <p:txBody>
          <a:bodyPr spcFirstLastPara="1" wrap="square" lIns="150756" tIns="75357" rIns="150756" bIns="7535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r>
              <a:rPr lang="en-US" sz="5277" b="0" i="0" u="none" strike="noStrike" cap="none">
                <a:solidFill>
                  <a:srgbClr val="000000"/>
                </a:solidFill>
                <a:latin typeface="Arial"/>
                <a:ea typeface="Arial"/>
                <a:cs typeface="Arial"/>
                <a:sym typeface="Arial"/>
              </a:rPr>
              <a:t>People want to be in high amenity locations regardless of where their workplaces are</a:t>
            </a:r>
            <a:endParaRPr sz="3808"/>
          </a:p>
        </p:txBody>
      </p:sp>
    </p:spTree>
    <p:extLst>
      <p:ext uri="{BB962C8B-B14F-4D97-AF65-F5344CB8AC3E}">
        <p14:creationId xmlns:p14="http://schemas.microsoft.com/office/powerpoint/2010/main" val="3410686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7"/>
            <a:ext cx="20104100" cy="1130855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algn="ctr"/>
            <a:endParaRPr lang="en-US" sz="3808"/>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97"/>
            <a:ext cx="3320272" cy="11308556"/>
          </a:xfrm>
          <a:prstGeom prst="rect">
            <a:avLst/>
          </a:prstGeom>
          <a:solidFill>
            <a:srgbClr val="5F6E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algn="ctr"/>
            <a:endParaRPr lang="en-US" sz="3808"/>
          </a:p>
        </p:txBody>
      </p:sp>
      <p:sp>
        <p:nvSpPr>
          <p:cNvPr id="2" name="Title 1">
            <a:extLst>
              <a:ext uri="{FF2B5EF4-FFF2-40B4-BE49-F238E27FC236}">
                <a16:creationId xmlns:a16="http://schemas.microsoft.com/office/drawing/2014/main" id="{CC5FEF5F-8962-4AA6-220D-F6B2F5918148}"/>
              </a:ext>
            </a:extLst>
          </p:cNvPr>
          <p:cNvSpPr>
            <a:spLocks noGrp="1"/>
          </p:cNvSpPr>
          <p:nvPr>
            <p:ph type="title"/>
          </p:nvPr>
        </p:nvSpPr>
        <p:spPr>
          <a:xfrm>
            <a:off x="1055465" y="3420936"/>
            <a:ext cx="4538517" cy="4467482"/>
          </a:xfrm>
          <a:prstGeom prst="ellipse">
            <a:avLst/>
          </a:prstGeom>
          <a:solidFill>
            <a:srgbClr val="262626"/>
          </a:solidFill>
          <a:ln w="174625" cmpd="thinThick">
            <a:solidFill>
              <a:srgbClr val="262626"/>
            </a:solidFill>
          </a:ln>
        </p:spPr>
        <p:txBody>
          <a:bodyPr vert="horz" lIns="150781" tIns="75390" rIns="150781" bIns="7539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algn="ctr">
              <a:spcBef>
                <a:spcPct val="0"/>
              </a:spcBef>
            </a:pPr>
            <a:r>
              <a:rPr lang="en-US" sz="4000" kern="1200" dirty="0">
                <a:solidFill>
                  <a:srgbClr val="FFFFFF"/>
                </a:solidFill>
                <a:latin typeface="+mj-lt"/>
                <a:ea typeface="+mj-ea"/>
                <a:cs typeface="+mj-cs"/>
              </a:rPr>
              <a:t>Work from </a:t>
            </a: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home</a:t>
            </a: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freed people to move wherever they wanted</a:t>
            </a:r>
          </a:p>
        </p:txBody>
      </p:sp>
    </p:spTree>
    <p:extLst>
      <p:ext uri="{BB962C8B-B14F-4D97-AF65-F5344CB8AC3E}">
        <p14:creationId xmlns:p14="http://schemas.microsoft.com/office/powerpoint/2010/main" val="4988751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7"/>
            <a:ext cx="20104100" cy="1130855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algn="ctr"/>
            <a:endParaRPr lang="en-US" sz="3808"/>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97"/>
            <a:ext cx="3320272" cy="11308556"/>
          </a:xfrm>
          <a:prstGeom prst="rect">
            <a:avLst/>
          </a:prstGeom>
          <a:solidFill>
            <a:srgbClr val="5F6E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algn="ctr"/>
            <a:endParaRPr lang="en-US" sz="3808"/>
          </a:p>
        </p:txBody>
      </p:sp>
      <p:sp>
        <p:nvSpPr>
          <p:cNvPr id="2" name="Title 1">
            <a:extLst>
              <a:ext uri="{FF2B5EF4-FFF2-40B4-BE49-F238E27FC236}">
                <a16:creationId xmlns:a16="http://schemas.microsoft.com/office/drawing/2014/main" id="{CC5FEF5F-8962-4AA6-220D-F6B2F5918148}"/>
              </a:ext>
            </a:extLst>
          </p:cNvPr>
          <p:cNvSpPr>
            <a:spLocks noGrp="1"/>
          </p:cNvSpPr>
          <p:nvPr>
            <p:ph type="title"/>
          </p:nvPr>
        </p:nvSpPr>
        <p:spPr>
          <a:xfrm>
            <a:off x="1055465" y="3420936"/>
            <a:ext cx="4538517" cy="4467482"/>
          </a:xfrm>
          <a:prstGeom prst="ellipse">
            <a:avLst/>
          </a:prstGeom>
          <a:solidFill>
            <a:srgbClr val="262626"/>
          </a:solidFill>
          <a:ln w="174625" cmpd="thinThick">
            <a:solidFill>
              <a:srgbClr val="262626"/>
            </a:solidFill>
          </a:ln>
        </p:spPr>
        <p:txBody>
          <a:bodyPr vert="horz" lIns="150781" tIns="75390" rIns="150781" bIns="75390" rtlCol="0" anchor="ctr">
            <a:normAutofit fontScale="9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algn="ctr">
              <a:spcBef>
                <a:spcPct val="0"/>
              </a:spcBef>
            </a:pPr>
            <a:br>
              <a:rPr lang="en-US" sz="4287" kern="1200" dirty="0">
                <a:solidFill>
                  <a:srgbClr val="FFFFFF"/>
                </a:solidFill>
                <a:latin typeface="+mj-lt"/>
                <a:ea typeface="+mj-ea"/>
                <a:cs typeface="+mj-cs"/>
              </a:rPr>
            </a:br>
            <a:r>
              <a:rPr lang="en-US" sz="4287" kern="1200" dirty="0">
                <a:solidFill>
                  <a:srgbClr val="FFFFFF"/>
                </a:solidFill>
                <a:latin typeface="+mj-lt"/>
                <a:ea typeface="+mj-ea"/>
                <a:cs typeface="+mj-cs"/>
              </a:rPr>
              <a:t>But people aren’t </a:t>
            </a:r>
            <a:r>
              <a:rPr lang="en-US" sz="4287" kern="1200">
                <a:solidFill>
                  <a:srgbClr val="FFFFFF"/>
                </a:solidFill>
                <a:latin typeface="+mj-lt"/>
                <a:ea typeface="+mj-ea"/>
                <a:cs typeface="+mj-cs"/>
              </a:rPr>
              <a:t>following jobs </a:t>
            </a:r>
            <a:r>
              <a:rPr lang="en-US" sz="4287" kern="1200" dirty="0">
                <a:solidFill>
                  <a:srgbClr val="FFFFFF"/>
                </a:solidFill>
                <a:latin typeface="+mj-lt"/>
                <a:ea typeface="+mj-ea"/>
                <a:cs typeface="+mj-cs"/>
              </a:rPr>
              <a:t>or low costs</a:t>
            </a:r>
          </a:p>
        </p:txBody>
      </p:sp>
      <p:pic>
        <p:nvPicPr>
          <p:cNvPr id="5" name="Picture 4" descr="Table&#10;&#10;Description automatically generated">
            <a:extLst>
              <a:ext uri="{FF2B5EF4-FFF2-40B4-BE49-F238E27FC236}">
                <a16:creationId xmlns:a16="http://schemas.microsoft.com/office/drawing/2014/main" id="{0C2B6CFD-3A4C-B3D5-C7D9-4DD1CC15A28C}"/>
              </a:ext>
            </a:extLst>
          </p:cNvPr>
          <p:cNvPicPr>
            <a:picLocks noChangeAspect="1"/>
          </p:cNvPicPr>
          <p:nvPr/>
        </p:nvPicPr>
        <p:blipFill>
          <a:blip r:embed="rId2"/>
          <a:stretch>
            <a:fillRect/>
          </a:stretch>
        </p:blipFill>
        <p:spPr>
          <a:xfrm>
            <a:off x="6186675" y="187702"/>
            <a:ext cx="11449158" cy="10933946"/>
          </a:xfrm>
          <a:prstGeom prst="rect">
            <a:avLst/>
          </a:prstGeom>
        </p:spPr>
      </p:pic>
    </p:spTree>
    <p:extLst>
      <p:ext uri="{BB962C8B-B14F-4D97-AF65-F5344CB8AC3E}">
        <p14:creationId xmlns:p14="http://schemas.microsoft.com/office/powerpoint/2010/main" val="12711498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8"/>
        <p:cNvGrpSpPr/>
        <p:nvPr/>
      </p:nvGrpSpPr>
      <p:grpSpPr>
        <a:xfrm>
          <a:off x="0" y="0"/>
          <a:ext cx="0" cy="0"/>
          <a:chOff x="0" y="0"/>
          <a:chExt cx="0" cy="0"/>
        </a:xfrm>
      </p:grpSpPr>
      <p:sp>
        <p:nvSpPr>
          <p:cNvPr id="539" name="Google Shape;539;p32"/>
          <p:cNvSpPr/>
          <p:nvPr/>
        </p:nvSpPr>
        <p:spPr>
          <a:xfrm>
            <a:off x="0" y="397"/>
            <a:ext cx="20104100" cy="11308556"/>
          </a:xfrm>
          <a:prstGeom prst="rect">
            <a:avLst/>
          </a:prstGeom>
          <a:solidFill>
            <a:schemeClr val="lt1"/>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540" name="Google Shape;540;p32"/>
          <p:cNvSpPr/>
          <p:nvPr/>
        </p:nvSpPr>
        <p:spPr>
          <a:xfrm>
            <a:off x="0" y="397"/>
            <a:ext cx="9156184" cy="11308556"/>
          </a:xfrm>
          <a:custGeom>
            <a:avLst/>
            <a:gdLst/>
            <a:ahLst/>
            <a:cxnLst/>
            <a:rect l="l" t="t" r="r" b="b"/>
            <a:pathLst>
              <a:path w="5552708" h="6858000" extrusionOk="0">
                <a:moveTo>
                  <a:pt x="0" y="0"/>
                </a:moveTo>
                <a:lnTo>
                  <a:pt x="5443651" y="0"/>
                </a:lnTo>
                <a:lnTo>
                  <a:pt x="5443781" y="512"/>
                </a:lnTo>
                <a:cubicBezTo>
                  <a:pt x="5446206" y="7309"/>
                  <a:pt x="5449083" y="15278"/>
                  <a:pt x="5444033" y="20501"/>
                </a:cubicBezTo>
                <a:cubicBezTo>
                  <a:pt x="5435420" y="27795"/>
                  <a:pt x="5439966" y="35996"/>
                  <a:pt x="5439390" y="44768"/>
                </a:cubicBezTo>
                <a:cubicBezTo>
                  <a:pt x="5431962" y="55410"/>
                  <a:pt x="5437588" y="94208"/>
                  <a:pt x="5443913" y="104988"/>
                </a:cubicBezTo>
                <a:cubicBezTo>
                  <a:pt x="5467308" y="131885"/>
                  <a:pt x="5440518" y="182050"/>
                  <a:pt x="5458241" y="204162"/>
                </a:cubicBezTo>
                <a:cubicBezTo>
                  <a:pt x="5460281" y="211583"/>
                  <a:pt x="5460566" y="218611"/>
                  <a:pt x="5459763" y="225360"/>
                </a:cubicBezTo>
                <a:lnTo>
                  <a:pt x="5454996" y="243902"/>
                </a:lnTo>
                <a:lnTo>
                  <a:pt x="5448597" y="248483"/>
                </a:lnTo>
                <a:lnTo>
                  <a:pt x="5448458" y="260196"/>
                </a:lnTo>
                <a:lnTo>
                  <a:pt x="5447150" y="263377"/>
                </a:lnTo>
                <a:cubicBezTo>
                  <a:pt x="5448938" y="273127"/>
                  <a:pt x="5457762" y="301628"/>
                  <a:pt x="5459187" y="318691"/>
                </a:cubicBezTo>
                <a:cubicBezTo>
                  <a:pt x="5456617" y="351374"/>
                  <a:pt x="5481393" y="329570"/>
                  <a:pt x="5455708" y="365759"/>
                </a:cubicBezTo>
                <a:cubicBezTo>
                  <a:pt x="5472236" y="419311"/>
                  <a:pt x="5443611" y="447897"/>
                  <a:pt x="5473651" y="492182"/>
                </a:cubicBezTo>
                <a:cubicBezTo>
                  <a:pt x="5483259" y="556102"/>
                  <a:pt x="5473858" y="624576"/>
                  <a:pt x="5481453" y="689666"/>
                </a:cubicBezTo>
                <a:cubicBezTo>
                  <a:pt x="5481825" y="737836"/>
                  <a:pt x="5505966" y="768312"/>
                  <a:pt x="5488233" y="816332"/>
                </a:cubicBezTo>
                <a:cubicBezTo>
                  <a:pt x="5492515" y="818482"/>
                  <a:pt x="5526923" y="887911"/>
                  <a:pt x="5529718" y="891550"/>
                </a:cubicBezTo>
                <a:lnTo>
                  <a:pt x="5536104" y="903318"/>
                </a:lnTo>
                <a:lnTo>
                  <a:pt x="5535257" y="905308"/>
                </a:lnTo>
                <a:cubicBezTo>
                  <a:pt x="5534066" y="913418"/>
                  <a:pt x="5535399" y="917837"/>
                  <a:pt x="5537840" y="920621"/>
                </a:cubicBezTo>
                <a:lnTo>
                  <a:pt x="5541663" y="922876"/>
                </a:lnTo>
                <a:lnTo>
                  <a:pt x="5544456" y="933037"/>
                </a:lnTo>
                <a:lnTo>
                  <a:pt x="5552708" y="952132"/>
                </a:lnTo>
                <a:lnTo>
                  <a:pt x="5551675" y="956570"/>
                </a:lnTo>
                <a:lnTo>
                  <a:pt x="5531341" y="1064863"/>
                </a:lnTo>
                <a:cubicBezTo>
                  <a:pt x="5534620" y="1074818"/>
                  <a:pt x="5537566" y="1085372"/>
                  <a:pt x="5539998" y="1096340"/>
                </a:cubicBezTo>
                <a:lnTo>
                  <a:pt x="5541075" y="1102915"/>
                </a:lnTo>
                <a:lnTo>
                  <a:pt x="5540822" y="1103143"/>
                </a:lnTo>
                <a:cubicBezTo>
                  <a:pt x="5540471" y="1104784"/>
                  <a:pt x="5540605" y="1107024"/>
                  <a:pt x="5541413" y="1110274"/>
                </a:cubicBezTo>
                <a:lnTo>
                  <a:pt x="5543038" y="1114901"/>
                </a:lnTo>
                <a:cubicBezTo>
                  <a:pt x="5543735" y="1119151"/>
                  <a:pt x="5544432" y="1123402"/>
                  <a:pt x="5545128" y="1127652"/>
                </a:cubicBezTo>
                <a:lnTo>
                  <a:pt x="5544028" y="1132698"/>
                </a:lnTo>
                <a:cubicBezTo>
                  <a:pt x="5534609" y="1151029"/>
                  <a:pt x="5496304" y="1149042"/>
                  <a:pt x="5514811" y="1177140"/>
                </a:cubicBezTo>
                <a:cubicBezTo>
                  <a:pt x="5509719" y="1211798"/>
                  <a:pt x="5486957" y="1231445"/>
                  <a:pt x="5496402" y="1265293"/>
                </a:cubicBezTo>
                <a:cubicBezTo>
                  <a:pt x="5491550" y="1297727"/>
                  <a:pt x="5479431" y="1324727"/>
                  <a:pt x="5481620" y="1353039"/>
                </a:cubicBezTo>
                <a:cubicBezTo>
                  <a:pt x="5473631" y="1363324"/>
                  <a:pt x="5469597" y="1373497"/>
                  <a:pt x="5477938" y="1385038"/>
                </a:cubicBezTo>
                <a:cubicBezTo>
                  <a:pt x="5470625" y="1414924"/>
                  <a:pt x="5455771" y="1420367"/>
                  <a:pt x="5464009" y="1441067"/>
                </a:cubicBezTo>
                <a:cubicBezTo>
                  <a:pt x="5439287" y="1455035"/>
                  <a:pt x="5447714" y="1457216"/>
                  <a:pt x="5453063" y="1466104"/>
                </a:cubicBezTo>
                <a:cubicBezTo>
                  <a:pt x="5453164" y="1466506"/>
                  <a:pt x="5453267" y="1466908"/>
                  <a:pt x="5453368" y="1467310"/>
                </a:cubicBezTo>
                <a:lnTo>
                  <a:pt x="5449849" y="1469198"/>
                </a:lnTo>
                <a:lnTo>
                  <a:pt x="5447717" y="1473816"/>
                </a:lnTo>
                <a:lnTo>
                  <a:pt x="5446906" y="1487106"/>
                </a:lnTo>
                <a:cubicBezTo>
                  <a:pt x="5447081" y="1488810"/>
                  <a:pt x="5447254" y="1490514"/>
                  <a:pt x="5447429" y="1492218"/>
                </a:cubicBezTo>
                <a:cubicBezTo>
                  <a:pt x="5447480" y="1495695"/>
                  <a:pt x="5447119" y="1497953"/>
                  <a:pt x="5446434" y="1499455"/>
                </a:cubicBezTo>
                <a:lnTo>
                  <a:pt x="5446146" y="1499600"/>
                </a:lnTo>
                <a:lnTo>
                  <a:pt x="5445728" y="1506449"/>
                </a:lnTo>
                <a:cubicBezTo>
                  <a:pt x="5445627" y="1518090"/>
                  <a:pt x="5446096" y="1529498"/>
                  <a:pt x="5447013" y="1540420"/>
                </a:cubicBezTo>
                <a:cubicBezTo>
                  <a:pt x="5431084" y="1547368"/>
                  <a:pt x="5443219" y="1588924"/>
                  <a:pt x="5416036" y="1580834"/>
                </a:cubicBezTo>
                <a:cubicBezTo>
                  <a:pt x="5416447" y="1595454"/>
                  <a:pt x="5426812" y="1605684"/>
                  <a:pt x="5409252" y="1598373"/>
                </a:cubicBezTo>
                <a:cubicBezTo>
                  <a:pt x="5408864" y="1603115"/>
                  <a:pt x="5406927" y="1605804"/>
                  <a:pt x="5404223" y="1607549"/>
                </a:cubicBezTo>
                <a:lnTo>
                  <a:pt x="5403003" y="1607994"/>
                </a:lnTo>
                <a:lnTo>
                  <a:pt x="5404366" y="1640580"/>
                </a:lnTo>
                <a:lnTo>
                  <a:pt x="5402429" y="1644617"/>
                </a:lnTo>
                <a:cubicBezTo>
                  <a:pt x="5403628" y="1651821"/>
                  <a:pt x="5404828" y="1659024"/>
                  <a:pt x="5406027" y="1666228"/>
                </a:cubicBezTo>
                <a:lnTo>
                  <a:pt x="5409538" y="1680703"/>
                </a:lnTo>
                <a:lnTo>
                  <a:pt x="5405582" y="1870222"/>
                </a:lnTo>
                <a:cubicBezTo>
                  <a:pt x="5407505" y="1917082"/>
                  <a:pt x="5419912" y="1922890"/>
                  <a:pt x="5418948" y="1979530"/>
                </a:cubicBezTo>
                <a:cubicBezTo>
                  <a:pt x="5381653" y="1974789"/>
                  <a:pt x="5447295" y="2092994"/>
                  <a:pt x="5405060" y="2051964"/>
                </a:cubicBezTo>
                <a:cubicBezTo>
                  <a:pt x="5406099" y="2068965"/>
                  <a:pt x="5389286" y="2084064"/>
                  <a:pt x="5378701" y="2073120"/>
                </a:cubicBezTo>
                <a:cubicBezTo>
                  <a:pt x="5397285" y="2126878"/>
                  <a:pt x="5362129" y="2197651"/>
                  <a:pt x="5366006" y="2256053"/>
                </a:cubicBezTo>
                <a:cubicBezTo>
                  <a:pt x="5334011" y="2283221"/>
                  <a:pt x="5362023" y="2269954"/>
                  <a:pt x="5352501" y="2301374"/>
                </a:cubicBezTo>
                <a:cubicBezTo>
                  <a:pt x="5379308" y="2296096"/>
                  <a:pt x="5332887" y="2338416"/>
                  <a:pt x="5361572" y="2344135"/>
                </a:cubicBezTo>
                <a:cubicBezTo>
                  <a:pt x="5358931" y="2349671"/>
                  <a:pt x="5355467" y="2354856"/>
                  <a:pt x="5351776" y="2360013"/>
                </a:cubicBezTo>
                <a:lnTo>
                  <a:pt x="5349856" y="2362723"/>
                </a:lnTo>
                <a:lnTo>
                  <a:pt x="5347182" y="2374239"/>
                </a:lnTo>
                <a:lnTo>
                  <a:pt x="5340172" y="2376629"/>
                </a:lnTo>
                <a:lnTo>
                  <a:pt x="5331662" y="2393351"/>
                </a:lnTo>
                <a:cubicBezTo>
                  <a:pt x="5329441" y="2399746"/>
                  <a:pt x="5328181" y="2406782"/>
                  <a:pt x="5328482" y="2414790"/>
                </a:cubicBezTo>
                <a:cubicBezTo>
                  <a:pt x="5337359" y="2435605"/>
                  <a:pt x="5319289" y="2463646"/>
                  <a:pt x="5316501" y="2490864"/>
                </a:cubicBezTo>
                <a:cubicBezTo>
                  <a:pt x="5317127" y="2495175"/>
                  <a:pt x="5317754" y="2499486"/>
                  <a:pt x="5318378" y="2503797"/>
                </a:cubicBezTo>
                <a:lnTo>
                  <a:pt x="5307008" y="2543608"/>
                </a:lnTo>
                <a:cubicBezTo>
                  <a:pt x="5304307" y="2555015"/>
                  <a:pt x="5302094" y="2566933"/>
                  <a:pt x="5300817" y="2579627"/>
                </a:cubicBezTo>
                <a:lnTo>
                  <a:pt x="5300491" y="2603469"/>
                </a:lnTo>
                <a:lnTo>
                  <a:pt x="5297327" y="2609298"/>
                </a:lnTo>
                <a:cubicBezTo>
                  <a:pt x="5296149" y="2620041"/>
                  <a:pt x="5302481" y="2635343"/>
                  <a:pt x="5292648" y="2632709"/>
                </a:cubicBezTo>
                <a:lnTo>
                  <a:pt x="5294499" y="2645215"/>
                </a:lnTo>
                <a:lnTo>
                  <a:pt x="5284921" y="2655995"/>
                </a:lnTo>
                <a:cubicBezTo>
                  <a:pt x="5282893" y="2657043"/>
                  <a:pt x="5280790" y="2657749"/>
                  <a:pt x="5278681" y="2658097"/>
                </a:cubicBezTo>
                <a:lnTo>
                  <a:pt x="5279052" y="2675265"/>
                </a:lnTo>
                <a:lnTo>
                  <a:pt x="5271485" y="2688260"/>
                </a:lnTo>
                <a:cubicBezTo>
                  <a:pt x="5272192" y="2692435"/>
                  <a:pt x="5272901" y="2696610"/>
                  <a:pt x="5273609" y="2700785"/>
                </a:cubicBezTo>
                <a:lnTo>
                  <a:pt x="5272098" y="2705655"/>
                </a:lnTo>
                <a:lnTo>
                  <a:pt x="5267605" y="2717660"/>
                </a:lnTo>
                <a:cubicBezTo>
                  <a:pt x="5264770" y="2723740"/>
                  <a:pt x="5261426" y="2730522"/>
                  <a:pt x="5258449" y="2738177"/>
                </a:cubicBezTo>
                <a:lnTo>
                  <a:pt x="5256679" y="2744727"/>
                </a:lnTo>
                <a:lnTo>
                  <a:pt x="5245116" y="2757932"/>
                </a:lnTo>
                <a:cubicBezTo>
                  <a:pt x="5236430" y="2767502"/>
                  <a:pt x="5230416" y="2775146"/>
                  <a:pt x="5233122" y="2784915"/>
                </a:cubicBezTo>
                <a:cubicBezTo>
                  <a:pt x="5221620" y="2799359"/>
                  <a:pt x="5193828" y="2806744"/>
                  <a:pt x="5197792" y="2830475"/>
                </a:cubicBezTo>
                <a:cubicBezTo>
                  <a:pt x="5186798" y="2821932"/>
                  <a:pt x="5192955" y="2855565"/>
                  <a:pt x="5180199" y="2857691"/>
                </a:cubicBezTo>
                <a:cubicBezTo>
                  <a:pt x="5170100" y="2858096"/>
                  <a:pt x="5169614" y="2868393"/>
                  <a:pt x="5164940" y="2875644"/>
                </a:cubicBezTo>
                <a:cubicBezTo>
                  <a:pt x="5154127" y="2879787"/>
                  <a:pt x="5139696" y="2917521"/>
                  <a:pt x="5139323" y="2931296"/>
                </a:cubicBezTo>
                <a:cubicBezTo>
                  <a:pt x="5144210" y="2970932"/>
                  <a:pt x="5099528" y="2996158"/>
                  <a:pt x="5102390" y="3027705"/>
                </a:cubicBezTo>
                <a:cubicBezTo>
                  <a:pt x="5100365" y="3035586"/>
                  <a:pt x="5097192" y="3041915"/>
                  <a:pt x="5093321" y="3047244"/>
                </a:cubicBezTo>
                <a:lnTo>
                  <a:pt x="5080729" y="3060118"/>
                </a:lnTo>
                <a:lnTo>
                  <a:pt x="5073626" y="3059690"/>
                </a:lnTo>
                <a:lnTo>
                  <a:pt x="5067867" y="3069806"/>
                </a:lnTo>
                <a:lnTo>
                  <a:pt x="5065335" y="3071678"/>
                </a:lnTo>
                <a:cubicBezTo>
                  <a:pt x="5060475" y="3075234"/>
                  <a:pt x="5055815" y="3078901"/>
                  <a:pt x="5051806" y="3083233"/>
                </a:cubicBezTo>
                <a:cubicBezTo>
                  <a:pt x="5076417" y="3100024"/>
                  <a:pt x="5021773" y="3122856"/>
                  <a:pt x="5047824" y="3128247"/>
                </a:cubicBezTo>
                <a:cubicBezTo>
                  <a:pt x="5030083" y="3154978"/>
                  <a:pt x="5059535" y="3153095"/>
                  <a:pt x="5022444" y="3166893"/>
                </a:cubicBezTo>
                <a:cubicBezTo>
                  <a:pt x="5009215" y="3225035"/>
                  <a:pt x="4960350" y="3252747"/>
                  <a:pt x="4961916" y="3312149"/>
                </a:cubicBezTo>
                <a:cubicBezTo>
                  <a:pt x="4955371" y="3297387"/>
                  <a:pt x="4932004" y="3332561"/>
                  <a:pt x="4928070" y="3349450"/>
                </a:cubicBezTo>
                <a:cubicBezTo>
                  <a:pt x="4901199" y="3293116"/>
                  <a:pt x="4891428" y="3463059"/>
                  <a:pt x="4858652" y="3443841"/>
                </a:cubicBezTo>
                <a:cubicBezTo>
                  <a:pt x="4840872" y="3495884"/>
                  <a:pt x="4832958" y="3617975"/>
                  <a:pt x="4821392" y="3661714"/>
                </a:cubicBezTo>
                <a:cubicBezTo>
                  <a:pt x="4823621" y="3666551"/>
                  <a:pt x="4824768" y="3671561"/>
                  <a:pt x="4825147" y="3676668"/>
                </a:cubicBezTo>
                <a:lnTo>
                  <a:pt x="4824341" y="3691352"/>
                </a:lnTo>
                <a:lnTo>
                  <a:pt x="4822735" y="3692500"/>
                </a:lnTo>
                <a:cubicBezTo>
                  <a:pt x="4817912" y="3698748"/>
                  <a:pt x="4816795" y="3703524"/>
                  <a:pt x="4817318" y="3707640"/>
                </a:cubicBezTo>
                <a:lnTo>
                  <a:pt x="4819146" y="3712253"/>
                </a:lnTo>
                <a:lnTo>
                  <a:pt x="4816373" y="3723048"/>
                </a:lnTo>
                <a:lnTo>
                  <a:pt x="4813460" y="3745409"/>
                </a:lnTo>
                <a:lnTo>
                  <a:pt x="4810527" y="3748566"/>
                </a:lnTo>
                <a:cubicBezTo>
                  <a:pt x="4798737" y="3762490"/>
                  <a:pt x="4755451" y="3809983"/>
                  <a:pt x="4742720" y="3828954"/>
                </a:cubicBezTo>
                <a:lnTo>
                  <a:pt x="4731784" y="3868871"/>
                </a:lnTo>
                <a:lnTo>
                  <a:pt x="4731481" y="3868898"/>
                </a:lnTo>
                <a:cubicBezTo>
                  <a:pt x="4730422" y="3870084"/>
                  <a:pt x="4729442" y="3872132"/>
                  <a:pt x="4728490" y="3875525"/>
                </a:cubicBezTo>
                <a:lnTo>
                  <a:pt x="4727500" y="3880683"/>
                </a:lnTo>
                <a:lnTo>
                  <a:pt x="4719663" y="3896892"/>
                </a:lnTo>
                <a:lnTo>
                  <a:pt x="4715899" y="3897345"/>
                </a:lnTo>
                <a:cubicBezTo>
                  <a:pt x="4715876" y="3897775"/>
                  <a:pt x="4715854" y="3898203"/>
                  <a:pt x="4715832" y="3898632"/>
                </a:cubicBezTo>
                <a:lnTo>
                  <a:pt x="4618476" y="4076334"/>
                </a:lnTo>
                <a:cubicBezTo>
                  <a:pt x="4617399" y="4112851"/>
                  <a:pt x="4590920" y="4122978"/>
                  <a:pt x="4576303" y="4154580"/>
                </a:cubicBezTo>
                <a:cubicBezTo>
                  <a:pt x="4585172" y="4189077"/>
                  <a:pt x="4550681" y="4172136"/>
                  <a:pt x="4536795" y="4186216"/>
                </a:cubicBezTo>
                <a:lnTo>
                  <a:pt x="4534335" y="4190678"/>
                </a:lnTo>
                <a:lnTo>
                  <a:pt x="4532585" y="4203860"/>
                </a:lnTo>
                <a:cubicBezTo>
                  <a:pt x="4532638" y="4205567"/>
                  <a:pt x="4532692" y="4207276"/>
                  <a:pt x="4532745" y="4208983"/>
                </a:cubicBezTo>
                <a:cubicBezTo>
                  <a:pt x="4532551" y="4212450"/>
                  <a:pt x="4532031" y="4214675"/>
                  <a:pt x="4531239" y="4216126"/>
                </a:cubicBezTo>
                <a:lnTo>
                  <a:pt x="4530941" y="4216251"/>
                </a:lnTo>
                <a:lnTo>
                  <a:pt x="4530039" y="4223045"/>
                </a:lnTo>
                <a:cubicBezTo>
                  <a:pt x="4529114" y="4234633"/>
                  <a:pt x="4528779" y="4246020"/>
                  <a:pt x="4528920" y="4256957"/>
                </a:cubicBezTo>
                <a:cubicBezTo>
                  <a:pt x="4512505" y="4262858"/>
                  <a:pt x="4521695" y="4305010"/>
                  <a:pt x="4495092" y="4295227"/>
                </a:cubicBezTo>
                <a:cubicBezTo>
                  <a:pt x="4494469" y="4309813"/>
                  <a:pt x="4504108" y="4320656"/>
                  <a:pt x="4487069" y="4312260"/>
                </a:cubicBezTo>
                <a:cubicBezTo>
                  <a:pt x="4486347" y="4316957"/>
                  <a:pt x="4484219" y="4319510"/>
                  <a:pt x="4481391" y="4321074"/>
                </a:cubicBezTo>
                <a:lnTo>
                  <a:pt x="4480140" y="4321443"/>
                </a:lnTo>
                <a:lnTo>
                  <a:pt x="4479199" y="4353976"/>
                </a:lnTo>
                <a:lnTo>
                  <a:pt x="4476976" y="4357874"/>
                </a:lnTo>
                <a:cubicBezTo>
                  <a:pt x="4477666" y="4365122"/>
                  <a:pt x="4478355" y="4372372"/>
                  <a:pt x="4479044" y="4379621"/>
                </a:cubicBezTo>
                <a:lnTo>
                  <a:pt x="4478683" y="4390568"/>
                </a:lnTo>
                <a:lnTo>
                  <a:pt x="4481532" y="4394254"/>
                </a:lnTo>
                <a:cubicBezTo>
                  <a:pt x="4482969" y="4397909"/>
                  <a:pt x="4482918" y="4402720"/>
                  <a:pt x="4479499" y="4410114"/>
                </a:cubicBezTo>
                <a:lnTo>
                  <a:pt x="4478153" y="4411710"/>
                </a:lnTo>
                <a:lnTo>
                  <a:pt x="4480616" y="4425622"/>
                </a:lnTo>
                <a:cubicBezTo>
                  <a:pt x="4482131" y="4430247"/>
                  <a:pt x="4484387" y="4434528"/>
                  <a:pt x="4487688" y="4438292"/>
                </a:cubicBezTo>
                <a:cubicBezTo>
                  <a:pt x="4457664" y="4477897"/>
                  <a:pt x="4468221" y="4523123"/>
                  <a:pt x="4454727" y="4569970"/>
                </a:cubicBezTo>
                <a:cubicBezTo>
                  <a:pt x="4417898" y="4583966"/>
                  <a:pt x="4440689" y="4674230"/>
                  <a:pt x="4469804" y="4692415"/>
                </a:cubicBezTo>
                <a:cubicBezTo>
                  <a:pt x="4432851" y="4685322"/>
                  <a:pt x="4490117" y="4807198"/>
                  <a:pt x="4450795" y="4763659"/>
                </a:cubicBezTo>
                <a:cubicBezTo>
                  <a:pt x="4450628" y="4780652"/>
                  <a:pt x="4432755" y="4794620"/>
                  <a:pt x="4422945" y="4783049"/>
                </a:cubicBezTo>
                <a:cubicBezTo>
                  <a:pt x="4437721" y="4837759"/>
                  <a:pt x="4397569" y="4905997"/>
                  <a:pt x="4397314" y="4964397"/>
                </a:cubicBezTo>
                <a:cubicBezTo>
                  <a:pt x="4363407" y="4989414"/>
                  <a:pt x="4392349" y="4977986"/>
                  <a:pt x="4380606" y="5008665"/>
                </a:cubicBezTo>
                <a:cubicBezTo>
                  <a:pt x="4407778" y="5005114"/>
                  <a:pt x="4358378" y="5044304"/>
                  <a:pt x="4386649" y="5051823"/>
                </a:cubicBezTo>
                <a:cubicBezTo>
                  <a:pt x="4383620" y="5057169"/>
                  <a:pt x="4379789" y="5062109"/>
                  <a:pt x="4375733" y="5067011"/>
                </a:cubicBezTo>
                <a:lnTo>
                  <a:pt x="4373624" y="5069584"/>
                </a:lnTo>
                <a:lnTo>
                  <a:pt x="4370134" y="5080883"/>
                </a:lnTo>
                <a:lnTo>
                  <a:pt x="4362957" y="5082819"/>
                </a:lnTo>
                <a:lnTo>
                  <a:pt x="4333195" y="5221840"/>
                </a:lnTo>
                <a:cubicBezTo>
                  <a:pt x="4335888" y="5234770"/>
                  <a:pt x="4329894" y="5274591"/>
                  <a:pt x="4320037" y="5281999"/>
                </a:cubicBezTo>
                <a:cubicBezTo>
                  <a:pt x="4316990" y="5290274"/>
                  <a:pt x="4318795" y="5300010"/>
                  <a:pt x="4308816" y="5303704"/>
                </a:cubicBezTo>
                <a:cubicBezTo>
                  <a:pt x="4300851" y="5321498"/>
                  <a:pt x="4282560" y="5362240"/>
                  <a:pt x="4272244" y="5388756"/>
                </a:cubicBezTo>
                <a:cubicBezTo>
                  <a:pt x="4281980" y="5405143"/>
                  <a:pt x="4255067" y="5425092"/>
                  <a:pt x="4246915" y="5462809"/>
                </a:cubicBezTo>
                <a:cubicBezTo>
                  <a:pt x="4258299" y="5480842"/>
                  <a:pt x="4241233" y="5488203"/>
                  <a:pt x="4255030" y="5521632"/>
                </a:cubicBezTo>
                <a:cubicBezTo>
                  <a:pt x="4253005" y="5522647"/>
                  <a:pt x="4251068" y="5523996"/>
                  <a:pt x="4249277" y="5525636"/>
                </a:cubicBezTo>
                <a:cubicBezTo>
                  <a:pt x="4238872" y="5535166"/>
                  <a:pt x="4235581" y="5552275"/>
                  <a:pt x="4241924" y="5563850"/>
                </a:cubicBezTo>
                <a:cubicBezTo>
                  <a:pt x="4259047" y="5616453"/>
                  <a:pt x="4250256" y="5660812"/>
                  <a:pt x="4248240" y="5703386"/>
                </a:cubicBezTo>
                <a:cubicBezTo>
                  <a:pt x="4243085" y="5751111"/>
                  <a:pt x="4218929" y="5715189"/>
                  <a:pt x="4232982" y="5777907"/>
                </a:cubicBezTo>
                <a:cubicBezTo>
                  <a:pt x="4221558" y="5782651"/>
                  <a:pt x="4219728" y="5790057"/>
                  <a:pt x="4222394" y="5803443"/>
                </a:cubicBezTo>
                <a:cubicBezTo>
                  <a:pt x="4219121" y="5826511"/>
                  <a:pt x="4193576" y="5820653"/>
                  <a:pt x="4204974" y="5846279"/>
                </a:cubicBezTo>
                <a:cubicBezTo>
                  <a:pt x="4191825" y="5839931"/>
                  <a:pt x="4191753" y="5888934"/>
                  <a:pt x="4179217" y="5876046"/>
                </a:cubicBezTo>
                <a:cubicBezTo>
                  <a:pt x="4163863" y="5888983"/>
                  <a:pt x="4183376" y="5899672"/>
                  <a:pt x="4169698" y="5912761"/>
                </a:cubicBezTo>
                <a:cubicBezTo>
                  <a:pt x="4164113" y="5929085"/>
                  <a:pt x="4186281" y="5905514"/>
                  <a:pt x="4183963" y="5924201"/>
                </a:cubicBezTo>
                <a:lnTo>
                  <a:pt x="4143073" y="6020347"/>
                </a:lnTo>
                <a:cubicBezTo>
                  <a:pt x="4148635" y="6035084"/>
                  <a:pt x="4142583" y="6045204"/>
                  <a:pt x="4132699" y="6054447"/>
                </a:cubicBezTo>
                <a:cubicBezTo>
                  <a:pt x="4128762" y="6085993"/>
                  <a:pt x="4111337" y="6112491"/>
                  <a:pt x="4099744" y="6146773"/>
                </a:cubicBezTo>
                <a:cubicBezTo>
                  <a:pt x="4101611" y="6186210"/>
                  <a:pt x="4075513" y="6201974"/>
                  <a:pt x="4063216" y="6238624"/>
                </a:cubicBezTo>
                <a:cubicBezTo>
                  <a:pt x="4076714" y="6279119"/>
                  <a:pt x="4027194" y="6257865"/>
                  <a:pt x="4021696" y="6289517"/>
                </a:cubicBezTo>
                <a:cubicBezTo>
                  <a:pt x="4030060" y="6343907"/>
                  <a:pt x="4004638" y="6285373"/>
                  <a:pt x="3993817" y="6365399"/>
                </a:cubicBezTo>
                <a:cubicBezTo>
                  <a:pt x="3996125" y="6370415"/>
                  <a:pt x="3990553" y="6379380"/>
                  <a:pt x="3986236" y="6377584"/>
                </a:cubicBezTo>
                <a:cubicBezTo>
                  <a:pt x="3984044" y="6395147"/>
                  <a:pt x="3911719" y="6484083"/>
                  <a:pt x="3911599" y="6509659"/>
                </a:cubicBezTo>
                <a:cubicBezTo>
                  <a:pt x="3888028" y="6555694"/>
                  <a:pt x="3870378" y="6548451"/>
                  <a:pt x="3858869" y="6582751"/>
                </a:cubicBezTo>
                <a:cubicBezTo>
                  <a:pt x="3834576" y="6620569"/>
                  <a:pt x="3820634" y="6692927"/>
                  <a:pt x="3770950" y="6757987"/>
                </a:cubicBezTo>
                <a:lnTo>
                  <a:pt x="3749766" y="6858000"/>
                </a:lnTo>
                <a:lnTo>
                  <a:pt x="12348" y="6858000"/>
                </a:lnTo>
                <a:lnTo>
                  <a:pt x="0" y="6725668"/>
                </a:lnTo>
                <a:close/>
              </a:path>
            </a:pathLst>
          </a:custGeom>
          <a:solidFill>
            <a:srgbClr val="82766A">
              <a:alpha val="14509"/>
            </a:srgbClr>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541" name="Google Shape;541;p32"/>
          <p:cNvSpPr txBox="1">
            <a:spLocks noGrp="1"/>
          </p:cNvSpPr>
          <p:nvPr>
            <p:ph type="title"/>
          </p:nvPr>
        </p:nvSpPr>
        <p:spPr>
          <a:xfrm>
            <a:off x="1874928" y="1478638"/>
            <a:ext cx="6300060" cy="4956180"/>
          </a:xfrm>
          <a:prstGeom prst="rect">
            <a:avLst/>
          </a:prstGeom>
          <a:noFill/>
          <a:ln>
            <a:noFill/>
          </a:ln>
        </p:spPr>
        <p:txBody>
          <a:bodyPr spcFirstLastPara="1" wrap="square" lIns="150756" tIns="75357" rIns="150756" bIns="75357"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Clr>
                <a:srgbClr val="262626"/>
              </a:buClr>
              <a:buSzPts val="4400"/>
              <a:buFont typeface="Calibri"/>
              <a:buNone/>
            </a:pPr>
            <a:r>
              <a:rPr lang="en-US">
                <a:solidFill>
                  <a:srgbClr val="262626"/>
                </a:solidFill>
              </a:rPr>
              <a:t>Amazon HQ2</a:t>
            </a:r>
            <a:endParaRPr/>
          </a:p>
        </p:txBody>
      </p:sp>
      <p:sp>
        <p:nvSpPr>
          <p:cNvPr id="542" name="Google Shape;542;p32"/>
          <p:cNvSpPr txBox="1">
            <a:spLocks noGrp="1"/>
          </p:cNvSpPr>
          <p:nvPr>
            <p:ph type="body" idx="1"/>
          </p:nvPr>
        </p:nvSpPr>
        <p:spPr>
          <a:xfrm>
            <a:off x="10052051" y="1478637"/>
            <a:ext cx="8174986" cy="8771518"/>
          </a:xfrm>
          <a:prstGeom prst="rect">
            <a:avLst/>
          </a:prstGeom>
          <a:noFill/>
          <a:ln>
            <a:noFill/>
          </a:ln>
        </p:spPr>
        <p:txBody>
          <a:bodyPr spcFirstLastPara="1" wrap="square" lIns="150756" tIns="75357" rIns="150756" bIns="75357"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376961" lvl="0" indent="-376961" algn="l" rtl="0">
              <a:lnSpc>
                <a:spcPct val="90000"/>
              </a:lnSpc>
              <a:spcBef>
                <a:spcPts val="0"/>
              </a:spcBef>
              <a:spcAft>
                <a:spcPts val="0"/>
              </a:spcAft>
              <a:buClr>
                <a:srgbClr val="262626"/>
              </a:buClr>
              <a:buSzPts val="2000"/>
              <a:buChar char="•"/>
            </a:pPr>
            <a:r>
              <a:rPr lang="en-US" sz="3298">
                <a:solidFill>
                  <a:srgbClr val="262626"/>
                </a:solidFill>
              </a:rPr>
              <a:t>25,000 jobs with $150,000 avg. salary</a:t>
            </a:r>
            <a:endParaRPr/>
          </a:p>
          <a:p>
            <a:pPr marL="376961" lvl="0" indent="-376961" algn="l" rtl="0">
              <a:lnSpc>
                <a:spcPct val="90000"/>
              </a:lnSpc>
              <a:spcBef>
                <a:spcPts val="1649"/>
              </a:spcBef>
              <a:spcAft>
                <a:spcPts val="0"/>
              </a:spcAft>
              <a:buClr>
                <a:srgbClr val="262626"/>
              </a:buClr>
              <a:buSzPts val="2000"/>
              <a:buChar char="•"/>
            </a:pPr>
            <a:r>
              <a:rPr lang="en-US" sz="3298">
                <a:solidFill>
                  <a:srgbClr val="262626"/>
                </a:solidFill>
              </a:rPr>
              <a:t>Michigan offered $4b in incentives</a:t>
            </a:r>
            <a:endParaRPr/>
          </a:p>
          <a:p>
            <a:pPr marL="376961" lvl="0" indent="-376961" algn="l" rtl="0">
              <a:lnSpc>
                <a:spcPct val="90000"/>
              </a:lnSpc>
              <a:spcBef>
                <a:spcPts val="1649"/>
              </a:spcBef>
              <a:spcAft>
                <a:spcPts val="0"/>
              </a:spcAft>
              <a:buClr>
                <a:srgbClr val="262626"/>
              </a:buClr>
              <a:buSzPts val="2000"/>
              <a:buChar char="•"/>
            </a:pPr>
            <a:r>
              <a:rPr lang="en-US" sz="3298">
                <a:solidFill>
                  <a:srgbClr val="262626"/>
                </a:solidFill>
              </a:rPr>
              <a:t>Virginia beat us… they offered less than $2b with the bulk ($1.1b) being increased investment in transit and education</a:t>
            </a:r>
            <a:endParaRPr/>
          </a:p>
          <a:p>
            <a:pPr marL="376961" lvl="0" indent="-376961" algn="l" rtl="0">
              <a:lnSpc>
                <a:spcPct val="90000"/>
              </a:lnSpc>
              <a:spcBef>
                <a:spcPts val="1649"/>
              </a:spcBef>
              <a:spcAft>
                <a:spcPts val="0"/>
              </a:spcAft>
              <a:buClr>
                <a:srgbClr val="262626"/>
              </a:buClr>
              <a:buSzPts val="2000"/>
              <a:buChar char="•"/>
            </a:pPr>
            <a:r>
              <a:rPr lang="en-US" sz="3298">
                <a:solidFill>
                  <a:srgbClr val="262626"/>
                </a:solidFill>
              </a:rPr>
              <a:t>On the post-mortem call, they told Michigan, that we didn’t have the ‘talent’ they need, and that lack of transit and walkable urbanism meant we were unlikely to attract it. </a:t>
            </a:r>
            <a:endParaRPr/>
          </a:p>
        </p:txBody>
      </p:sp>
    </p:spTree>
    <p:extLst>
      <p:ext uri="{BB962C8B-B14F-4D97-AF65-F5344CB8AC3E}">
        <p14:creationId xmlns:p14="http://schemas.microsoft.com/office/powerpoint/2010/main" val="15035085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6"/>
        <p:cNvGrpSpPr/>
        <p:nvPr/>
      </p:nvGrpSpPr>
      <p:grpSpPr>
        <a:xfrm>
          <a:off x="0" y="0"/>
          <a:ext cx="0" cy="0"/>
          <a:chOff x="0" y="0"/>
          <a:chExt cx="0" cy="0"/>
        </a:xfrm>
      </p:grpSpPr>
      <p:sp>
        <p:nvSpPr>
          <p:cNvPr id="547" name="Google Shape;547;p33"/>
          <p:cNvSpPr/>
          <p:nvPr/>
        </p:nvSpPr>
        <p:spPr>
          <a:xfrm>
            <a:off x="0" y="397"/>
            <a:ext cx="20104100" cy="11308556"/>
          </a:xfrm>
          <a:prstGeom prst="rect">
            <a:avLst/>
          </a:prstGeom>
          <a:solidFill>
            <a:schemeClr val="lt1"/>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548" name="Google Shape;548;p33"/>
          <p:cNvSpPr/>
          <p:nvPr/>
        </p:nvSpPr>
        <p:spPr>
          <a:xfrm>
            <a:off x="0" y="396"/>
            <a:ext cx="19401934" cy="3399883"/>
          </a:xfrm>
          <a:custGeom>
            <a:avLst/>
            <a:gdLst/>
            <a:ahLst/>
            <a:cxnLst/>
            <a:rect l="l" t="t" r="r" b="b"/>
            <a:pathLst>
              <a:path w="10768629" h="1978172" extrusionOk="0">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4509"/>
            </a:srgbClr>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549" name="Google Shape;549;p33"/>
          <p:cNvSpPr txBox="1">
            <a:spLocks noGrp="1"/>
          </p:cNvSpPr>
          <p:nvPr>
            <p:ph type="title"/>
          </p:nvPr>
        </p:nvSpPr>
        <p:spPr>
          <a:xfrm>
            <a:off x="1874922" y="395"/>
            <a:ext cx="15487711" cy="2194501"/>
          </a:xfrm>
          <a:prstGeom prst="rect">
            <a:avLst/>
          </a:prstGeom>
          <a:noFill/>
          <a:ln>
            <a:noFill/>
          </a:ln>
        </p:spPr>
        <p:txBody>
          <a:bodyPr spcFirstLastPara="1" wrap="square" lIns="150756" tIns="75357" rIns="150756" bIns="75357"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Clr>
                <a:schemeClr val="dk1"/>
              </a:buClr>
              <a:buSzPts val="4400"/>
              <a:buFont typeface="Calibri"/>
              <a:buNone/>
            </a:pPr>
            <a:r>
              <a:rPr lang="en-US"/>
              <a:t>Large metro transit funding</a:t>
            </a:r>
            <a:endParaRPr/>
          </a:p>
        </p:txBody>
      </p:sp>
      <p:sp>
        <p:nvSpPr>
          <p:cNvPr id="550" name="Google Shape;550;p33"/>
          <p:cNvSpPr txBox="1">
            <a:spLocks noGrp="1"/>
          </p:cNvSpPr>
          <p:nvPr>
            <p:ph type="body" idx="1"/>
          </p:nvPr>
        </p:nvSpPr>
        <p:spPr>
          <a:xfrm>
            <a:off x="1874922" y="3625405"/>
            <a:ext cx="8177128" cy="6460244"/>
          </a:xfrm>
          <a:prstGeom prst="rect">
            <a:avLst/>
          </a:prstGeom>
          <a:noFill/>
          <a:ln>
            <a:noFill/>
          </a:ln>
        </p:spPr>
        <p:txBody>
          <a:bodyPr spcFirstLastPara="1" wrap="square" lIns="150756" tIns="75357" rIns="150756" bIns="75357"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376961" lvl="0" indent="-167538" algn="l" rtl="0">
              <a:lnSpc>
                <a:spcPct val="90000"/>
              </a:lnSpc>
              <a:spcBef>
                <a:spcPts val="0"/>
              </a:spcBef>
              <a:spcAft>
                <a:spcPts val="0"/>
              </a:spcAft>
              <a:buClr>
                <a:schemeClr val="dk1"/>
              </a:buClr>
              <a:buSzPts val="2000"/>
              <a:buNone/>
            </a:pPr>
            <a:endParaRPr sz="3298"/>
          </a:p>
        </p:txBody>
      </p:sp>
      <p:pic>
        <p:nvPicPr>
          <p:cNvPr id="551" name="Google Shape;551;p33"/>
          <p:cNvPicPr preferRelativeResize="0"/>
          <p:nvPr/>
        </p:nvPicPr>
        <p:blipFill rotWithShape="1">
          <a:blip r:embed="rId3">
            <a:alphaModFix/>
          </a:blip>
          <a:srcRect/>
          <a:stretch/>
        </p:blipFill>
        <p:spPr>
          <a:xfrm>
            <a:off x="1874920" y="1916592"/>
            <a:ext cx="16697537" cy="9392361"/>
          </a:xfrm>
          <a:prstGeom prst="rect">
            <a:avLst/>
          </a:prstGeom>
          <a:noFill/>
          <a:ln>
            <a:noFill/>
          </a:ln>
        </p:spPr>
      </p:pic>
      <p:sp>
        <p:nvSpPr>
          <p:cNvPr id="552" name="Google Shape;552;p33"/>
          <p:cNvSpPr/>
          <p:nvPr/>
        </p:nvSpPr>
        <p:spPr>
          <a:xfrm rot="10800000">
            <a:off x="8874074" y="10239462"/>
            <a:ext cx="11230025" cy="1069491"/>
          </a:xfrm>
          <a:custGeom>
            <a:avLst/>
            <a:gdLst/>
            <a:ahLst/>
            <a:cxnLst/>
            <a:rect l="l" t="t" r="r" b="b"/>
            <a:pathLst>
              <a:path w="10753706" h="1027260" extrusionOk="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4509"/>
            </a:srgbClr>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5024760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6"/>
        <p:cNvGrpSpPr/>
        <p:nvPr/>
      </p:nvGrpSpPr>
      <p:grpSpPr>
        <a:xfrm>
          <a:off x="0" y="0"/>
          <a:ext cx="0" cy="0"/>
          <a:chOff x="0" y="0"/>
          <a:chExt cx="0" cy="0"/>
        </a:xfrm>
      </p:grpSpPr>
      <p:sp>
        <p:nvSpPr>
          <p:cNvPr id="557" name="Google Shape;557;p34"/>
          <p:cNvSpPr/>
          <p:nvPr/>
        </p:nvSpPr>
        <p:spPr>
          <a:xfrm>
            <a:off x="0" y="397"/>
            <a:ext cx="20104100" cy="11308556"/>
          </a:xfrm>
          <a:prstGeom prst="rect">
            <a:avLst/>
          </a:prstGeom>
          <a:solidFill>
            <a:schemeClr val="lt1"/>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558" name="Google Shape;558;p34"/>
          <p:cNvSpPr/>
          <p:nvPr/>
        </p:nvSpPr>
        <p:spPr>
          <a:xfrm flipH="1">
            <a:off x="0" y="397"/>
            <a:ext cx="9567398" cy="11308556"/>
          </a:xfrm>
          <a:custGeom>
            <a:avLst/>
            <a:gdLst/>
            <a:ahLst/>
            <a:cxnLst/>
            <a:rect l="l" t="t" r="r" b="b"/>
            <a:pathLst>
              <a:path w="5734864" h="6858000" extrusionOk="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4509"/>
            </a:srgbClr>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559" name="Google Shape;559;p34"/>
          <p:cNvSpPr txBox="1">
            <a:spLocks noGrp="1"/>
          </p:cNvSpPr>
          <p:nvPr>
            <p:ph type="title"/>
          </p:nvPr>
        </p:nvSpPr>
        <p:spPr>
          <a:xfrm>
            <a:off x="1275318" y="1636319"/>
            <a:ext cx="5964139" cy="4609102"/>
          </a:xfrm>
          <a:prstGeom prst="rect">
            <a:avLst/>
          </a:prstGeom>
          <a:noFill/>
          <a:ln>
            <a:noFill/>
          </a:ln>
        </p:spPr>
        <p:txBody>
          <a:bodyPr spcFirstLastPara="1" wrap="square" lIns="150756" tIns="75357" rIns="150756" bIns="75357"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lvl="0" indent="0" algn="ctr" rtl="0">
              <a:lnSpc>
                <a:spcPct val="90000"/>
              </a:lnSpc>
              <a:spcBef>
                <a:spcPts val="0"/>
              </a:spcBef>
              <a:spcAft>
                <a:spcPts val="0"/>
              </a:spcAft>
              <a:buClr>
                <a:schemeClr val="dk1"/>
              </a:buClr>
              <a:buSzPts val="4400"/>
              <a:buFont typeface="Calibri"/>
              <a:buNone/>
            </a:pPr>
            <a:r>
              <a:rPr lang="en-US">
                <a:solidFill>
                  <a:schemeClr val="dk1"/>
                </a:solidFill>
                <a:latin typeface="Calibri"/>
                <a:ea typeface="Calibri"/>
                <a:cs typeface="Calibri"/>
                <a:sym typeface="Calibri"/>
              </a:rPr>
              <a:t>We’ve been cutting funding to cities</a:t>
            </a:r>
            <a:endParaRPr/>
          </a:p>
        </p:txBody>
      </p:sp>
      <p:pic>
        <p:nvPicPr>
          <p:cNvPr id="560" name="Google Shape;560;p34" descr="Chart, bar chart&#10;&#10;Description automatically generated"/>
          <p:cNvPicPr preferRelativeResize="0">
            <a:picLocks noGrp="1"/>
          </p:cNvPicPr>
          <p:nvPr>
            <p:ph type="body" idx="1"/>
          </p:nvPr>
        </p:nvPicPr>
        <p:blipFill rotWithShape="1">
          <a:blip r:embed="rId3">
            <a:alphaModFix/>
          </a:blip>
          <a:srcRect/>
          <a:stretch/>
        </p:blipFill>
        <p:spPr>
          <a:xfrm>
            <a:off x="7239456" y="1800614"/>
            <a:ext cx="12482087" cy="8331792"/>
          </a:xfrm>
          <a:prstGeom prst="rect">
            <a:avLst/>
          </a:prstGeom>
          <a:noFill/>
          <a:ln>
            <a:noFill/>
          </a:ln>
        </p:spPr>
      </p:pic>
    </p:spTree>
    <p:extLst>
      <p:ext uri="{BB962C8B-B14F-4D97-AF65-F5344CB8AC3E}">
        <p14:creationId xmlns:p14="http://schemas.microsoft.com/office/powerpoint/2010/main" val="20739236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35"/>
          <p:cNvSpPr txBox="1">
            <a:spLocks noGrp="1"/>
          </p:cNvSpPr>
          <p:nvPr>
            <p:ph type="title"/>
          </p:nvPr>
        </p:nvSpPr>
        <p:spPr>
          <a:xfrm>
            <a:off x="1382157" y="602474"/>
            <a:ext cx="17339786" cy="2185798"/>
          </a:xfrm>
          <a:prstGeom prst="rect">
            <a:avLst/>
          </a:prstGeom>
          <a:noFill/>
          <a:ln>
            <a:noFill/>
          </a:ln>
        </p:spPr>
        <p:txBody>
          <a:bodyPr spcFirstLastPara="1" wrap="square" lIns="150756" tIns="75357" rIns="150756" bIns="75357"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Clr>
                <a:schemeClr val="dk1"/>
              </a:buClr>
              <a:buSzPts val="4400"/>
              <a:buFont typeface="Calibri"/>
              <a:buNone/>
            </a:pPr>
            <a:r>
              <a:rPr lang="en-US"/>
              <a:t>	</a:t>
            </a:r>
            <a:endParaRPr/>
          </a:p>
        </p:txBody>
      </p:sp>
      <p:sp>
        <p:nvSpPr>
          <p:cNvPr id="566" name="Google Shape;566;p35"/>
          <p:cNvSpPr txBox="1"/>
          <p:nvPr/>
        </p:nvSpPr>
        <p:spPr>
          <a:xfrm>
            <a:off x="7579278" y="763740"/>
            <a:ext cx="4537991" cy="1268776"/>
          </a:xfrm>
          <a:prstGeom prst="rect">
            <a:avLst/>
          </a:prstGeom>
          <a:noFill/>
          <a:ln>
            <a:noFill/>
          </a:ln>
        </p:spPr>
        <p:txBody>
          <a:bodyPr spcFirstLastPara="1" wrap="square" lIns="150756" tIns="75357" rIns="150756" bIns="7535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4400"/>
              <a:buFont typeface="Arial"/>
              <a:buNone/>
            </a:pPr>
            <a:r>
              <a:rPr lang="en-US" sz="7256" b="0" i="0" u="none" strike="noStrike" cap="none">
                <a:solidFill>
                  <a:schemeClr val="dk1"/>
                </a:solidFill>
                <a:latin typeface="Calibri"/>
                <a:ea typeface="Calibri"/>
                <a:cs typeface="Calibri"/>
                <a:sym typeface="Calibri"/>
              </a:rPr>
              <a:t>Meanwhile</a:t>
            </a:r>
            <a:endParaRPr sz="2309" b="0" i="0" u="none" strike="noStrike" cap="none">
              <a:solidFill>
                <a:srgbClr val="000000"/>
              </a:solidFill>
              <a:latin typeface="Arial"/>
              <a:ea typeface="Arial"/>
              <a:cs typeface="Arial"/>
              <a:sym typeface="Arial"/>
            </a:endParaRPr>
          </a:p>
        </p:txBody>
      </p:sp>
      <p:pic>
        <p:nvPicPr>
          <p:cNvPr id="567" name="Google Shape;567;p35"/>
          <p:cNvPicPr preferRelativeResize="0">
            <a:picLocks noGrp="1"/>
          </p:cNvPicPr>
          <p:nvPr>
            <p:ph type="body" idx="1"/>
          </p:nvPr>
        </p:nvPicPr>
        <p:blipFill rotWithShape="1">
          <a:blip r:embed="rId3">
            <a:alphaModFix/>
          </a:blip>
          <a:srcRect/>
          <a:stretch/>
        </p:blipFill>
        <p:spPr>
          <a:xfrm>
            <a:off x="53743" y="3278842"/>
            <a:ext cx="9872657" cy="5851673"/>
          </a:xfrm>
          <a:prstGeom prst="rect">
            <a:avLst/>
          </a:prstGeom>
          <a:noFill/>
          <a:ln>
            <a:noFill/>
          </a:ln>
        </p:spPr>
      </p:pic>
      <p:pic>
        <p:nvPicPr>
          <p:cNvPr id="568" name="Google Shape;568;p35"/>
          <p:cNvPicPr preferRelativeResize="0">
            <a:picLocks noGrp="1"/>
          </p:cNvPicPr>
          <p:nvPr>
            <p:ph type="body" idx="2"/>
          </p:nvPr>
        </p:nvPicPr>
        <p:blipFill rotWithShape="1">
          <a:blip r:embed="rId4">
            <a:alphaModFix/>
          </a:blip>
          <a:srcRect/>
          <a:stretch/>
        </p:blipFill>
        <p:spPr>
          <a:xfrm>
            <a:off x="10052050" y="3471022"/>
            <a:ext cx="8544243" cy="2183653"/>
          </a:xfrm>
          <a:prstGeom prst="rect">
            <a:avLst/>
          </a:prstGeom>
          <a:noFill/>
          <a:ln>
            <a:noFill/>
          </a:ln>
        </p:spPr>
      </p:pic>
      <p:pic>
        <p:nvPicPr>
          <p:cNvPr id="569" name="Google Shape;569;p35"/>
          <p:cNvPicPr preferRelativeResize="0"/>
          <p:nvPr/>
        </p:nvPicPr>
        <p:blipFill rotWithShape="1">
          <a:blip r:embed="rId5">
            <a:alphaModFix/>
          </a:blip>
          <a:srcRect/>
          <a:stretch/>
        </p:blipFill>
        <p:spPr>
          <a:xfrm>
            <a:off x="10052051" y="6267438"/>
            <a:ext cx="8317272" cy="4278173"/>
          </a:xfrm>
          <a:prstGeom prst="rect">
            <a:avLst/>
          </a:prstGeom>
          <a:noFill/>
          <a:ln>
            <a:noFill/>
          </a:ln>
        </p:spPr>
      </p:pic>
      <p:grpSp>
        <p:nvGrpSpPr>
          <p:cNvPr id="570" name="Google Shape;570;p35"/>
          <p:cNvGrpSpPr/>
          <p:nvPr/>
        </p:nvGrpSpPr>
        <p:grpSpPr>
          <a:xfrm>
            <a:off x="15143633" y="8774852"/>
            <a:ext cx="1864045" cy="501613"/>
            <a:chOff x="0" y="1788"/>
            <a:chExt cx="1130438" cy="304200"/>
          </a:xfrm>
        </p:grpSpPr>
        <p:sp>
          <p:nvSpPr>
            <p:cNvPr id="571" name="Google Shape;571;p35"/>
            <p:cNvSpPr/>
            <p:nvPr/>
          </p:nvSpPr>
          <p:spPr>
            <a:xfrm>
              <a:off x="0" y="1788"/>
              <a:ext cx="1130438" cy="304200"/>
            </a:xfrm>
            <a:prstGeom prst="roundRect">
              <a:avLst>
                <a:gd name="adj" fmla="val 16667"/>
              </a:avLst>
            </a:prstGeom>
            <a:solidFill>
              <a:srgbClr val="599BD5"/>
            </a:solidFill>
            <a:ln w="25400" cap="flat" cmpd="sng">
              <a:solidFill>
                <a:schemeClr val="lt1"/>
              </a:solidFill>
              <a:prstDash val="solid"/>
              <a:round/>
              <a:headEnd type="none" w="sm" len="sm"/>
              <a:tailEnd type="none" w="sm" len="sm"/>
            </a:ln>
          </p:spPr>
          <p:txBody>
            <a:bodyPr spcFirstLastPara="1" wrap="square" lIns="150756" tIns="150756" rIns="150756" bIns="150756"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3808"/>
            </a:p>
          </p:txBody>
        </p:sp>
        <p:sp>
          <p:nvSpPr>
            <p:cNvPr id="572" name="Google Shape;572;p35"/>
            <p:cNvSpPr txBox="1"/>
            <p:nvPr/>
          </p:nvSpPr>
          <p:spPr>
            <a:xfrm>
              <a:off x="14850" y="16638"/>
              <a:ext cx="1100738" cy="274500"/>
            </a:xfrm>
            <a:prstGeom prst="rect">
              <a:avLst/>
            </a:prstGeom>
            <a:noFill/>
            <a:ln>
              <a:noFill/>
            </a:ln>
          </p:spPr>
          <p:txBody>
            <a:bodyPr spcFirstLastPara="1" wrap="square" lIns="81665" tIns="81665" rIns="81665" bIns="8166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90000"/>
                </a:lnSpc>
                <a:spcBef>
                  <a:spcPts val="0"/>
                </a:spcBef>
                <a:spcAft>
                  <a:spcPts val="0"/>
                </a:spcAft>
                <a:buClr>
                  <a:srgbClr val="000000"/>
                </a:buClr>
                <a:buSzPts val="1300"/>
                <a:buFont typeface="Arial"/>
                <a:buNone/>
              </a:pPr>
              <a:r>
                <a:rPr lang="en-US" sz="2144" b="0" i="0" u="none" strike="noStrike" cap="none">
                  <a:solidFill>
                    <a:schemeClr val="lt1"/>
                  </a:solidFill>
                  <a:latin typeface="Arial"/>
                  <a:ea typeface="Arial"/>
                  <a:cs typeface="Arial"/>
                  <a:sym typeface="Arial"/>
                </a:rPr>
                <a:t>Connecticut</a:t>
              </a:r>
              <a:endParaRPr sz="2144" b="0" i="0" u="none" strike="noStrike" cap="none">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3390844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 y="5349875"/>
            <a:ext cx="20104100" cy="2721899"/>
          </a:xfrm>
          <a:prstGeom prst="rect">
            <a:avLst/>
          </a:prstGeom>
        </p:spPr>
        <p:txBody>
          <a:bodyPr vert="horz" wrap="square" lIns="0" tIns="13335" rIns="0" bIns="0" rtlCol="0" anchor="t">
            <a:spAutoFit/>
          </a:bodyPr>
          <a:lstStyle/>
          <a:p>
            <a:pPr marL="12700" algn="ctr">
              <a:spcBef>
                <a:spcPts val="105"/>
              </a:spcBef>
            </a:pPr>
            <a:r>
              <a:rPr lang="en-US" sz="8800" spc="-10" dirty="0">
                <a:latin typeface="Century Gothic"/>
              </a:rPr>
              <a:t>Tour of Flagstar Strand Theater &amp; Downtown Pontiac </a:t>
            </a:r>
            <a:endParaRPr lang="en-US" sz="8800" dirty="0"/>
          </a:p>
        </p:txBody>
      </p:sp>
      <p:sp>
        <p:nvSpPr>
          <p:cNvPr id="53" name="object 53"/>
          <p:cNvSpPr txBox="1"/>
          <p:nvPr/>
        </p:nvSpPr>
        <p:spPr>
          <a:xfrm>
            <a:off x="0" y="8448292"/>
            <a:ext cx="20104100" cy="847668"/>
          </a:xfrm>
          <a:prstGeom prst="rect">
            <a:avLst/>
          </a:prstGeom>
        </p:spPr>
        <p:txBody>
          <a:bodyPr vert="horz" wrap="square" lIns="0" tIns="16510" rIns="0" bIns="0" rtlCol="0" anchor="t">
            <a:spAutoFit/>
          </a:bodyPr>
          <a:lstStyle/>
          <a:p>
            <a:pPr marL="6985" algn="ctr">
              <a:spcBef>
                <a:spcPts val="130"/>
              </a:spcBef>
            </a:pPr>
            <a:r>
              <a:rPr lang="en-US" sz="5400" b="1" dirty="0">
                <a:solidFill>
                  <a:srgbClr val="4C598E"/>
                </a:solidFill>
                <a:latin typeface="Century Gothic"/>
              </a:rPr>
              <a:t>Michael McGuiness, </a:t>
            </a:r>
            <a:r>
              <a:rPr lang="en-US" sz="5400" dirty="0">
                <a:solidFill>
                  <a:srgbClr val="4C598E"/>
                </a:solidFill>
                <a:latin typeface="Century Gothic"/>
              </a:rPr>
              <a:t>President, Pontiac City Council</a:t>
            </a:r>
            <a:endParaRPr lang="en-US" sz="4800" dirty="0">
              <a:solidFill>
                <a:srgbClr val="4C598E"/>
              </a:solidFill>
              <a:latin typeface="Century Gothic" panose="020B0502020202020204" pitchFamily="34" charset="0"/>
              <a:cs typeface="UniversLTStd-LightCn"/>
            </a:endParaRPr>
          </a:p>
        </p:txBody>
      </p:sp>
      <p:pic>
        <p:nvPicPr>
          <p:cNvPr id="54" name="Picture 53">
            <a:extLst>
              <a:ext uri="{FF2B5EF4-FFF2-40B4-BE49-F238E27FC236}">
                <a16:creationId xmlns:a16="http://schemas.microsoft.com/office/drawing/2014/main" id="{FE214C51-8B5E-F559-BD95-AC4440AB1C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20147"/>
            <a:ext cx="20104100" cy="824075"/>
          </a:xfrm>
          <a:prstGeom prst="rect">
            <a:avLst/>
          </a:prstGeom>
        </p:spPr>
      </p:pic>
      <p:sp>
        <p:nvSpPr>
          <p:cNvPr id="81" name="object 168">
            <a:extLst>
              <a:ext uri="{FF2B5EF4-FFF2-40B4-BE49-F238E27FC236}">
                <a16:creationId xmlns:a16="http://schemas.microsoft.com/office/drawing/2014/main" id="{7C7692A5-BB5A-D2E8-294C-BE16CA9F697D}"/>
              </a:ext>
            </a:extLst>
          </p:cNvPr>
          <p:cNvSpPr/>
          <p:nvPr/>
        </p:nvSpPr>
        <p:spPr>
          <a:xfrm>
            <a:off x="0" y="-1"/>
            <a:ext cx="20104100" cy="1487141"/>
          </a:xfrm>
          <a:custGeom>
            <a:avLst/>
            <a:gdLst/>
            <a:ahLst/>
            <a:cxnLst/>
            <a:rect l="l" t="t" r="r" b="b"/>
            <a:pathLst>
              <a:path w="20104100" h="377190">
                <a:moveTo>
                  <a:pt x="20104099" y="0"/>
                </a:moveTo>
                <a:lnTo>
                  <a:pt x="0" y="0"/>
                </a:lnTo>
                <a:lnTo>
                  <a:pt x="0" y="376951"/>
                </a:lnTo>
                <a:lnTo>
                  <a:pt x="20104099" y="376951"/>
                </a:lnTo>
                <a:lnTo>
                  <a:pt x="20104099" y="0"/>
                </a:lnTo>
                <a:close/>
              </a:path>
            </a:pathLst>
          </a:custGeom>
          <a:solidFill>
            <a:srgbClr val="002060"/>
          </a:solidFill>
        </p:spPr>
        <p:txBody>
          <a:bodyPr wrap="square" lIns="0" tIns="0" rIns="0" bIns="0" rtlCol="0"/>
          <a:lstStyle/>
          <a:p>
            <a:r>
              <a:rPr lang="en-US" dirty="0"/>
              <a:t>x</a:t>
            </a:r>
            <a:endParaRPr dirty="0"/>
          </a:p>
        </p:txBody>
      </p:sp>
      <p:pic>
        <p:nvPicPr>
          <p:cNvPr id="82" name="Picture 81">
            <a:extLst>
              <a:ext uri="{FF2B5EF4-FFF2-40B4-BE49-F238E27FC236}">
                <a16:creationId xmlns:a16="http://schemas.microsoft.com/office/drawing/2014/main" id="{1379A0D5-9F13-2768-4E0B-7C9449BE23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5311" y="251810"/>
            <a:ext cx="3673476" cy="983517"/>
          </a:xfrm>
          <a:prstGeom prst="rect">
            <a:avLst/>
          </a:prstGeom>
        </p:spPr>
      </p:pic>
      <p:pic>
        <p:nvPicPr>
          <p:cNvPr id="86" name="Picture 85" descr="A black background with blue text&#10;&#10;Description automatically generated">
            <a:extLst>
              <a:ext uri="{FF2B5EF4-FFF2-40B4-BE49-F238E27FC236}">
                <a16:creationId xmlns:a16="http://schemas.microsoft.com/office/drawing/2014/main" id="{A6936BA9-7A59-332E-9D5B-85F39BB535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306" y="1567779"/>
            <a:ext cx="18398971" cy="3782096"/>
          </a:xfrm>
          <a:prstGeom prst="rect">
            <a:avLst/>
          </a:prstGeom>
        </p:spPr>
      </p:pic>
    </p:spTree>
    <p:extLst>
      <p:ext uri="{BB962C8B-B14F-4D97-AF65-F5344CB8AC3E}">
        <p14:creationId xmlns:p14="http://schemas.microsoft.com/office/powerpoint/2010/main" val="37474866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70"/>
          <p:cNvSpPr txBox="1">
            <a:spLocks noGrp="1"/>
          </p:cNvSpPr>
          <p:nvPr>
            <p:ph type="title"/>
          </p:nvPr>
        </p:nvSpPr>
        <p:spPr>
          <a:xfrm>
            <a:off x="1382157" y="602474"/>
            <a:ext cx="17339786" cy="1107808"/>
          </a:xfrm>
          <a:prstGeom prst="rect">
            <a:avLst/>
          </a:prstGeom>
          <a:noFill/>
          <a:ln>
            <a:noFill/>
          </a:ln>
        </p:spPr>
        <p:txBody>
          <a:bodyPr spcFirstLastPara="1" wrap="square" lIns="150756" tIns="75357" rIns="150756" bIns="75357"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lvl="0" indent="0" algn="ctr" rtl="0">
              <a:lnSpc>
                <a:spcPct val="90000"/>
              </a:lnSpc>
              <a:spcBef>
                <a:spcPts val="0"/>
              </a:spcBef>
              <a:spcAft>
                <a:spcPts val="0"/>
              </a:spcAft>
              <a:buSzPct val="45454"/>
              <a:buNone/>
            </a:pPr>
            <a:r>
              <a:rPr lang="en-US"/>
              <a:t>Not Just Big Cities</a:t>
            </a:r>
            <a:endParaRPr/>
          </a:p>
        </p:txBody>
      </p:sp>
      <p:pic>
        <p:nvPicPr>
          <p:cNvPr id="578" name="Google Shape;578;p70"/>
          <p:cNvPicPr preferRelativeResize="0"/>
          <p:nvPr/>
        </p:nvPicPr>
        <p:blipFill rotWithShape="1">
          <a:blip r:embed="rId3">
            <a:alphaModFix/>
          </a:blip>
          <a:srcRect/>
          <a:stretch/>
        </p:blipFill>
        <p:spPr>
          <a:xfrm>
            <a:off x="910824" y="1974536"/>
            <a:ext cx="6721479" cy="8531572"/>
          </a:xfrm>
          <a:prstGeom prst="rect">
            <a:avLst/>
          </a:prstGeom>
          <a:noFill/>
          <a:ln>
            <a:noFill/>
          </a:ln>
        </p:spPr>
      </p:pic>
      <p:sp>
        <p:nvSpPr>
          <p:cNvPr id="579" name="Google Shape;579;p70"/>
          <p:cNvSpPr txBox="1"/>
          <p:nvPr/>
        </p:nvSpPr>
        <p:spPr>
          <a:xfrm>
            <a:off x="8393980" y="2860568"/>
            <a:ext cx="10616830" cy="7612660"/>
          </a:xfrm>
          <a:prstGeom prst="rect">
            <a:avLst/>
          </a:prstGeom>
          <a:noFill/>
          <a:ln>
            <a:noFill/>
          </a:ln>
        </p:spPr>
        <p:txBody>
          <a:bodyPr spcFirstLastPara="1" wrap="square" lIns="150756" tIns="75357" rIns="150756" bIns="7535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endParaRPr sz="4617" b="0" i="0" u="none" strike="noStrike" cap="none">
              <a:solidFill>
                <a:srgbClr val="000000"/>
              </a:solidFill>
              <a:latin typeface="Arial"/>
              <a:ea typeface="Arial"/>
              <a:cs typeface="Arial"/>
              <a:sym typeface="Arial"/>
            </a:endParaRPr>
          </a:p>
          <a:p>
            <a:pPr marL="471202" marR="0" lvl="0" indent="-178010" algn="l" rtl="0">
              <a:lnSpc>
                <a:spcPct val="100000"/>
              </a:lnSpc>
              <a:spcBef>
                <a:spcPts val="0"/>
              </a:spcBef>
              <a:spcAft>
                <a:spcPts val="0"/>
              </a:spcAft>
              <a:buClr>
                <a:srgbClr val="000000"/>
              </a:buClr>
              <a:buSzPts val="2800"/>
              <a:buFont typeface="Arial"/>
              <a:buNone/>
            </a:pPr>
            <a:endParaRPr sz="4617" b="0" i="0" u="none" strike="noStrike" cap="none">
              <a:solidFill>
                <a:srgbClr val="000000"/>
              </a:solidFill>
              <a:latin typeface="Arial"/>
              <a:ea typeface="Arial"/>
              <a:cs typeface="Arial"/>
              <a:sym typeface="Arial"/>
            </a:endParaRPr>
          </a:p>
          <a:p>
            <a:pPr marL="471202" marR="0" lvl="0" indent="-471202" algn="l" rtl="0">
              <a:lnSpc>
                <a:spcPct val="100000"/>
              </a:lnSpc>
              <a:spcBef>
                <a:spcPts val="0"/>
              </a:spcBef>
              <a:spcAft>
                <a:spcPts val="0"/>
              </a:spcAft>
              <a:buClr>
                <a:srgbClr val="000000"/>
              </a:buClr>
              <a:buSzPts val="2800"/>
              <a:buFont typeface="Arial"/>
              <a:buChar char="•"/>
            </a:pPr>
            <a:r>
              <a:rPr lang="en-US" sz="4617" b="0" i="0" u="none" strike="noStrike" cap="none">
                <a:solidFill>
                  <a:srgbClr val="000000"/>
                </a:solidFill>
                <a:latin typeface="Arial"/>
                <a:ea typeface="Arial"/>
                <a:cs typeface="Arial"/>
                <a:sym typeface="Arial"/>
              </a:rPr>
              <a:t>Home furnishing places per capita</a:t>
            </a:r>
            <a:endParaRPr sz="3808"/>
          </a:p>
          <a:p>
            <a:pPr marL="471202" marR="0" lvl="0" indent="-471202" algn="l" rtl="0">
              <a:lnSpc>
                <a:spcPct val="100000"/>
              </a:lnSpc>
              <a:spcBef>
                <a:spcPts val="0"/>
              </a:spcBef>
              <a:spcAft>
                <a:spcPts val="0"/>
              </a:spcAft>
              <a:buClr>
                <a:srgbClr val="000000"/>
              </a:buClr>
              <a:buSzPts val="2800"/>
              <a:buFont typeface="Arial"/>
              <a:buChar char="•"/>
            </a:pPr>
            <a:r>
              <a:rPr lang="en-US" sz="4617" b="0" i="0" u="none" strike="noStrike" cap="none">
                <a:solidFill>
                  <a:srgbClr val="000000"/>
                </a:solidFill>
                <a:latin typeface="Arial"/>
                <a:ea typeface="Arial"/>
                <a:cs typeface="Arial"/>
                <a:sym typeface="Arial"/>
              </a:rPr>
              <a:t>Fitness places per capita</a:t>
            </a:r>
            <a:endParaRPr sz="3808"/>
          </a:p>
          <a:p>
            <a:pPr marL="471202" marR="0" lvl="0" indent="-471202" algn="l" rtl="0">
              <a:lnSpc>
                <a:spcPct val="100000"/>
              </a:lnSpc>
              <a:spcBef>
                <a:spcPts val="0"/>
              </a:spcBef>
              <a:spcAft>
                <a:spcPts val="0"/>
              </a:spcAft>
              <a:buClr>
                <a:srgbClr val="000000"/>
              </a:buClr>
              <a:buSzPts val="2800"/>
              <a:buFont typeface="Arial"/>
              <a:buChar char="•"/>
            </a:pPr>
            <a:r>
              <a:rPr lang="en-US" sz="4617" b="0" i="0" u="none" strike="noStrike" cap="none">
                <a:solidFill>
                  <a:srgbClr val="000000"/>
                </a:solidFill>
                <a:latin typeface="Arial"/>
                <a:ea typeface="Arial"/>
                <a:cs typeface="Arial"/>
                <a:sym typeface="Arial"/>
              </a:rPr>
              <a:t>Food Stores per capita</a:t>
            </a:r>
            <a:endParaRPr sz="3808"/>
          </a:p>
          <a:p>
            <a:pPr marL="471202" marR="0" lvl="0" indent="-471202" algn="l" rtl="0">
              <a:lnSpc>
                <a:spcPct val="100000"/>
              </a:lnSpc>
              <a:spcBef>
                <a:spcPts val="0"/>
              </a:spcBef>
              <a:spcAft>
                <a:spcPts val="0"/>
              </a:spcAft>
              <a:buClr>
                <a:srgbClr val="000000"/>
              </a:buClr>
              <a:buSzPts val="2800"/>
              <a:buFont typeface="Arial"/>
              <a:buChar char="•"/>
            </a:pPr>
            <a:r>
              <a:rPr lang="en-US" sz="4617" b="0" i="0" u="none" strike="noStrike" cap="none">
                <a:solidFill>
                  <a:srgbClr val="000000"/>
                </a:solidFill>
                <a:latin typeface="Arial"/>
                <a:ea typeface="Arial"/>
                <a:cs typeface="Arial"/>
                <a:sym typeface="Arial"/>
              </a:rPr>
              <a:t>Personal care places per capita</a:t>
            </a:r>
            <a:endParaRPr sz="3808"/>
          </a:p>
          <a:p>
            <a:pPr marL="471202" marR="0" lvl="0" indent="-471202" algn="l" rtl="0">
              <a:lnSpc>
                <a:spcPct val="100000"/>
              </a:lnSpc>
              <a:spcBef>
                <a:spcPts val="0"/>
              </a:spcBef>
              <a:spcAft>
                <a:spcPts val="0"/>
              </a:spcAft>
              <a:buClr>
                <a:srgbClr val="000000"/>
              </a:buClr>
              <a:buSzPts val="2800"/>
              <a:buFont typeface="Arial"/>
              <a:buChar char="•"/>
            </a:pPr>
            <a:r>
              <a:rPr lang="en-US" sz="4617" b="0" i="0" u="none" strike="noStrike" cap="none">
                <a:solidFill>
                  <a:srgbClr val="000000"/>
                </a:solidFill>
                <a:latin typeface="Arial"/>
                <a:ea typeface="Arial"/>
                <a:cs typeface="Arial"/>
                <a:sym typeface="Arial"/>
              </a:rPr>
              <a:t>Movie theaters per capita</a:t>
            </a:r>
            <a:endParaRPr sz="3808"/>
          </a:p>
          <a:p>
            <a:pPr marL="471202" marR="0" lvl="0" indent="-471202" algn="l" rtl="0">
              <a:lnSpc>
                <a:spcPct val="100000"/>
              </a:lnSpc>
              <a:spcBef>
                <a:spcPts val="0"/>
              </a:spcBef>
              <a:spcAft>
                <a:spcPts val="0"/>
              </a:spcAft>
              <a:buClr>
                <a:srgbClr val="000000"/>
              </a:buClr>
              <a:buSzPts val="2800"/>
              <a:buFont typeface="Arial"/>
              <a:buChar char="•"/>
            </a:pPr>
            <a:r>
              <a:rPr lang="en-US" sz="4617" b="0" i="0" u="none" strike="noStrike" cap="none">
                <a:solidFill>
                  <a:srgbClr val="000000"/>
                </a:solidFill>
                <a:latin typeface="Arial"/>
                <a:ea typeface="Arial"/>
                <a:cs typeface="Arial"/>
                <a:sym typeface="Arial"/>
              </a:rPr>
              <a:t>Eating and Drinking places per capita</a:t>
            </a:r>
            <a:endParaRPr sz="3808"/>
          </a:p>
          <a:p>
            <a:pPr marL="471202" marR="0" lvl="0" indent="-471202" algn="l" rtl="0">
              <a:lnSpc>
                <a:spcPct val="100000"/>
              </a:lnSpc>
              <a:spcBef>
                <a:spcPts val="0"/>
              </a:spcBef>
              <a:spcAft>
                <a:spcPts val="0"/>
              </a:spcAft>
              <a:buClr>
                <a:srgbClr val="000000"/>
              </a:buClr>
              <a:buSzPts val="2800"/>
              <a:buFont typeface="Arial"/>
              <a:buChar char="•"/>
            </a:pPr>
            <a:r>
              <a:rPr lang="en-US" sz="4617" b="0" i="0" u="none" strike="noStrike" cap="none">
                <a:solidFill>
                  <a:srgbClr val="000000"/>
                </a:solidFill>
                <a:latin typeface="Arial"/>
                <a:ea typeface="Arial"/>
                <a:cs typeface="Arial"/>
                <a:sym typeface="Arial"/>
              </a:rPr>
              <a:t>School Spending Share</a:t>
            </a:r>
            <a:endParaRPr sz="3808"/>
          </a:p>
          <a:p>
            <a:pPr marL="471202" marR="0" lvl="0" indent="-471202" algn="l" rtl="0">
              <a:lnSpc>
                <a:spcPct val="100000"/>
              </a:lnSpc>
              <a:spcBef>
                <a:spcPts val="0"/>
              </a:spcBef>
              <a:spcAft>
                <a:spcPts val="0"/>
              </a:spcAft>
              <a:buClr>
                <a:srgbClr val="000000"/>
              </a:buClr>
              <a:buSzPts val="2800"/>
              <a:buFont typeface="Arial"/>
              <a:buChar char="•"/>
            </a:pPr>
            <a:r>
              <a:rPr lang="en-US" sz="4617" b="0" i="0" u="none" strike="noStrike" cap="none">
                <a:solidFill>
                  <a:srgbClr val="000000"/>
                </a:solidFill>
                <a:latin typeface="Arial"/>
                <a:ea typeface="Arial"/>
                <a:cs typeface="Arial"/>
                <a:sym typeface="Arial"/>
              </a:rPr>
              <a:t>Health Services places per capita</a:t>
            </a:r>
            <a:endParaRPr sz="3808"/>
          </a:p>
          <a:p>
            <a:pPr marL="0" marR="0" lvl="0" indent="0" algn="l" rtl="0">
              <a:lnSpc>
                <a:spcPct val="100000"/>
              </a:lnSpc>
              <a:spcBef>
                <a:spcPts val="0"/>
              </a:spcBef>
              <a:spcAft>
                <a:spcPts val="0"/>
              </a:spcAft>
              <a:buNone/>
            </a:pPr>
            <a:endParaRPr sz="2309" b="0" i="0" u="none" strike="noStrike" cap="none">
              <a:solidFill>
                <a:srgbClr val="000000"/>
              </a:solidFill>
              <a:latin typeface="Arial"/>
              <a:ea typeface="Arial"/>
              <a:cs typeface="Arial"/>
              <a:sym typeface="Arial"/>
            </a:endParaRPr>
          </a:p>
        </p:txBody>
      </p:sp>
      <p:sp>
        <p:nvSpPr>
          <p:cNvPr id="580" name="Google Shape;580;p70"/>
          <p:cNvSpPr txBox="1"/>
          <p:nvPr/>
        </p:nvSpPr>
        <p:spPr>
          <a:xfrm>
            <a:off x="11138142" y="2860569"/>
            <a:ext cx="5128503" cy="761266"/>
          </a:xfrm>
          <a:prstGeom prst="rect">
            <a:avLst/>
          </a:prstGeom>
          <a:noFill/>
          <a:ln>
            <a:noFill/>
          </a:ln>
        </p:spPr>
        <p:txBody>
          <a:bodyPr spcFirstLastPara="1" wrap="square" lIns="150756" tIns="75357" rIns="150756" bIns="7535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r>
              <a:rPr lang="en-US" sz="3958" b="0" i="0" u="none" strike="noStrike" cap="none">
                <a:solidFill>
                  <a:srgbClr val="000000"/>
                </a:solidFill>
                <a:latin typeface="Arial"/>
                <a:ea typeface="Arial"/>
                <a:cs typeface="Arial"/>
                <a:sym typeface="Arial"/>
              </a:rPr>
              <a:t>Most Desired Factors</a:t>
            </a:r>
            <a:endParaRPr sz="3808"/>
          </a:p>
        </p:txBody>
      </p:sp>
    </p:spTree>
    <p:extLst>
      <p:ext uri="{BB962C8B-B14F-4D97-AF65-F5344CB8AC3E}">
        <p14:creationId xmlns:p14="http://schemas.microsoft.com/office/powerpoint/2010/main" val="20791470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4"/>
        <p:cNvGrpSpPr/>
        <p:nvPr/>
      </p:nvGrpSpPr>
      <p:grpSpPr>
        <a:xfrm>
          <a:off x="0" y="0"/>
          <a:ext cx="0" cy="0"/>
          <a:chOff x="0" y="0"/>
          <a:chExt cx="0" cy="0"/>
        </a:xfrm>
      </p:grpSpPr>
      <p:sp>
        <p:nvSpPr>
          <p:cNvPr id="585" name="Google Shape;585;p36"/>
          <p:cNvSpPr/>
          <p:nvPr/>
        </p:nvSpPr>
        <p:spPr>
          <a:xfrm>
            <a:off x="0" y="397"/>
            <a:ext cx="20104100" cy="11308556"/>
          </a:xfrm>
          <a:prstGeom prst="rect">
            <a:avLst/>
          </a:prstGeom>
          <a:solidFill>
            <a:schemeClr val="lt1"/>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586" name="Google Shape;586;p36"/>
          <p:cNvSpPr/>
          <p:nvPr/>
        </p:nvSpPr>
        <p:spPr>
          <a:xfrm>
            <a:off x="0" y="403"/>
            <a:ext cx="20104100" cy="3784752"/>
          </a:xfrm>
          <a:custGeom>
            <a:avLst/>
            <a:gdLst/>
            <a:ahLst/>
            <a:cxnLst/>
            <a:rect l="l" t="t" r="r" b="b"/>
            <a:pathLst>
              <a:path w="12192000" h="2079137" extrusionOk="0">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4509"/>
            </a:srgbClr>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587" name="Google Shape;587;p36"/>
          <p:cNvSpPr txBox="1">
            <a:spLocks noGrp="1"/>
          </p:cNvSpPr>
          <p:nvPr>
            <p:ph type="title"/>
          </p:nvPr>
        </p:nvSpPr>
        <p:spPr>
          <a:xfrm>
            <a:off x="1874926" y="905081"/>
            <a:ext cx="15736677" cy="1960150"/>
          </a:xfrm>
          <a:prstGeom prst="rect">
            <a:avLst/>
          </a:prstGeom>
          <a:noFill/>
          <a:ln>
            <a:noFill/>
          </a:ln>
        </p:spPr>
        <p:txBody>
          <a:bodyPr spcFirstLastPara="1" wrap="square" lIns="150756" tIns="75357" rIns="150756" bIns="75357"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Clr>
                <a:srgbClr val="262626"/>
              </a:buClr>
              <a:buSzPts val="4400"/>
              <a:buFont typeface="Calibri"/>
              <a:buNone/>
            </a:pPr>
            <a:r>
              <a:rPr lang="en-US">
                <a:solidFill>
                  <a:srgbClr val="262626"/>
                </a:solidFill>
              </a:rPr>
              <a:t>Some Good News</a:t>
            </a:r>
            <a:endParaRPr/>
          </a:p>
        </p:txBody>
      </p:sp>
      <p:sp>
        <p:nvSpPr>
          <p:cNvPr id="588" name="Google Shape;588;p36"/>
          <p:cNvSpPr txBox="1">
            <a:spLocks noGrp="1"/>
          </p:cNvSpPr>
          <p:nvPr>
            <p:ph type="body" idx="1"/>
          </p:nvPr>
        </p:nvSpPr>
        <p:spPr>
          <a:xfrm>
            <a:off x="3228639" y="4010277"/>
            <a:ext cx="13646822" cy="5474593"/>
          </a:xfrm>
          <a:prstGeom prst="rect">
            <a:avLst/>
          </a:prstGeom>
          <a:noFill/>
          <a:ln>
            <a:noFill/>
          </a:ln>
        </p:spPr>
        <p:txBody>
          <a:bodyPr spcFirstLastPara="1" wrap="square" lIns="150756" tIns="75357" rIns="150756" bIns="75357"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376961" lvl="0" indent="-376961" algn="l" rtl="0">
              <a:lnSpc>
                <a:spcPct val="90000"/>
              </a:lnSpc>
              <a:spcBef>
                <a:spcPts val="0"/>
              </a:spcBef>
              <a:spcAft>
                <a:spcPts val="0"/>
              </a:spcAft>
              <a:buClr>
                <a:srgbClr val="262626"/>
              </a:buClr>
              <a:buSzPts val="2000"/>
              <a:buChar char="•"/>
            </a:pPr>
            <a:r>
              <a:rPr lang="en-US" sz="3298">
                <a:solidFill>
                  <a:srgbClr val="262626"/>
                </a:solidFill>
              </a:rPr>
              <a:t>Investments in place are not just for retaining and attracting ‘talent’</a:t>
            </a:r>
            <a:endParaRPr/>
          </a:p>
          <a:p>
            <a:pPr marL="376961" lvl="0" indent="-376961" algn="l" rtl="0">
              <a:lnSpc>
                <a:spcPct val="90000"/>
              </a:lnSpc>
              <a:spcBef>
                <a:spcPts val="1649"/>
              </a:spcBef>
              <a:spcAft>
                <a:spcPts val="0"/>
              </a:spcAft>
              <a:buClr>
                <a:srgbClr val="262626"/>
              </a:buClr>
              <a:buSzPts val="2000"/>
              <a:buChar char="•"/>
            </a:pPr>
            <a:r>
              <a:rPr lang="en-US" sz="3298">
                <a:solidFill>
                  <a:srgbClr val="262626"/>
                </a:solidFill>
              </a:rPr>
              <a:t>Everyone gets to benefit from transit and walkable amenities</a:t>
            </a:r>
            <a:endParaRPr/>
          </a:p>
          <a:p>
            <a:pPr marL="376961" lvl="0" indent="-376961" algn="l" rtl="0">
              <a:lnSpc>
                <a:spcPct val="90000"/>
              </a:lnSpc>
              <a:spcBef>
                <a:spcPts val="1649"/>
              </a:spcBef>
              <a:spcAft>
                <a:spcPts val="0"/>
              </a:spcAft>
              <a:buClr>
                <a:srgbClr val="262626"/>
              </a:buClr>
              <a:buSzPts val="2000"/>
              <a:buChar char="•"/>
            </a:pPr>
            <a:r>
              <a:rPr lang="en-US" sz="3298">
                <a:solidFill>
                  <a:srgbClr val="262626"/>
                </a:solidFill>
              </a:rPr>
              <a:t>Politically it’s extremely popular</a:t>
            </a:r>
            <a:endParaRPr/>
          </a:p>
        </p:txBody>
      </p:sp>
      <p:sp>
        <p:nvSpPr>
          <p:cNvPr id="589" name="Google Shape;589;p36"/>
          <p:cNvSpPr/>
          <p:nvPr/>
        </p:nvSpPr>
        <p:spPr>
          <a:xfrm>
            <a:off x="3668249" y="9846155"/>
            <a:ext cx="16435854" cy="1462798"/>
          </a:xfrm>
          <a:custGeom>
            <a:avLst/>
            <a:gdLst/>
            <a:ahLst/>
            <a:cxnLst/>
            <a:rect l="l" t="t" r="r" b="b"/>
            <a:pathLst>
              <a:path w="9517857" h="918356" extrusionOk="0">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4509"/>
            </a:srgbClr>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3438192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62B6D-8119-9DF7-30D8-CFF2EFBA52DB}"/>
              </a:ext>
            </a:extLst>
          </p:cNvPr>
          <p:cNvSpPr>
            <a:spLocks noGrp="1"/>
          </p:cNvSpPr>
          <p:nvPr>
            <p:ph type="title"/>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endParaRPr lang="en-US"/>
          </a:p>
        </p:txBody>
      </p:sp>
      <p:sp>
        <p:nvSpPr>
          <p:cNvPr id="3" name="Text Placeholder 2">
            <a:extLst>
              <a:ext uri="{FF2B5EF4-FFF2-40B4-BE49-F238E27FC236}">
                <a16:creationId xmlns:a16="http://schemas.microsoft.com/office/drawing/2014/main" id="{C2341676-EAD4-2707-578A-312CFD809F23}"/>
              </a:ext>
            </a:extLst>
          </p:cNvPr>
          <p:cNvSpPr>
            <a:spLocks noGrp="1"/>
          </p:cNvSpPr>
          <p:nvPr>
            <p:ph type="body" idx="1"/>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endParaRPr lang="en-US" dirty="0"/>
          </a:p>
        </p:txBody>
      </p:sp>
      <p:pic>
        <p:nvPicPr>
          <p:cNvPr id="5" name="Picture 4">
            <a:extLst>
              <a:ext uri="{FF2B5EF4-FFF2-40B4-BE49-F238E27FC236}">
                <a16:creationId xmlns:a16="http://schemas.microsoft.com/office/drawing/2014/main" id="{D9F18028-6245-8ECD-79A8-509E298FBEB8}"/>
              </a:ext>
            </a:extLst>
          </p:cNvPr>
          <p:cNvPicPr>
            <a:picLocks noChangeAspect="1"/>
          </p:cNvPicPr>
          <p:nvPr/>
        </p:nvPicPr>
        <p:blipFill>
          <a:blip r:embed="rId2"/>
          <a:stretch>
            <a:fillRect/>
          </a:stretch>
        </p:blipFill>
        <p:spPr>
          <a:xfrm>
            <a:off x="98102" y="397"/>
            <a:ext cx="19907897" cy="11308556"/>
          </a:xfrm>
          <a:prstGeom prst="rect">
            <a:avLst/>
          </a:prstGeom>
        </p:spPr>
      </p:pic>
    </p:spTree>
    <p:extLst>
      <p:ext uri="{BB962C8B-B14F-4D97-AF65-F5344CB8AC3E}">
        <p14:creationId xmlns:p14="http://schemas.microsoft.com/office/powerpoint/2010/main" val="681964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900BCE-8483-0E4F-C9BF-DA5D7F817B4D}"/>
              </a:ext>
            </a:extLst>
          </p:cNvPr>
          <p:cNvPicPr>
            <a:picLocks noChangeAspect="1"/>
          </p:cNvPicPr>
          <p:nvPr/>
        </p:nvPicPr>
        <p:blipFill rotWithShape="1">
          <a:blip r:embed="rId2"/>
          <a:srcRect b="5109"/>
          <a:stretch/>
        </p:blipFill>
        <p:spPr>
          <a:xfrm>
            <a:off x="2575076" y="285705"/>
            <a:ext cx="16661372" cy="10793110"/>
          </a:xfrm>
          <a:prstGeom prst="rect">
            <a:avLst/>
          </a:prstGeom>
        </p:spPr>
      </p:pic>
    </p:spTree>
    <p:extLst>
      <p:ext uri="{BB962C8B-B14F-4D97-AF65-F5344CB8AC3E}">
        <p14:creationId xmlns:p14="http://schemas.microsoft.com/office/powerpoint/2010/main" val="33529554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37"/>
          <p:cNvSpPr txBox="1">
            <a:spLocks noGrp="1"/>
          </p:cNvSpPr>
          <p:nvPr>
            <p:ph type="title"/>
          </p:nvPr>
        </p:nvSpPr>
        <p:spPr>
          <a:xfrm>
            <a:off x="1382157" y="602474"/>
            <a:ext cx="17339786" cy="2185798"/>
          </a:xfrm>
          <a:prstGeom prst="rect">
            <a:avLst/>
          </a:prstGeom>
          <a:noFill/>
          <a:ln>
            <a:noFill/>
          </a:ln>
        </p:spPr>
        <p:txBody>
          <a:bodyPr spcFirstLastPara="1" wrap="square" lIns="150756" tIns="75357" rIns="150756" bIns="75357"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lvl="0" indent="0" algn="ctr" rtl="0">
              <a:lnSpc>
                <a:spcPct val="90000"/>
              </a:lnSpc>
              <a:spcBef>
                <a:spcPts val="0"/>
              </a:spcBef>
              <a:spcAft>
                <a:spcPts val="0"/>
              </a:spcAft>
              <a:buClr>
                <a:schemeClr val="dk1"/>
              </a:buClr>
              <a:buSzPts val="4400"/>
              <a:buFont typeface="Calibri"/>
              <a:buNone/>
            </a:pPr>
            <a:r>
              <a:rPr lang="en-US"/>
              <a:t>Michigan needs to</a:t>
            </a:r>
            <a:endParaRPr/>
          </a:p>
        </p:txBody>
      </p:sp>
      <p:grpSp>
        <p:nvGrpSpPr>
          <p:cNvPr id="595" name="Google Shape;595;p37"/>
          <p:cNvGrpSpPr/>
          <p:nvPr/>
        </p:nvGrpSpPr>
        <p:grpSpPr>
          <a:xfrm>
            <a:off x="1387236" y="3777262"/>
            <a:ext cx="17329625" cy="5642203"/>
            <a:chOff x="3080" y="464830"/>
            <a:chExt cx="10509438" cy="3421677"/>
          </a:xfrm>
        </p:grpSpPr>
        <p:sp>
          <p:nvSpPr>
            <p:cNvPr id="596" name="Google Shape;596;p37"/>
            <p:cNvSpPr/>
            <p:nvPr/>
          </p:nvSpPr>
          <p:spPr>
            <a:xfrm>
              <a:off x="3080" y="464830"/>
              <a:ext cx="2444055" cy="3421677"/>
            </a:xfrm>
            <a:prstGeom prst="rect">
              <a:avLst/>
            </a:prstGeom>
            <a:solidFill>
              <a:srgbClr val="D4D9EC"/>
            </a:solidFill>
            <a:ln w="12700" cap="flat" cmpd="sng">
              <a:solidFill>
                <a:schemeClr val="accent1">
                  <a:alpha val="89411"/>
                </a:schemeClr>
              </a:solidFill>
              <a:prstDash val="solid"/>
              <a:miter lim="800000"/>
              <a:headEnd type="none" w="sm" len="sm"/>
              <a:tailEnd type="none" w="sm" len="sm"/>
            </a:ln>
          </p:spPr>
          <p:txBody>
            <a:bodyPr spcFirstLastPara="1" wrap="square" lIns="150756" tIns="150756" rIns="150756" bIns="150756"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2309" b="0" i="0" u="none" strike="noStrike" cap="none">
                <a:solidFill>
                  <a:srgbClr val="000000"/>
                </a:solidFill>
                <a:latin typeface="Arial"/>
                <a:ea typeface="Arial"/>
                <a:cs typeface="Arial"/>
                <a:sym typeface="Arial"/>
              </a:endParaRPr>
            </a:p>
          </p:txBody>
        </p:sp>
        <p:sp>
          <p:nvSpPr>
            <p:cNvPr id="597" name="Google Shape;597;p37"/>
            <p:cNvSpPr txBox="1"/>
            <p:nvPr/>
          </p:nvSpPr>
          <p:spPr>
            <a:xfrm>
              <a:off x="3080" y="1765067"/>
              <a:ext cx="2444055" cy="2053006"/>
            </a:xfrm>
            <a:prstGeom prst="rect">
              <a:avLst/>
            </a:prstGeom>
            <a:noFill/>
            <a:ln>
              <a:noFill/>
            </a:ln>
          </p:spPr>
          <p:txBody>
            <a:bodyPr spcFirstLastPara="1" wrap="square" lIns="314168" tIns="544486" rIns="314168" bIns="544486"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90000"/>
                </a:lnSpc>
                <a:spcBef>
                  <a:spcPts val="0"/>
                </a:spcBef>
                <a:spcAft>
                  <a:spcPts val="0"/>
                </a:spcAft>
                <a:buClr>
                  <a:schemeClr val="dk1"/>
                </a:buClr>
                <a:buSzPts val="1700"/>
                <a:buFont typeface="Calibri"/>
                <a:buNone/>
              </a:pPr>
              <a:r>
                <a:rPr lang="en-US" sz="2803" b="0" i="0" u="none" strike="noStrike" cap="none">
                  <a:solidFill>
                    <a:schemeClr val="dk1"/>
                  </a:solidFill>
                  <a:latin typeface="Calibri"/>
                  <a:ea typeface="Calibri"/>
                  <a:cs typeface="Calibri"/>
                  <a:sym typeface="Calibri"/>
                </a:rPr>
                <a:t>Develop real regional and inter-regional transit</a:t>
              </a:r>
              <a:endParaRPr sz="2309" b="0" i="0" u="none" strike="noStrike" cap="none">
                <a:solidFill>
                  <a:srgbClr val="000000"/>
                </a:solidFill>
                <a:latin typeface="Arial"/>
                <a:ea typeface="Arial"/>
                <a:cs typeface="Arial"/>
                <a:sym typeface="Arial"/>
              </a:endParaRPr>
            </a:p>
            <a:p>
              <a:pPr marL="188481" marR="0" lvl="1" indent="-188481" algn="ctr" rtl="0">
                <a:lnSpc>
                  <a:spcPct val="90000"/>
                </a:lnSpc>
                <a:spcBef>
                  <a:spcPts val="981"/>
                </a:spcBef>
                <a:spcAft>
                  <a:spcPts val="0"/>
                </a:spcAft>
                <a:buClr>
                  <a:schemeClr val="dk1"/>
                </a:buClr>
                <a:buSzPts val="1300"/>
                <a:buFont typeface="Calibri"/>
                <a:buChar char="•"/>
              </a:pPr>
              <a:r>
                <a:rPr lang="en-US" sz="2144" b="0" i="0" u="none" strike="noStrike" cap="none">
                  <a:solidFill>
                    <a:schemeClr val="dk1"/>
                  </a:solidFill>
                  <a:latin typeface="Calibri"/>
                  <a:ea typeface="Calibri"/>
                  <a:cs typeface="Calibri"/>
                  <a:sym typeface="Calibri"/>
                </a:rPr>
                <a:t>Flip Act 51 formula? Use federal $ for BRT along commercial corridors?</a:t>
              </a:r>
              <a:endParaRPr sz="2309" b="0" i="0" u="none" strike="noStrike" cap="none">
                <a:solidFill>
                  <a:srgbClr val="000000"/>
                </a:solidFill>
                <a:latin typeface="Arial"/>
                <a:ea typeface="Arial"/>
                <a:cs typeface="Arial"/>
                <a:sym typeface="Arial"/>
              </a:endParaRPr>
            </a:p>
          </p:txBody>
        </p:sp>
        <p:sp>
          <p:nvSpPr>
            <p:cNvPr id="598" name="Google Shape;598;p37"/>
            <p:cNvSpPr/>
            <p:nvPr/>
          </p:nvSpPr>
          <p:spPr>
            <a:xfrm>
              <a:off x="711856" y="806997"/>
              <a:ext cx="1026503" cy="1026503"/>
            </a:xfrm>
            <a:prstGeom prst="ellipse">
              <a:avLst/>
            </a:prstGeom>
            <a:solidFill>
              <a:srgbClr val="4372C3"/>
            </a:solidFill>
            <a:ln w="12700" cap="flat" cmpd="sng">
              <a:solidFill>
                <a:srgbClr val="4372C3"/>
              </a:solidFill>
              <a:prstDash val="solid"/>
              <a:miter lim="800000"/>
              <a:headEnd type="none" w="sm" len="sm"/>
              <a:tailEnd type="none" w="sm" len="sm"/>
            </a:ln>
          </p:spPr>
          <p:txBody>
            <a:bodyPr spcFirstLastPara="1" wrap="square" lIns="150756" tIns="150756" rIns="150756" bIns="150756"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2309" b="0" i="0" u="none" strike="noStrike" cap="none">
                <a:solidFill>
                  <a:srgbClr val="000000"/>
                </a:solidFill>
                <a:latin typeface="Arial"/>
                <a:ea typeface="Arial"/>
                <a:cs typeface="Arial"/>
                <a:sym typeface="Arial"/>
              </a:endParaRPr>
            </a:p>
          </p:txBody>
        </p:sp>
        <p:sp>
          <p:nvSpPr>
            <p:cNvPr id="599" name="Google Shape;599;p37"/>
            <p:cNvSpPr txBox="1"/>
            <p:nvPr/>
          </p:nvSpPr>
          <p:spPr>
            <a:xfrm>
              <a:off x="862184" y="957325"/>
              <a:ext cx="725847" cy="725847"/>
            </a:xfrm>
            <a:prstGeom prst="rect">
              <a:avLst/>
            </a:prstGeom>
            <a:noFill/>
            <a:ln>
              <a:noFill/>
            </a:ln>
          </p:spPr>
          <p:txBody>
            <a:bodyPr spcFirstLastPara="1" wrap="square" lIns="131958" tIns="20942" rIns="131958" bIns="20942"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90000"/>
                </a:lnSpc>
                <a:spcBef>
                  <a:spcPts val="0"/>
                </a:spcBef>
                <a:spcAft>
                  <a:spcPts val="0"/>
                </a:spcAft>
                <a:buClr>
                  <a:schemeClr val="lt1"/>
                </a:buClr>
                <a:buSzPts val="4800"/>
                <a:buFont typeface="Calibri"/>
                <a:buNone/>
              </a:pPr>
              <a:r>
                <a:rPr lang="en-US" sz="7915" b="0" i="0" u="none" strike="noStrike" cap="none">
                  <a:solidFill>
                    <a:schemeClr val="lt1"/>
                  </a:solidFill>
                  <a:latin typeface="Calibri"/>
                  <a:ea typeface="Calibri"/>
                  <a:cs typeface="Calibri"/>
                  <a:sym typeface="Calibri"/>
                </a:rPr>
                <a:t>1</a:t>
              </a:r>
              <a:endParaRPr sz="2309" b="0" i="0" u="none" strike="noStrike" cap="none">
                <a:solidFill>
                  <a:srgbClr val="000000"/>
                </a:solidFill>
                <a:latin typeface="Arial"/>
                <a:ea typeface="Arial"/>
                <a:cs typeface="Arial"/>
                <a:sym typeface="Arial"/>
              </a:endParaRPr>
            </a:p>
          </p:txBody>
        </p:sp>
        <p:sp>
          <p:nvSpPr>
            <p:cNvPr id="600" name="Google Shape;600;p37"/>
            <p:cNvSpPr/>
            <p:nvPr/>
          </p:nvSpPr>
          <p:spPr>
            <a:xfrm>
              <a:off x="3080" y="3886435"/>
              <a:ext cx="2444055" cy="72"/>
            </a:xfrm>
            <a:prstGeom prst="rect">
              <a:avLst/>
            </a:prstGeom>
            <a:solidFill>
              <a:srgbClr val="4372C3"/>
            </a:solidFill>
            <a:ln w="12700" cap="flat" cmpd="sng">
              <a:solidFill>
                <a:srgbClr val="4372C3"/>
              </a:solidFill>
              <a:prstDash val="solid"/>
              <a:miter lim="800000"/>
              <a:headEnd type="none" w="sm" len="sm"/>
              <a:tailEnd type="none" w="sm" len="sm"/>
            </a:ln>
          </p:spPr>
          <p:txBody>
            <a:bodyPr spcFirstLastPara="1" wrap="square" lIns="150756" tIns="150756" rIns="150756" bIns="150756"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2309" b="0" i="0" u="none" strike="noStrike" cap="none">
                <a:solidFill>
                  <a:srgbClr val="000000"/>
                </a:solidFill>
                <a:latin typeface="Arial"/>
                <a:ea typeface="Arial"/>
                <a:cs typeface="Arial"/>
                <a:sym typeface="Arial"/>
              </a:endParaRPr>
            </a:p>
          </p:txBody>
        </p:sp>
        <p:sp>
          <p:nvSpPr>
            <p:cNvPr id="601" name="Google Shape;601;p37"/>
            <p:cNvSpPr/>
            <p:nvPr/>
          </p:nvSpPr>
          <p:spPr>
            <a:xfrm>
              <a:off x="2691541" y="464830"/>
              <a:ext cx="2444055" cy="3421677"/>
            </a:xfrm>
            <a:prstGeom prst="rect">
              <a:avLst/>
            </a:prstGeom>
            <a:solidFill>
              <a:srgbClr val="CCD3EA">
                <a:alpha val="89411"/>
              </a:srgbClr>
            </a:solidFill>
            <a:ln w="12700" cap="flat" cmpd="sng">
              <a:solidFill>
                <a:schemeClr val="accent1">
                  <a:alpha val="89411"/>
                </a:schemeClr>
              </a:solidFill>
              <a:prstDash val="solid"/>
              <a:miter lim="800000"/>
              <a:headEnd type="none" w="sm" len="sm"/>
              <a:tailEnd type="none" w="sm" len="sm"/>
            </a:ln>
          </p:spPr>
          <p:txBody>
            <a:bodyPr spcFirstLastPara="1" wrap="square" lIns="150756" tIns="150756" rIns="150756" bIns="150756"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2309" b="0" i="0" u="none" strike="noStrike" cap="none">
                <a:solidFill>
                  <a:srgbClr val="000000"/>
                </a:solidFill>
                <a:latin typeface="Arial"/>
                <a:ea typeface="Arial"/>
                <a:cs typeface="Arial"/>
                <a:sym typeface="Arial"/>
              </a:endParaRPr>
            </a:p>
          </p:txBody>
        </p:sp>
        <p:sp>
          <p:nvSpPr>
            <p:cNvPr id="602" name="Google Shape;602;p37"/>
            <p:cNvSpPr txBox="1"/>
            <p:nvPr/>
          </p:nvSpPr>
          <p:spPr>
            <a:xfrm>
              <a:off x="2691541" y="1765067"/>
              <a:ext cx="2444055" cy="2053006"/>
            </a:xfrm>
            <a:prstGeom prst="rect">
              <a:avLst/>
            </a:prstGeom>
            <a:noFill/>
            <a:ln>
              <a:noFill/>
            </a:ln>
          </p:spPr>
          <p:txBody>
            <a:bodyPr spcFirstLastPara="1" wrap="square" lIns="314168" tIns="544486" rIns="314168" bIns="544486"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90000"/>
                </a:lnSpc>
                <a:spcBef>
                  <a:spcPts val="0"/>
                </a:spcBef>
                <a:spcAft>
                  <a:spcPts val="0"/>
                </a:spcAft>
                <a:buClr>
                  <a:schemeClr val="dk1"/>
                </a:buClr>
                <a:buSzPts val="1700"/>
                <a:buFont typeface="Calibri"/>
                <a:buNone/>
              </a:pPr>
              <a:r>
                <a:rPr lang="en-US" sz="2803" b="0" i="0" u="none" strike="noStrike" cap="none">
                  <a:solidFill>
                    <a:schemeClr val="dk1"/>
                  </a:solidFill>
                  <a:latin typeface="Calibri"/>
                  <a:ea typeface="Calibri"/>
                  <a:cs typeface="Calibri"/>
                  <a:sym typeface="Calibri"/>
                </a:rPr>
                <a:t>Invest in Cities</a:t>
              </a:r>
              <a:endParaRPr sz="2309" b="0" i="0" u="none" strike="noStrike" cap="none">
                <a:solidFill>
                  <a:srgbClr val="000000"/>
                </a:solidFill>
                <a:latin typeface="Arial"/>
                <a:ea typeface="Arial"/>
                <a:cs typeface="Arial"/>
                <a:sym typeface="Arial"/>
              </a:endParaRPr>
            </a:p>
            <a:p>
              <a:pPr marL="188481" marR="0" lvl="1" indent="-188481" algn="ctr" rtl="0">
                <a:lnSpc>
                  <a:spcPct val="90000"/>
                </a:lnSpc>
                <a:spcBef>
                  <a:spcPts val="981"/>
                </a:spcBef>
                <a:spcAft>
                  <a:spcPts val="0"/>
                </a:spcAft>
                <a:buClr>
                  <a:schemeClr val="dk1"/>
                </a:buClr>
                <a:buSzPts val="1300"/>
                <a:buFont typeface="Calibri"/>
                <a:buChar char="•"/>
              </a:pPr>
              <a:r>
                <a:rPr lang="en-US" sz="2144" b="0" i="0" u="none" strike="noStrike" cap="none">
                  <a:solidFill>
                    <a:schemeClr val="dk1"/>
                  </a:solidFill>
                  <a:latin typeface="Calibri"/>
                  <a:ea typeface="Calibri"/>
                  <a:cs typeface="Calibri"/>
                  <a:sym typeface="Calibri"/>
                </a:rPr>
                <a:t>Fully fund revenue sharing? Urban redevelopment credits? Split rate taxation?</a:t>
              </a:r>
              <a:endParaRPr sz="2309" b="0" i="0" u="none" strike="noStrike" cap="none">
                <a:solidFill>
                  <a:srgbClr val="000000"/>
                </a:solidFill>
                <a:latin typeface="Arial"/>
                <a:ea typeface="Arial"/>
                <a:cs typeface="Arial"/>
                <a:sym typeface="Arial"/>
              </a:endParaRPr>
            </a:p>
          </p:txBody>
        </p:sp>
        <p:sp>
          <p:nvSpPr>
            <p:cNvPr id="603" name="Google Shape;603;p37"/>
            <p:cNvSpPr/>
            <p:nvPr/>
          </p:nvSpPr>
          <p:spPr>
            <a:xfrm>
              <a:off x="3400317" y="806997"/>
              <a:ext cx="1026503" cy="1026503"/>
            </a:xfrm>
            <a:prstGeom prst="ellipse">
              <a:avLst/>
            </a:prstGeom>
            <a:solidFill>
              <a:srgbClr val="4372C3"/>
            </a:solidFill>
            <a:ln w="12700" cap="flat" cmpd="sng">
              <a:solidFill>
                <a:srgbClr val="4372C3"/>
              </a:solidFill>
              <a:prstDash val="solid"/>
              <a:miter lim="800000"/>
              <a:headEnd type="none" w="sm" len="sm"/>
              <a:tailEnd type="none" w="sm" len="sm"/>
            </a:ln>
          </p:spPr>
          <p:txBody>
            <a:bodyPr spcFirstLastPara="1" wrap="square" lIns="150756" tIns="150756" rIns="150756" bIns="150756"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2309" b="0" i="0" u="none" strike="noStrike" cap="none">
                <a:solidFill>
                  <a:srgbClr val="000000"/>
                </a:solidFill>
                <a:latin typeface="Arial"/>
                <a:ea typeface="Arial"/>
                <a:cs typeface="Arial"/>
                <a:sym typeface="Arial"/>
              </a:endParaRPr>
            </a:p>
          </p:txBody>
        </p:sp>
        <p:sp>
          <p:nvSpPr>
            <p:cNvPr id="604" name="Google Shape;604;p37"/>
            <p:cNvSpPr txBox="1"/>
            <p:nvPr/>
          </p:nvSpPr>
          <p:spPr>
            <a:xfrm>
              <a:off x="3550645" y="957325"/>
              <a:ext cx="725847" cy="725847"/>
            </a:xfrm>
            <a:prstGeom prst="rect">
              <a:avLst/>
            </a:prstGeom>
            <a:noFill/>
            <a:ln>
              <a:noFill/>
            </a:ln>
          </p:spPr>
          <p:txBody>
            <a:bodyPr spcFirstLastPara="1" wrap="square" lIns="131958" tIns="20942" rIns="131958" bIns="20942"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90000"/>
                </a:lnSpc>
                <a:spcBef>
                  <a:spcPts val="0"/>
                </a:spcBef>
                <a:spcAft>
                  <a:spcPts val="0"/>
                </a:spcAft>
                <a:buClr>
                  <a:schemeClr val="lt1"/>
                </a:buClr>
                <a:buSzPts val="4800"/>
                <a:buFont typeface="Calibri"/>
                <a:buNone/>
              </a:pPr>
              <a:r>
                <a:rPr lang="en-US" sz="7915" b="0" i="0" u="none" strike="noStrike" cap="none">
                  <a:solidFill>
                    <a:schemeClr val="lt1"/>
                  </a:solidFill>
                  <a:latin typeface="Calibri"/>
                  <a:ea typeface="Calibri"/>
                  <a:cs typeface="Calibri"/>
                  <a:sym typeface="Calibri"/>
                </a:rPr>
                <a:t>2</a:t>
              </a:r>
              <a:endParaRPr sz="2309" b="0" i="0" u="none" strike="noStrike" cap="none">
                <a:solidFill>
                  <a:srgbClr val="000000"/>
                </a:solidFill>
                <a:latin typeface="Arial"/>
                <a:ea typeface="Arial"/>
                <a:cs typeface="Arial"/>
                <a:sym typeface="Arial"/>
              </a:endParaRPr>
            </a:p>
          </p:txBody>
        </p:sp>
        <p:sp>
          <p:nvSpPr>
            <p:cNvPr id="605" name="Google Shape;605;p37"/>
            <p:cNvSpPr/>
            <p:nvPr/>
          </p:nvSpPr>
          <p:spPr>
            <a:xfrm>
              <a:off x="2691541" y="3886435"/>
              <a:ext cx="2444055" cy="72"/>
            </a:xfrm>
            <a:prstGeom prst="rect">
              <a:avLst/>
            </a:prstGeom>
            <a:solidFill>
              <a:srgbClr val="4372C3"/>
            </a:solidFill>
            <a:ln w="12700" cap="flat" cmpd="sng">
              <a:solidFill>
                <a:srgbClr val="4372C3"/>
              </a:solidFill>
              <a:prstDash val="solid"/>
              <a:miter lim="800000"/>
              <a:headEnd type="none" w="sm" len="sm"/>
              <a:tailEnd type="none" w="sm" len="sm"/>
            </a:ln>
          </p:spPr>
          <p:txBody>
            <a:bodyPr spcFirstLastPara="1" wrap="square" lIns="150756" tIns="150756" rIns="150756" bIns="150756"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2309" b="0" i="0" u="none" strike="noStrike" cap="none">
                <a:solidFill>
                  <a:srgbClr val="000000"/>
                </a:solidFill>
                <a:latin typeface="Arial"/>
                <a:ea typeface="Arial"/>
                <a:cs typeface="Arial"/>
                <a:sym typeface="Arial"/>
              </a:endParaRPr>
            </a:p>
          </p:txBody>
        </p:sp>
        <p:sp>
          <p:nvSpPr>
            <p:cNvPr id="606" name="Google Shape;606;p37"/>
            <p:cNvSpPr/>
            <p:nvPr/>
          </p:nvSpPr>
          <p:spPr>
            <a:xfrm>
              <a:off x="5380002" y="464830"/>
              <a:ext cx="2444055" cy="3421677"/>
            </a:xfrm>
            <a:prstGeom prst="rect">
              <a:avLst/>
            </a:prstGeom>
            <a:solidFill>
              <a:srgbClr val="CCD3EA">
                <a:alpha val="89411"/>
              </a:srgbClr>
            </a:solidFill>
            <a:ln w="12700" cap="flat" cmpd="sng">
              <a:solidFill>
                <a:schemeClr val="accent1">
                  <a:alpha val="89411"/>
                </a:schemeClr>
              </a:solidFill>
              <a:prstDash val="solid"/>
              <a:miter lim="800000"/>
              <a:headEnd type="none" w="sm" len="sm"/>
              <a:tailEnd type="none" w="sm" len="sm"/>
            </a:ln>
          </p:spPr>
          <p:txBody>
            <a:bodyPr spcFirstLastPara="1" wrap="square" lIns="150756" tIns="150756" rIns="150756" bIns="150756"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2309" b="0" i="0" u="none" strike="noStrike" cap="none">
                <a:solidFill>
                  <a:srgbClr val="000000"/>
                </a:solidFill>
                <a:latin typeface="Arial"/>
                <a:ea typeface="Arial"/>
                <a:cs typeface="Arial"/>
                <a:sym typeface="Arial"/>
              </a:endParaRPr>
            </a:p>
          </p:txBody>
        </p:sp>
        <p:sp>
          <p:nvSpPr>
            <p:cNvPr id="607" name="Google Shape;607;p37"/>
            <p:cNvSpPr txBox="1"/>
            <p:nvPr/>
          </p:nvSpPr>
          <p:spPr>
            <a:xfrm>
              <a:off x="5380002" y="1765067"/>
              <a:ext cx="2444055" cy="2053006"/>
            </a:xfrm>
            <a:prstGeom prst="rect">
              <a:avLst/>
            </a:prstGeom>
            <a:noFill/>
            <a:ln>
              <a:noFill/>
            </a:ln>
          </p:spPr>
          <p:txBody>
            <a:bodyPr spcFirstLastPara="1" wrap="square" lIns="314168" tIns="544486" rIns="314168" bIns="544486"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90000"/>
                </a:lnSpc>
                <a:spcBef>
                  <a:spcPts val="0"/>
                </a:spcBef>
                <a:spcAft>
                  <a:spcPts val="0"/>
                </a:spcAft>
                <a:buClr>
                  <a:schemeClr val="dk1"/>
                </a:buClr>
                <a:buSzPts val="1700"/>
                <a:buFont typeface="Calibri"/>
                <a:buNone/>
              </a:pPr>
              <a:r>
                <a:rPr lang="en-US" sz="2803" b="0" i="0" u="none" strike="noStrike" cap="none">
                  <a:solidFill>
                    <a:schemeClr val="dk1"/>
                  </a:solidFill>
                  <a:latin typeface="Calibri"/>
                  <a:ea typeface="Calibri"/>
                  <a:cs typeface="Calibri"/>
                  <a:sym typeface="Calibri"/>
                </a:rPr>
                <a:t>Rebuild Public Infrastructure</a:t>
              </a:r>
              <a:endParaRPr sz="2309" b="0" i="0" u="none" strike="noStrike" cap="none">
                <a:solidFill>
                  <a:srgbClr val="000000"/>
                </a:solidFill>
                <a:latin typeface="Arial"/>
                <a:ea typeface="Arial"/>
                <a:cs typeface="Arial"/>
                <a:sym typeface="Arial"/>
              </a:endParaRPr>
            </a:p>
            <a:p>
              <a:pPr marL="188481" marR="0" lvl="1" indent="-188481" algn="ctr" rtl="0">
                <a:lnSpc>
                  <a:spcPct val="90000"/>
                </a:lnSpc>
                <a:spcBef>
                  <a:spcPts val="981"/>
                </a:spcBef>
                <a:spcAft>
                  <a:spcPts val="0"/>
                </a:spcAft>
                <a:buClr>
                  <a:schemeClr val="dk1"/>
                </a:buClr>
                <a:buSzPts val="1300"/>
                <a:buFont typeface="Calibri"/>
                <a:buChar char="•"/>
              </a:pPr>
              <a:r>
                <a:rPr lang="en-US" sz="2144" b="0" i="0" u="none" strike="noStrike" cap="none">
                  <a:solidFill>
                    <a:schemeClr val="dk1"/>
                  </a:solidFill>
                  <a:latin typeface="Calibri"/>
                  <a:ea typeface="Calibri"/>
                  <a:cs typeface="Calibri"/>
                  <a:sym typeface="Calibri"/>
                </a:rPr>
                <a:t>Roads, broadband, municipal water systems, MEDC RAP program</a:t>
              </a:r>
              <a:endParaRPr sz="2309" b="0" i="0" u="none" strike="noStrike" cap="none">
                <a:solidFill>
                  <a:srgbClr val="000000"/>
                </a:solidFill>
                <a:latin typeface="Arial"/>
                <a:ea typeface="Arial"/>
                <a:cs typeface="Arial"/>
                <a:sym typeface="Arial"/>
              </a:endParaRPr>
            </a:p>
          </p:txBody>
        </p:sp>
        <p:sp>
          <p:nvSpPr>
            <p:cNvPr id="608" name="Google Shape;608;p37"/>
            <p:cNvSpPr/>
            <p:nvPr/>
          </p:nvSpPr>
          <p:spPr>
            <a:xfrm>
              <a:off x="6088778" y="806997"/>
              <a:ext cx="1026503" cy="1026503"/>
            </a:xfrm>
            <a:prstGeom prst="ellipse">
              <a:avLst/>
            </a:prstGeom>
            <a:solidFill>
              <a:srgbClr val="4372C3"/>
            </a:solidFill>
            <a:ln w="12700" cap="flat" cmpd="sng">
              <a:solidFill>
                <a:srgbClr val="4372C3"/>
              </a:solidFill>
              <a:prstDash val="solid"/>
              <a:miter lim="800000"/>
              <a:headEnd type="none" w="sm" len="sm"/>
              <a:tailEnd type="none" w="sm" len="sm"/>
            </a:ln>
          </p:spPr>
          <p:txBody>
            <a:bodyPr spcFirstLastPara="1" wrap="square" lIns="150756" tIns="150756" rIns="150756" bIns="150756"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2309" b="0" i="0" u="none" strike="noStrike" cap="none">
                <a:solidFill>
                  <a:srgbClr val="000000"/>
                </a:solidFill>
                <a:latin typeface="Arial"/>
                <a:ea typeface="Arial"/>
                <a:cs typeface="Arial"/>
                <a:sym typeface="Arial"/>
              </a:endParaRPr>
            </a:p>
          </p:txBody>
        </p:sp>
        <p:sp>
          <p:nvSpPr>
            <p:cNvPr id="609" name="Google Shape;609;p37"/>
            <p:cNvSpPr txBox="1"/>
            <p:nvPr/>
          </p:nvSpPr>
          <p:spPr>
            <a:xfrm>
              <a:off x="6239106" y="957325"/>
              <a:ext cx="725847" cy="725847"/>
            </a:xfrm>
            <a:prstGeom prst="rect">
              <a:avLst/>
            </a:prstGeom>
            <a:noFill/>
            <a:ln>
              <a:noFill/>
            </a:ln>
          </p:spPr>
          <p:txBody>
            <a:bodyPr spcFirstLastPara="1" wrap="square" lIns="131958" tIns="20942" rIns="131958" bIns="20942"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90000"/>
                </a:lnSpc>
                <a:spcBef>
                  <a:spcPts val="0"/>
                </a:spcBef>
                <a:spcAft>
                  <a:spcPts val="0"/>
                </a:spcAft>
                <a:buClr>
                  <a:schemeClr val="lt1"/>
                </a:buClr>
                <a:buSzPts val="4800"/>
                <a:buFont typeface="Calibri"/>
                <a:buNone/>
              </a:pPr>
              <a:r>
                <a:rPr lang="en-US" sz="7915" b="0" i="0" u="none" strike="noStrike" cap="none">
                  <a:solidFill>
                    <a:schemeClr val="lt1"/>
                  </a:solidFill>
                  <a:latin typeface="Calibri"/>
                  <a:ea typeface="Calibri"/>
                  <a:cs typeface="Calibri"/>
                  <a:sym typeface="Calibri"/>
                </a:rPr>
                <a:t>3</a:t>
              </a:r>
              <a:endParaRPr sz="2309" b="0" i="0" u="none" strike="noStrike" cap="none">
                <a:solidFill>
                  <a:srgbClr val="000000"/>
                </a:solidFill>
                <a:latin typeface="Arial"/>
                <a:ea typeface="Arial"/>
                <a:cs typeface="Arial"/>
                <a:sym typeface="Arial"/>
              </a:endParaRPr>
            </a:p>
          </p:txBody>
        </p:sp>
        <p:sp>
          <p:nvSpPr>
            <p:cNvPr id="610" name="Google Shape;610;p37"/>
            <p:cNvSpPr/>
            <p:nvPr/>
          </p:nvSpPr>
          <p:spPr>
            <a:xfrm>
              <a:off x="5380002" y="3886435"/>
              <a:ext cx="2444055" cy="72"/>
            </a:xfrm>
            <a:prstGeom prst="rect">
              <a:avLst/>
            </a:prstGeom>
            <a:solidFill>
              <a:srgbClr val="4372C3"/>
            </a:solidFill>
            <a:ln w="12700" cap="flat" cmpd="sng">
              <a:solidFill>
                <a:srgbClr val="4372C3"/>
              </a:solidFill>
              <a:prstDash val="solid"/>
              <a:miter lim="800000"/>
              <a:headEnd type="none" w="sm" len="sm"/>
              <a:tailEnd type="none" w="sm" len="sm"/>
            </a:ln>
          </p:spPr>
          <p:txBody>
            <a:bodyPr spcFirstLastPara="1" wrap="square" lIns="150756" tIns="150756" rIns="150756" bIns="150756"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2309" b="0" i="0" u="none" strike="noStrike" cap="none">
                <a:solidFill>
                  <a:srgbClr val="000000"/>
                </a:solidFill>
                <a:latin typeface="Arial"/>
                <a:ea typeface="Arial"/>
                <a:cs typeface="Arial"/>
                <a:sym typeface="Arial"/>
              </a:endParaRPr>
            </a:p>
          </p:txBody>
        </p:sp>
        <p:sp>
          <p:nvSpPr>
            <p:cNvPr id="611" name="Google Shape;611;p37"/>
            <p:cNvSpPr/>
            <p:nvPr/>
          </p:nvSpPr>
          <p:spPr>
            <a:xfrm>
              <a:off x="8068463" y="464830"/>
              <a:ext cx="2444055" cy="3421677"/>
            </a:xfrm>
            <a:prstGeom prst="rect">
              <a:avLst/>
            </a:prstGeom>
            <a:solidFill>
              <a:srgbClr val="CCD3EA">
                <a:alpha val="89411"/>
              </a:srgbClr>
            </a:solidFill>
            <a:ln w="12700" cap="flat" cmpd="sng">
              <a:solidFill>
                <a:schemeClr val="accent1">
                  <a:alpha val="89411"/>
                </a:schemeClr>
              </a:solidFill>
              <a:prstDash val="solid"/>
              <a:miter lim="800000"/>
              <a:headEnd type="none" w="sm" len="sm"/>
              <a:tailEnd type="none" w="sm" len="sm"/>
            </a:ln>
          </p:spPr>
          <p:txBody>
            <a:bodyPr spcFirstLastPara="1" wrap="square" lIns="150756" tIns="150756" rIns="150756" bIns="150756"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2309" b="0" i="0" u="none" strike="noStrike" cap="none">
                <a:solidFill>
                  <a:srgbClr val="000000"/>
                </a:solidFill>
                <a:latin typeface="Arial"/>
                <a:ea typeface="Arial"/>
                <a:cs typeface="Arial"/>
                <a:sym typeface="Arial"/>
              </a:endParaRPr>
            </a:p>
          </p:txBody>
        </p:sp>
        <p:sp>
          <p:nvSpPr>
            <p:cNvPr id="612" name="Google Shape;612;p37"/>
            <p:cNvSpPr txBox="1"/>
            <p:nvPr/>
          </p:nvSpPr>
          <p:spPr>
            <a:xfrm>
              <a:off x="8068463" y="1765067"/>
              <a:ext cx="2444055" cy="2053006"/>
            </a:xfrm>
            <a:prstGeom prst="rect">
              <a:avLst/>
            </a:prstGeom>
            <a:noFill/>
            <a:ln>
              <a:noFill/>
            </a:ln>
          </p:spPr>
          <p:txBody>
            <a:bodyPr spcFirstLastPara="1" wrap="square" lIns="314168" tIns="544486" rIns="314168" bIns="544486"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90000"/>
                </a:lnSpc>
                <a:spcBef>
                  <a:spcPts val="0"/>
                </a:spcBef>
                <a:spcAft>
                  <a:spcPts val="0"/>
                </a:spcAft>
                <a:buClr>
                  <a:schemeClr val="dk1"/>
                </a:buClr>
                <a:buSzPts val="1700"/>
                <a:buFont typeface="Calibri"/>
                <a:buNone/>
              </a:pPr>
              <a:r>
                <a:rPr lang="en-US" sz="2803" b="0" i="0" u="none" strike="noStrike" cap="none">
                  <a:solidFill>
                    <a:schemeClr val="dk1"/>
                  </a:solidFill>
                  <a:latin typeface="Calibri"/>
                  <a:ea typeface="Calibri"/>
                  <a:cs typeface="Calibri"/>
                  <a:sym typeface="Calibri"/>
                </a:rPr>
                <a:t>Refill commercial corridors with small businesses</a:t>
              </a:r>
              <a:endParaRPr sz="2309" b="0" i="0" u="none" strike="noStrike" cap="none">
                <a:solidFill>
                  <a:srgbClr val="000000"/>
                </a:solidFill>
                <a:latin typeface="Arial"/>
                <a:ea typeface="Arial"/>
                <a:cs typeface="Arial"/>
                <a:sym typeface="Arial"/>
              </a:endParaRPr>
            </a:p>
            <a:p>
              <a:pPr marL="188481" marR="0" lvl="1" indent="-188481" algn="ctr" rtl="0">
                <a:lnSpc>
                  <a:spcPct val="90000"/>
                </a:lnSpc>
                <a:spcBef>
                  <a:spcPts val="981"/>
                </a:spcBef>
                <a:spcAft>
                  <a:spcPts val="0"/>
                </a:spcAft>
                <a:buClr>
                  <a:schemeClr val="dk1"/>
                </a:buClr>
                <a:buSzPts val="1300"/>
                <a:buFont typeface="Calibri"/>
                <a:buChar char="•"/>
              </a:pPr>
              <a:r>
                <a:rPr lang="en-US" sz="2144" b="0" i="0" u="none" strike="noStrike" cap="none">
                  <a:solidFill>
                    <a:schemeClr val="dk1"/>
                  </a:solidFill>
                  <a:latin typeface="Calibri"/>
                  <a:ea typeface="Calibri"/>
                  <a:cs typeface="Calibri"/>
                  <a:sym typeface="Calibri"/>
                </a:rPr>
                <a:t>Regional small biz smartzones and BAF, licensing/permitting</a:t>
              </a:r>
              <a:endParaRPr sz="2309" b="0" i="0" u="none" strike="noStrike" cap="none">
                <a:solidFill>
                  <a:srgbClr val="000000"/>
                </a:solidFill>
                <a:latin typeface="Arial"/>
                <a:ea typeface="Arial"/>
                <a:cs typeface="Arial"/>
                <a:sym typeface="Arial"/>
              </a:endParaRPr>
            </a:p>
          </p:txBody>
        </p:sp>
        <p:sp>
          <p:nvSpPr>
            <p:cNvPr id="613" name="Google Shape;613;p37"/>
            <p:cNvSpPr/>
            <p:nvPr/>
          </p:nvSpPr>
          <p:spPr>
            <a:xfrm>
              <a:off x="8777239" y="806997"/>
              <a:ext cx="1026503" cy="1026503"/>
            </a:xfrm>
            <a:prstGeom prst="ellipse">
              <a:avLst/>
            </a:prstGeom>
            <a:solidFill>
              <a:srgbClr val="4372C3"/>
            </a:solidFill>
            <a:ln w="12700" cap="flat" cmpd="sng">
              <a:solidFill>
                <a:srgbClr val="4372C3"/>
              </a:solidFill>
              <a:prstDash val="solid"/>
              <a:miter lim="800000"/>
              <a:headEnd type="none" w="sm" len="sm"/>
              <a:tailEnd type="none" w="sm" len="sm"/>
            </a:ln>
          </p:spPr>
          <p:txBody>
            <a:bodyPr spcFirstLastPara="1" wrap="square" lIns="150756" tIns="150756" rIns="150756" bIns="150756"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2309" b="0" i="0" u="none" strike="noStrike" cap="none">
                <a:solidFill>
                  <a:srgbClr val="000000"/>
                </a:solidFill>
                <a:latin typeface="Arial"/>
                <a:ea typeface="Arial"/>
                <a:cs typeface="Arial"/>
                <a:sym typeface="Arial"/>
              </a:endParaRPr>
            </a:p>
          </p:txBody>
        </p:sp>
        <p:sp>
          <p:nvSpPr>
            <p:cNvPr id="614" name="Google Shape;614;p37"/>
            <p:cNvSpPr txBox="1"/>
            <p:nvPr/>
          </p:nvSpPr>
          <p:spPr>
            <a:xfrm>
              <a:off x="8927567" y="957325"/>
              <a:ext cx="725847" cy="725847"/>
            </a:xfrm>
            <a:prstGeom prst="rect">
              <a:avLst/>
            </a:prstGeom>
            <a:noFill/>
            <a:ln>
              <a:noFill/>
            </a:ln>
          </p:spPr>
          <p:txBody>
            <a:bodyPr spcFirstLastPara="1" wrap="square" lIns="131958" tIns="20942" rIns="131958" bIns="20942"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90000"/>
                </a:lnSpc>
                <a:spcBef>
                  <a:spcPts val="0"/>
                </a:spcBef>
                <a:spcAft>
                  <a:spcPts val="0"/>
                </a:spcAft>
                <a:buClr>
                  <a:schemeClr val="lt1"/>
                </a:buClr>
                <a:buSzPts val="4800"/>
                <a:buFont typeface="Calibri"/>
                <a:buNone/>
              </a:pPr>
              <a:r>
                <a:rPr lang="en-US" sz="7915" b="0" i="0" u="none" strike="noStrike" cap="none">
                  <a:solidFill>
                    <a:schemeClr val="lt1"/>
                  </a:solidFill>
                  <a:latin typeface="Calibri"/>
                  <a:ea typeface="Calibri"/>
                  <a:cs typeface="Calibri"/>
                  <a:sym typeface="Calibri"/>
                </a:rPr>
                <a:t>4</a:t>
              </a:r>
              <a:endParaRPr sz="2309" b="0" i="0" u="none" strike="noStrike" cap="none">
                <a:solidFill>
                  <a:srgbClr val="000000"/>
                </a:solidFill>
                <a:latin typeface="Arial"/>
                <a:ea typeface="Arial"/>
                <a:cs typeface="Arial"/>
                <a:sym typeface="Arial"/>
              </a:endParaRPr>
            </a:p>
          </p:txBody>
        </p:sp>
        <p:sp>
          <p:nvSpPr>
            <p:cNvPr id="615" name="Google Shape;615;p37"/>
            <p:cNvSpPr/>
            <p:nvPr/>
          </p:nvSpPr>
          <p:spPr>
            <a:xfrm>
              <a:off x="8068463" y="3886435"/>
              <a:ext cx="2444055" cy="72"/>
            </a:xfrm>
            <a:prstGeom prst="rect">
              <a:avLst/>
            </a:prstGeom>
            <a:solidFill>
              <a:srgbClr val="4372C3"/>
            </a:solidFill>
            <a:ln w="12700" cap="flat" cmpd="sng">
              <a:solidFill>
                <a:srgbClr val="4372C3"/>
              </a:solidFill>
              <a:prstDash val="solid"/>
              <a:miter lim="800000"/>
              <a:headEnd type="none" w="sm" len="sm"/>
              <a:tailEnd type="none" w="sm" len="sm"/>
            </a:ln>
          </p:spPr>
          <p:txBody>
            <a:bodyPr spcFirstLastPara="1" wrap="square" lIns="150756" tIns="150756" rIns="150756" bIns="150756"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2309"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27538313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9"/>
        <p:cNvGrpSpPr/>
        <p:nvPr/>
      </p:nvGrpSpPr>
      <p:grpSpPr>
        <a:xfrm>
          <a:off x="0" y="0"/>
          <a:ext cx="0" cy="0"/>
          <a:chOff x="0" y="0"/>
          <a:chExt cx="0" cy="0"/>
        </a:xfrm>
      </p:grpSpPr>
      <p:sp>
        <p:nvSpPr>
          <p:cNvPr id="620" name="Google Shape;620;p38"/>
          <p:cNvSpPr/>
          <p:nvPr/>
        </p:nvSpPr>
        <p:spPr>
          <a:xfrm>
            <a:off x="0" y="397"/>
            <a:ext cx="20104100" cy="11308556"/>
          </a:xfrm>
          <a:prstGeom prst="rect">
            <a:avLst/>
          </a:prstGeom>
          <a:solidFill>
            <a:schemeClr val="lt1"/>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621" name="Google Shape;621;p38"/>
          <p:cNvSpPr/>
          <p:nvPr/>
        </p:nvSpPr>
        <p:spPr>
          <a:xfrm>
            <a:off x="0" y="401"/>
            <a:ext cx="18582666" cy="3312162"/>
          </a:xfrm>
          <a:custGeom>
            <a:avLst/>
            <a:gdLst/>
            <a:ahLst/>
            <a:cxnLst/>
            <a:rect l="l" t="t" r="r" b="b"/>
            <a:pathLst>
              <a:path w="11269336" h="2323145" extrusionOk="0">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4509"/>
            </a:srgbClr>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2"/>
              </a:solidFill>
              <a:latin typeface="Calibri"/>
              <a:ea typeface="Calibri"/>
              <a:cs typeface="Calibri"/>
              <a:sym typeface="Calibri"/>
            </a:endParaRPr>
          </a:p>
        </p:txBody>
      </p:sp>
      <p:sp>
        <p:nvSpPr>
          <p:cNvPr id="622" name="Google Shape;622;p38"/>
          <p:cNvSpPr txBox="1">
            <a:spLocks noGrp="1"/>
          </p:cNvSpPr>
          <p:nvPr>
            <p:ph type="title"/>
          </p:nvPr>
        </p:nvSpPr>
        <p:spPr>
          <a:xfrm>
            <a:off x="821138" y="649065"/>
            <a:ext cx="12623480" cy="1220033"/>
          </a:xfrm>
          <a:prstGeom prst="rect">
            <a:avLst/>
          </a:prstGeom>
          <a:noFill/>
          <a:ln>
            <a:noFill/>
          </a:ln>
        </p:spPr>
        <p:txBody>
          <a:bodyPr spcFirstLastPara="1" wrap="square" lIns="150756" tIns="75357" rIns="150756" bIns="75357" anchor="b" anchorCtr="0">
            <a:normAutofit fontScale="9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Clr>
                <a:schemeClr val="dk1"/>
              </a:buClr>
              <a:buSzPts val="3600"/>
              <a:buFont typeface="Calibri"/>
              <a:buNone/>
            </a:pPr>
            <a:r>
              <a:rPr lang="en-US" sz="5936"/>
              <a:t>Employ is about jobs… and incentives</a:t>
            </a:r>
            <a:endParaRPr/>
          </a:p>
        </p:txBody>
      </p:sp>
      <p:pic>
        <p:nvPicPr>
          <p:cNvPr id="623" name="Google Shape;623;p38"/>
          <p:cNvPicPr preferRelativeResize="0">
            <a:picLocks noGrp="1"/>
          </p:cNvPicPr>
          <p:nvPr>
            <p:ph type="body" idx="1"/>
          </p:nvPr>
        </p:nvPicPr>
        <p:blipFill rotWithShape="1">
          <a:blip r:embed="rId3">
            <a:alphaModFix/>
          </a:blip>
          <a:srcRect/>
          <a:stretch/>
        </p:blipFill>
        <p:spPr>
          <a:xfrm>
            <a:off x="1636133" y="3531375"/>
            <a:ext cx="7982677" cy="6406098"/>
          </a:xfrm>
          <a:prstGeom prst="rect">
            <a:avLst/>
          </a:prstGeom>
          <a:noFill/>
          <a:ln>
            <a:noFill/>
          </a:ln>
        </p:spPr>
      </p:pic>
      <p:pic>
        <p:nvPicPr>
          <p:cNvPr id="624" name="Google Shape;624;p38"/>
          <p:cNvPicPr preferRelativeResize="0">
            <a:picLocks noGrp="1"/>
          </p:cNvPicPr>
          <p:nvPr>
            <p:ph type="body" idx="2"/>
          </p:nvPr>
        </p:nvPicPr>
        <p:blipFill rotWithShape="1">
          <a:blip r:embed="rId4">
            <a:alphaModFix/>
          </a:blip>
          <a:srcRect/>
          <a:stretch/>
        </p:blipFill>
        <p:spPr>
          <a:xfrm>
            <a:off x="9618809" y="3727598"/>
            <a:ext cx="10485291" cy="6209875"/>
          </a:xfrm>
          <a:prstGeom prst="rect">
            <a:avLst/>
          </a:prstGeom>
          <a:noFill/>
          <a:ln>
            <a:noFill/>
          </a:ln>
        </p:spPr>
      </p:pic>
      <p:sp>
        <p:nvSpPr>
          <p:cNvPr id="625" name="Google Shape;625;p38"/>
          <p:cNvSpPr/>
          <p:nvPr/>
        </p:nvSpPr>
        <p:spPr>
          <a:xfrm>
            <a:off x="8751167" y="10352510"/>
            <a:ext cx="11352933" cy="956445"/>
          </a:xfrm>
          <a:custGeom>
            <a:avLst/>
            <a:gdLst/>
            <a:ahLst/>
            <a:cxnLst/>
            <a:rect l="l" t="t" r="r" b="b"/>
            <a:pathLst>
              <a:path w="6884912" h="1161397" extrusionOk="0">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4509"/>
            </a:srgbClr>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217255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29"/>
        <p:cNvGrpSpPr/>
        <p:nvPr/>
      </p:nvGrpSpPr>
      <p:grpSpPr>
        <a:xfrm>
          <a:off x="0" y="0"/>
          <a:ext cx="0" cy="0"/>
          <a:chOff x="0" y="0"/>
          <a:chExt cx="0" cy="0"/>
        </a:xfrm>
      </p:grpSpPr>
      <p:sp>
        <p:nvSpPr>
          <p:cNvPr id="630" name="Google Shape;630;p39"/>
          <p:cNvSpPr/>
          <p:nvPr/>
        </p:nvSpPr>
        <p:spPr>
          <a:xfrm>
            <a:off x="0" y="397"/>
            <a:ext cx="20104100" cy="11308556"/>
          </a:xfrm>
          <a:prstGeom prst="rect">
            <a:avLst/>
          </a:prstGeom>
          <a:solidFill>
            <a:schemeClr val="lt1"/>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631" name="Google Shape;631;p39"/>
          <p:cNvSpPr/>
          <p:nvPr/>
        </p:nvSpPr>
        <p:spPr>
          <a:xfrm>
            <a:off x="3" y="397"/>
            <a:ext cx="20104098" cy="3435615"/>
          </a:xfrm>
          <a:custGeom>
            <a:avLst/>
            <a:gdLst/>
            <a:ahLst/>
            <a:cxnLst/>
            <a:rect l="l" t="t" r="r" b="b"/>
            <a:pathLst>
              <a:path w="12191999" h="2083506" extrusionOk="0">
                <a:moveTo>
                  <a:pt x="0" y="0"/>
                </a:moveTo>
                <a:lnTo>
                  <a:pt x="9429748" y="0"/>
                </a:lnTo>
                <a:lnTo>
                  <a:pt x="9429748" y="1"/>
                </a:lnTo>
                <a:lnTo>
                  <a:pt x="12191999" y="1"/>
                </a:lnTo>
                <a:lnTo>
                  <a:pt x="12191999" y="1164372"/>
                </a:lnTo>
                <a:lnTo>
                  <a:pt x="12147852" y="1163783"/>
                </a:lnTo>
                <a:cubicBezTo>
                  <a:pt x="12063101" y="1189107"/>
                  <a:pt x="12045020" y="1156925"/>
                  <a:pt x="11993604" y="1153496"/>
                </a:cubicBezTo>
                <a:cubicBezTo>
                  <a:pt x="11954216" y="1165241"/>
                  <a:pt x="11911195" y="1167350"/>
                  <a:pt x="11865319" y="1176624"/>
                </a:cubicBezTo>
                <a:cubicBezTo>
                  <a:pt x="11822513" y="1184682"/>
                  <a:pt x="11766915" y="1201558"/>
                  <a:pt x="11718353" y="1209136"/>
                </a:cubicBezTo>
                <a:cubicBezTo>
                  <a:pt x="11675379" y="1217463"/>
                  <a:pt x="11638007" y="1216639"/>
                  <a:pt x="11609067" y="1218512"/>
                </a:cubicBezTo>
                <a:cubicBezTo>
                  <a:pt x="11597582" y="1221322"/>
                  <a:pt x="11554280" y="1243577"/>
                  <a:pt x="11545958" y="1240430"/>
                </a:cubicBezTo>
                <a:lnTo>
                  <a:pt x="11445770" y="1225780"/>
                </a:lnTo>
                <a:cubicBezTo>
                  <a:pt x="11425543" y="1230782"/>
                  <a:pt x="11413740" y="1222096"/>
                  <a:pt x="11398842" y="1227250"/>
                </a:cubicBezTo>
                <a:cubicBezTo>
                  <a:pt x="11367060" y="1233093"/>
                  <a:pt x="11269285" y="1263712"/>
                  <a:pt x="11240093" y="1266797"/>
                </a:cubicBezTo>
                <a:cubicBezTo>
                  <a:pt x="11197297" y="1273685"/>
                  <a:pt x="11181311" y="1272682"/>
                  <a:pt x="11141364" y="1288059"/>
                </a:cubicBezTo>
                <a:cubicBezTo>
                  <a:pt x="11099891" y="1305386"/>
                  <a:pt x="11051533" y="1319157"/>
                  <a:pt x="11015396" y="1353104"/>
                </a:cubicBezTo>
                <a:cubicBezTo>
                  <a:pt x="11009424" y="1362217"/>
                  <a:pt x="10992328" y="1361966"/>
                  <a:pt x="10973905" y="1365109"/>
                </a:cubicBezTo>
                <a:cubicBezTo>
                  <a:pt x="10955482" y="1368254"/>
                  <a:pt x="10907369" y="1372817"/>
                  <a:pt x="10904858" y="1371966"/>
                </a:cubicBezTo>
                <a:cubicBezTo>
                  <a:pt x="10880521" y="1379494"/>
                  <a:pt x="10873670" y="1399734"/>
                  <a:pt x="10827883" y="1410270"/>
                </a:cubicBezTo>
                <a:cubicBezTo>
                  <a:pt x="10790248" y="1415655"/>
                  <a:pt x="10724899" y="1420726"/>
                  <a:pt x="10690996" y="1426394"/>
                </a:cubicBezTo>
                <a:cubicBezTo>
                  <a:pt x="10676463" y="1423331"/>
                  <a:pt x="10634514" y="1436908"/>
                  <a:pt x="10624461" y="1444283"/>
                </a:cubicBezTo>
                <a:cubicBezTo>
                  <a:pt x="10601952" y="1468442"/>
                  <a:pt x="10536224" y="1460228"/>
                  <a:pt x="10517208" y="1478947"/>
                </a:cubicBezTo>
                <a:cubicBezTo>
                  <a:pt x="10509508" y="1482271"/>
                  <a:pt x="10505833" y="1468818"/>
                  <a:pt x="10497937" y="1469831"/>
                </a:cubicBezTo>
                <a:lnTo>
                  <a:pt x="10471201" y="1486037"/>
                </a:lnTo>
                <a:lnTo>
                  <a:pt x="10448263" y="1478223"/>
                </a:lnTo>
                <a:lnTo>
                  <a:pt x="10388089" y="1507175"/>
                </a:lnTo>
                <a:cubicBezTo>
                  <a:pt x="10350285" y="1513081"/>
                  <a:pt x="10383281" y="1526586"/>
                  <a:pt x="10333720" y="1515848"/>
                </a:cubicBezTo>
                <a:cubicBezTo>
                  <a:pt x="10286428" y="1526223"/>
                  <a:pt x="10174884" y="1550019"/>
                  <a:pt x="10104338" y="1569424"/>
                </a:cubicBezTo>
                <a:cubicBezTo>
                  <a:pt x="10066963" y="1581564"/>
                  <a:pt x="9967395" y="1605712"/>
                  <a:pt x="9910445" y="1632275"/>
                </a:cubicBezTo>
                <a:cubicBezTo>
                  <a:pt x="9856131" y="1644130"/>
                  <a:pt x="9831118" y="1689967"/>
                  <a:pt x="9770872" y="1688088"/>
                </a:cubicBezTo>
                <a:cubicBezTo>
                  <a:pt x="9769882" y="1691843"/>
                  <a:pt x="9737016" y="1697044"/>
                  <a:pt x="9733849" y="1700034"/>
                </a:cubicBezTo>
                <a:lnTo>
                  <a:pt x="9703714" y="1730093"/>
                </a:lnTo>
                <a:lnTo>
                  <a:pt x="9698351" y="1730377"/>
                </a:lnTo>
                <a:lnTo>
                  <a:pt x="9632895" y="1736363"/>
                </a:lnTo>
                <a:lnTo>
                  <a:pt x="9569107" y="1741010"/>
                </a:lnTo>
                <a:cubicBezTo>
                  <a:pt x="9558961" y="1745882"/>
                  <a:pt x="9548028" y="1750646"/>
                  <a:pt x="9536451" y="1755120"/>
                </a:cubicBezTo>
                <a:lnTo>
                  <a:pt x="9529385" y="1757515"/>
                </a:lnTo>
                <a:lnTo>
                  <a:pt x="9498527" y="1753117"/>
                </a:lnTo>
                <a:lnTo>
                  <a:pt x="9436642" y="1755478"/>
                </a:lnTo>
                <a:lnTo>
                  <a:pt x="9429748" y="1756317"/>
                </a:lnTo>
                <a:lnTo>
                  <a:pt x="9429748" y="1768745"/>
                </a:lnTo>
                <a:lnTo>
                  <a:pt x="9425802" y="1769273"/>
                </a:lnTo>
                <a:cubicBezTo>
                  <a:pt x="9390751" y="1773262"/>
                  <a:pt x="9371406" y="1773457"/>
                  <a:pt x="9349763" y="1776107"/>
                </a:cubicBezTo>
                <a:cubicBezTo>
                  <a:pt x="9314721" y="1782260"/>
                  <a:pt x="9277650" y="1796217"/>
                  <a:pt x="9256503" y="1800699"/>
                </a:cubicBezTo>
                <a:lnTo>
                  <a:pt x="9222873" y="1803003"/>
                </a:lnTo>
                <a:lnTo>
                  <a:pt x="9224095" y="1807355"/>
                </a:lnTo>
                <a:lnTo>
                  <a:pt x="9211603" y="1807675"/>
                </a:lnTo>
                <a:lnTo>
                  <a:pt x="9183719" y="1807781"/>
                </a:lnTo>
                <a:cubicBezTo>
                  <a:pt x="9166319" y="1808439"/>
                  <a:pt x="9117935" y="1807396"/>
                  <a:pt x="9100221" y="1808989"/>
                </a:cubicBezTo>
                <a:cubicBezTo>
                  <a:pt x="9095111" y="1813630"/>
                  <a:pt x="9087224" y="1816160"/>
                  <a:pt x="9077439" y="1817333"/>
                </a:cubicBezTo>
                <a:lnTo>
                  <a:pt x="9055889" y="1817464"/>
                </a:lnTo>
                <a:lnTo>
                  <a:pt x="8930912" y="1828648"/>
                </a:lnTo>
                <a:lnTo>
                  <a:pt x="8913729" y="1829483"/>
                </a:lnTo>
                <a:lnTo>
                  <a:pt x="8904423" y="1833234"/>
                </a:lnTo>
                <a:cubicBezTo>
                  <a:pt x="8897319" y="1833982"/>
                  <a:pt x="8876911" y="1833498"/>
                  <a:pt x="8871099" y="1833979"/>
                </a:cubicBezTo>
                <a:lnTo>
                  <a:pt x="8869557" y="1836113"/>
                </a:lnTo>
                <a:cubicBezTo>
                  <a:pt x="8851043" y="1839524"/>
                  <a:pt x="8781405" y="1850882"/>
                  <a:pt x="8760021" y="1854442"/>
                </a:cubicBezTo>
                <a:cubicBezTo>
                  <a:pt x="8755749" y="1851161"/>
                  <a:pt x="8746183" y="1856343"/>
                  <a:pt x="8741254" y="1857469"/>
                </a:cubicBezTo>
                <a:cubicBezTo>
                  <a:pt x="8740491" y="1855259"/>
                  <a:pt x="8728559" y="1854585"/>
                  <a:pt x="8725039" y="1856552"/>
                </a:cubicBezTo>
                <a:cubicBezTo>
                  <a:pt x="8641157" y="1867333"/>
                  <a:pt x="8683145" y="1845054"/>
                  <a:pt x="8635265" y="1859168"/>
                </a:cubicBezTo>
                <a:cubicBezTo>
                  <a:pt x="8626795" y="1860103"/>
                  <a:pt x="8619931" y="1859212"/>
                  <a:pt x="8613911" y="1857561"/>
                </a:cubicBezTo>
                <a:lnTo>
                  <a:pt x="8604931" y="1854170"/>
                </a:lnTo>
                <a:lnTo>
                  <a:pt x="8570171" y="1860579"/>
                </a:lnTo>
                <a:cubicBezTo>
                  <a:pt x="8553049" y="1862813"/>
                  <a:pt x="8535028" y="1864294"/>
                  <a:pt x="8516537" y="1864971"/>
                </a:cubicBezTo>
                <a:cubicBezTo>
                  <a:pt x="8512388" y="1860455"/>
                  <a:pt x="8497874" y="1866870"/>
                  <a:pt x="8491046" y="1868141"/>
                </a:cubicBezTo>
                <a:cubicBezTo>
                  <a:pt x="8490975" y="1865191"/>
                  <a:pt x="8475847" y="1863778"/>
                  <a:pt x="8470478" y="1866216"/>
                </a:cubicBezTo>
                <a:cubicBezTo>
                  <a:pt x="8357654" y="1876758"/>
                  <a:pt x="8421139" y="1849210"/>
                  <a:pt x="8353433" y="1865729"/>
                </a:cubicBezTo>
                <a:lnTo>
                  <a:pt x="8347675" y="1865075"/>
                </a:lnTo>
                <a:lnTo>
                  <a:pt x="8343939" y="1865677"/>
                </a:lnTo>
                <a:cubicBezTo>
                  <a:pt x="8309852" y="1870841"/>
                  <a:pt x="8272587" y="1875809"/>
                  <a:pt x="8221566" y="1881148"/>
                </a:cubicBezTo>
                <a:cubicBezTo>
                  <a:pt x="8158043" y="1892960"/>
                  <a:pt x="8095547" y="1914042"/>
                  <a:pt x="8066095" y="1919902"/>
                </a:cubicBezTo>
                <a:cubicBezTo>
                  <a:pt x="8058949" y="1919234"/>
                  <a:pt x="8051921" y="1917862"/>
                  <a:pt x="8044849" y="1916308"/>
                </a:cubicBezTo>
                <a:lnTo>
                  <a:pt x="8041142" y="1915506"/>
                </a:lnTo>
                <a:lnTo>
                  <a:pt x="8022159" y="1911521"/>
                </a:lnTo>
                <a:lnTo>
                  <a:pt x="7944932" y="1917265"/>
                </a:lnTo>
                <a:lnTo>
                  <a:pt x="7879011" y="1928570"/>
                </a:lnTo>
                <a:lnTo>
                  <a:pt x="7865529" y="1934399"/>
                </a:lnTo>
                <a:lnTo>
                  <a:pt x="7774801" y="1947969"/>
                </a:lnTo>
                <a:lnTo>
                  <a:pt x="7748398" y="1955982"/>
                </a:lnTo>
                <a:lnTo>
                  <a:pt x="7740684" y="1955717"/>
                </a:lnTo>
                <a:cubicBezTo>
                  <a:pt x="7728362" y="1958584"/>
                  <a:pt x="7714099" y="1968442"/>
                  <a:pt x="7712976" y="1960442"/>
                </a:cubicBezTo>
                <a:lnTo>
                  <a:pt x="7699956" y="1966104"/>
                </a:lnTo>
                <a:lnTo>
                  <a:pt x="7684158" y="1962927"/>
                </a:lnTo>
                <a:cubicBezTo>
                  <a:pt x="7674684" y="1962643"/>
                  <a:pt x="7652105" y="1963177"/>
                  <a:pt x="7643109" y="1964400"/>
                </a:cubicBezTo>
                <a:lnTo>
                  <a:pt x="7630180" y="1970266"/>
                </a:lnTo>
                <a:lnTo>
                  <a:pt x="7609131" y="1971774"/>
                </a:lnTo>
                <a:cubicBezTo>
                  <a:pt x="7596694" y="1971644"/>
                  <a:pt x="7570258" y="1969757"/>
                  <a:pt x="7555555" y="1969491"/>
                </a:cubicBezTo>
                <a:cubicBezTo>
                  <a:pt x="7541460" y="1966540"/>
                  <a:pt x="7530571" y="1964848"/>
                  <a:pt x="7520919" y="1970177"/>
                </a:cubicBezTo>
                <a:cubicBezTo>
                  <a:pt x="7500295" y="1966884"/>
                  <a:pt x="7480780" y="1949401"/>
                  <a:pt x="7456258" y="1960468"/>
                </a:cubicBezTo>
                <a:cubicBezTo>
                  <a:pt x="7434946" y="1957506"/>
                  <a:pt x="7435772" y="1952500"/>
                  <a:pt x="7393047" y="1952408"/>
                </a:cubicBezTo>
                <a:cubicBezTo>
                  <a:pt x="7356520" y="1952860"/>
                  <a:pt x="7236307" y="1958626"/>
                  <a:pt x="7199912" y="1959913"/>
                </a:cubicBezTo>
                <a:cubicBezTo>
                  <a:pt x="7176501" y="1959942"/>
                  <a:pt x="7160098" y="1958343"/>
                  <a:pt x="7146774" y="1956641"/>
                </a:cubicBezTo>
                <a:lnTo>
                  <a:pt x="7122244" y="1953891"/>
                </a:lnTo>
                <a:lnTo>
                  <a:pt x="7032241" y="1962723"/>
                </a:lnTo>
                <a:cubicBezTo>
                  <a:pt x="6997214" y="1965198"/>
                  <a:pt x="6963725" y="1968396"/>
                  <a:pt x="6941492" y="1976868"/>
                </a:cubicBezTo>
                <a:cubicBezTo>
                  <a:pt x="6947015" y="1970398"/>
                  <a:pt x="6923088" y="1965379"/>
                  <a:pt x="6906514" y="1968589"/>
                </a:cubicBezTo>
                <a:cubicBezTo>
                  <a:pt x="6925890" y="1943204"/>
                  <a:pt x="6840983" y="1991464"/>
                  <a:pt x="6826395" y="1974141"/>
                </a:cubicBezTo>
                <a:cubicBezTo>
                  <a:pt x="6825676" y="1990223"/>
                  <a:pt x="6751393" y="2017492"/>
                  <a:pt x="6716431" y="2004297"/>
                </a:cubicBezTo>
                <a:cubicBezTo>
                  <a:pt x="6663167" y="2007518"/>
                  <a:pt x="6625450" y="2020811"/>
                  <a:pt x="6569607" y="2015496"/>
                </a:cubicBezTo>
                <a:cubicBezTo>
                  <a:pt x="6567874" y="2017648"/>
                  <a:pt x="6565034" y="2019449"/>
                  <a:pt x="6561430" y="2020996"/>
                </a:cubicBezTo>
                <a:lnTo>
                  <a:pt x="6549371" y="2024747"/>
                </a:lnTo>
                <a:lnTo>
                  <a:pt x="6547040" y="2024474"/>
                </a:lnTo>
                <a:cubicBezTo>
                  <a:pt x="6537882" y="2024425"/>
                  <a:pt x="6533193" y="2025332"/>
                  <a:pt x="6530482" y="2026659"/>
                </a:cubicBezTo>
                <a:lnTo>
                  <a:pt x="6528565" y="2028600"/>
                </a:lnTo>
                <a:lnTo>
                  <a:pt x="6517741" y="2030558"/>
                </a:lnTo>
                <a:lnTo>
                  <a:pt x="6497855" y="2035650"/>
                </a:lnTo>
                <a:lnTo>
                  <a:pt x="6492785" y="2035444"/>
                </a:lnTo>
                <a:lnTo>
                  <a:pt x="6460692" y="2041321"/>
                </a:lnTo>
                <a:lnTo>
                  <a:pt x="6459609" y="2040851"/>
                </a:lnTo>
                <a:cubicBezTo>
                  <a:pt x="6456451" y="2039933"/>
                  <a:pt x="6452734" y="2039508"/>
                  <a:pt x="6447765" y="2040102"/>
                </a:cubicBezTo>
                <a:cubicBezTo>
                  <a:pt x="6446007" y="2031126"/>
                  <a:pt x="6441093" y="2037380"/>
                  <a:pt x="6426590" y="2039928"/>
                </a:cubicBezTo>
                <a:cubicBezTo>
                  <a:pt x="6423606" y="2033241"/>
                  <a:pt x="6413230" y="2032925"/>
                  <a:pt x="6401693" y="2033537"/>
                </a:cubicBezTo>
                <a:lnTo>
                  <a:pt x="6387141" y="2033161"/>
                </a:lnTo>
                <a:lnTo>
                  <a:pt x="6357846" y="2036782"/>
                </a:lnTo>
                <a:lnTo>
                  <a:pt x="6342914" y="2037585"/>
                </a:lnTo>
                <a:lnTo>
                  <a:pt x="6336300" y="2038781"/>
                </a:lnTo>
                <a:lnTo>
                  <a:pt x="6317178" y="2038968"/>
                </a:lnTo>
                <a:lnTo>
                  <a:pt x="6161427" y="2047338"/>
                </a:lnTo>
                <a:cubicBezTo>
                  <a:pt x="6147824" y="2057658"/>
                  <a:pt x="6118908" y="2077615"/>
                  <a:pt x="6097339" y="2082438"/>
                </a:cubicBezTo>
                <a:cubicBezTo>
                  <a:pt x="6090149" y="2084046"/>
                  <a:pt x="6083776" y="2083972"/>
                  <a:pt x="6079059" y="2081299"/>
                </a:cubicBezTo>
                <a:cubicBezTo>
                  <a:pt x="6063900" y="2082334"/>
                  <a:pt x="6011621" y="2084537"/>
                  <a:pt x="5998439" y="2070958"/>
                </a:cubicBezTo>
                <a:cubicBezTo>
                  <a:pt x="5976443" y="2071759"/>
                  <a:pt x="5925514" y="2069780"/>
                  <a:pt x="5904290" y="2070255"/>
                </a:cubicBezTo>
                <a:cubicBezTo>
                  <a:pt x="5871515" y="2066244"/>
                  <a:pt x="5843986" y="2088249"/>
                  <a:pt x="5814867" y="2079032"/>
                </a:cubicBezTo>
                <a:cubicBezTo>
                  <a:pt x="5792003" y="2070559"/>
                  <a:pt x="5750009" y="2076273"/>
                  <a:pt x="5725743" y="2070558"/>
                </a:cubicBezTo>
                <a:cubicBezTo>
                  <a:pt x="5716432" y="2058355"/>
                  <a:pt x="5667424" y="2047322"/>
                  <a:pt x="5650546" y="2052412"/>
                </a:cubicBezTo>
                <a:cubicBezTo>
                  <a:pt x="5614627" y="2046084"/>
                  <a:pt x="5608108" y="2028306"/>
                  <a:pt x="5581284" y="2023175"/>
                </a:cubicBezTo>
                <a:lnTo>
                  <a:pt x="5572593" y="2018391"/>
                </a:lnTo>
                <a:lnTo>
                  <a:pt x="5548580" y="2016951"/>
                </a:lnTo>
                <a:cubicBezTo>
                  <a:pt x="5523726" y="2017783"/>
                  <a:pt x="5498337" y="2019663"/>
                  <a:pt x="5471173" y="2018786"/>
                </a:cubicBezTo>
                <a:cubicBezTo>
                  <a:pt x="5447687" y="2003020"/>
                  <a:pt x="5353807" y="2022324"/>
                  <a:pt x="5340320" y="2037611"/>
                </a:cubicBezTo>
                <a:cubicBezTo>
                  <a:pt x="5340015" y="2024215"/>
                  <a:pt x="5271937" y="2042455"/>
                  <a:pt x="5254376" y="2042928"/>
                </a:cubicBezTo>
                <a:cubicBezTo>
                  <a:pt x="5248522" y="2043086"/>
                  <a:pt x="5248281" y="2041270"/>
                  <a:pt x="5258035" y="2035649"/>
                </a:cubicBezTo>
                <a:cubicBezTo>
                  <a:pt x="5239374" y="2037214"/>
                  <a:pt x="5220112" y="2030252"/>
                  <a:pt x="5230622" y="2024576"/>
                </a:cubicBezTo>
                <a:cubicBezTo>
                  <a:pt x="5173932" y="2036724"/>
                  <a:pt x="5090262" y="2024645"/>
                  <a:pt x="5026203" y="2030162"/>
                </a:cubicBezTo>
                <a:cubicBezTo>
                  <a:pt x="4991280" y="2016814"/>
                  <a:pt x="5010212" y="2029164"/>
                  <a:pt x="4973988" y="2026668"/>
                </a:cubicBezTo>
                <a:cubicBezTo>
                  <a:pt x="4983896" y="2038955"/>
                  <a:pt x="4930012" y="2019774"/>
                  <a:pt x="4928030" y="2033642"/>
                </a:cubicBezTo>
                <a:cubicBezTo>
                  <a:pt x="4921501" y="2032748"/>
                  <a:pt x="4915238" y="2031445"/>
                  <a:pt x="4908970" y="2030033"/>
                </a:cubicBezTo>
                <a:lnTo>
                  <a:pt x="4905679" y="2029300"/>
                </a:lnTo>
                <a:lnTo>
                  <a:pt x="4892525" y="2028768"/>
                </a:lnTo>
                <a:lnTo>
                  <a:pt x="4888818" y="2025619"/>
                </a:lnTo>
                <a:lnTo>
                  <a:pt x="4869018" y="2022668"/>
                </a:lnTo>
                <a:cubicBezTo>
                  <a:pt x="4861602" y="2022028"/>
                  <a:pt x="4853622" y="2021880"/>
                  <a:pt x="4844804" y="2022527"/>
                </a:cubicBezTo>
                <a:cubicBezTo>
                  <a:pt x="4823110" y="2028022"/>
                  <a:pt x="4789330" y="2021287"/>
                  <a:pt x="4758778" y="2021694"/>
                </a:cubicBezTo>
                <a:lnTo>
                  <a:pt x="4744748" y="2023396"/>
                </a:lnTo>
                <a:lnTo>
                  <a:pt x="4698956" y="2020558"/>
                </a:lnTo>
                <a:cubicBezTo>
                  <a:pt x="4685921" y="2020008"/>
                  <a:pt x="4672392" y="2019718"/>
                  <a:pt x="4658147" y="2019920"/>
                </a:cubicBezTo>
                <a:lnTo>
                  <a:pt x="4631706" y="2021274"/>
                </a:lnTo>
                <a:lnTo>
                  <a:pt x="4624776" y="2020152"/>
                </a:lnTo>
                <a:cubicBezTo>
                  <a:pt x="4612703" y="2020277"/>
                  <a:pt x="4596727" y="2024226"/>
                  <a:pt x="4598150" y="2019429"/>
                </a:cubicBezTo>
                <a:lnTo>
                  <a:pt x="4584588" y="2021092"/>
                </a:lnTo>
                <a:lnTo>
                  <a:pt x="4571203" y="2017263"/>
                </a:lnTo>
                <a:cubicBezTo>
                  <a:pt x="4569736" y="2016374"/>
                  <a:pt x="4568633" y="2015427"/>
                  <a:pt x="4567930" y="2014458"/>
                </a:cubicBezTo>
                <a:lnTo>
                  <a:pt x="4548984" y="2015717"/>
                </a:lnTo>
                <a:lnTo>
                  <a:pt x="4533451" y="2012976"/>
                </a:lnTo>
                <a:lnTo>
                  <a:pt x="4519910" y="2014768"/>
                </a:lnTo>
                <a:lnTo>
                  <a:pt x="4514290" y="2014364"/>
                </a:lnTo>
                <a:lnTo>
                  <a:pt x="4500320" y="2013007"/>
                </a:lnTo>
                <a:cubicBezTo>
                  <a:pt x="4493159" y="2012056"/>
                  <a:pt x="4485144" y="2010910"/>
                  <a:pt x="4476219" y="2009993"/>
                </a:cubicBezTo>
                <a:lnTo>
                  <a:pt x="4468701" y="2009574"/>
                </a:lnTo>
                <a:lnTo>
                  <a:pt x="4452333" y="2004964"/>
                </a:lnTo>
                <a:cubicBezTo>
                  <a:pt x="4440422" y="2001479"/>
                  <a:pt x="4431048" y="1999130"/>
                  <a:pt x="4420644" y="2001021"/>
                </a:cubicBezTo>
                <a:cubicBezTo>
                  <a:pt x="4402911" y="1996519"/>
                  <a:pt x="4390524" y="1983900"/>
                  <a:pt x="4364856" y="1987267"/>
                </a:cubicBezTo>
                <a:cubicBezTo>
                  <a:pt x="4372645" y="1981550"/>
                  <a:pt x="4336350" y="1986575"/>
                  <a:pt x="4332062" y="1980703"/>
                </a:cubicBezTo>
                <a:cubicBezTo>
                  <a:pt x="4330083" y="1975974"/>
                  <a:pt x="4318612" y="1976397"/>
                  <a:pt x="4309876" y="1974653"/>
                </a:cubicBezTo>
                <a:cubicBezTo>
                  <a:pt x="4303650" y="1969824"/>
                  <a:pt x="4259693" y="1965414"/>
                  <a:pt x="4244391" y="1966109"/>
                </a:cubicBezTo>
                <a:cubicBezTo>
                  <a:pt x="4201255" y="1970914"/>
                  <a:pt x="4166558" y="1951471"/>
                  <a:pt x="4132071" y="1954813"/>
                </a:cubicBezTo>
                <a:cubicBezTo>
                  <a:pt x="4123041" y="1954358"/>
                  <a:pt x="4115554" y="1953263"/>
                  <a:pt x="4109069" y="1951778"/>
                </a:cubicBezTo>
                <a:lnTo>
                  <a:pt x="4092908" y="1946662"/>
                </a:lnTo>
                <a:cubicBezTo>
                  <a:pt x="4092707" y="1945539"/>
                  <a:pt x="4092506" y="1944415"/>
                  <a:pt x="4092306" y="1943291"/>
                </a:cubicBezTo>
                <a:lnTo>
                  <a:pt x="4080234" y="1941219"/>
                </a:lnTo>
                <a:lnTo>
                  <a:pt x="4077778" y="1940145"/>
                </a:lnTo>
                <a:cubicBezTo>
                  <a:pt x="4073105" y="1938081"/>
                  <a:pt x="4068339" y="1936119"/>
                  <a:pt x="4062936" y="1934506"/>
                </a:cubicBezTo>
                <a:cubicBezTo>
                  <a:pt x="4048082" y="1947155"/>
                  <a:pt x="4014523" y="1922869"/>
                  <a:pt x="4012506" y="1935475"/>
                </a:cubicBezTo>
                <a:cubicBezTo>
                  <a:pt x="3980228" y="1928812"/>
                  <a:pt x="3986775" y="1942559"/>
                  <a:pt x="3965880" y="1925968"/>
                </a:cubicBezTo>
                <a:cubicBezTo>
                  <a:pt x="3899515" y="1923414"/>
                  <a:pt x="3830855" y="1902158"/>
                  <a:pt x="3765338" y="1906649"/>
                </a:cubicBezTo>
                <a:cubicBezTo>
                  <a:pt x="3780686" y="1902635"/>
                  <a:pt x="3768784" y="1893856"/>
                  <a:pt x="3749493" y="1893071"/>
                </a:cubicBezTo>
                <a:cubicBezTo>
                  <a:pt x="3807776" y="1876857"/>
                  <a:pt x="3656400" y="1898030"/>
                  <a:pt x="3672704" y="1881383"/>
                </a:cubicBezTo>
                <a:cubicBezTo>
                  <a:pt x="3645532" y="1893973"/>
                  <a:pt x="3537791" y="1900656"/>
                  <a:pt x="3530082" y="1883187"/>
                </a:cubicBezTo>
                <a:cubicBezTo>
                  <a:pt x="3479808" y="1875044"/>
                  <a:pt x="3426017" y="1877998"/>
                  <a:pt x="3387664" y="1862579"/>
                </a:cubicBezTo>
                <a:cubicBezTo>
                  <a:pt x="3382649" y="1863935"/>
                  <a:pt x="3377277" y="1864791"/>
                  <a:pt x="3371681" y="1865293"/>
                </a:cubicBezTo>
                <a:lnTo>
                  <a:pt x="3355305" y="1865842"/>
                </a:lnTo>
                <a:lnTo>
                  <a:pt x="3353790" y="1865158"/>
                </a:lnTo>
                <a:cubicBezTo>
                  <a:pt x="3346144" y="1863282"/>
                  <a:pt x="3340687" y="1863057"/>
                  <a:pt x="3336210" y="1863564"/>
                </a:cubicBezTo>
                <a:lnTo>
                  <a:pt x="3331381" y="1864716"/>
                </a:lnTo>
                <a:lnTo>
                  <a:pt x="3319012" y="1864093"/>
                </a:lnTo>
                <a:lnTo>
                  <a:pt x="3293818" y="1864135"/>
                </a:lnTo>
                <a:lnTo>
                  <a:pt x="3289881" y="1862954"/>
                </a:lnTo>
                <a:lnTo>
                  <a:pt x="3253090" y="1861164"/>
                </a:lnTo>
                <a:cubicBezTo>
                  <a:pt x="3253042" y="1860968"/>
                  <a:pt x="3252996" y="1860771"/>
                  <a:pt x="3252949" y="1860574"/>
                </a:cubicBezTo>
                <a:cubicBezTo>
                  <a:pt x="3251799" y="1859213"/>
                  <a:pt x="3249368" y="1858131"/>
                  <a:pt x="3244187" y="1857604"/>
                </a:cubicBezTo>
                <a:cubicBezTo>
                  <a:pt x="3250860" y="1853873"/>
                  <a:pt x="3250577" y="1852999"/>
                  <a:pt x="3246570" y="1852946"/>
                </a:cubicBezTo>
                <a:lnTo>
                  <a:pt x="3237810" y="1853064"/>
                </a:lnTo>
                <a:lnTo>
                  <a:pt x="3230822" y="1855474"/>
                </a:lnTo>
                <a:cubicBezTo>
                  <a:pt x="3206812" y="1862286"/>
                  <a:pt x="3176733" y="1868865"/>
                  <a:pt x="3136549" y="1874037"/>
                </a:cubicBezTo>
                <a:cubicBezTo>
                  <a:pt x="3081163" y="1880168"/>
                  <a:pt x="2902557" y="1900580"/>
                  <a:pt x="2845754" y="1910932"/>
                </a:cubicBezTo>
                <a:cubicBezTo>
                  <a:pt x="2860822" y="1944376"/>
                  <a:pt x="2813389" y="1905358"/>
                  <a:pt x="2786878" y="1917162"/>
                </a:cubicBezTo>
                <a:cubicBezTo>
                  <a:pt x="2766803" y="1917398"/>
                  <a:pt x="2741628" y="1915886"/>
                  <a:pt x="2725298" y="1912340"/>
                </a:cubicBezTo>
                <a:cubicBezTo>
                  <a:pt x="2716680" y="1911427"/>
                  <a:pt x="2707572" y="1911972"/>
                  <a:pt x="2697754" y="1914863"/>
                </a:cubicBezTo>
                <a:cubicBezTo>
                  <a:pt x="2667185" y="1939014"/>
                  <a:pt x="2622149" y="1926211"/>
                  <a:pt x="2568063" y="1936283"/>
                </a:cubicBezTo>
                <a:cubicBezTo>
                  <a:pt x="2552625" y="1932001"/>
                  <a:pt x="2502682" y="1953378"/>
                  <a:pt x="2489784" y="1943720"/>
                </a:cubicBezTo>
                <a:cubicBezTo>
                  <a:pt x="2478524" y="1943155"/>
                  <a:pt x="2467418" y="1949411"/>
                  <a:pt x="2458978" y="1938095"/>
                </a:cubicBezTo>
                <a:cubicBezTo>
                  <a:pt x="2417552" y="1934639"/>
                  <a:pt x="2366376" y="1931293"/>
                  <a:pt x="2318712" y="1934474"/>
                </a:cubicBezTo>
                <a:cubicBezTo>
                  <a:pt x="2296029" y="1936526"/>
                  <a:pt x="2282069" y="1938434"/>
                  <a:pt x="2268709" y="1940521"/>
                </a:cubicBezTo>
                <a:lnTo>
                  <a:pt x="2264080" y="1941232"/>
                </a:lnTo>
                <a:lnTo>
                  <a:pt x="2254684" y="1943524"/>
                </a:lnTo>
                <a:lnTo>
                  <a:pt x="2252523" y="1943004"/>
                </a:lnTo>
                <a:lnTo>
                  <a:pt x="2173350" y="1929202"/>
                </a:lnTo>
                <a:lnTo>
                  <a:pt x="2155266" y="1920267"/>
                </a:lnTo>
                <a:lnTo>
                  <a:pt x="2091013" y="1914631"/>
                </a:lnTo>
                <a:cubicBezTo>
                  <a:pt x="2033357" y="1920614"/>
                  <a:pt x="2070513" y="1905065"/>
                  <a:pt x="2030712" y="1897690"/>
                </a:cubicBezTo>
                <a:cubicBezTo>
                  <a:pt x="1994539" y="1893055"/>
                  <a:pt x="1958569" y="1883188"/>
                  <a:pt x="1908838" y="1892222"/>
                </a:cubicBezTo>
                <a:cubicBezTo>
                  <a:pt x="1897236" y="1896147"/>
                  <a:pt x="1883338" y="1892415"/>
                  <a:pt x="1877796" y="1883887"/>
                </a:cubicBezTo>
                <a:cubicBezTo>
                  <a:pt x="1876842" y="1882419"/>
                  <a:pt x="1876177" y="1880863"/>
                  <a:pt x="1875824" y="1879265"/>
                </a:cubicBezTo>
                <a:cubicBezTo>
                  <a:pt x="1843474" y="1887199"/>
                  <a:pt x="1841511" y="1873818"/>
                  <a:pt x="1823048" y="1881064"/>
                </a:cubicBezTo>
                <a:cubicBezTo>
                  <a:pt x="1792640" y="1872164"/>
                  <a:pt x="1782358" y="1850450"/>
                  <a:pt x="1765736" y="1856578"/>
                </a:cubicBezTo>
                <a:cubicBezTo>
                  <a:pt x="1753024" y="1849107"/>
                  <a:pt x="1745932" y="1828316"/>
                  <a:pt x="1725669" y="1833744"/>
                </a:cubicBezTo>
                <a:cubicBezTo>
                  <a:pt x="1727428" y="1831405"/>
                  <a:pt x="1726953" y="1830157"/>
                  <a:pt x="1725216" y="1829447"/>
                </a:cubicBezTo>
                <a:lnTo>
                  <a:pt x="1721485" y="1828960"/>
                </a:lnTo>
                <a:lnTo>
                  <a:pt x="1717786" y="1832224"/>
                </a:lnTo>
                <a:cubicBezTo>
                  <a:pt x="1703445" y="1843277"/>
                  <a:pt x="1706547" y="1827935"/>
                  <a:pt x="1689907" y="1825425"/>
                </a:cubicBezTo>
                <a:cubicBezTo>
                  <a:pt x="1682338" y="1823445"/>
                  <a:pt x="1685181" y="1820226"/>
                  <a:pt x="1688093" y="1817391"/>
                </a:cubicBezTo>
                <a:lnTo>
                  <a:pt x="1496789" y="1805297"/>
                </a:lnTo>
                <a:cubicBezTo>
                  <a:pt x="1463551" y="1793913"/>
                  <a:pt x="1426345" y="1786892"/>
                  <a:pt x="1392839" y="1758649"/>
                </a:cubicBezTo>
                <a:cubicBezTo>
                  <a:pt x="1386461" y="1750573"/>
                  <a:pt x="1374031" y="1756918"/>
                  <a:pt x="1360872" y="1752441"/>
                </a:cubicBezTo>
                <a:cubicBezTo>
                  <a:pt x="1347711" y="1747963"/>
                  <a:pt x="1332751" y="1735898"/>
                  <a:pt x="1313885" y="1731785"/>
                </a:cubicBezTo>
                <a:cubicBezTo>
                  <a:pt x="1281989" y="1726305"/>
                  <a:pt x="1256405" y="1739744"/>
                  <a:pt x="1247665" y="1727765"/>
                </a:cubicBezTo>
                <a:cubicBezTo>
                  <a:pt x="1231363" y="1728538"/>
                  <a:pt x="1209120" y="1742556"/>
                  <a:pt x="1196850" y="1729622"/>
                </a:cubicBezTo>
                <a:cubicBezTo>
                  <a:pt x="1195195" y="1740224"/>
                  <a:pt x="1178147" y="1721561"/>
                  <a:pt x="1168728" y="1728550"/>
                </a:cubicBezTo>
                <a:cubicBezTo>
                  <a:pt x="1152073" y="1727193"/>
                  <a:pt x="1122804" y="1725926"/>
                  <a:pt x="1096918" y="1721485"/>
                </a:cubicBezTo>
                <a:lnTo>
                  <a:pt x="1094082" y="1720113"/>
                </a:lnTo>
                <a:lnTo>
                  <a:pt x="1040782" y="1721762"/>
                </a:lnTo>
                <a:cubicBezTo>
                  <a:pt x="987172" y="1722352"/>
                  <a:pt x="1023272" y="1708707"/>
                  <a:pt x="955980" y="1719289"/>
                </a:cubicBezTo>
                <a:cubicBezTo>
                  <a:pt x="948995" y="1714208"/>
                  <a:pt x="940521" y="1713816"/>
                  <a:pt x="926108" y="1715917"/>
                </a:cubicBezTo>
                <a:cubicBezTo>
                  <a:pt x="900077" y="1715834"/>
                  <a:pt x="902688" y="1703436"/>
                  <a:pt x="876049" y="1710422"/>
                </a:cubicBezTo>
                <a:cubicBezTo>
                  <a:pt x="881084" y="1703830"/>
                  <a:pt x="826830" y="1706893"/>
                  <a:pt x="839194" y="1700176"/>
                </a:cubicBezTo>
                <a:cubicBezTo>
                  <a:pt x="822548" y="1693764"/>
                  <a:pt x="813674" y="1703628"/>
                  <a:pt x="797112" y="1698014"/>
                </a:cubicBezTo>
                <a:cubicBezTo>
                  <a:pt x="778195" y="1696418"/>
                  <a:pt x="807647" y="1705364"/>
                  <a:pt x="786610" y="1705455"/>
                </a:cubicBezTo>
                <a:cubicBezTo>
                  <a:pt x="761170" y="1704357"/>
                  <a:pt x="760599" y="1716610"/>
                  <a:pt x="741833" y="1700566"/>
                </a:cubicBezTo>
                <a:lnTo>
                  <a:pt x="673985" y="1692278"/>
                </a:lnTo>
                <a:cubicBezTo>
                  <a:pt x="658515" y="1695829"/>
                  <a:pt x="646395" y="1693620"/>
                  <a:pt x="634665" y="1689550"/>
                </a:cubicBezTo>
                <a:cubicBezTo>
                  <a:pt x="599149" y="1689690"/>
                  <a:pt x="567176" y="1683160"/>
                  <a:pt x="527471" y="1679869"/>
                </a:cubicBezTo>
                <a:cubicBezTo>
                  <a:pt x="484099" y="1683240"/>
                  <a:pt x="462693" y="1671949"/>
                  <a:pt x="420260" y="1668475"/>
                </a:cubicBezTo>
                <a:cubicBezTo>
                  <a:pt x="377482" y="1677390"/>
                  <a:pt x="393500" y="1652730"/>
                  <a:pt x="357630" y="1652142"/>
                </a:cubicBezTo>
                <a:cubicBezTo>
                  <a:pt x="298692" y="1659518"/>
                  <a:pt x="359631" y="1643849"/>
                  <a:pt x="269407" y="1643812"/>
                </a:cubicBezTo>
                <a:cubicBezTo>
                  <a:pt x="264204" y="1645215"/>
                  <a:pt x="253436" y="1643159"/>
                  <a:pt x="254769" y="1641013"/>
                </a:cubicBezTo>
                <a:cubicBezTo>
                  <a:pt x="234996" y="1641090"/>
                  <a:pt x="179093" y="1626583"/>
                  <a:pt x="150763" y="1628143"/>
                </a:cubicBezTo>
                <a:cubicBezTo>
                  <a:pt x="96232" y="1619954"/>
                  <a:pt x="68845" y="1629422"/>
                  <a:pt x="29133" y="1626172"/>
                </a:cubicBezTo>
                <a:lnTo>
                  <a:pt x="0" y="1619589"/>
                </a:lnTo>
                <a:close/>
              </a:path>
            </a:pathLst>
          </a:custGeom>
          <a:solidFill>
            <a:srgbClr val="82766A">
              <a:alpha val="14509"/>
            </a:srgbClr>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632" name="Google Shape;632;p39"/>
          <p:cNvSpPr txBox="1">
            <a:spLocks noGrp="1"/>
          </p:cNvSpPr>
          <p:nvPr>
            <p:ph type="title"/>
          </p:nvPr>
        </p:nvSpPr>
        <p:spPr>
          <a:xfrm>
            <a:off x="1366451" y="815666"/>
            <a:ext cx="17371199" cy="1347863"/>
          </a:xfrm>
          <a:prstGeom prst="rect">
            <a:avLst/>
          </a:prstGeom>
          <a:noFill/>
          <a:ln>
            <a:noFill/>
          </a:ln>
        </p:spPr>
        <p:txBody>
          <a:bodyPr spcFirstLastPara="1" wrap="square" lIns="150756" tIns="75357" rIns="150756" bIns="75357"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lvl="0" indent="0" algn="ctr" rtl="0">
              <a:lnSpc>
                <a:spcPct val="90000"/>
              </a:lnSpc>
              <a:spcBef>
                <a:spcPts val="0"/>
              </a:spcBef>
              <a:spcAft>
                <a:spcPts val="0"/>
              </a:spcAft>
              <a:buClr>
                <a:schemeClr val="dk1"/>
              </a:buClr>
              <a:buSzPts val="3600"/>
              <a:buFont typeface="Calibri"/>
              <a:buNone/>
            </a:pPr>
            <a:r>
              <a:rPr lang="en-US" sz="5936">
                <a:solidFill>
                  <a:schemeClr val="dk1"/>
                </a:solidFill>
                <a:latin typeface="Calibri"/>
                <a:ea typeface="Calibri"/>
                <a:cs typeface="Calibri"/>
                <a:sym typeface="Calibri"/>
              </a:rPr>
              <a:t>What we projected in 2013</a:t>
            </a:r>
            <a:endParaRPr/>
          </a:p>
        </p:txBody>
      </p:sp>
      <p:pic>
        <p:nvPicPr>
          <p:cNvPr id="633" name="Google Shape;633;p39"/>
          <p:cNvPicPr preferRelativeResize="0">
            <a:picLocks noGrp="1"/>
          </p:cNvPicPr>
          <p:nvPr>
            <p:ph type="body" idx="1"/>
          </p:nvPr>
        </p:nvPicPr>
        <p:blipFill rotWithShape="1">
          <a:blip r:embed="rId3">
            <a:alphaModFix/>
          </a:blip>
          <a:srcRect/>
          <a:stretch/>
        </p:blipFill>
        <p:spPr>
          <a:xfrm>
            <a:off x="1193681" y="4878670"/>
            <a:ext cx="17716738" cy="4517768"/>
          </a:xfrm>
          <a:prstGeom prst="rect">
            <a:avLst/>
          </a:prstGeom>
          <a:noFill/>
          <a:ln>
            <a:noFill/>
          </a:ln>
        </p:spPr>
      </p:pic>
    </p:spTree>
    <p:extLst>
      <p:ext uri="{BB962C8B-B14F-4D97-AF65-F5344CB8AC3E}">
        <p14:creationId xmlns:p14="http://schemas.microsoft.com/office/powerpoint/2010/main" val="18311221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7"/>
        <p:cNvGrpSpPr/>
        <p:nvPr/>
      </p:nvGrpSpPr>
      <p:grpSpPr>
        <a:xfrm>
          <a:off x="0" y="0"/>
          <a:ext cx="0" cy="0"/>
          <a:chOff x="0" y="0"/>
          <a:chExt cx="0" cy="0"/>
        </a:xfrm>
      </p:grpSpPr>
      <p:sp>
        <p:nvSpPr>
          <p:cNvPr id="638" name="Google Shape;638;p40"/>
          <p:cNvSpPr/>
          <p:nvPr/>
        </p:nvSpPr>
        <p:spPr>
          <a:xfrm>
            <a:off x="0" y="397"/>
            <a:ext cx="20104100" cy="11308556"/>
          </a:xfrm>
          <a:prstGeom prst="rect">
            <a:avLst/>
          </a:prstGeom>
          <a:solidFill>
            <a:schemeClr val="lt1"/>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639" name="Google Shape;639;p40"/>
          <p:cNvSpPr txBox="1">
            <a:spLocks noGrp="1"/>
          </p:cNvSpPr>
          <p:nvPr>
            <p:ph type="title"/>
          </p:nvPr>
        </p:nvSpPr>
        <p:spPr>
          <a:xfrm>
            <a:off x="1874923" y="1005600"/>
            <a:ext cx="10657714" cy="2181387"/>
          </a:xfrm>
          <a:prstGeom prst="rect">
            <a:avLst/>
          </a:prstGeom>
          <a:noFill/>
          <a:ln>
            <a:noFill/>
          </a:ln>
        </p:spPr>
        <p:txBody>
          <a:bodyPr spcFirstLastPara="1" wrap="square" lIns="150756" tIns="75357" rIns="150756" bIns="75357"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Clr>
                <a:schemeClr val="dk1"/>
              </a:buClr>
              <a:buSzPts val="4400"/>
              <a:buFont typeface="Calibri"/>
              <a:buNone/>
            </a:pPr>
            <a:r>
              <a:rPr lang="en-US"/>
              <a:t>Same story in 2015</a:t>
            </a:r>
            <a:endParaRPr/>
          </a:p>
        </p:txBody>
      </p:sp>
      <p:sp>
        <p:nvSpPr>
          <p:cNvPr id="640" name="Google Shape;640;p40"/>
          <p:cNvSpPr/>
          <p:nvPr/>
        </p:nvSpPr>
        <p:spPr>
          <a:xfrm flipH="1">
            <a:off x="7568593" y="400"/>
            <a:ext cx="12535507" cy="776402"/>
          </a:xfrm>
          <a:custGeom>
            <a:avLst/>
            <a:gdLst/>
            <a:ahLst/>
            <a:cxnLst/>
            <a:rect l="l" t="t" r="r" b="b"/>
            <a:pathLst>
              <a:path w="9683888" h="743457" extrusionOk="0">
                <a:moveTo>
                  <a:pt x="9683888" y="0"/>
                </a:moveTo>
                <a:lnTo>
                  <a:pt x="0" y="0"/>
                </a:lnTo>
                <a:lnTo>
                  <a:pt x="0" y="365878"/>
                </a:lnTo>
                <a:lnTo>
                  <a:pt x="11844" y="367909"/>
                </a:lnTo>
                <a:cubicBezTo>
                  <a:pt x="50423" y="374387"/>
                  <a:pt x="87879" y="380746"/>
                  <a:pt x="106208" y="385974"/>
                </a:cubicBezTo>
                <a:cubicBezTo>
                  <a:pt x="119919" y="389979"/>
                  <a:pt x="149687" y="402128"/>
                  <a:pt x="183667" y="399162"/>
                </a:cubicBezTo>
                <a:cubicBezTo>
                  <a:pt x="228274" y="394575"/>
                  <a:pt x="256969" y="398315"/>
                  <a:pt x="292430" y="390408"/>
                </a:cubicBezTo>
                <a:cubicBezTo>
                  <a:pt x="325377" y="395694"/>
                  <a:pt x="374510" y="420053"/>
                  <a:pt x="386942" y="395582"/>
                </a:cubicBezTo>
                <a:cubicBezTo>
                  <a:pt x="400429" y="416427"/>
                  <a:pt x="451168" y="399411"/>
                  <a:pt x="485751" y="408404"/>
                </a:cubicBezTo>
                <a:cubicBezTo>
                  <a:pt x="520399" y="423586"/>
                  <a:pt x="570416" y="404235"/>
                  <a:pt x="604107" y="418647"/>
                </a:cubicBezTo>
                <a:cubicBezTo>
                  <a:pt x="633631" y="425521"/>
                  <a:pt x="672063" y="446364"/>
                  <a:pt x="694081" y="449524"/>
                </a:cubicBezTo>
                <a:cubicBezTo>
                  <a:pt x="700528" y="463278"/>
                  <a:pt x="713487" y="450700"/>
                  <a:pt x="762452" y="456090"/>
                </a:cubicBezTo>
                <a:cubicBezTo>
                  <a:pt x="811417" y="461479"/>
                  <a:pt x="935420" y="470466"/>
                  <a:pt x="987872" y="481862"/>
                </a:cubicBezTo>
                <a:cubicBezTo>
                  <a:pt x="1018493" y="475799"/>
                  <a:pt x="1019470" y="516810"/>
                  <a:pt x="1077163" y="524467"/>
                </a:cubicBezTo>
                <a:cubicBezTo>
                  <a:pt x="1124222" y="535807"/>
                  <a:pt x="1202940" y="574855"/>
                  <a:pt x="1258716" y="587975"/>
                </a:cubicBezTo>
                <a:cubicBezTo>
                  <a:pt x="1274181" y="586466"/>
                  <a:pt x="1286859" y="589632"/>
                  <a:pt x="1298056" y="595413"/>
                </a:cubicBezTo>
                <a:lnTo>
                  <a:pt x="1327017" y="617412"/>
                </a:lnTo>
                <a:lnTo>
                  <a:pt x="1347909" y="620209"/>
                </a:lnTo>
                <a:cubicBezTo>
                  <a:pt x="1377004" y="628445"/>
                  <a:pt x="1394712" y="616344"/>
                  <a:pt x="1421792" y="626139"/>
                </a:cubicBezTo>
                <a:cubicBezTo>
                  <a:pt x="1466260" y="647543"/>
                  <a:pt x="1506099" y="610975"/>
                  <a:pt x="1519789" y="645011"/>
                </a:cubicBezTo>
                <a:cubicBezTo>
                  <a:pt x="1556219" y="665699"/>
                  <a:pt x="1578776" y="668950"/>
                  <a:pt x="1620886" y="687715"/>
                </a:cubicBezTo>
                <a:cubicBezTo>
                  <a:pt x="1658228" y="693647"/>
                  <a:pt x="1636224" y="694371"/>
                  <a:pt x="1676745" y="690130"/>
                </a:cubicBezTo>
                <a:cubicBezTo>
                  <a:pt x="1713709" y="697532"/>
                  <a:pt x="1774627" y="701403"/>
                  <a:pt x="1832228" y="690860"/>
                </a:cubicBezTo>
                <a:cubicBezTo>
                  <a:pt x="1866586" y="689181"/>
                  <a:pt x="1949046" y="755765"/>
                  <a:pt x="1980464" y="704858"/>
                </a:cubicBezTo>
                <a:cubicBezTo>
                  <a:pt x="2001472" y="716610"/>
                  <a:pt x="2020758" y="710467"/>
                  <a:pt x="2051150" y="711187"/>
                </a:cubicBezTo>
                <a:cubicBezTo>
                  <a:pt x="2081543" y="711907"/>
                  <a:pt x="2117567" y="736153"/>
                  <a:pt x="2162824" y="709178"/>
                </a:cubicBezTo>
                <a:cubicBezTo>
                  <a:pt x="2219712" y="701824"/>
                  <a:pt x="2181421" y="742368"/>
                  <a:pt x="2259859" y="718188"/>
                </a:cubicBezTo>
                <a:cubicBezTo>
                  <a:pt x="2296623" y="733933"/>
                  <a:pt x="2337412" y="741012"/>
                  <a:pt x="2378290" y="738748"/>
                </a:cubicBezTo>
                <a:cubicBezTo>
                  <a:pt x="2380041" y="725410"/>
                  <a:pt x="2399659" y="741017"/>
                  <a:pt x="2407828" y="743457"/>
                </a:cubicBezTo>
                <a:cubicBezTo>
                  <a:pt x="2406113" y="735180"/>
                  <a:pt x="2421642" y="728742"/>
                  <a:pt x="2428936" y="734697"/>
                </a:cubicBezTo>
                <a:cubicBezTo>
                  <a:pt x="2468648" y="720822"/>
                  <a:pt x="2584275" y="677579"/>
                  <a:pt x="2646106" y="660204"/>
                </a:cubicBezTo>
                <a:cubicBezTo>
                  <a:pt x="2706894" y="652346"/>
                  <a:pt x="2738390" y="612318"/>
                  <a:pt x="2799920" y="630451"/>
                </a:cubicBezTo>
                <a:cubicBezTo>
                  <a:pt x="2856798" y="622940"/>
                  <a:pt x="2902940" y="602232"/>
                  <a:pt x="2953556" y="607173"/>
                </a:cubicBezTo>
                <a:cubicBezTo>
                  <a:pt x="2970626" y="593247"/>
                  <a:pt x="2988095" y="586399"/>
                  <a:pt x="3009839" y="601743"/>
                </a:cubicBezTo>
                <a:cubicBezTo>
                  <a:pt x="3046166" y="594868"/>
                  <a:pt x="3085682" y="586046"/>
                  <a:pt x="3115016" y="584982"/>
                </a:cubicBezTo>
                <a:cubicBezTo>
                  <a:pt x="3144992" y="587935"/>
                  <a:pt x="3158740" y="599045"/>
                  <a:pt x="3185844" y="595356"/>
                </a:cubicBezTo>
                <a:cubicBezTo>
                  <a:pt x="3209939" y="576197"/>
                  <a:pt x="3221731" y="614583"/>
                  <a:pt x="3246013" y="592418"/>
                </a:cubicBezTo>
                <a:cubicBezTo>
                  <a:pt x="3228976" y="565486"/>
                  <a:pt x="3320172" y="599686"/>
                  <a:pt x="3313565" y="574138"/>
                </a:cubicBezTo>
                <a:cubicBezTo>
                  <a:pt x="3341586" y="564515"/>
                  <a:pt x="3371901" y="555346"/>
                  <a:pt x="3414143" y="553730"/>
                </a:cubicBezTo>
                <a:cubicBezTo>
                  <a:pt x="3463229" y="557630"/>
                  <a:pt x="3476532" y="539673"/>
                  <a:pt x="3552895" y="548563"/>
                </a:cubicBezTo>
                <a:cubicBezTo>
                  <a:pt x="3620356" y="561042"/>
                  <a:pt x="3688830" y="574962"/>
                  <a:pt x="3753012" y="599520"/>
                </a:cubicBezTo>
                <a:cubicBezTo>
                  <a:pt x="3769580" y="615048"/>
                  <a:pt x="3777112" y="602961"/>
                  <a:pt x="3804392" y="604131"/>
                </a:cubicBezTo>
                <a:cubicBezTo>
                  <a:pt x="3831672" y="605301"/>
                  <a:pt x="3878076" y="605222"/>
                  <a:pt x="3916696" y="606540"/>
                </a:cubicBezTo>
                <a:cubicBezTo>
                  <a:pt x="3970533" y="603881"/>
                  <a:pt x="3981244" y="618066"/>
                  <a:pt x="4063849" y="604058"/>
                </a:cubicBezTo>
                <a:cubicBezTo>
                  <a:pt x="4074473" y="605185"/>
                  <a:pt x="4134611" y="589365"/>
                  <a:pt x="4172179" y="592355"/>
                </a:cubicBezTo>
                <a:cubicBezTo>
                  <a:pt x="4180554" y="576172"/>
                  <a:pt x="4255433" y="602075"/>
                  <a:pt x="4276294" y="587119"/>
                </a:cubicBezTo>
                <a:cubicBezTo>
                  <a:pt x="4326119" y="586973"/>
                  <a:pt x="4361692" y="573867"/>
                  <a:pt x="4411090" y="575600"/>
                </a:cubicBezTo>
                <a:cubicBezTo>
                  <a:pt x="4465125" y="575500"/>
                  <a:pt x="4518088" y="570805"/>
                  <a:pt x="4540465" y="567464"/>
                </a:cubicBezTo>
                <a:lnTo>
                  <a:pt x="4545352" y="555554"/>
                </a:lnTo>
                <a:lnTo>
                  <a:pt x="4564014" y="553660"/>
                </a:lnTo>
                <a:lnTo>
                  <a:pt x="4568602" y="550913"/>
                </a:lnTo>
                <a:cubicBezTo>
                  <a:pt x="4577353" y="545618"/>
                  <a:pt x="4586105" y="540734"/>
                  <a:pt x="4595289" y="537407"/>
                </a:cubicBezTo>
                <a:cubicBezTo>
                  <a:pt x="4623104" y="537511"/>
                  <a:pt x="4660764" y="533229"/>
                  <a:pt x="4739026" y="532483"/>
                </a:cubicBezTo>
                <a:cubicBezTo>
                  <a:pt x="4806238" y="527255"/>
                  <a:pt x="4944577" y="524439"/>
                  <a:pt x="5061335" y="545635"/>
                </a:cubicBezTo>
                <a:cubicBezTo>
                  <a:pt x="5167156" y="553533"/>
                  <a:pt x="5251789" y="586167"/>
                  <a:pt x="5338634" y="595754"/>
                </a:cubicBezTo>
                <a:cubicBezTo>
                  <a:pt x="5415763" y="589622"/>
                  <a:pt x="5434719" y="609365"/>
                  <a:pt x="5529430" y="606335"/>
                </a:cubicBezTo>
                <a:cubicBezTo>
                  <a:pt x="5534498" y="613561"/>
                  <a:pt x="5597157" y="603269"/>
                  <a:pt x="5604039" y="607676"/>
                </a:cubicBezTo>
                <a:lnTo>
                  <a:pt x="5625281" y="617253"/>
                </a:lnTo>
                <a:lnTo>
                  <a:pt x="5628138" y="615483"/>
                </a:lnTo>
                <a:cubicBezTo>
                  <a:pt x="5640641" y="612245"/>
                  <a:pt x="5648217" y="613966"/>
                  <a:pt x="5653593" y="617873"/>
                </a:cubicBezTo>
                <a:lnTo>
                  <a:pt x="5658658" y="624279"/>
                </a:lnTo>
                <a:lnTo>
                  <a:pt x="5675963" y="627762"/>
                </a:lnTo>
                <a:lnTo>
                  <a:pt x="5709625" y="639593"/>
                </a:lnTo>
                <a:lnTo>
                  <a:pt x="5716324" y="637148"/>
                </a:lnTo>
                <a:lnTo>
                  <a:pt x="5767720" y="647737"/>
                </a:lnTo>
                <a:lnTo>
                  <a:pt x="5768619" y="645671"/>
                </a:lnTo>
                <a:cubicBezTo>
                  <a:pt x="5776130" y="642927"/>
                  <a:pt x="5830922" y="636226"/>
                  <a:pt x="5858696" y="628099"/>
                </a:cubicBezTo>
                <a:lnTo>
                  <a:pt x="5935260" y="596904"/>
                </a:lnTo>
                <a:lnTo>
                  <a:pt x="5946176" y="597874"/>
                </a:lnTo>
                <a:lnTo>
                  <a:pt x="5946447" y="597396"/>
                </a:lnTo>
                <a:cubicBezTo>
                  <a:pt x="5948934" y="596546"/>
                  <a:pt x="5952567" y="596468"/>
                  <a:pt x="5958069" y="597432"/>
                </a:cubicBezTo>
                <a:lnTo>
                  <a:pt x="5966081" y="599643"/>
                </a:lnTo>
                <a:lnTo>
                  <a:pt x="5987259" y="601523"/>
                </a:lnTo>
                <a:lnTo>
                  <a:pt x="5994905" y="598873"/>
                </a:lnTo>
                <a:cubicBezTo>
                  <a:pt x="6020610" y="579716"/>
                  <a:pt x="6016968" y="560235"/>
                  <a:pt x="6054803" y="541202"/>
                </a:cubicBezTo>
                <a:cubicBezTo>
                  <a:pt x="6108247" y="527358"/>
                  <a:pt x="6130976" y="484538"/>
                  <a:pt x="6188672" y="496389"/>
                </a:cubicBezTo>
                <a:cubicBezTo>
                  <a:pt x="6238659" y="483279"/>
                  <a:pt x="6277194" y="458153"/>
                  <a:pt x="6323280" y="458013"/>
                </a:cubicBezTo>
                <a:cubicBezTo>
                  <a:pt x="6368044" y="444385"/>
                  <a:pt x="6422801" y="420428"/>
                  <a:pt x="6457257" y="414621"/>
                </a:cubicBezTo>
                <a:cubicBezTo>
                  <a:pt x="6483424" y="410645"/>
                  <a:pt x="6508964" y="423228"/>
                  <a:pt x="6530019" y="423168"/>
                </a:cubicBezTo>
                <a:cubicBezTo>
                  <a:pt x="6558276" y="416578"/>
                  <a:pt x="6600264" y="386690"/>
                  <a:pt x="6626800" y="375078"/>
                </a:cubicBezTo>
                <a:cubicBezTo>
                  <a:pt x="6664418" y="400828"/>
                  <a:pt x="6655535" y="354302"/>
                  <a:pt x="6689231" y="353501"/>
                </a:cubicBezTo>
                <a:cubicBezTo>
                  <a:pt x="6708837" y="361122"/>
                  <a:pt x="6719642" y="359485"/>
                  <a:pt x="6726440" y="340276"/>
                </a:cubicBezTo>
                <a:cubicBezTo>
                  <a:pt x="6818329" y="378763"/>
                  <a:pt x="6765502" y="328183"/>
                  <a:pt x="6835228" y="329393"/>
                </a:cubicBezTo>
                <a:cubicBezTo>
                  <a:pt x="6897464" y="335048"/>
                  <a:pt x="6962224" y="329085"/>
                  <a:pt x="7039363" y="370823"/>
                </a:cubicBezTo>
                <a:cubicBezTo>
                  <a:pt x="7056368" y="384567"/>
                  <a:pt x="7070539" y="363899"/>
                  <a:pt x="7095156" y="366075"/>
                </a:cubicBezTo>
                <a:cubicBezTo>
                  <a:pt x="7119772" y="368250"/>
                  <a:pt x="7153748" y="385714"/>
                  <a:pt x="7187061" y="383876"/>
                </a:cubicBezTo>
                <a:cubicBezTo>
                  <a:pt x="7242115" y="377604"/>
                  <a:pt x="7270954" y="334249"/>
                  <a:pt x="7295039" y="355046"/>
                </a:cubicBezTo>
                <a:cubicBezTo>
                  <a:pt x="7320104" y="344159"/>
                  <a:pt x="7343179" y="301443"/>
                  <a:pt x="7373651" y="322299"/>
                </a:cubicBezTo>
                <a:cubicBezTo>
                  <a:pt x="7367160" y="298575"/>
                  <a:pt x="7410095" y="329040"/>
                  <a:pt x="7418964" y="308685"/>
                </a:cubicBezTo>
                <a:cubicBezTo>
                  <a:pt x="7424243" y="291807"/>
                  <a:pt x="7438503" y="297117"/>
                  <a:pt x="7450568" y="293511"/>
                </a:cubicBezTo>
                <a:cubicBezTo>
                  <a:pt x="7461276" y="277652"/>
                  <a:pt x="7519437" y="275664"/>
                  <a:pt x="7538380" y="283235"/>
                </a:cubicBezTo>
                <a:cubicBezTo>
                  <a:pt x="7594343" y="271879"/>
                  <a:pt x="7734488" y="231676"/>
                  <a:pt x="7786348" y="225377"/>
                </a:cubicBezTo>
                <a:cubicBezTo>
                  <a:pt x="7797693" y="277094"/>
                  <a:pt x="7847327" y="236176"/>
                  <a:pt x="7849534" y="245434"/>
                </a:cubicBezTo>
                <a:cubicBezTo>
                  <a:pt x="7894253" y="231282"/>
                  <a:pt x="7937937" y="238796"/>
                  <a:pt x="7981165" y="222252"/>
                </a:cubicBezTo>
                <a:cubicBezTo>
                  <a:pt x="8066564" y="234459"/>
                  <a:pt x="8127007" y="235277"/>
                  <a:pt x="8171882" y="222497"/>
                </a:cubicBezTo>
                <a:cubicBezTo>
                  <a:pt x="8183092" y="205785"/>
                  <a:pt x="8217423" y="177145"/>
                  <a:pt x="8242270" y="180535"/>
                </a:cubicBezTo>
                <a:cubicBezTo>
                  <a:pt x="8294138" y="178846"/>
                  <a:pt x="8410926" y="208334"/>
                  <a:pt x="8490152" y="209193"/>
                </a:cubicBezTo>
                <a:cubicBezTo>
                  <a:pt x="8558493" y="195433"/>
                  <a:pt x="8564727" y="233466"/>
                  <a:pt x="8622272" y="188859"/>
                </a:cubicBezTo>
                <a:cubicBezTo>
                  <a:pt x="8659556" y="191317"/>
                  <a:pt x="8666988" y="178214"/>
                  <a:pt x="8738606" y="208945"/>
                </a:cubicBezTo>
                <a:cubicBezTo>
                  <a:pt x="8769507" y="208543"/>
                  <a:pt x="8800406" y="224019"/>
                  <a:pt x="8831307" y="207738"/>
                </a:cubicBezTo>
                <a:cubicBezTo>
                  <a:pt x="8836477" y="191612"/>
                  <a:pt x="8870109" y="182455"/>
                  <a:pt x="8891432" y="184510"/>
                </a:cubicBezTo>
                <a:cubicBezTo>
                  <a:pt x="8876795" y="135260"/>
                  <a:pt x="8938553" y="173381"/>
                  <a:pt x="8946980" y="145578"/>
                </a:cubicBezTo>
                <a:cubicBezTo>
                  <a:pt x="9010957" y="156064"/>
                  <a:pt x="9046552" y="157746"/>
                  <a:pt x="9107760" y="128052"/>
                </a:cubicBezTo>
                <a:cubicBezTo>
                  <a:pt x="9135191" y="151813"/>
                  <a:pt x="9184204" y="114911"/>
                  <a:pt x="9195623" y="100212"/>
                </a:cubicBezTo>
                <a:cubicBezTo>
                  <a:pt x="9222736" y="85917"/>
                  <a:pt x="9230892" y="98248"/>
                  <a:pt x="9256898" y="73900"/>
                </a:cubicBezTo>
                <a:cubicBezTo>
                  <a:pt x="9276443" y="63724"/>
                  <a:pt x="9334001" y="80454"/>
                  <a:pt x="9351740" y="80439"/>
                </a:cubicBezTo>
                <a:cubicBezTo>
                  <a:pt x="9398889" y="82633"/>
                  <a:pt x="9473718" y="102566"/>
                  <a:pt x="9539796" y="87069"/>
                </a:cubicBezTo>
                <a:cubicBezTo>
                  <a:pt x="9565852" y="70987"/>
                  <a:pt x="9591569" y="56211"/>
                  <a:pt x="9619109" y="39994"/>
                </a:cubicBezTo>
                <a:close/>
              </a:path>
            </a:pathLst>
          </a:custGeom>
          <a:solidFill>
            <a:srgbClr val="82766A">
              <a:alpha val="14509"/>
            </a:srgbClr>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pic>
        <p:nvPicPr>
          <p:cNvPr id="641" name="Google Shape;641;p40" descr="A screenshot of a computer&#10;&#10;Description automatically generated with medium confidence"/>
          <p:cNvPicPr preferRelativeResize="0"/>
          <p:nvPr/>
        </p:nvPicPr>
        <p:blipFill rotWithShape="1">
          <a:blip r:embed="rId3">
            <a:alphaModFix/>
          </a:blip>
          <a:srcRect/>
          <a:stretch/>
        </p:blipFill>
        <p:spPr>
          <a:xfrm>
            <a:off x="4046551" y="5261118"/>
            <a:ext cx="12863540" cy="3719575"/>
          </a:xfrm>
          <a:prstGeom prst="rect">
            <a:avLst/>
          </a:prstGeom>
          <a:noFill/>
          <a:ln>
            <a:noFill/>
          </a:ln>
        </p:spPr>
      </p:pic>
      <p:pic>
        <p:nvPicPr>
          <p:cNvPr id="642" name="Google Shape;642;p40"/>
          <p:cNvPicPr preferRelativeResize="0"/>
          <p:nvPr/>
        </p:nvPicPr>
        <p:blipFill rotWithShape="1">
          <a:blip r:embed="rId4">
            <a:alphaModFix/>
          </a:blip>
          <a:srcRect/>
          <a:stretch/>
        </p:blipFill>
        <p:spPr>
          <a:xfrm>
            <a:off x="4320229" y="3363370"/>
            <a:ext cx="9472242" cy="1657642"/>
          </a:xfrm>
          <a:prstGeom prst="rect">
            <a:avLst/>
          </a:prstGeom>
          <a:noFill/>
          <a:ln>
            <a:noFill/>
          </a:ln>
        </p:spPr>
      </p:pic>
      <p:sp>
        <p:nvSpPr>
          <p:cNvPr id="643" name="Google Shape;643;p40"/>
          <p:cNvSpPr/>
          <p:nvPr/>
        </p:nvSpPr>
        <p:spPr>
          <a:xfrm>
            <a:off x="0" y="9531091"/>
            <a:ext cx="17611802" cy="1777864"/>
          </a:xfrm>
          <a:custGeom>
            <a:avLst/>
            <a:gdLst/>
            <a:ahLst/>
            <a:cxnLst/>
            <a:rect l="l" t="t" r="r" b="b"/>
            <a:pathLst>
              <a:path w="10680562" h="1605023" extrusionOk="0">
                <a:moveTo>
                  <a:pt x="3617689" y="0"/>
                </a:moveTo>
                <a:lnTo>
                  <a:pt x="3635901" y="7738"/>
                </a:lnTo>
                <a:cubicBezTo>
                  <a:pt x="3636815" y="-13593"/>
                  <a:pt x="3674070" y="21953"/>
                  <a:pt x="3690891" y="7049"/>
                </a:cubicBezTo>
                <a:cubicBezTo>
                  <a:pt x="3723615" y="8082"/>
                  <a:pt x="3780877" y="7675"/>
                  <a:pt x="3832247" y="13937"/>
                </a:cubicBezTo>
                <a:cubicBezTo>
                  <a:pt x="3878761" y="52737"/>
                  <a:pt x="3960967" y="15082"/>
                  <a:pt x="3999111" y="44624"/>
                </a:cubicBezTo>
                <a:cubicBezTo>
                  <a:pt x="4011661" y="48427"/>
                  <a:pt x="4023440" y="49464"/>
                  <a:pt x="4034676" y="48775"/>
                </a:cubicBezTo>
                <a:lnTo>
                  <a:pt x="4065394" y="42879"/>
                </a:lnTo>
                <a:lnTo>
                  <a:pt x="4072648" y="33262"/>
                </a:lnTo>
                <a:lnTo>
                  <a:pt x="4092232" y="34026"/>
                </a:lnTo>
                <a:lnTo>
                  <a:pt x="4097470" y="32252"/>
                </a:lnTo>
                <a:cubicBezTo>
                  <a:pt x="4107476" y="28819"/>
                  <a:pt x="4117405" y="25741"/>
                  <a:pt x="4127488" y="24056"/>
                </a:cubicBezTo>
                <a:cubicBezTo>
                  <a:pt x="4122379" y="69900"/>
                  <a:pt x="4212421" y="17287"/>
                  <a:pt x="4190803" y="55685"/>
                </a:cubicBezTo>
                <a:cubicBezTo>
                  <a:pt x="4245322" y="54405"/>
                  <a:pt x="4210442" y="91290"/>
                  <a:pt x="4269333" y="54186"/>
                </a:cubicBezTo>
                <a:cubicBezTo>
                  <a:pt x="4360007" y="84494"/>
                  <a:pt x="4405441" y="66275"/>
                  <a:pt x="4481486" y="116915"/>
                </a:cubicBezTo>
                <a:cubicBezTo>
                  <a:pt x="4469366" y="96298"/>
                  <a:pt x="4624978" y="141388"/>
                  <a:pt x="4651418" y="150071"/>
                </a:cubicBezTo>
                <a:lnTo>
                  <a:pt x="4863575" y="175458"/>
                </a:lnTo>
                <a:cubicBezTo>
                  <a:pt x="4867452" y="182323"/>
                  <a:pt x="5007365" y="209256"/>
                  <a:pt x="5013635" y="213928"/>
                </a:cubicBezTo>
                <a:lnTo>
                  <a:pt x="5203044" y="228946"/>
                </a:lnTo>
                <a:lnTo>
                  <a:pt x="5207070" y="235105"/>
                </a:lnTo>
                <a:lnTo>
                  <a:pt x="5224253" y="240320"/>
                </a:lnTo>
                <a:lnTo>
                  <a:pt x="5256736" y="254811"/>
                </a:lnTo>
                <a:lnTo>
                  <a:pt x="5264095" y="253567"/>
                </a:lnTo>
                <a:lnTo>
                  <a:pt x="5315084" y="269264"/>
                </a:lnTo>
                <a:lnTo>
                  <a:pt x="5316393" y="267603"/>
                </a:lnTo>
                <a:cubicBezTo>
                  <a:pt x="5320500" y="264235"/>
                  <a:pt x="5325719" y="262424"/>
                  <a:pt x="5333427" y="263823"/>
                </a:cubicBezTo>
                <a:cubicBezTo>
                  <a:pt x="5330520" y="234164"/>
                  <a:pt x="5341605" y="254143"/>
                  <a:pt x="5364589" y="260882"/>
                </a:cubicBezTo>
                <a:cubicBezTo>
                  <a:pt x="5365199" y="216323"/>
                  <a:pt x="5425089" y="252089"/>
                  <a:pt x="5443973" y="230866"/>
                </a:cubicBezTo>
                <a:cubicBezTo>
                  <a:pt x="5460840" y="236821"/>
                  <a:pt x="5478689" y="242307"/>
                  <a:pt x="5497201" y="247023"/>
                </a:cubicBezTo>
                <a:lnTo>
                  <a:pt x="5508269" y="249256"/>
                </a:lnTo>
                <a:lnTo>
                  <a:pt x="5508636" y="248880"/>
                </a:lnTo>
                <a:cubicBezTo>
                  <a:pt x="5511356" y="248469"/>
                  <a:pt x="5515116" y="248867"/>
                  <a:pt x="5520606" y="250400"/>
                </a:cubicBezTo>
                <a:lnTo>
                  <a:pt x="5528451" y="253330"/>
                </a:lnTo>
                <a:lnTo>
                  <a:pt x="5549923" y="257662"/>
                </a:lnTo>
                <a:lnTo>
                  <a:pt x="5558295" y="256364"/>
                </a:lnTo>
                <a:lnTo>
                  <a:pt x="5664799" y="278924"/>
                </a:lnTo>
                <a:lnTo>
                  <a:pt x="5796160" y="307979"/>
                </a:lnTo>
                <a:lnTo>
                  <a:pt x="5897647" y="339431"/>
                </a:lnTo>
                <a:cubicBezTo>
                  <a:pt x="5894921" y="322560"/>
                  <a:pt x="5962532" y="357207"/>
                  <a:pt x="5978838" y="367970"/>
                </a:cubicBezTo>
                <a:cubicBezTo>
                  <a:pt x="6035145" y="375765"/>
                  <a:pt x="6006578" y="380813"/>
                  <a:pt x="6050367" y="386341"/>
                </a:cubicBezTo>
                <a:cubicBezTo>
                  <a:pt x="6051161" y="391932"/>
                  <a:pt x="6137489" y="380709"/>
                  <a:pt x="6140609" y="385135"/>
                </a:cubicBezTo>
                <a:cubicBezTo>
                  <a:pt x="6205928" y="424013"/>
                  <a:pt x="6248816" y="452185"/>
                  <a:pt x="6302950" y="448183"/>
                </a:cubicBezTo>
                <a:lnTo>
                  <a:pt x="6308533" y="448551"/>
                </a:lnTo>
                <a:lnTo>
                  <a:pt x="6340278" y="468555"/>
                </a:lnTo>
                <a:lnTo>
                  <a:pt x="6341685" y="467587"/>
                </a:lnTo>
                <a:cubicBezTo>
                  <a:pt x="6345560" y="465876"/>
                  <a:pt x="6349786" y="465470"/>
                  <a:pt x="6354862" y="467794"/>
                </a:cubicBezTo>
                <a:cubicBezTo>
                  <a:pt x="6361260" y="446013"/>
                  <a:pt x="6363438" y="462250"/>
                  <a:pt x="6377840" y="471024"/>
                </a:cubicBezTo>
                <a:cubicBezTo>
                  <a:pt x="6390990" y="439154"/>
                  <a:pt x="6423334" y="475084"/>
                  <a:pt x="6442804" y="463091"/>
                </a:cubicBezTo>
                <a:cubicBezTo>
                  <a:pt x="6453090" y="470255"/>
                  <a:pt x="6464204" y="477252"/>
                  <a:pt x="6476009" y="483807"/>
                </a:cubicBezTo>
                <a:lnTo>
                  <a:pt x="6483237" y="487308"/>
                </a:lnTo>
                <a:lnTo>
                  <a:pt x="6483605" y="487102"/>
                </a:lnTo>
                <a:cubicBezTo>
                  <a:pt x="6485654" y="487272"/>
                  <a:pt x="6488212" y="488201"/>
                  <a:pt x="6491673" y="490243"/>
                </a:cubicBezTo>
                <a:lnTo>
                  <a:pt x="6496411" y="493689"/>
                </a:lnTo>
                <a:lnTo>
                  <a:pt x="6510429" y="500479"/>
                </a:lnTo>
                <a:lnTo>
                  <a:pt x="6516750" y="500983"/>
                </a:lnTo>
                <a:cubicBezTo>
                  <a:pt x="6541864" y="496675"/>
                  <a:pt x="6554866" y="452619"/>
                  <a:pt x="6580199" y="483318"/>
                </a:cubicBezTo>
                <a:cubicBezTo>
                  <a:pt x="6622601" y="489571"/>
                  <a:pt x="6654587" y="470617"/>
                  <a:pt x="6690237" y="493051"/>
                </a:cubicBezTo>
                <a:cubicBezTo>
                  <a:pt x="6729957" y="498806"/>
                  <a:pt x="6766252" y="494451"/>
                  <a:pt x="6798356" y="506748"/>
                </a:cubicBezTo>
                <a:cubicBezTo>
                  <a:pt x="6813529" y="501270"/>
                  <a:pt x="6826992" y="500232"/>
                  <a:pt x="6837102" y="513677"/>
                </a:cubicBezTo>
                <a:cubicBezTo>
                  <a:pt x="6874837" y="515764"/>
                  <a:pt x="6887115" y="500833"/>
                  <a:pt x="6907934" y="517339"/>
                </a:cubicBezTo>
                <a:cubicBezTo>
                  <a:pt x="6934086" y="494196"/>
                  <a:pt x="6933260" y="504492"/>
                  <a:pt x="6941474" y="513632"/>
                </a:cubicBezTo>
                <a:lnTo>
                  <a:pt x="6942754" y="514394"/>
                </a:lnTo>
                <a:lnTo>
                  <a:pt x="6946363" y="511066"/>
                </a:lnTo>
                <a:lnTo>
                  <a:pt x="6952592" y="510252"/>
                </a:lnTo>
                <a:lnTo>
                  <a:pt x="6968398" y="513946"/>
                </a:lnTo>
                <a:lnTo>
                  <a:pt x="6974142" y="516310"/>
                </a:lnTo>
                <a:cubicBezTo>
                  <a:pt x="6978173" y="517574"/>
                  <a:pt x="6980948" y="517948"/>
                  <a:pt x="6982971" y="517694"/>
                </a:cubicBezTo>
                <a:lnTo>
                  <a:pt x="6983252" y="517416"/>
                </a:lnTo>
                <a:lnTo>
                  <a:pt x="6991400" y="519321"/>
                </a:lnTo>
                <a:cubicBezTo>
                  <a:pt x="7005004" y="523242"/>
                  <a:pt x="7018100" y="527732"/>
                  <a:pt x="7030460" y="532556"/>
                </a:cubicBezTo>
                <a:cubicBezTo>
                  <a:pt x="7044917" y="516932"/>
                  <a:pt x="7088472" y="545083"/>
                  <a:pt x="7089916" y="511503"/>
                </a:cubicBezTo>
                <a:cubicBezTo>
                  <a:pt x="7106785" y="517039"/>
                  <a:pt x="7114554" y="532321"/>
                  <a:pt x="7113059" y="509904"/>
                </a:cubicBezTo>
                <a:cubicBezTo>
                  <a:pt x="7118735" y="511110"/>
                  <a:pt x="7122641" y="509850"/>
                  <a:pt x="7125755" y="507393"/>
                </a:cubicBezTo>
                <a:lnTo>
                  <a:pt x="7126765" y="506166"/>
                </a:lnTo>
                <a:lnTo>
                  <a:pt x="7164175" y="519011"/>
                </a:lnTo>
                <a:lnTo>
                  <a:pt x="7169654" y="518219"/>
                </a:lnTo>
                <a:lnTo>
                  <a:pt x="7193386" y="529788"/>
                </a:lnTo>
                <a:lnTo>
                  <a:pt x="7205997" y="534060"/>
                </a:lnTo>
                <a:lnTo>
                  <a:pt x="7208842" y="538783"/>
                </a:lnTo>
                <a:cubicBezTo>
                  <a:pt x="7212314" y="541931"/>
                  <a:pt x="7217803" y="543928"/>
                  <a:pt x="7227817" y="543304"/>
                </a:cubicBezTo>
                <a:lnTo>
                  <a:pt x="7230267" y="542497"/>
                </a:lnTo>
                <a:lnTo>
                  <a:pt x="7244913" y="551160"/>
                </a:lnTo>
                <a:cubicBezTo>
                  <a:pt x="7249453" y="554807"/>
                  <a:pt x="7253253" y="559130"/>
                  <a:pt x="7255970" y="564383"/>
                </a:cubicBezTo>
                <a:cubicBezTo>
                  <a:pt x="7315146" y="548103"/>
                  <a:pt x="7361553" y="579076"/>
                  <a:pt x="7421156" y="584155"/>
                </a:cubicBezTo>
                <a:cubicBezTo>
                  <a:pt x="7465612" y="613750"/>
                  <a:pt x="7546249" y="613142"/>
                  <a:pt x="7553166" y="653085"/>
                </a:cubicBezTo>
                <a:cubicBezTo>
                  <a:pt x="7562552" y="609214"/>
                  <a:pt x="7673998" y="724531"/>
                  <a:pt x="7643092" y="662482"/>
                </a:cubicBezTo>
                <a:lnTo>
                  <a:pt x="7896429" y="689054"/>
                </a:lnTo>
                <a:cubicBezTo>
                  <a:pt x="7940867" y="662251"/>
                  <a:pt x="7914217" y="689365"/>
                  <a:pt x="7954620" y="689481"/>
                </a:cubicBezTo>
                <a:cubicBezTo>
                  <a:pt x="7937756" y="718000"/>
                  <a:pt x="8005608" y="680123"/>
                  <a:pt x="8000803" y="714583"/>
                </a:cubicBezTo>
                <a:cubicBezTo>
                  <a:pt x="8008309" y="713512"/>
                  <a:pt x="8015731" y="711389"/>
                  <a:pt x="8023216" y="709000"/>
                </a:cubicBezTo>
                <a:lnTo>
                  <a:pt x="8027136" y="707765"/>
                </a:lnTo>
                <a:lnTo>
                  <a:pt x="8041622" y="708731"/>
                </a:lnTo>
                <a:lnTo>
                  <a:pt x="8047209" y="701624"/>
                </a:lnTo>
                <a:lnTo>
                  <a:pt x="8070088" y="697789"/>
                </a:lnTo>
                <a:cubicBezTo>
                  <a:pt x="8078424" y="697492"/>
                  <a:pt x="8087123" y="698508"/>
                  <a:pt x="8096332" y="701624"/>
                </a:cubicBezTo>
                <a:cubicBezTo>
                  <a:pt x="8123926" y="724651"/>
                  <a:pt x="8185640" y="697894"/>
                  <a:pt x="8219225" y="728069"/>
                </a:cubicBezTo>
                <a:cubicBezTo>
                  <a:pt x="8232644" y="736562"/>
                  <a:pt x="8280723" y="746936"/>
                  <a:pt x="8293793" y="739200"/>
                </a:cubicBezTo>
                <a:cubicBezTo>
                  <a:pt x="8304636" y="739365"/>
                  <a:pt x="8314843" y="745516"/>
                  <a:pt x="8323753" y="736063"/>
                </a:cubicBezTo>
                <a:cubicBezTo>
                  <a:pt x="8336542" y="725164"/>
                  <a:pt x="8363344" y="752699"/>
                  <a:pt x="8364496" y="736635"/>
                </a:cubicBezTo>
                <a:cubicBezTo>
                  <a:pt x="8383724" y="755702"/>
                  <a:pt x="8414211" y="733717"/>
                  <a:pt x="8437662" y="731942"/>
                </a:cubicBezTo>
                <a:cubicBezTo>
                  <a:pt x="8451685" y="749699"/>
                  <a:pt x="8487061" y="728469"/>
                  <a:pt x="8533764" y="735554"/>
                </a:cubicBezTo>
                <a:cubicBezTo>
                  <a:pt x="8548878" y="755832"/>
                  <a:pt x="8565301" y="740114"/>
                  <a:pt x="8596769" y="769632"/>
                </a:cubicBezTo>
                <a:cubicBezTo>
                  <a:pt x="8598880" y="767829"/>
                  <a:pt x="8601326" y="766261"/>
                  <a:pt x="8604035" y="764982"/>
                </a:cubicBezTo>
                <a:cubicBezTo>
                  <a:pt x="8619777" y="757551"/>
                  <a:pt x="8640772" y="761213"/>
                  <a:pt x="8650929" y="773164"/>
                </a:cubicBezTo>
                <a:cubicBezTo>
                  <a:pt x="8702615" y="814545"/>
                  <a:pt x="8757170" y="823762"/>
                  <a:pt x="8806497" y="839707"/>
                </a:cubicBezTo>
                <a:cubicBezTo>
                  <a:pt x="8863157" y="854381"/>
                  <a:pt x="8833749" y="812347"/>
                  <a:pt x="8898377" y="854651"/>
                </a:cubicBezTo>
                <a:cubicBezTo>
                  <a:pt x="8909161" y="844048"/>
                  <a:pt x="8918437" y="845186"/>
                  <a:pt x="8932389" y="853846"/>
                </a:cubicBezTo>
                <a:cubicBezTo>
                  <a:pt x="8960146" y="860074"/>
                  <a:pt x="8965550" y="829338"/>
                  <a:pt x="8989288" y="852877"/>
                </a:cubicBezTo>
                <a:cubicBezTo>
                  <a:pt x="8988278" y="835633"/>
                  <a:pt x="9043995" y="856467"/>
                  <a:pt x="9035275" y="837110"/>
                </a:cubicBezTo>
                <a:cubicBezTo>
                  <a:pt x="9060165" y="838647"/>
                  <a:pt x="9108456" y="858499"/>
                  <a:pt x="9138626" y="862106"/>
                </a:cubicBezTo>
                <a:cubicBezTo>
                  <a:pt x="9165080" y="876547"/>
                  <a:pt x="9174888" y="860404"/>
                  <a:pt x="9216298" y="858754"/>
                </a:cubicBezTo>
                <a:cubicBezTo>
                  <a:pt x="9230418" y="871192"/>
                  <a:pt x="9244774" y="868822"/>
                  <a:pt x="9259941" y="861843"/>
                </a:cubicBezTo>
                <a:cubicBezTo>
                  <a:pt x="9297647" y="870955"/>
                  <a:pt x="9335980" y="863006"/>
                  <a:pt x="9380407" y="864825"/>
                </a:cubicBezTo>
                <a:cubicBezTo>
                  <a:pt x="9424338" y="883720"/>
                  <a:pt x="9443322" y="899138"/>
                  <a:pt x="9490772" y="901190"/>
                </a:cubicBezTo>
                <a:cubicBezTo>
                  <a:pt x="9530410" y="933396"/>
                  <a:pt x="9546422" y="928548"/>
                  <a:pt x="9584982" y="935980"/>
                </a:cubicBezTo>
                <a:cubicBezTo>
                  <a:pt x="9629819" y="954269"/>
                  <a:pt x="9718219" y="986435"/>
                  <a:pt x="9759797" y="1010923"/>
                </a:cubicBezTo>
                <a:cubicBezTo>
                  <a:pt x="9801376" y="1035410"/>
                  <a:pt x="9804503" y="1066293"/>
                  <a:pt x="9834455" y="1082908"/>
                </a:cubicBezTo>
                <a:cubicBezTo>
                  <a:pt x="9864406" y="1099522"/>
                  <a:pt x="9891608" y="1087791"/>
                  <a:pt x="9939504" y="1110614"/>
                </a:cubicBezTo>
                <a:cubicBezTo>
                  <a:pt x="9978150" y="1098522"/>
                  <a:pt x="10034187" y="1166580"/>
                  <a:pt x="10077001" y="1160906"/>
                </a:cubicBezTo>
                <a:cubicBezTo>
                  <a:pt x="10084861" y="1190721"/>
                  <a:pt x="10164307" y="1234884"/>
                  <a:pt x="10178431" y="1244920"/>
                </a:cubicBezTo>
                <a:cubicBezTo>
                  <a:pt x="10210316" y="1215779"/>
                  <a:pt x="10222273" y="1306394"/>
                  <a:pt x="10248658" y="1309335"/>
                </a:cubicBezTo>
                <a:lnTo>
                  <a:pt x="10414709" y="1388645"/>
                </a:lnTo>
                <a:cubicBezTo>
                  <a:pt x="10473963" y="1440373"/>
                  <a:pt x="10538857" y="1454568"/>
                  <a:pt x="10592469" y="1543828"/>
                </a:cubicBezTo>
                <a:cubicBezTo>
                  <a:pt x="10651538" y="1531501"/>
                  <a:pt x="10660082" y="1567462"/>
                  <a:pt x="10674941" y="1597388"/>
                </a:cubicBezTo>
                <a:lnTo>
                  <a:pt x="10680562" y="1605023"/>
                </a:lnTo>
                <a:lnTo>
                  <a:pt x="0" y="1605023"/>
                </a:lnTo>
                <a:lnTo>
                  <a:pt x="0" y="415048"/>
                </a:lnTo>
                <a:lnTo>
                  <a:pt x="9656" y="416044"/>
                </a:lnTo>
                <a:cubicBezTo>
                  <a:pt x="66794" y="420549"/>
                  <a:pt x="142962" y="423374"/>
                  <a:pt x="179196" y="423071"/>
                </a:cubicBezTo>
                <a:cubicBezTo>
                  <a:pt x="202136" y="418172"/>
                  <a:pt x="228694" y="392385"/>
                  <a:pt x="250912" y="408617"/>
                </a:cubicBezTo>
                <a:cubicBezTo>
                  <a:pt x="249389" y="392611"/>
                  <a:pt x="280512" y="416185"/>
                  <a:pt x="291375" y="403710"/>
                </a:cubicBezTo>
                <a:cubicBezTo>
                  <a:pt x="298635" y="393187"/>
                  <a:pt x="309770" y="397885"/>
                  <a:pt x="320542" y="396592"/>
                </a:cubicBezTo>
                <a:cubicBezTo>
                  <a:pt x="359051" y="397166"/>
                  <a:pt x="484339" y="405354"/>
                  <a:pt x="522426" y="407158"/>
                </a:cubicBezTo>
                <a:cubicBezTo>
                  <a:pt x="532069" y="408997"/>
                  <a:pt x="540856" y="408831"/>
                  <a:pt x="549068" y="407418"/>
                </a:cubicBezTo>
                <a:lnTo>
                  <a:pt x="571100" y="400562"/>
                </a:lnTo>
                <a:lnTo>
                  <a:pt x="575457" y="392801"/>
                </a:lnTo>
                <a:lnTo>
                  <a:pt x="589968" y="391807"/>
                </a:lnTo>
                <a:lnTo>
                  <a:pt x="593649" y="390062"/>
                </a:lnTo>
                <a:cubicBezTo>
                  <a:pt x="600667" y="386700"/>
                  <a:pt x="607669" y="383607"/>
                  <a:pt x="614928" y="381544"/>
                </a:cubicBezTo>
                <a:cubicBezTo>
                  <a:pt x="636416" y="381988"/>
                  <a:pt x="667253" y="387671"/>
                  <a:pt x="722580" y="392722"/>
                </a:cubicBezTo>
                <a:cubicBezTo>
                  <a:pt x="792539" y="408114"/>
                  <a:pt x="885615" y="380106"/>
                  <a:pt x="946884" y="411854"/>
                </a:cubicBezTo>
                <a:cubicBezTo>
                  <a:pt x="1028270" y="418469"/>
                  <a:pt x="1139077" y="429433"/>
                  <a:pt x="1210905" y="432414"/>
                </a:cubicBezTo>
                <a:cubicBezTo>
                  <a:pt x="1270803" y="429423"/>
                  <a:pt x="1321921" y="453757"/>
                  <a:pt x="1377854" y="429745"/>
                </a:cubicBezTo>
                <a:cubicBezTo>
                  <a:pt x="1381419" y="434564"/>
                  <a:pt x="1385901" y="438319"/>
                  <a:pt x="1391004" y="441307"/>
                </a:cubicBezTo>
                <a:lnTo>
                  <a:pt x="1406953" y="447889"/>
                </a:lnTo>
                <a:lnTo>
                  <a:pt x="1409246" y="446765"/>
                </a:lnTo>
                <a:cubicBezTo>
                  <a:pt x="1419066" y="444804"/>
                  <a:pt x="1424836" y="446037"/>
                  <a:pt x="1428800" y="448677"/>
                </a:cubicBezTo>
                <a:lnTo>
                  <a:pt x="1432402" y="452956"/>
                </a:lnTo>
                <a:lnTo>
                  <a:pt x="1606578" y="430870"/>
                </a:lnTo>
                <a:cubicBezTo>
                  <a:pt x="1619625" y="433971"/>
                  <a:pt x="1633347" y="436643"/>
                  <a:pt x="1647476" y="438687"/>
                </a:cubicBezTo>
                <a:lnTo>
                  <a:pt x="1655866" y="439472"/>
                </a:lnTo>
                <a:lnTo>
                  <a:pt x="1656096" y="439162"/>
                </a:lnTo>
                <a:cubicBezTo>
                  <a:pt x="1658061" y="438636"/>
                  <a:pt x="1666503" y="411823"/>
                  <a:pt x="1670708" y="412530"/>
                </a:cubicBezTo>
                <a:lnTo>
                  <a:pt x="1737953" y="399496"/>
                </a:lnTo>
                <a:lnTo>
                  <a:pt x="1848192" y="376032"/>
                </a:lnTo>
                <a:cubicBezTo>
                  <a:pt x="1887458" y="368088"/>
                  <a:pt x="1918458" y="352092"/>
                  <a:pt x="1954077" y="352621"/>
                </a:cubicBezTo>
                <a:cubicBezTo>
                  <a:pt x="1965180" y="342609"/>
                  <a:pt x="1976973" y="337201"/>
                  <a:pt x="1993047" y="346068"/>
                </a:cubicBezTo>
                <a:cubicBezTo>
                  <a:pt x="2028636" y="335449"/>
                  <a:pt x="2032293" y="317806"/>
                  <a:pt x="2059719" y="325903"/>
                </a:cubicBezTo>
                <a:cubicBezTo>
                  <a:pt x="2071905" y="296194"/>
                  <a:pt x="2076373" y="305826"/>
                  <a:pt x="2088528" y="311409"/>
                </a:cubicBezTo>
                <a:lnTo>
                  <a:pt x="2090087" y="311676"/>
                </a:lnTo>
                <a:lnTo>
                  <a:pt x="2091700" y="307455"/>
                </a:lnTo>
                <a:lnTo>
                  <a:pt x="2096989" y="304649"/>
                </a:lnTo>
                <a:lnTo>
                  <a:pt x="2113325" y="302764"/>
                </a:lnTo>
                <a:lnTo>
                  <a:pt x="2119780" y="303007"/>
                </a:lnTo>
                <a:cubicBezTo>
                  <a:pt x="2124111" y="302819"/>
                  <a:pt x="2126840" y="302239"/>
                  <a:pt x="2128562" y="301336"/>
                </a:cubicBezTo>
                <a:cubicBezTo>
                  <a:pt x="2128600" y="301221"/>
                  <a:pt x="2128640" y="301107"/>
                  <a:pt x="2128679" y="300991"/>
                </a:cubicBezTo>
                <a:lnTo>
                  <a:pt x="2179558" y="299095"/>
                </a:lnTo>
                <a:cubicBezTo>
                  <a:pt x="2184857" y="280099"/>
                  <a:pt x="2238998" y="291238"/>
                  <a:pt x="2223277" y="260239"/>
                </a:cubicBezTo>
                <a:cubicBezTo>
                  <a:pt x="2241523" y="259676"/>
                  <a:pt x="2256386" y="270988"/>
                  <a:pt x="2243644" y="251110"/>
                </a:cubicBezTo>
                <a:cubicBezTo>
                  <a:pt x="2249448" y="250324"/>
                  <a:pt x="2252382" y="247882"/>
                  <a:pt x="2253986" y="244616"/>
                </a:cubicBezTo>
                <a:lnTo>
                  <a:pt x="2254285" y="243167"/>
                </a:lnTo>
                <a:lnTo>
                  <a:pt x="2295037" y="242433"/>
                </a:lnTo>
                <a:lnTo>
                  <a:pt x="2299648" y="239896"/>
                </a:lnTo>
                <a:lnTo>
                  <a:pt x="2327237" y="242539"/>
                </a:lnTo>
                <a:lnTo>
                  <a:pt x="2340943" y="242239"/>
                </a:lnTo>
                <a:lnTo>
                  <a:pt x="2345943" y="245589"/>
                </a:lnTo>
                <a:cubicBezTo>
                  <a:pt x="2350718" y="247299"/>
                  <a:pt x="2356754" y="247292"/>
                  <a:pt x="2365602" y="243403"/>
                </a:cubicBezTo>
                <a:lnTo>
                  <a:pt x="2367433" y="241858"/>
                </a:lnTo>
                <a:lnTo>
                  <a:pt x="2385231" y="244873"/>
                </a:lnTo>
                <a:cubicBezTo>
                  <a:pt x="2391237" y="246682"/>
                  <a:pt x="2396907" y="249351"/>
                  <a:pt x="2402059" y="253223"/>
                </a:cubicBezTo>
                <a:cubicBezTo>
                  <a:pt x="2457690" y="251623"/>
                  <a:pt x="2639813" y="242704"/>
                  <a:pt x="2719020" y="235271"/>
                </a:cubicBezTo>
                <a:cubicBezTo>
                  <a:pt x="2762954" y="229515"/>
                  <a:pt x="2821915" y="222156"/>
                  <a:pt x="2877308" y="208630"/>
                </a:cubicBezTo>
                <a:cubicBezTo>
                  <a:pt x="2947949" y="226393"/>
                  <a:pt x="2978035" y="153757"/>
                  <a:pt x="3051375" y="154110"/>
                </a:cubicBezTo>
                <a:cubicBezTo>
                  <a:pt x="3078434" y="115011"/>
                  <a:pt x="3067807" y="148493"/>
                  <a:pt x="3104837" y="135199"/>
                </a:cubicBezTo>
                <a:cubicBezTo>
                  <a:pt x="3103880" y="166713"/>
                  <a:pt x="3146743" y="109780"/>
                  <a:pt x="3159836" y="142694"/>
                </a:cubicBezTo>
                <a:cubicBezTo>
                  <a:pt x="3166160" y="139232"/>
                  <a:pt x="3171875" y="134841"/>
                  <a:pt x="3177510" y="130186"/>
                </a:cubicBezTo>
                <a:lnTo>
                  <a:pt x="3180470" y="127764"/>
                </a:lnTo>
                <a:lnTo>
                  <a:pt x="3194216" y="123837"/>
                </a:lnTo>
                <a:lnTo>
                  <a:pt x="3214710" y="104451"/>
                </a:lnTo>
                <a:cubicBezTo>
                  <a:pt x="3222186" y="101416"/>
                  <a:pt x="3230663" y="99454"/>
                  <a:pt x="3240671" y="99232"/>
                </a:cubicBezTo>
                <a:cubicBezTo>
                  <a:pt x="3277606" y="111009"/>
                  <a:pt x="3320498" y="66221"/>
                  <a:pt x="3366544" y="82506"/>
                </a:cubicBezTo>
                <a:cubicBezTo>
                  <a:pt x="3383134" y="85775"/>
                  <a:pt x="3432393" y="79256"/>
                  <a:pt x="3440424" y="67891"/>
                </a:cubicBezTo>
                <a:cubicBezTo>
                  <a:pt x="3450432" y="64444"/>
                  <a:pt x="3462892" y="66649"/>
                  <a:pt x="3466248" y="55103"/>
                </a:cubicBezTo>
                <a:cubicBezTo>
                  <a:pt x="3472418" y="40954"/>
                  <a:pt x="3510917" y="57092"/>
                  <a:pt x="3503820" y="42110"/>
                </a:cubicBezTo>
                <a:lnTo>
                  <a:pt x="3568389" y="13576"/>
                </a:lnTo>
                <a:cubicBezTo>
                  <a:pt x="3579310" y="19318"/>
                  <a:pt x="3590168" y="14433"/>
                  <a:pt x="3604089" y="6980"/>
                </a:cubicBezTo>
                <a:close/>
              </a:path>
            </a:pathLst>
          </a:custGeom>
          <a:solidFill>
            <a:srgbClr val="82766A">
              <a:alpha val="14509"/>
            </a:srgbClr>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pic>
        <p:nvPicPr>
          <p:cNvPr id="644" name="Google Shape;644;p40"/>
          <p:cNvPicPr preferRelativeResize="0"/>
          <p:nvPr/>
        </p:nvPicPr>
        <p:blipFill rotWithShape="1">
          <a:blip r:embed="rId5">
            <a:alphaModFix/>
          </a:blip>
          <a:srcRect/>
          <a:stretch/>
        </p:blipFill>
        <p:spPr>
          <a:xfrm>
            <a:off x="6173228" y="8316377"/>
            <a:ext cx="7974498" cy="576354"/>
          </a:xfrm>
          <a:prstGeom prst="rect">
            <a:avLst/>
          </a:prstGeom>
          <a:noFill/>
          <a:ln>
            <a:noFill/>
          </a:ln>
        </p:spPr>
      </p:pic>
    </p:spTree>
    <p:extLst>
      <p:ext uri="{BB962C8B-B14F-4D97-AF65-F5344CB8AC3E}">
        <p14:creationId xmlns:p14="http://schemas.microsoft.com/office/powerpoint/2010/main" val="9569777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8"/>
        <p:cNvGrpSpPr/>
        <p:nvPr/>
      </p:nvGrpSpPr>
      <p:grpSpPr>
        <a:xfrm>
          <a:off x="0" y="0"/>
          <a:ext cx="0" cy="0"/>
          <a:chOff x="0" y="0"/>
          <a:chExt cx="0" cy="0"/>
        </a:xfrm>
      </p:grpSpPr>
      <p:sp>
        <p:nvSpPr>
          <p:cNvPr id="649" name="Google Shape;649;p41"/>
          <p:cNvSpPr/>
          <p:nvPr/>
        </p:nvSpPr>
        <p:spPr>
          <a:xfrm>
            <a:off x="0" y="397"/>
            <a:ext cx="20104100" cy="11308556"/>
          </a:xfrm>
          <a:prstGeom prst="rect">
            <a:avLst/>
          </a:prstGeom>
          <a:solidFill>
            <a:schemeClr val="lt1"/>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650" name="Google Shape;650;p41"/>
          <p:cNvSpPr/>
          <p:nvPr/>
        </p:nvSpPr>
        <p:spPr>
          <a:xfrm>
            <a:off x="0" y="401"/>
            <a:ext cx="18582666" cy="3312162"/>
          </a:xfrm>
          <a:custGeom>
            <a:avLst/>
            <a:gdLst/>
            <a:ahLst/>
            <a:cxnLst/>
            <a:rect l="l" t="t" r="r" b="b"/>
            <a:pathLst>
              <a:path w="11269336" h="2323145" extrusionOk="0">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4509"/>
            </a:srgbClr>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2"/>
              </a:solidFill>
              <a:latin typeface="Calibri"/>
              <a:ea typeface="Calibri"/>
              <a:cs typeface="Calibri"/>
              <a:sym typeface="Calibri"/>
            </a:endParaRPr>
          </a:p>
        </p:txBody>
      </p:sp>
      <p:sp>
        <p:nvSpPr>
          <p:cNvPr id="651" name="Google Shape;651;p41"/>
          <p:cNvSpPr txBox="1">
            <a:spLocks noGrp="1"/>
          </p:cNvSpPr>
          <p:nvPr>
            <p:ph type="title"/>
          </p:nvPr>
        </p:nvSpPr>
        <p:spPr>
          <a:xfrm>
            <a:off x="1193684" y="840686"/>
            <a:ext cx="12613276" cy="1225095"/>
          </a:xfrm>
          <a:prstGeom prst="rect">
            <a:avLst/>
          </a:prstGeom>
          <a:noFill/>
          <a:ln>
            <a:noFill/>
          </a:ln>
        </p:spPr>
        <p:txBody>
          <a:bodyPr spcFirstLastPara="1" wrap="square" lIns="150756" tIns="75357" rIns="150756" bIns="75357"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Clr>
                <a:schemeClr val="dk1"/>
              </a:buClr>
              <a:buSzPts val="3600"/>
              <a:buFont typeface="Calibri"/>
              <a:buNone/>
            </a:pPr>
            <a:r>
              <a:rPr lang="en-US" sz="5936">
                <a:solidFill>
                  <a:schemeClr val="dk1"/>
                </a:solidFill>
                <a:latin typeface="Calibri"/>
                <a:ea typeface="Calibri"/>
                <a:cs typeface="Calibri"/>
                <a:sym typeface="Calibri"/>
              </a:rPr>
              <a:t>But we didn’t listen and by 2018</a:t>
            </a:r>
            <a:endParaRPr/>
          </a:p>
        </p:txBody>
      </p:sp>
      <p:sp>
        <p:nvSpPr>
          <p:cNvPr id="652" name="Google Shape;652;p41"/>
          <p:cNvSpPr/>
          <p:nvPr/>
        </p:nvSpPr>
        <p:spPr>
          <a:xfrm>
            <a:off x="8751167" y="10352510"/>
            <a:ext cx="11352933" cy="956445"/>
          </a:xfrm>
          <a:custGeom>
            <a:avLst/>
            <a:gdLst/>
            <a:ahLst/>
            <a:cxnLst/>
            <a:rect l="l" t="t" r="r" b="b"/>
            <a:pathLst>
              <a:path w="6884912" h="1161397" extrusionOk="0">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4509"/>
            </a:srgbClr>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pic>
        <p:nvPicPr>
          <p:cNvPr id="653" name="Google Shape;653;p41"/>
          <p:cNvPicPr preferRelativeResize="0"/>
          <p:nvPr/>
        </p:nvPicPr>
        <p:blipFill rotWithShape="1">
          <a:blip r:embed="rId3">
            <a:alphaModFix/>
          </a:blip>
          <a:srcRect/>
          <a:stretch/>
        </p:blipFill>
        <p:spPr>
          <a:xfrm>
            <a:off x="0" y="4087050"/>
            <a:ext cx="20104100" cy="3135250"/>
          </a:xfrm>
          <a:prstGeom prst="rect">
            <a:avLst/>
          </a:prstGeom>
          <a:noFill/>
          <a:ln>
            <a:noFill/>
          </a:ln>
        </p:spPr>
      </p:pic>
      <p:sp>
        <p:nvSpPr>
          <p:cNvPr id="654" name="Google Shape;654;p41"/>
          <p:cNvSpPr txBox="1">
            <a:spLocks noGrp="1"/>
          </p:cNvSpPr>
          <p:nvPr>
            <p:ph type="body" idx="1"/>
          </p:nvPr>
        </p:nvSpPr>
        <p:spPr>
          <a:xfrm>
            <a:off x="1382157" y="3010776"/>
            <a:ext cx="17339786" cy="7175175"/>
          </a:xfrm>
          <a:prstGeom prst="rect">
            <a:avLst/>
          </a:prstGeom>
          <a:noFill/>
          <a:ln>
            <a:noFill/>
          </a:ln>
        </p:spPr>
        <p:txBody>
          <a:bodyPr spcFirstLastPara="1" wrap="square" lIns="150756" tIns="75357" rIns="150756" bIns="75357"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376961" lvl="0" indent="-83769" algn="l" rtl="0">
              <a:lnSpc>
                <a:spcPct val="90000"/>
              </a:lnSpc>
              <a:spcBef>
                <a:spcPts val="0"/>
              </a:spcBef>
              <a:spcAft>
                <a:spcPts val="0"/>
              </a:spcAft>
              <a:buClr>
                <a:schemeClr val="dk1"/>
              </a:buClr>
              <a:buSzPts val="2800"/>
              <a:buNone/>
            </a:pPr>
            <a:endParaRPr/>
          </a:p>
        </p:txBody>
      </p:sp>
    </p:spTree>
    <p:extLst>
      <p:ext uri="{BB962C8B-B14F-4D97-AF65-F5344CB8AC3E}">
        <p14:creationId xmlns:p14="http://schemas.microsoft.com/office/powerpoint/2010/main" val="31856463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71"/>
          <p:cNvSpPr txBox="1">
            <a:spLocks noGrp="1"/>
          </p:cNvSpPr>
          <p:nvPr>
            <p:ph type="title"/>
          </p:nvPr>
        </p:nvSpPr>
        <p:spPr>
          <a:xfrm>
            <a:off x="3993387" y="777387"/>
            <a:ext cx="12117326" cy="375418"/>
          </a:xfrm>
          <a:prstGeom prst="rect">
            <a:avLst/>
          </a:prstGeom>
          <a:noFill/>
          <a:ln>
            <a:noFill/>
          </a:ln>
        </p:spPr>
        <p:txBody>
          <a:bodyPr spcFirstLastPara="1" wrap="square" lIns="0" tIns="1987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339265" lvl="0" indent="0" algn="l" rtl="0">
              <a:lnSpc>
                <a:spcPct val="100000"/>
              </a:lnSpc>
              <a:spcBef>
                <a:spcPts val="0"/>
              </a:spcBef>
              <a:spcAft>
                <a:spcPts val="0"/>
              </a:spcAft>
              <a:buNone/>
            </a:pPr>
            <a:r>
              <a:rPr lang="en-US"/>
              <a:t>Adv Mfg | Shortage of high-skill workers</a:t>
            </a:r>
            <a:endParaRPr/>
          </a:p>
        </p:txBody>
      </p:sp>
      <p:sp>
        <p:nvSpPr>
          <p:cNvPr id="669" name="Google Shape;669;p71"/>
          <p:cNvSpPr txBox="1"/>
          <p:nvPr/>
        </p:nvSpPr>
        <p:spPr>
          <a:xfrm>
            <a:off x="10963350" y="2668932"/>
            <a:ext cx="6695084" cy="2046034"/>
          </a:xfrm>
          <a:prstGeom prst="rect">
            <a:avLst/>
          </a:prstGeom>
          <a:noFill/>
          <a:ln>
            <a:noFill/>
          </a:ln>
        </p:spPr>
        <p:txBody>
          <a:bodyPr spcFirstLastPara="1" wrap="square" lIns="0" tIns="72224"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62827" marR="50262" lvl="0" indent="0" algn="l" rtl="0">
              <a:lnSpc>
                <a:spcPct val="107722"/>
              </a:lnSpc>
              <a:spcBef>
                <a:spcPts val="0"/>
              </a:spcBef>
              <a:spcAft>
                <a:spcPts val="0"/>
              </a:spcAft>
              <a:buClr>
                <a:srgbClr val="002476"/>
              </a:buClr>
              <a:buSzPts val="1800"/>
              <a:buFont typeface="Arial"/>
              <a:buNone/>
            </a:pPr>
            <a:r>
              <a:rPr lang="en-US" sz="2968" b="0" i="0" u="none" strike="noStrike" cap="none">
                <a:solidFill>
                  <a:srgbClr val="002476"/>
                </a:solidFill>
                <a:latin typeface="Arial"/>
                <a:ea typeface="Arial"/>
                <a:cs typeface="Arial"/>
                <a:sym typeface="Arial"/>
              </a:rPr>
              <a:t>Relative share of BA/MA manufacturing functions driven by management and engineering/computation</a:t>
            </a:r>
            <a:r>
              <a:rPr lang="en-US" sz="2968" b="0" i="0" u="none" strike="noStrike" cap="none" baseline="30000">
                <a:solidFill>
                  <a:srgbClr val="002476"/>
                </a:solidFill>
                <a:latin typeface="Arial"/>
                <a:ea typeface="Arial"/>
                <a:cs typeface="Arial"/>
                <a:sym typeface="Arial"/>
              </a:rPr>
              <a:t>2</a:t>
            </a:r>
            <a:endParaRPr sz="2968" b="0" i="0" u="none" strike="noStrike" cap="none" baseline="30000">
              <a:solidFill>
                <a:srgbClr val="000000"/>
              </a:solidFill>
              <a:latin typeface="Arial"/>
              <a:ea typeface="Arial"/>
              <a:cs typeface="Arial"/>
              <a:sym typeface="Arial"/>
            </a:endParaRPr>
          </a:p>
        </p:txBody>
      </p:sp>
      <p:grpSp>
        <p:nvGrpSpPr>
          <p:cNvPr id="670" name="Google Shape;670;p71"/>
          <p:cNvGrpSpPr/>
          <p:nvPr/>
        </p:nvGrpSpPr>
        <p:grpSpPr>
          <a:xfrm>
            <a:off x="12510275" y="4856270"/>
            <a:ext cx="3882161" cy="3883120"/>
            <a:chOff x="7586774" y="2944812"/>
            <a:chExt cx="2354311" cy="2354893"/>
          </a:xfrm>
        </p:grpSpPr>
        <p:sp>
          <p:nvSpPr>
            <p:cNvPr id="671" name="Google Shape;671;p71"/>
            <p:cNvSpPr/>
            <p:nvPr/>
          </p:nvSpPr>
          <p:spPr>
            <a:xfrm>
              <a:off x="8763795" y="2944812"/>
              <a:ext cx="1177290" cy="1587500"/>
            </a:xfrm>
            <a:custGeom>
              <a:avLst/>
              <a:gdLst/>
              <a:ahLst/>
              <a:cxnLst/>
              <a:rect l="l" t="t" r="r" b="b"/>
              <a:pathLst>
                <a:path w="1177290" h="1587500" extrusionOk="0">
                  <a:moveTo>
                    <a:pt x="0" y="0"/>
                  </a:moveTo>
                  <a:lnTo>
                    <a:pt x="0" y="588568"/>
                  </a:lnTo>
                  <a:lnTo>
                    <a:pt x="52317" y="590898"/>
                  </a:lnTo>
                  <a:lnTo>
                    <a:pt x="104119" y="597849"/>
                  </a:lnTo>
                  <a:lnTo>
                    <a:pt x="155099" y="609367"/>
                  </a:lnTo>
                  <a:lnTo>
                    <a:pt x="204952" y="625398"/>
                  </a:lnTo>
                  <a:lnTo>
                    <a:pt x="249523" y="644037"/>
                  </a:lnTo>
                  <a:lnTo>
                    <a:pt x="291763" y="665865"/>
                  </a:lnTo>
                  <a:lnTo>
                    <a:pt x="331582" y="690686"/>
                  </a:lnTo>
                  <a:lnTo>
                    <a:pt x="368892" y="718308"/>
                  </a:lnTo>
                  <a:lnTo>
                    <a:pt x="403604" y="748534"/>
                  </a:lnTo>
                  <a:lnTo>
                    <a:pt x="435627" y="781170"/>
                  </a:lnTo>
                  <a:lnTo>
                    <a:pt x="464872" y="816021"/>
                  </a:lnTo>
                  <a:lnTo>
                    <a:pt x="491252" y="852893"/>
                  </a:lnTo>
                  <a:lnTo>
                    <a:pt x="514675" y="891590"/>
                  </a:lnTo>
                  <a:lnTo>
                    <a:pt x="535054" y="931919"/>
                  </a:lnTo>
                  <a:lnTo>
                    <a:pt x="552298" y="973684"/>
                  </a:lnTo>
                  <a:lnTo>
                    <a:pt x="566318" y="1016691"/>
                  </a:lnTo>
                  <a:lnTo>
                    <a:pt x="577026" y="1060745"/>
                  </a:lnTo>
                  <a:lnTo>
                    <a:pt x="584332" y="1105651"/>
                  </a:lnTo>
                  <a:lnTo>
                    <a:pt x="588146" y="1151214"/>
                  </a:lnTo>
                  <a:lnTo>
                    <a:pt x="588380" y="1197240"/>
                  </a:lnTo>
                  <a:lnTo>
                    <a:pt x="584944" y="1243534"/>
                  </a:lnTo>
                  <a:lnTo>
                    <a:pt x="577750" y="1289901"/>
                  </a:lnTo>
                  <a:lnTo>
                    <a:pt x="566706" y="1336147"/>
                  </a:lnTo>
                  <a:lnTo>
                    <a:pt x="551726" y="1382077"/>
                  </a:lnTo>
                  <a:lnTo>
                    <a:pt x="1103464" y="1587030"/>
                  </a:lnTo>
                  <a:lnTo>
                    <a:pt x="1120617" y="1537497"/>
                  </a:lnTo>
                  <a:lnTo>
                    <a:pt x="1135526" y="1487324"/>
                  </a:lnTo>
                  <a:lnTo>
                    <a:pt x="1148180" y="1436587"/>
                  </a:lnTo>
                  <a:lnTo>
                    <a:pt x="1158563" y="1385363"/>
                  </a:lnTo>
                  <a:lnTo>
                    <a:pt x="1166663" y="1333728"/>
                  </a:lnTo>
                  <a:lnTo>
                    <a:pt x="1172466" y="1281759"/>
                  </a:lnTo>
                  <a:lnTo>
                    <a:pt x="1175957" y="1229532"/>
                  </a:lnTo>
                  <a:lnTo>
                    <a:pt x="1177124" y="1177124"/>
                  </a:lnTo>
                  <a:lnTo>
                    <a:pt x="1176143" y="1128604"/>
                  </a:lnTo>
                  <a:lnTo>
                    <a:pt x="1173222" y="1080583"/>
                  </a:lnTo>
                  <a:lnTo>
                    <a:pt x="1168401" y="1033099"/>
                  </a:lnTo>
                  <a:lnTo>
                    <a:pt x="1161718" y="986191"/>
                  </a:lnTo>
                  <a:lnTo>
                    <a:pt x="1153210" y="939895"/>
                  </a:lnTo>
                  <a:lnTo>
                    <a:pt x="1142914" y="894250"/>
                  </a:lnTo>
                  <a:lnTo>
                    <a:pt x="1130870" y="849294"/>
                  </a:lnTo>
                  <a:lnTo>
                    <a:pt x="1117114" y="805065"/>
                  </a:lnTo>
                  <a:lnTo>
                    <a:pt x="1101685" y="761600"/>
                  </a:lnTo>
                  <a:lnTo>
                    <a:pt x="1084621" y="718938"/>
                  </a:lnTo>
                  <a:lnTo>
                    <a:pt x="1065959" y="677115"/>
                  </a:lnTo>
                  <a:lnTo>
                    <a:pt x="1045737" y="636171"/>
                  </a:lnTo>
                  <a:lnTo>
                    <a:pt x="1023993" y="596143"/>
                  </a:lnTo>
                  <a:lnTo>
                    <a:pt x="1000765" y="557069"/>
                  </a:lnTo>
                  <a:lnTo>
                    <a:pt x="976091" y="518986"/>
                  </a:lnTo>
                  <a:lnTo>
                    <a:pt x="950009" y="481933"/>
                  </a:lnTo>
                  <a:lnTo>
                    <a:pt x="922556" y="445948"/>
                  </a:lnTo>
                  <a:lnTo>
                    <a:pt x="893771" y="411067"/>
                  </a:lnTo>
                  <a:lnTo>
                    <a:pt x="863691" y="377330"/>
                  </a:lnTo>
                  <a:lnTo>
                    <a:pt x="832354" y="344774"/>
                  </a:lnTo>
                  <a:lnTo>
                    <a:pt x="799799" y="313437"/>
                  </a:lnTo>
                  <a:lnTo>
                    <a:pt x="766062" y="283357"/>
                  </a:lnTo>
                  <a:lnTo>
                    <a:pt x="731182" y="254572"/>
                  </a:lnTo>
                  <a:lnTo>
                    <a:pt x="695196" y="227119"/>
                  </a:lnTo>
                  <a:lnTo>
                    <a:pt x="658143" y="201036"/>
                  </a:lnTo>
                  <a:lnTo>
                    <a:pt x="620061" y="176362"/>
                  </a:lnTo>
                  <a:lnTo>
                    <a:pt x="580987" y="153134"/>
                  </a:lnTo>
                  <a:lnTo>
                    <a:pt x="540958" y="131390"/>
                  </a:lnTo>
                  <a:lnTo>
                    <a:pt x="500014" y="111167"/>
                  </a:lnTo>
                  <a:lnTo>
                    <a:pt x="458192" y="92505"/>
                  </a:lnTo>
                  <a:lnTo>
                    <a:pt x="415529" y="75440"/>
                  </a:lnTo>
                  <a:lnTo>
                    <a:pt x="372064" y="60011"/>
                  </a:lnTo>
                  <a:lnTo>
                    <a:pt x="327834" y="46255"/>
                  </a:lnTo>
                  <a:lnTo>
                    <a:pt x="282878" y="34210"/>
                  </a:lnTo>
                  <a:lnTo>
                    <a:pt x="237233" y="23915"/>
                  </a:lnTo>
                  <a:lnTo>
                    <a:pt x="190936" y="15406"/>
                  </a:lnTo>
                  <a:lnTo>
                    <a:pt x="144027" y="8723"/>
                  </a:lnTo>
                  <a:lnTo>
                    <a:pt x="96543" y="3902"/>
                  </a:lnTo>
                  <a:lnTo>
                    <a:pt x="48521" y="981"/>
                  </a:lnTo>
                  <a:lnTo>
                    <a:pt x="0" y="0"/>
                  </a:lnTo>
                  <a:close/>
                </a:path>
              </a:pathLst>
            </a:custGeom>
            <a:solidFill>
              <a:srgbClr val="00133E"/>
            </a:solid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2968" b="0" i="0" u="none" strike="noStrike" cap="none">
                <a:solidFill>
                  <a:srgbClr val="000000"/>
                </a:solidFill>
                <a:latin typeface="Arial"/>
                <a:ea typeface="Arial"/>
                <a:cs typeface="Arial"/>
                <a:sym typeface="Arial"/>
              </a:endParaRPr>
            </a:p>
          </p:txBody>
        </p:sp>
        <p:sp>
          <p:nvSpPr>
            <p:cNvPr id="672" name="Google Shape;672;p71"/>
            <p:cNvSpPr/>
            <p:nvPr/>
          </p:nvSpPr>
          <p:spPr>
            <a:xfrm>
              <a:off x="8763795" y="2944812"/>
              <a:ext cx="1177290" cy="1587500"/>
            </a:xfrm>
            <a:custGeom>
              <a:avLst/>
              <a:gdLst/>
              <a:ahLst/>
              <a:cxnLst/>
              <a:rect l="l" t="t" r="r" b="b"/>
              <a:pathLst>
                <a:path w="1177290" h="1587500" extrusionOk="0">
                  <a:moveTo>
                    <a:pt x="0" y="0"/>
                  </a:moveTo>
                  <a:lnTo>
                    <a:pt x="48521" y="981"/>
                  </a:lnTo>
                  <a:lnTo>
                    <a:pt x="96543" y="3902"/>
                  </a:lnTo>
                  <a:lnTo>
                    <a:pt x="144027" y="8723"/>
                  </a:lnTo>
                  <a:lnTo>
                    <a:pt x="190936" y="15406"/>
                  </a:lnTo>
                  <a:lnTo>
                    <a:pt x="237233" y="23915"/>
                  </a:lnTo>
                  <a:lnTo>
                    <a:pt x="282878" y="34210"/>
                  </a:lnTo>
                  <a:lnTo>
                    <a:pt x="327834" y="46255"/>
                  </a:lnTo>
                  <a:lnTo>
                    <a:pt x="372064" y="60011"/>
                  </a:lnTo>
                  <a:lnTo>
                    <a:pt x="415529" y="75440"/>
                  </a:lnTo>
                  <a:lnTo>
                    <a:pt x="458192" y="92505"/>
                  </a:lnTo>
                  <a:lnTo>
                    <a:pt x="500014" y="111167"/>
                  </a:lnTo>
                  <a:lnTo>
                    <a:pt x="540958" y="131390"/>
                  </a:lnTo>
                  <a:lnTo>
                    <a:pt x="580987" y="153134"/>
                  </a:lnTo>
                  <a:lnTo>
                    <a:pt x="620061" y="176362"/>
                  </a:lnTo>
                  <a:lnTo>
                    <a:pt x="658143" y="201036"/>
                  </a:lnTo>
                  <a:lnTo>
                    <a:pt x="695196" y="227119"/>
                  </a:lnTo>
                  <a:lnTo>
                    <a:pt x="731182" y="254572"/>
                  </a:lnTo>
                  <a:lnTo>
                    <a:pt x="766062" y="283357"/>
                  </a:lnTo>
                  <a:lnTo>
                    <a:pt x="799799" y="313437"/>
                  </a:lnTo>
                  <a:lnTo>
                    <a:pt x="832354" y="344774"/>
                  </a:lnTo>
                  <a:lnTo>
                    <a:pt x="863691" y="377330"/>
                  </a:lnTo>
                  <a:lnTo>
                    <a:pt x="893771" y="411067"/>
                  </a:lnTo>
                  <a:lnTo>
                    <a:pt x="922556" y="445948"/>
                  </a:lnTo>
                  <a:lnTo>
                    <a:pt x="950009" y="481933"/>
                  </a:lnTo>
                  <a:lnTo>
                    <a:pt x="976091" y="518986"/>
                  </a:lnTo>
                  <a:lnTo>
                    <a:pt x="1000765" y="557069"/>
                  </a:lnTo>
                  <a:lnTo>
                    <a:pt x="1023993" y="596143"/>
                  </a:lnTo>
                  <a:lnTo>
                    <a:pt x="1045737" y="636171"/>
                  </a:lnTo>
                  <a:lnTo>
                    <a:pt x="1065959" y="677115"/>
                  </a:lnTo>
                  <a:lnTo>
                    <a:pt x="1084621" y="718938"/>
                  </a:lnTo>
                  <a:lnTo>
                    <a:pt x="1101685" y="761600"/>
                  </a:lnTo>
                  <a:lnTo>
                    <a:pt x="1117114" y="805065"/>
                  </a:lnTo>
                  <a:lnTo>
                    <a:pt x="1130870" y="849294"/>
                  </a:lnTo>
                  <a:lnTo>
                    <a:pt x="1142914" y="894250"/>
                  </a:lnTo>
                  <a:lnTo>
                    <a:pt x="1153210" y="939895"/>
                  </a:lnTo>
                  <a:lnTo>
                    <a:pt x="1161718" y="986191"/>
                  </a:lnTo>
                  <a:lnTo>
                    <a:pt x="1168401" y="1033099"/>
                  </a:lnTo>
                  <a:lnTo>
                    <a:pt x="1173222" y="1080583"/>
                  </a:lnTo>
                  <a:lnTo>
                    <a:pt x="1176143" y="1128604"/>
                  </a:lnTo>
                  <a:lnTo>
                    <a:pt x="1177124" y="1177124"/>
                  </a:lnTo>
                  <a:lnTo>
                    <a:pt x="1175957" y="1229532"/>
                  </a:lnTo>
                  <a:lnTo>
                    <a:pt x="1172466" y="1281759"/>
                  </a:lnTo>
                  <a:lnTo>
                    <a:pt x="1166663" y="1333728"/>
                  </a:lnTo>
                  <a:lnTo>
                    <a:pt x="1158563" y="1385363"/>
                  </a:lnTo>
                  <a:lnTo>
                    <a:pt x="1148180" y="1436587"/>
                  </a:lnTo>
                  <a:lnTo>
                    <a:pt x="1135526" y="1487324"/>
                  </a:lnTo>
                  <a:lnTo>
                    <a:pt x="1120617" y="1537497"/>
                  </a:lnTo>
                  <a:lnTo>
                    <a:pt x="1103464" y="1587030"/>
                  </a:lnTo>
                  <a:lnTo>
                    <a:pt x="551726" y="1382077"/>
                  </a:lnTo>
                  <a:lnTo>
                    <a:pt x="566706" y="1336147"/>
                  </a:lnTo>
                  <a:lnTo>
                    <a:pt x="577750" y="1289901"/>
                  </a:lnTo>
                  <a:lnTo>
                    <a:pt x="584944" y="1243534"/>
                  </a:lnTo>
                  <a:lnTo>
                    <a:pt x="588380" y="1197240"/>
                  </a:lnTo>
                  <a:lnTo>
                    <a:pt x="588146" y="1151214"/>
                  </a:lnTo>
                  <a:lnTo>
                    <a:pt x="584332" y="1105651"/>
                  </a:lnTo>
                  <a:lnTo>
                    <a:pt x="577026" y="1060745"/>
                  </a:lnTo>
                  <a:lnTo>
                    <a:pt x="566318" y="1016691"/>
                  </a:lnTo>
                  <a:lnTo>
                    <a:pt x="552298" y="973684"/>
                  </a:lnTo>
                  <a:lnTo>
                    <a:pt x="535054" y="931919"/>
                  </a:lnTo>
                  <a:lnTo>
                    <a:pt x="514675" y="891590"/>
                  </a:lnTo>
                  <a:lnTo>
                    <a:pt x="491252" y="852893"/>
                  </a:lnTo>
                  <a:lnTo>
                    <a:pt x="464872" y="816021"/>
                  </a:lnTo>
                  <a:lnTo>
                    <a:pt x="435627" y="781170"/>
                  </a:lnTo>
                  <a:lnTo>
                    <a:pt x="403604" y="748534"/>
                  </a:lnTo>
                  <a:lnTo>
                    <a:pt x="368892" y="718308"/>
                  </a:lnTo>
                  <a:lnTo>
                    <a:pt x="331582" y="690686"/>
                  </a:lnTo>
                  <a:lnTo>
                    <a:pt x="291763" y="665865"/>
                  </a:lnTo>
                  <a:lnTo>
                    <a:pt x="249523" y="644037"/>
                  </a:lnTo>
                  <a:lnTo>
                    <a:pt x="204952" y="625398"/>
                  </a:lnTo>
                  <a:lnTo>
                    <a:pt x="155099" y="609367"/>
                  </a:lnTo>
                  <a:lnTo>
                    <a:pt x="104119" y="597849"/>
                  </a:lnTo>
                  <a:lnTo>
                    <a:pt x="52317" y="590898"/>
                  </a:lnTo>
                  <a:lnTo>
                    <a:pt x="0" y="588568"/>
                  </a:lnTo>
                  <a:lnTo>
                    <a:pt x="0" y="0"/>
                  </a:lnTo>
                  <a:close/>
                </a:path>
              </a:pathLst>
            </a:custGeom>
            <a:noFill/>
            <a:ln w="19800" cap="flat" cmpd="sng">
              <a:solidFill>
                <a:srgbClr val="000000"/>
              </a:solidFill>
              <a:prstDash val="solid"/>
              <a:round/>
              <a:headEnd type="none" w="sm" len="sm"/>
              <a:tailEnd type="none" w="sm" len="sm"/>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2968" b="0" i="0" u="none" strike="noStrike" cap="none">
                <a:solidFill>
                  <a:srgbClr val="000000"/>
                </a:solidFill>
                <a:latin typeface="Arial"/>
                <a:ea typeface="Arial"/>
                <a:cs typeface="Arial"/>
                <a:sym typeface="Arial"/>
              </a:endParaRPr>
            </a:p>
          </p:txBody>
        </p:sp>
        <p:sp>
          <p:nvSpPr>
            <p:cNvPr id="673" name="Google Shape;673;p71"/>
            <p:cNvSpPr/>
            <p:nvPr/>
          </p:nvSpPr>
          <p:spPr>
            <a:xfrm>
              <a:off x="8444258" y="4326886"/>
              <a:ext cx="1423035" cy="972819"/>
            </a:xfrm>
            <a:custGeom>
              <a:avLst/>
              <a:gdLst/>
              <a:ahLst/>
              <a:cxnLst/>
              <a:rect l="l" t="t" r="r" b="b"/>
              <a:pathLst>
                <a:path w="1423034" h="972820" extrusionOk="0">
                  <a:moveTo>
                    <a:pt x="871270" y="0"/>
                  </a:moveTo>
                  <a:lnTo>
                    <a:pt x="852756" y="44291"/>
                  </a:lnTo>
                  <a:lnTo>
                    <a:pt x="831062" y="86322"/>
                  </a:lnTo>
                  <a:lnTo>
                    <a:pt x="806376" y="125997"/>
                  </a:lnTo>
                  <a:lnTo>
                    <a:pt x="778891" y="163219"/>
                  </a:lnTo>
                  <a:lnTo>
                    <a:pt x="748794" y="197891"/>
                  </a:lnTo>
                  <a:lnTo>
                    <a:pt x="716277" y="229917"/>
                  </a:lnTo>
                  <a:lnTo>
                    <a:pt x="681530" y="259201"/>
                  </a:lnTo>
                  <a:lnTo>
                    <a:pt x="644742" y="285645"/>
                  </a:lnTo>
                  <a:lnTo>
                    <a:pt x="606104" y="309153"/>
                  </a:lnTo>
                  <a:lnTo>
                    <a:pt x="565806" y="329629"/>
                  </a:lnTo>
                  <a:lnTo>
                    <a:pt x="524037" y="346975"/>
                  </a:lnTo>
                  <a:lnTo>
                    <a:pt x="480988" y="361097"/>
                  </a:lnTo>
                  <a:lnTo>
                    <a:pt x="436849" y="371896"/>
                  </a:lnTo>
                  <a:lnTo>
                    <a:pt x="391810" y="379276"/>
                  </a:lnTo>
                  <a:lnTo>
                    <a:pt x="346061" y="383141"/>
                  </a:lnTo>
                  <a:lnTo>
                    <a:pt x="299792" y="383394"/>
                  </a:lnTo>
                  <a:lnTo>
                    <a:pt x="253193" y="379939"/>
                  </a:lnTo>
                  <a:lnTo>
                    <a:pt x="206454" y="372679"/>
                  </a:lnTo>
                  <a:lnTo>
                    <a:pt x="159766" y="361518"/>
                  </a:lnTo>
                  <a:lnTo>
                    <a:pt x="0" y="927989"/>
                  </a:lnTo>
                  <a:lnTo>
                    <a:pt x="46651" y="940137"/>
                  </a:lnTo>
                  <a:lnTo>
                    <a:pt x="93375" y="950310"/>
                  </a:lnTo>
                  <a:lnTo>
                    <a:pt x="140125" y="958532"/>
                  </a:lnTo>
                  <a:lnTo>
                    <a:pt x="186852" y="964828"/>
                  </a:lnTo>
                  <a:lnTo>
                    <a:pt x="233509" y="969221"/>
                  </a:lnTo>
                  <a:lnTo>
                    <a:pt x="280048" y="971736"/>
                  </a:lnTo>
                  <a:lnTo>
                    <a:pt x="326423" y="972397"/>
                  </a:lnTo>
                  <a:lnTo>
                    <a:pt x="372586" y="971228"/>
                  </a:lnTo>
                  <a:lnTo>
                    <a:pt x="418488" y="968253"/>
                  </a:lnTo>
                  <a:lnTo>
                    <a:pt x="464083" y="963496"/>
                  </a:lnTo>
                  <a:lnTo>
                    <a:pt x="509324" y="956981"/>
                  </a:lnTo>
                  <a:lnTo>
                    <a:pt x="554161" y="948734"/>
                  </a:lnTo>
                  <a:lnTo>
                    <a:pt x="598549" y="938777"/>
                  </a:lnTo>
                  <a:lnTo>
                    <a:pt x="642439" y="927134"/>
                  </a:lnTo>
                  <a:lnTo>
                    <a:pt x="685784" y="913831"/>
                  </a:lnTo>
                  <a:lnTo>
                    <a:pt x="728536" y="898891"/>
                  </a:lnTo>
                  <a:lnTo>
                    <a:pt x="770649" y="882338"/>
                  </a:lnTo>
                  <a:lnTo>
                    <a:pt x="812074" y="864197"/>
                  </a:lnTo>
                  <a:lnTo>
                    <a:pt x="852763" y="844491"/>
                  </a:lnTo>
                  <a:lnTo>
                    <a:pt x="892670" y="823245"/>
                  </a:lnTo>
                  <a:lnTo>
                    <a:pt x="931747" y="800482"/>
                  </a:lnTo>
                  <a:lnTo>
                    <a:pt x="969946" y="776228"/>
                  </a:lnTo>
                  <a:lnTo>
                    <a:pt x="1007220" y="750506"/>
                  </a:lnTo>
                  <a:lnTo>
                    <a:pt x="1043522" y="723340"/>
                  </a:lnTo>
                  <a:lnTo>
                    <a:pt x="1078803" y="694755"/>
                  </a:lnTo>
                  <a:lnTo>
                    <a:pt x="1113016" y="664774"/>
                  </a:lnTo>
                  <a:lnTo>
                    <a:pt x="1146114" y="633422"/>
                  </a:lnTo>
                  <a:lnTo>
                    <a:pt x="1178050" y="600723"/>
                  </a:lnTo>
                  <a:lnTo>
                    <a:pt x="1208775" y="566701"/>
                  </a:lnTo>
                  <a:lnTo>
                    <a:pt x="1238242" y="531380"/>
                  </a:lnTo>
                  <a:lnTo>
                    <a:pt x="1266404" y="494784"/>
                  </a:lnTo>
                  <a:lnTo>
                    <a:pt x="1293213" y="456938"/>
                  </a:lnTo>
                  <a:lnTo>
                    <a:pt x="1318622" y="417866"/>
                  </a:lnTo>
                  <a:lnTo>
                    <a:pt x="1342582" y="377591"/>
                  </a:lnTo>
                  <a:lnTo>
                    <a:pt x="1365048" y="336138"/>
                  </a:lnTo>
                  <a:lnTo>
                    <a:pt x="1385970" y="293531"/>
                  </a:lnTo>
                  <a:lnTo>
                    <a:pt x="1405302" y="249794"/>
                  </a:lnTo>
                  <a:lnTo>
                    <a:pt x="1422996" y="204952"/>
                  </a:lnTo>
                  <a:lnTo>
                    <a:pt x="871270" y="0"/>
                  </a:lnTo>
                  <a:close/>
                </a:path>
              </a:pathLst>
            </a:custGeom>
            <a:solidFill>
              <a:srgbClr val="6192FF"/>
            </a:solid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2968" b="0" i="0" u="none" strike="noStrike" cap="none">
                <a:solidFill>
                  <a:srgbClr val="000000"/>
                </a:solidFill>
                <a:latin typeface="Arial"/>
                <a:ea typeface="Arial"/>
                <a:cs typeface="Arial"/>
                <a:sym typeface="Arial"/>
              </a:endParaRPr>
            </a:p>
          </p:txBody>
        </p:sp>
        <p:sp>
          <p:nvSpPr>
            <p:cNvPr id="674" name="Google Shape;674;p71"/>
            <p:cNvSpPr/>
            <p:nvPr/>
          </p:nvSpPr>
          <p:spPr>
            <a:xfrm>
              <a:off x="8444258" y="4326886"/>
              <a:ext cx="1423035" cy="972819"/>
            </a:xfrm>
            <a:custGeom>
              <a:avLst/>
              <a:gdLst/>
              <a:ahLst/>
              <a:cxnLst/>
              <a:rect l="l" t="t" r="r" b="b"/>
              <a:pathLst>
                <a:path w="1423034" h="972820" extrusionOk="0">
                  <a:moveTo>
                    <a:pt x="1422996" y="204952"/>
                  </a:moveTo>
                  <a:lnTo>
                    <a:pt x="1405302" y="249794"/>
                  </a:lnTo>
                  <a:lnTo>
                    <a:pt x="1385970" y="293531"/>
                  </a:lnTo>
                  <a:lnTo>
                    <a:pt x="1365048" y="336138"/>
                  </a:lnTo>
                  <a:lnTo>
                    <a:pt x="1342582" y="377591"/>
                  </a:lnTo>
                  <a:lnTo>
                    <a:pt x="1318622" y="417866"/>
                  </a:lnTo>
                  <a:lnTo>
                    <a:pt x="1293213" y="456938"/>
                  </a:lnTo>
                  <a:lnTo>
                    <a:pt x="1266404" y="494784"/>
                  </a:lnTo>
                  <a:lnTo>
                    <a:pt x="1238242" y="531380"/>
                  </a:lnTo>
                  <a:lnTo>
                    <a:pt x="1208775" y="566701"/>
                  </a:lnTo>
                  <a:lnTo>
                    <a:pt x="1178050" y="600723"/>
                  </a:lnTo>
                  <a:lnTo>
                    <a:pt x="1146114" y="633422"/>
                  </a:lnTo>
                  <a:lnTo>
                    <a:pt x="1113016" y="664774"/>
                  </a:lnTo>
                  <a:lnTo>
                    <a:pt x="1078803" y="694755"/>
                  </a:lnTo>
                  <a:lnTo>
                    <a:pt x="1043522" y="723340"/>
                  </a:lnTo>
                  <a:lnTo>
                    <a:pt x="1007220" y="750506"/>
                  </a:lnTo>
                  <a:lnTo>
                    <a:pt x="969946" y="776228"/>
                  </a:lnTo>
                  <a:lnTo>
                    <a:pt x="931747" y="800482"/>
                  </a:lnTo>
                  <a:lnTo>
                    <a:pt x="892670" y="823245"/>
                  </a:lnTo>
                  <a:lnTo>
                    <a:pt x="852763" y="844491"/>
                  </a:lnTo>
                  <a:lnTo>
                    <a:pt x="812074" y="864197"/>
                  </a:lnTo>
                  <a:lnTo>
                    <a:pt x="770649" y="882338"/>
                  </a:lnTo>
                  <a:lnTo>
                    <a:pt x="728536" y="898891"/>
                  </a:lnTo>
                  <a:lnTo>
                    <a:pt x="685784" y="913831"/>
                  </a:lnTo>
                  <a:lnTo>
                    <a:pt x="642439" y="927134"/>
                  </a:lnTo>
                  <a:lnTo>
                    <a:pt x="598549" y="938777"/>
                  </a:lnTo>
                  <a:lnTo>
                    <a:pt x="554161" y="948734"/>
                  </a:lnTo>
                  <a:lnTo>
                    <a:pt x="509324" y="956981"/>
                  </a:lnTo>
                  <a:lnTo>
                    <a:pt x="464083" y="963496"/>
                  </a:lnTo>
                  <a:lnTo>
                    <a:pt x="418488" y="968253"/>
                  </a:lnTo>
                  <a:lnTo>
                    <a:pt x="372586" y="971228"/>
                  </a:lnTo>
                  <a:lnTo>
                    <a:pt x="326423" y="972397"/>
                  </a:lnTo>
                  <a:lnTo>
                    <a:pt x="280048" y="971736"/>
                  </a:lnTo>
                  <a:lnTo>
                    <a:pt x="233509" y="969221"/>
                  </a:lnTo>
                  <a:lnTo>
                    <a:pt x="186852" y="964828"/>
                  </a:lnTo>
                  <a:lnTo>
                    <a:pt x="140125" y="958532"/>
                  </a:lnTo>
                  <a:lnTo>
                    <a:pt x="93375" y="950310"/>
                  </a:lnTo>
                  <a:lnTo>
                    <a:pt x="46651" y="940137"/>
                  </a:lnTo>
                  <a:lnTo>
                    <a:pt x="0" y="927989"/>
                  </a:lnTo>
                  <a:lnTo>
                    <a:pt x="159766" y="361518"/>
                  </a:lnTo>
                  <a:lnTo>
                    <a:pt x="206454" y="372679"/>
                  </a:lnTo>
                  <a:lnTo>
                    <a:pt x="253193" y="379939"/>
                  </a:lnTo>
                  <a:lnTo>
                    <a:pt x="299792" y="383394"/>
                  </a:lnTo>
                  <a:lnTo>
                    <a:pt x="346061" y="383141"/>
                  </a:lnTo>
                  <a:lnTo>
                    <a:pt x="391810" y="379276"/>
                  </a:lnTo>
                  <a:lnTo>
                    <a:pt x="436849" y="371896"/>
                  </a:lnTo>
                  <a:lnTo>
                    <a:pt x="480988" y="361097"/>
                  </a:lnTo>
                  <a:lnTo>
                    <a:pt x="524037" y="346975"/>
                  </a:lnTo>
                  <a:lnTo>
                    <a:pt x="565806" y="329629"/>
                  </a:lnTo>
                  <a:lnTo>
                    <a:pt x="606104" y="309153"/>
                  </a:lnTo>
                  <a:lnTo>
                    <a:pt x="644742" y="285645"/>
                  </a:lnTo>
                  <a:lnTo>
                    <a:pt x="681530" y="259201"/>
                  </a:lnTo>
                  <a:lnTo>
                    <a:pt x="716277" y="229917"/>
                  </a:lnTo>
                  <a:lnTo>
                    <a:pt x="748794" y="197891"/>
                  </a:lnTo>
                  <a:lnTo>
                    <a:pt x="778891" y="163219"/>
                  </a:lnTo>
                  <a:lnTo>
                    <a:pt x="806376" y="125997"/>
                  </a:lnTo>
                  <a:lnTo>
                    <a:pt x="831062" y="86322"/>
                  </a:lnTo>
                  <a:lnTo>
                    <a:pt x="852756" y="44291"/>
                  </a:lnTo>
                  <a:lnTo>
                    <a:pt x="871270" y="0"/>
                  </a:lnTo>
                  <a:lnTo>
                    <a:pt x="1422996" y="204952"/>
                  </a:lnTo>
                  <a:close/>
                </a:path>
              </a:pathLst>
            </a:custGeom>
            <a:noFill/>
            <a:ln w="19800" cap="flat" cmpd="sng">
              <a:solidFill>
                <a:srgbClr val="000000"/>
              </a:solidFill>
              <a:prstDash val="solid"/>
              <a:round/>
              <a:headEnd type="none" w="sm" len="sm"/>
              <a:tailEnd type="none" w="sm" len="sm"/>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2968" b="0" i="0" u="none" strike="noStrike" cap="none">
                <a:solidFill>
                  <a:srgbClr val="000000"/>
                </a:solidFill>
                <a:latin typeface="Arial"/>
                <a:ea typeface="Arial"/>
                <a:cs typeface="Arial"/>
                <a:sym typeface="Arial"/>
              </a:endParaRPr>
            </a:p>
          </p:txBody>
        </p:sp>
        <p:sp>
          <p:nvSpPr>
            <p:cNvPr id="675" name="Google Shape;675;p71"/>
            <p:cNvSpPr/>
            <p:nvPr/>
          </p:nvSpPr>
          <p:spPr>
            <a:xfrm>
              <a:off x="7587154" y="4138847"/>
              <a:ext cx="1017269" cy="1116330"/>
            </a:xfrm>
            <a:custGeom>
              <a:avLst/>
              <a:gdLst/>
              <a:ahLst/>
              <a:cxnLst/>
              <a:rect l="l" t="t" r="r" b="b"/>
              <a:pathLst>
                <a:path w="1017270" h="1116329" extrusionOk="0">
                  <a:moveTo>
                    <a:pt x="588314" y="0"/>
                  </a:moveTo>
                  <a:lnTo>
                    <a:pt x="0" y="16903"/>
                  </a:lnTo>
                  <a:lnTo>
                    <a:pt x="2460" y="66453"/>
                  </a:lnTo>
                  <a:lnTo>
                    <a:pt x="6959" y="115522"/>
                  </a:lnTo>
                  <a:lnTo>
                    <a:pt x="13458" y="164065"/>
                  </a:lnTo>
                  <a:lnTo>
                    <a:pt x="21921" y="212033"/>
                  </a:lnTo>
                  <a:lnTo>
                    <a:pt x="32311" y="259378"/>
                  </a:lnTo>
                  <a:lnTo>
                    <a:pt x="44590" y="306053"/>
                  </a:lnTo>
                  <a:lnTo>
                    <a:pt x="58721" y="352011"/>
                  </a:lnTo>
                  <a:lnTo>
                    <a:pt x="74668" y="397204"/>
                  </a:lnTo>
                  <a:lnTo>
                    <a:pt x="92393" y="441584"/>
                  </a:lnTo>
                  <a:lnTo>
                    <a:pt x="111858" y="485103"/>
                  </a:lnTo>
                  <a:lnTo>
                    <a:pt x="133028" y="527715"/>
                  </a:lnTo>
                  <a:lnTo>
                    <a:pt x="155865" y="569372"/>
                  </a:lnTo>
                  <a:lnTo>
                    <a:pt x="180331" y="610025"/>
                  </a:lnTo>
                  <a:lnTo>
                    <a:pt x="206390" y="649628"/>
                  </a:lnTo>
                  <a:lnTo>
                    <a:pt x="234004" y="688132"/>
                  </a:lnTo>
                  <a:lnTo>
                    <a:pt x="263137" y="725491"/>
                  </a:lnTo>
                  <a:lnTo>
                    <a:pt x="293751" y="761656"/>
                  </a:lnTo>
                  <a:lnTo>
                    <a:pt x="325809" y="796581"/>
                  </a:lnTo>
                  <a:lnTo>
                    <a:pt x="359274" y="830217"/>
                  </a:lnTo>
                  <a:lnTo>
                    <a:pt x="394109" y="862517"/>
                  </a:lnTo>
                  <a:lnTo>
                    <a:pt x="430277" y="893433"/>
                  </a:lnTo>
                  <a:lnTo>
                    <a:pt x="467740" y="922918"/>
                  </a:lnTo>
                  <a:lnTo>
                    <a:pt x="506463" y="950924"/>
                  </a:lnTo>
                  <a:lnTo>
                    <a:pt x="546406" y="977403"/>
                  </a:lnTo>
                  <a:lnTo>
                    <a:pt x="587534" y="1002309"/>
                  </a:lnTo>
                  <a:lnTo>
                    <a:pt x="629810" y="1025593"/>
                  </a:lnTo>
                  <a:lnTo>
                    <a:pt x="673195" y="1047208"/>
                  </a:lnTo>
                  <a:lnTo>
                    <a:pt x="717654" y="1067106"/>
                  </a:lnTo>
                  <a:lnTo>
                    <a:pt x="763149" y="1085240"/>
                  </a:lnTo>
                  <a:lnTo>
                    <a:pt x="809642" y="1101562"/>
                  </a:lnTo>
                  <a:lnTo>
                    <a:pt x="857097" y="1116025"/>
                  </a:lnTo>
                  <a:lnTo>
                    <a:pt x="1016863" y="549554"/>
                  </a:lnTo>
                  <a:lnTo>
                    <a:pt x="971328" y="534699"/>
                  </a:lnTo>
                  <a:lnTo>
                    <a:pt x="927664" y="516437"/>
                  </a:lnTo>
                  <a:lnTo>
                    <a:pt x="886005" y="494942"/>
                  </a:lnTo>
                  <a:lnTo>
                    <a:pt x="846486" y="470387"/>
                  </a:lnTo>
                  <a:lnTo>
                    <a:pt x="809242" y="442944"/>
                  </a:lnTo>
                  <a:lnTo>
                    <a:pt x="774408" y="412788"/>
                  </a:lnTo>
                  <a:lnTo>
                    <a:pt x="742120" y="380090"/>
                  </a:lnTo>
                  <a:lnTo>
                    <a:pt x="712511" y="345024"/>
                  </a:lnTo>
                  <a:lnTo>
                    <a:pt x="685717" y="307762"/>
                  </a:lnTo>
                  <a:lnTo>
                    <a:pt x="661873" y="268479"/>
                  </a:lnTo>
                  <a:lnTo>
                    <a:pt x="641114" y="227346"/>
                  </a:lnTo>
                  <a:lnTo>
                    <a:pt x="623575" y="184537"/>
                  </a:lnTo>
                  <a:lnTo>
                    <a:pt x="609390" y="140225"/>
                  </a:lnTo>
                  <a:lnTo>
                    <a:pt x="598695" y="94582"/>
                  </a:lnTo>
                  <a:lnTo>
                    <a:pt x="591625" y="47783"/>
                  </a:lnTo>
                  <a:lnTo>
                    <a:pt x="588314" y="0"/>
                  </a:lnTo>
                  <a:close/>
                </a:path>
              </a:pathLst>
            </a:custGeom>
            <a:solidFill>
              <a:srgbClr val="B4C5E7"/>
            </a:solid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2968" b="0" i="0" u="none" strike="noStrike" cap="none">
                <a:solidFill>
                  <a:srgbClr val="000000"/>
                </a:solidFill>
                <a:latin typeface="Arial"/>
                <a:ea typeface="Arial"/>
                <a:cs typeface="Arial"/>
                <a:sym typeface="Arial"/>
              </a:endParaRPr>
            </a:p>
          </p:txBody>
        </p:sp>
        <p:sp>
          <p:nvSpPr>
            <p:cNvPr id="676" name="Google Shape;676;p71"/>
            <p:cNvSpPr/>
            <p:nvPr/>
          </p:nvSpPr>
          <p:spPr>
            <a:xfrm>
              <a:off x="7587154" y="4138847"/>
              <a:ext cx="1017269" cy="1116330"/>
            </a:xfrm>
            <a:custGeom>
              <a:avLst/>
              <a:gdLst/>
              <a:ahLst/>
              <a:cxnLst/>
              <a:rect l="l" t="t" r="r" b="b"/>
              <a:pathLst>
                <a:path w="1017270" h="1116329" extrusionOk="0">
                  <a:moveTo>
                    <a:pt x="857097" y="1116025"/>
                  </a:moveTo>
                  <a:lnTo>
                    <a:pt x="809642" y="1101562"/>
                  </a:lnTo>
                  <a:lnTo>
                    <a:pt x="763149" y="1085240"/>
                  </a:lnTo>
                  <a:lnTo>
                    <a:pt x="717654" y="1067106"/>
                  </a:lnTo>
                  <a:lnTo>
                    <a:pt x="673195" y="1047208"/>
                  </a:lnTo>
                  <a:lnTo>
                    <a:pt x="629810" y="1025593"/>
                  </a:lnTo>
                  <a:lnTo>
                    <a:pt x="587534" y="1002309"/>
                  </a:lnTo>
                  <a:lnTo>
                    <a:pt x="546406" y="977403"/>
                  </a:lnTo>
                  <a:lnTo>
                    <a:pt x="506463" y="950924"/>
                  </a:lnTo>
                  <a:lnTo>
                    <a:pt x="467740" y="922918"/>
                  </a:lnTo>
                  <a:lnTo>
                    <a:pt x="430277" y="893433"/>
                  </a:lnTo>
                  <a:lnTo>
                    <a:pt x="394109" y="862517"/>
                  </a:lnTo>
                  <a:lnTo>
                    <a:pt x="359274" y="830217"/>
                  </a:lnTo>
                  <a:lnTo>
                    <a:pt x="325809" y="796581"/>
                  </a:lnTo>
                  <a:lnTo>
                    <a:pt x="293751" y="761656"/>
                  </a:lnTo>
                  <a:lnTo>
                    <a:pt x="263137" y="725491"/>
                  </a:lnTo>
                  <a:lnTo>
                    <a:pt x="234004" y="688132"/>
                  </a:lnTo>
                  <a:lnTo>
                    <a:pt x="206390" y="649628"/>
                  </a:lnTo>
                  <a:lnTo>
                    <a:pt x="180331" y="610025"/>
                  </a:lnTo>
                  <a:lnTo>
                    <a:pt x="155865" y="569372"/>
                  </a:lnTo>
                  <a:lnTo>
                    <a:pt x="133028" y="527715"/>
                  </a:lnTo>
                  <a:lnTo>
                    <a:pt x="111858" y="485103"/>
                  </a:lnTo>
                  <a:lnTo>
                    <a:pt x="92393" y="441584"/>
                  </a:lnTo>
                  <a:lnTo>
                    <a:pt x="74668" y="397204"/>
                  </a:lnTo>
                  <a:lnTo>
                    <a:pt x="58721" y="352011"/>
                  </a:lnTo>
                  <a:lnTo>
                    <a:pt x="44590" y="306053"/>
                  </a:lnTo>
                  <a:lnTo>
                    <a:pt x="32311" y="259378"/>
                  </a:lnTo>
                  <a:lnTo>
                    <a:pt x="21921" y="212033"/>
                  </a:lnTo>
                  <a:lnTo>
                    <a:pt x="13458" y="164065"/>
                  </a:lnTo>
                  <a:lnTo>
                    <a:pt x="6959" y="115522"/>
                  </a:lnTo>
                  <a:lnTo>
                    <a:pt x="2460" y="66453"/>
                  </a:lnTo>
                  <a:lnTo>
                    <a:pt x="0" y="16903"/>
                  </a:lnTo>
                  <a:lnTo>
                    <a:pt x="588314" y="0"/>
                  </a:lnTo>
                  <a:lnTo>
                    <a:pt x="591625" y="47783"/>
                  </a:lnTo>
                  <a:lnTo>
                    <a:pt x="598695" y="94582"/>
                  </a:lnTo>
                  <a:lnTo>
                    <a:pt x="609390" y="140225"/>
                  </a:lnTo>
                  <a:lnTo>
                    <a:pt x="623575" y="184537"/>
                  </a:lnTo>
                  <a:lnTo>
                    <a:pt x="641114" y="227346"/>
                  </a:lnTo>
                  <a:lnTo>
                    <a:pt x="661873" y="268479"/>
                  </a:lnTo>
                  <a:lnTo>
                    <a:pt x="685717" y="307762"/>
                  </a:lnTo>
                  <a:lnTo>
                    <a:pt x="712511" y="345024"/>
                  </a:lnTo>
                  <a:lnTo>
                    <a:pt x="742120" y="380090"/>
                  </a:lnTo>
                  <a:lnTo>
                    <a:pt x="774408" y="412788"/>
                  </a:lnTo>
                  <a:lnTo>
                    <a:pt x="809242" y="442944"/>
                  </a:lnTo>
                  <a:lnTo>
                    <a:pt x="846486" y="470387"/>
                  </a:lnTo>
                  <a:lnTo>
                    <a:pt x="886005" y="494942"/>
                  </a:lnTo>
                  <a:lnTo>
                    <a:pt x="927664" y="516437"/>
                  </a:lnTo>
                  <a:lnTo>
                    <a:pt x="971328" y="534699"/>
                  </a:lnTo>
                  <a:lnTo>
                    <a:pt x="1016863" y="549554"/>
                  </a:lnTo>
                  <a:lnTo>
                    <a:pt x="857097" y="1116025"/>
                  </a:lnTo>
                  <a:close/>
                </a:path>
              </a:pathLst>
            </a:custGeom>
            <a:noFill/>
            <a:ln w="19800" cap="flat" cmpd="sng">
              <a:solidFill>
                <a:srgbClr val="000000"/>
              </a:solidFill>
              <a:prstDash val="solid"/>
              <a:round/>
              <a:headEnd type="none" w="sm" len="sm"/>
              <a:tailEnd type="none" w="sm" len="sm"/>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2968" b="0" i="0" u="none" strike="noStrike" cap="none">
                <a:solidFill>
                  <a:srgbClr val="000000"/>
                </a:solidFill>
                <a:latin typeface="Arial"/>
                <a:ea typeface="Arial"/>
                <a:cs typeface="Arial"/>
                <a:sym typeface="Arial"/>
              </a:endParaRPr>
            </a:p>
          </p:txBody>
        </p:sp>
        <p:sp>
          <p:nvSpPr>
            <p:cNvPr id="677" name="Google Shape;677;p71"/>
            <p:cNvSpPr/>
            <p:nvPr/>
          </p:nvSpPr>
          <p:spPr>
            <a:xfrm>
              <a:off x="7586774" y="3269011"/>
              <a:ext cx="771525" cy="887094"/>
            </a:xfrm>
            <a:custGeom>
              <a:avLst/>
              <a:gdLst/>
              <a:ahLst/>
              <a:cxnLst/>
              <a:rect l="l" t="t" r="r" b="b"/>
              <a:pathLst>
                <a:path w="771525" h="887095" extrusionOk="0">
                  <a:moveTo>
                    <a:pt x="365767" y="0"/>
                  </a:moveTo>
                  <a:lnTo>
                    <a:pt x="330269" y="35227"/>
                  </a:lnTo>
                  <a:lnTo>
                    <a:pt x="296434" y="71775"/>
                  </a:lnTo>
                  <a:lnTo>
                    <a:pt x="264289" y="109584"/>
                  </a:lnTo>
                  <a:lnTo>
                    <a:pt x="233859" y="148593"/>
                  </a:lnTo>
                  <a:lnTo>
                    <a:pt x="205167" y="188741"/>
                  </a:lnTo>
                  <a:lnTo>
                    <a:pt x="178239" y="229969"/>
                  </a:lnTo>
                  <a:lnTo>
                    <a:pt x="153100" y="272216"/>
                  </a:lnTo>
                  <a:lnTo>
                    <a:pt x="129775" y="315422"/>
                  </a:lnTo>
                  <a:lnTo>
                    <a:pt x="108288" y="359526"/>
                  </a:lnTo>
                  <a:lnTo>
                    <a:pt x="88664" y="404469"/>
                  </a:lnTo>
                  <a:lnTo>
                    <a:pt x="70929" y="450190"/>
                  </a:lnTo>
                  <a:lnTo>
                    <a:pt x="55106" y="496628"/>
                  </a:lnTo>
                  <a:lnTo>
                    <a:pt x="41221" y="543724"/>
                  </a:lnTo>
                  <a:lnTo>
                    <a:pt x="29299" y="591417"/>
                  </a:lnTo>
                  <a:lnTo>
                    <a:pt x="19365" y="639647"/>
                  </a:lnTo>
                  <a:lnTo>
                    <a:pt x="11443" y="688354"/>
                  </a:lnTo>
                  <a:lnTo>
                    <a:pt x="5558" y="737476"/>
                  </a:lnTo>
                  <a:lnTo>
                    <a:pt x="1735" y="786955"/>
                  </a:lnTo>
                  <a:lnTo>
                    <a:pt x="0" y="836729"/>
                  </a:lnTo>
                  <a:lnTo>
                    <a:pt x="375" y="886739"/>
                  </a:lnTo>
                  <a:lnTo>
                    <a:pt x="588703" y="869835"/>
                  </a:lnTo>
                  <a:lnTo>
                    <a:pt x="589383" y="819945"/>
                  </a:lnTo>
                  <a:lnTo>
                    <a:pt x="594237" y="770644"/>
                  </a:lnTo>
                  <a:lnTo>
                    <a:pt x="603165" y="722176"/>
                  </a:lnTo>
                  <a:lnTo>
                    <a:pt x="616068" y="674781"/>
                  </a:lnTo>
                  <a:lnTo>
                    <a:pt x="632847" y="628700"/>
                  </a:lnTo>
                  <a:lnTo>
                    <a:pt x="653401" y="584176"/>
                  </a:lnTo>
                  <a:lnTo>
                    <a:pt x="677633" y="541449"/>
                  </a:lnTo>
                  <a:lnTo>
                    <a:pt x="705441" y="500760"/>
                  </a:lnTo>
                  <a:lnTo>
                    <a:pt x="736728" y="462352"/>
                  </a:lnTo>
                  <a:lnTo>
                    <a:pt x="771392" y="426465"/>
                  </a:lnTo>
                  <a:lnTo>
                    <a:pt x="365767" y="0"/>
                  </a:lnTo>
                  <a:close/>
                </a:path>
              </a:pathLst>
            </a:custGeom>
            <a:solidFill>
              <a:srgbClr val="FFC000"/>
            </a:solid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2968" b="0" i="0" u="none" strike="noStrike" cap="none">
                <a:solidFill>
                  <a:srgbClr val="000000"/>
                </a:solidFill>
                <a:latin typeface="Arial"/>
                <a:ea typeface="Arial"/>
                <a:cs typeface="Arial"/>
                <a:sym typeface="Arial"/>
              </a:endParaRPr>
            </a:p>
          </p:txBody>
        </p:sp>
        <p:sp>
          <p:nvSpPr>
            <p:cNvPr id="678" name="Google Shape;678;p71"/>
            <p:cNvSpPr/>
            <p:nvPr/>
          </p:nvSpPr>
          <p:spPr>
            <a:xfrm>
              <a:off x="7586774" y="3269011"/>
              <a:ext cx="771525" cy="887094"/>
            </a:xfrm>
            <a:custGeom>
              <a:avLst/>
              <a:gdLst/>
              <a:ahLst/>
              <a:cxnLst/>
              <a:rect l="l" t="t" r="r" b="b"/>
              <a:pathLst>
                <a:path w="771525" h="887095" extrusionOk="0">
                  <a:moveTo>
                    <a:pt x="375" y="886739"/>
                  </a:moveTo>
                  <a:lnTo>
                    <a:pt x="0" y="836729"/>
                  </a:lnTo>
                  <a:lnTo>
                    <a:pt x="1735" y="786955"/>
                  </a:lnTo>
                  <a:lnTo>
                    <a:pt x="5558" y="737476"/>
                  </a:lnTo>
                  <a:lnTo>
                    <a:pt x="11443" y="688354"/>
                  </a:lnTo>
                  <a:lnTo>
                    <a:pt x="19365" y="639647"/>
                  </a:lnTo>
                  <a:lnTo>
                    <a:pt x="29299" y="591417"/>
                  </a:lnTo>
                  <a:lnTo>
                    <a:pt x="41221" y="543724"/>
                  </a:lnTo>
                  <a:lnTo>
                    <a:pt x="55106" y="496628"/>
                  </a:lnTo>
                  <a:lnTo>
                    <a:pt x="70929" y="450190"/>
                  </a:lnTo>
                  <a:lnTo>
                    <a:pt x="88664" y="404469"/>
                  </a:lnTo>
                  <a:lnTo>
                    <a:pt x="108288" y="359526"/>
                  </a:lnTo>
                  <a:lnTo>
                    <a:pt x="129775" y="315422"/>
                  </a:lnTo>
                  <a:lnTo>
                    <a:pt x="153100" y="272216"/>
                  </a:lnTo>
                  <a:lnTo>
                    <a:pt x="178239" y="229969"/>
                  </a:lnTo>
                  <a:lnTo>
                    <a:pt x="205167" y="188741"/>
                  </a:lnTo>
                  <a:lnTo>
                    <a:pt x="233859" y="148593"/>
                  </a:lnTo>
                  <a:lnTo>
                    <a:pt x="264289" y="109584"/>
                  </a:lnTo>
                  <a:lnTo>
                    <a:pt x="296434" y="71775"/>
                  </a:lnTo>
                  <a:lnTo>
                    <a:pt x="330269" y="35227"/>
                  </a:lnTo>
                  <a:lnTo>
                    <a:pt x="365767" y="0"/>
                  </a:lnTo>
                  <a:lnTo>
                    <a:pt x="771392" y="426465"/>
                  </a:lnTo>
                  <a:lnTo>
                    <a:pt x="736728" y="462352"/>
                  </a:lnTo>
                  <a:lnTo>
                    <a:pt x="705441" y="500760"/>
                  </a:lnTo>
                  <a:lnTo>
                    <a:pt x="677633" y="541449"/>
                  </a:lnTo>
                  <a:lnTo>
                    <a:pt x="653401" y="584176"/>
                  </a:lnTo>
                  <a:lnTo>
                    <a:pt x="632847" y="628700"/>
                  </a:lnTo>
                  <a:lnTo>
                    <a:pt x="616068" y="674781"/>
                  </a:lnTo>
                  <a:lnTo>
                    <a:pt x="603165" y="722176"/>
                  </a:lnTo>
                  <a:lnTo>
                    <a:pt x="594237" y="770644"/>
                  </a:lnTo>
                  <a:lnTo>
                    <a:pt x="589383" y="819945"/>
                  </a:lnTo>
                  <a:lnTo>
                    <a:pt x="588703" y="869835"/>
                  </a:lnTo>
                  <a:lnTo>
                    <a:pt x="375" y="886739"/>
                  </a:lnTo>
                  <a:close/>
                </a:path>
              </a:pathLst>
            </a:custGeom>
            <a:noFill/>
            <a:ln w="19800" cap="flat" cmpd="sng">
              <a:solidFill>
                <a:srgbClr val="000000"/>
              </a:solidFill>
              <a:prstDash val="solid"/>
              <a:round/>
              <a:headEnd type="none" w="sm" len="sm"/>
              <a:tailEnd type="none" w="sm" len="sm"/>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2968" b="0" i="0" u="none" strike="noStrike" cap="none">
                <a:solidFill>
                  <a:srgbClr val="000000"/>
                </a:solidFill>
                <a:latin typeface="Arial"/>
                <a:ea typeface="Arial"/>
                <a:cs typeface="Arial"/>
                <a:sym typeface="Arial"/>
              </a:endParaRPr>
            </a:p>
          </p:txBody>
        </p:sp>
        <p:sp>
          <p:nvSpPr>
            <p:cNvPr id="679" name="Google Shape;679;p71"/>
            <p:cNvSpPr/>
            <p:nvPr/>
          </p:nvSpPr>
          <p:spPr>
            <a:xfrm>
              <a:off x="7952537" y="2944815"/>
              <a:ext cx="811530" cy="751205"/>
            </a:xfrm>
            <a:custGeom>
              <a:avLst/>
              <a:gdLst/>
              <a:ahLst/>
              <a:cxnLst/>
              <a:rect l="l" t="t" r="r" b="b"/>
              <a:pathLst>
                <a:path w="811529" h="751204" extrusionOk="0">
                  <a:moveTo>
                    <a:pt x="811250" y="0"/>
                  </a:moveTo>
                  <a:lnTo>
                    <a:pt x="761035" y="1070"/>
                  </a:lnTo>
                  <a:lnTo>
                    <a:pt x="711096" y="4265"/>
                  </a:lnTo>
                  <a:lnTo>
                    <a:pt x="661495" y="9560"/>
                  </a:lnTo>
                  <a:lnTo>
                    <a:pt x="612292" y="16931"/>
                  </a:lnTo>
                  <a:lnTo>
                    <a:pt x="563552" y="26352"/>
                  </a:lnTo>
                  <a:lnTo>
                    <a:pt x="515334" y="37799"/>
                  </a:lnTo>
                  <a:lnTo>
                    <a:pt x="467700" y="51247"/>
                  </a:lnTo>
                  <a:lnTo>
                    <a:pt x="420714" y="66672"/>
                  </a:lnTo>
                  <a:lnTo>
                    <a:pt x="374435" y="84048"/>
                  </a:lnTo>
                  <a:lnTo>
                    <a:pt x="328927" y="103352"/>
                  </a:lnTo>
                  <a:lnTo>
                    <a:pt x="284251" y="124558"/>
                  </a:lnTo>
                  <a:lnTo>
                    <a:pt x="240468" y="147641"/>
                  </a:lnTo>
                  <a:lnTo>
                    <a:pt x="197641" y="172578"/>
                  </a:lnTo>
                  <a:lnTo>
                    <a:pt x="155831" y="199343"/>
                  </a:lnTo>
                  <a:lnTo>
                    <a:pt x="115100" y="227912"/>
                  </a:lnTo>
                  <a:lnTo>
                    <a:pt x="75510" y="258259"/>
                  </a:lnTo>
                  <a:lnTo>
                    <a:pt x="37122" y="290361"/>
                  </a:lnTo>
                  <a:lnTo>
                    <a:pt x="0" y="324192"/>
                  </a:lnTo>
                  <a:lnTo>
                    <a:pt x="405625" y="750658"/>
                  </a:lnTo>
                  <a:lnTo>
                    <a:pt x="443380" y="717692"/>
                  </a:lnTo>
                  <a:lnTo>
                    <a:pt x="483541" y="688234"/>
                  </a:lnTo>
                  <a:lnTo>
                    <a:pt x="525861" y="662384"/>
                  </a:lnTo>
                  <a:lnTo>
                    <a:pt x="570092" y="640241"/>
                  </a:lnTo>
                  <a:lnTo>
                    <a:pt x="615987" y="621902"/>
                  </a:lnTo>
                  <a:lnTo>
                    <a:pt x="663298" y="607466"/>
                  </a:lnTo>
                  <a:lnTo>
                    <a:pt x="711780" y="597033"/>
                  </a:lnTo>
                  <a:lnTo>
                    <a:pt x="761184" y="590701"/>
                  </a:lnTo>
                  <a:lnTo>
                    <a:pt x="811263" y="588568"/>
                  </a:lnTo>
                  <a:lnTo>
                    <a:pt x="811250" y="0"/>
                  </a:lnTo>
                  <a:close/>
                </a:path>
              </a:pathLst>
            </a:custGeom>
            <a:solidFill>
              <a:srgbClr val="FFEAAA"/>
            </a:solid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2968" b="0" i="0" u="none" strike="noStrike" cap="none">
                <a:solidFill>
                  <a:srgbClr val="000000"/>
                </a:solidFill>
                <a:latin typeface="Arial"/>
                <a:ea typeface="Arial"/>
                <a:cs typeface="Arial"/>
                <a:sym typeface="Arial"/>
              </a:endParaRPr>
            </a:p>
          </p:txBody>
        </p:sp>
        <p:sp>
          <p:nvSpPr>
            <p:cNvPr id="680" name="Google Shape;680;p71"/>
            <p:cNvSpPr/>
            <p:nvPr/>
          </p:nvSpPr>
          <p:spPr>
            <a:xfrm>
              <a:off x="7952537" y="2944815"/>
              <a:ext cx="811530" cy="751205"/>
            </a:xfrm>
            <a:custGeom>
              <a:avLst/>
              <a:gdLst/>
              <a:ahLst/>
              <a:cxnLst/>
              <a:rect l="l" t="t" r="r" b="b"/>
              <a:pathLst>
                <a:path w="811529" h="751204" extrusionOk="0">
                  <a:moveTo>
                    <a:pt x="0" y="324192"/>
                  </a:moveTo>
                  <a:lnTo>
                    <a:pt x="37122" y="290361"/>
                  </a:lnTo>
                  <a:lnTo>
                    <a:pt x="75510" y="258259"/>
                  </a:lnTo>
                  <a:lnTo>
                    <a:pt x="115100" y="227912"/>
                  </a:lnTo>
                  <a:lnTo>
                    <a:pt x="155831" y="199343"/>
                  </a:lnTo>
                  <a:lnTo>
                    <a:pt x="197641" y="172578"/>
                  </a:lnTo>
                  <a:lnTo>
                    <a:pt x="240468" y="147641"/>
                  </a:lnTo>
                  <a:lnTo>
                    <a:pt x="284251" y="124558"/>
                  </a:lnTo>
                  <a:lnTo>
                    <a:pt x="328927" y="103352"/>
                  </a:lnTo>
                  <a:lnTo>
                    <a:pt x="374435" y="84048"/>
                  </a:lnTo>
                  <a:lnTo>
                    <a:pt x="420714" y="66672"/>
                  </a:lnTo>
                  <a:lnTo>
                    <a:pt x="467700" y="51247"/>
                  </a:lnTo>
                  <a:lnTo>
                    <a:pt x="515334" y="37799"/>
                  </a:lnTo>
                  <a:lnTo>
                    <a:pt x="563552" y="26352"/>
                  </a:lnTo>
                  <a:lnTo>
                    <a:pt x="612292" y="16931"/>
                  </a:lnTo>
                  <a:lnTo>
                    <a:pt x="661495" y="9560"/>
                  </a:lnTo>
                  <a:lnTo>
                    <a:pt x="711096" y="4265"/>
                  </a:lnTo>
                  <a:lnTo>
                    <a:pt x="761035" y="1070"/>
                  </a:lnTo>
                  <a:lnTo>
                    <a:pt x="811250" y="0"/>
                  </a:lnTo>
                  <a:lnTo>
                    <a:pt x="811263" y="588568"/>
                  </a:lnTo>
                  <a:lnTo>
                    <a:pt x="761184" y="590701"/>
                  </a:lnTo>
                  <a:lnTo>
                    <a:pt x="711780" y="597033"/>
                  </a:lnTo>
                  <a:lnTo>
                    <a:pt x="663298" y="607466"/>
                  </a:lnTo>
                  <a:lnTo>
                    <a:pt x="615987" y="621902"/>
                  </a:lnTo>
                  <a:lnTo>
                    <a:pt x="570092" y="640241"/>
                  </a:lnTo>
                  <a:lnTo>
                    <a:pt x="525861" y="662384"/>
                  </a:lnTo>
                  <a:lnTo>
                    <a:pt x="483541" y="688234"/>
                  </a:lnTo>
                  <a:lnTo>
                    <a:pt x="443380" y="717692"/>
                  </a:lnTo>
                  <a:lnTo>
                    <a:pt x="405625" y="750658"/>
                  </a:lnTo>
                  <a:lnTo>
                    <a:pt x="0" y="324192"/>
                  </a:lnTo>
                  <a:close/>
                </a:path>
              </a:pathLst>
            </a:custGeom>
            <a:noFill/>
            <a:ln w="19800" cap="flat" cmpd="sng">
              <a:solidFill>
                <a:srgbClr val="000000"/>
              </a:solidFill>
              <a:prstDash val="solid"/>
              <a:round/>
              <a:headEnd type="none" w="sm" len="sm"/>
              <a:tailEnd type="none" w="sm" len="sm"/>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2968" b="0" i="0" u="none" strike="noStrike" cap="none">
                <a:solidFill>
                  <a:srgbClr val="000000"/>
                </a:solidFill>
                <a:latin typeface="Arial"/>
                <a:ea typeface="Arial"/>
                <a:cs typeface="Arial"/>
                <a:sym typeface="Arial"/>
              </a:endParaRPr>
            </a:p>
          </p:txBody>
        </p:sp>
      </p:grpSp>
      <p:sp>
        <p:nvSpPr>
          <p:cNvPr id="681" name="Google Shape;681;p71"/>
          <p:cNvSpPr txBox="1"/>
          <p:nvPr/>
        </p:nvSpPr>
        <p:spPr>
          <a:xfrm>
            <a:off x="15415813" y="5706887"/>
            <a:ext cx="630347" cy="377540"/>
          </a:xfrm>
          <a:prstGeom prst="rect">
            <a:avLst/>
          </a:prstGeom>
          <a:noFill/>
          <a:ln>
            <a:noFill/>
          </a:ln>
        </p:spPr>
        <p:txBody>
          <a:bodyPr spcFirstLastPara="1" wrap="square" lIns="0" tIns="21972"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20942" marR="0" lvl="0" indent="0" algn="l" rtl="0">
              <a:lnSpc>
                <a:spcPct val="100000"/>
              </a:lnSpc>
              <a:spcBef>
                <a:spcPts val="0"/>
              </a:spcBef>
              <a:spcAft>
                <a:spcPts val="0"/>
              </a:spcAft>
              <a:buClr>
                <a:srgbClr val="FFFFFF"/>
              </a:buClr>
              <a:buSzPts val="1400"/>
              <a:buFont typeface="Arial"/>
              <a:buNone/>
            </a:pPr>
            <a:r>
              <a:rPr lang="en-US" sz="2309" b="0" i="0" u="none" strike="noStrike" cap="none">
                <a:solidFill>
                  <a:srgbClr val="FFFFFF"/>
                </a:solidFill>
                <a:latin typeface="Arial"/>
                <a:ea typeface="Arial"/>
                <a:cs typeface="Arial"/>
                <a:sym typeface="Arial"/>
              </a:rPr>
              <a:t>31%</a:t>
            </a:r>
            <a:endParaRPr sz="2309" b="0" i="0" u="none" strike="noStrike" cap="none">
              <a:solidFill>
                <a:srgbClr val="000000"/>
              </a:solidFill>
              <a:latin typeface="Arial"/>
              <a:ea typeface="Arial"/>
              <a:cs typeface="Arial"/>
              <a:sym typeface="Arial"/>
            </a:endParaRPr>
          </a:p>
        </p:txBody>
      </p:sp>
      <p:sp>
        <p:nvSpPr>
          <p:cNvPr id="682" name="Google Shape;682;p71"/>
          <p:cNvSpPr txBox="1"/>
          <p:nvPr/>
        </p:nvSpPr>
        <p:spPr>
          <a:xfrm>
            <a:off x="14859065" y="8013803"/>
            <a:ext cx="630347" cy="376500"/>
          </a:xfrm>
          <a:prstGeom prst="rect">
            <a:avLst/>
          </a:prstGeom>
          <a:noFill/>
          <a:ln>
            <a:noFill/>
          </a:ln>
        </p:spPr>
        <p:txBody>
          <a:bodyPr spcFirstLastPara="1" wrap="square" lIns="0" tIns="20942"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20942" marR="0" lvl="0" indent="0" algn="l" rtl="0">
              <a:lnSpc>
                <a:spcPct val="100000"/>
              </a:lnSpc>
              <a:spcBef>
                <a:spcPts val="0"/>
              </a:spcBef>
              <a:spcAft>
                <a:spcPts val="0"/>
              </a:spcAft>
              <a:buClr>
                <a:srgbClr val="000000"/>
              </a:buClr>
              <a:buSzPts val="1400"/>
              <a:buFont typeface="Arial"/>
              <a:buNone/>
            </a:pPr>
            <a:r>
              <a:rPr lang="en-US" sz="2309" b="0" i="0" u="none" strike="noStrike" cap="none">
                <a:solidFill>
                  <a:srgbClr val="000000"/>
                </a:solidFill>
                <a:latin typeface="Arial"/>
                <a:ea typeface="Arial"/>
                <a:cs typeface="Arial"/>
                <a:sym typeface="Arial"/>
              </a:rPr>
              <a:t>24%</a:t>
            </a:r>
            <a:endParaRPr sz="2309" b="0" i="0" u="none" strike="noStrike" cap="none">
              <a:solidFill>
                <a:srgbClr val="000000"/>
              </a:solidFill>
              <a:latin typeface="Arial"/>
              <a:ea typeface="Arial"/>
              <a:cs typeface="Arial"/>
              <a:sym typeface="Arial"/>
            </a:endParaRPr>
          </a:p>
        </p:txBody>
      </p:sp>
      <p:sp>
        <p:nvSpPr>
          <p:cNvPr id="683" name="Google Shape;683;p71"/>
          <p:cNvSpPr txBox="1"/>
          <p:nvPr/>
        </p:nvSpPr>
        <p:spPr>
          <a:xfrm>
            <a:off x="12910272" y="7550955"/>
            <a:ext cx="630347" cy="376500"/>
          </a:xfrm>
          <a:prstGeom prst="rect">
            <a:avLst/>
          </a:prstGeom>
          <a:noFill/>
          <a:ln>
            <a:noFill/>
          </a:ln>
        </p:spPr>
        <p:txBody>
          <a:bodyPr spcFirstLastPara="1" wrap="square" lIns="0" tIns="20942"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20942" marR="0" lvl="0" indent="0" algn="l" rtl="0">
              <a:lnSpc>
                <a:spcPct val="100000"/>
              </a:lnSpc>
              <a:spcBef>
                <a:spcPts val="0"/>
              </a:spcBef>
              <a:spcAft>
                <a:spcPts val="0"/>
              </a:spcAft>
              <a:buClr>
                <a:srgbClr val="000000"/>
              </a:buClr>
              <a:buSzPts val="1400"/>
              <a:buFont typeface="Arial"/>
              <a:buNone/>
            </a:pPr>
            <a:r>
              <a:rPr lang="en-US" sz="2309" b="0" i="0" u="none" strike="noStrike" cap="none">
                <a:solidFill>
                  <a:srgbClr val="000000"/>
                </a:solidFill>
                <a:latin typeface="Arial"/>
                <a:ea typeface="Arial"/>
                <a:cs typeface="Arial"/>
                <a:sym typeface="Arial"/>
              </a:rPr>
              <a:t>20%</a:t>
            </a:r>
            <a:endParaRPr sz="2309" b="0" i="0" u="none" strike="noStrike" cap="none">
              <a:solidFill>
                <a:srgbClr val="000000"/>
              </a:solidFill>
              <a:latin typeface="Arial"/>
              <a:ea typeface="Arial"/>
              <a:cs typeface="Arial"/>
              <a:sym typeface="Arial"/>
            </a:endParaRPr>
          </a:p>
        </p:txBody>
      </p:sp>
      <p:sp>
        <p:nvSpPr>
          <p:cNvPr id="684" name="Google Shape;684;p71"/>
          <p:cNvSpPr txBox="1"/>
          <p:nvPr/>
        </p:nvSpPr>
        <p:spPr>
          <a:xfrm>
            <a:off x="12693950" y="6001647"/>
            <a:ext cx="630347" cy="376500"/>
          </a:xfrm>
          <a:prstGeom prst="rect">
            <a:avLst/>
          </a:prstGeom>
          <a:noFill/>
          <a:ln>
            <a:noFill/>
          </a:ln>
        </p:spPr>
        <p:txBody>
          <a:bodyPr spcFirstLastPara="1" wrap="square" lIns="0" tIns="20942"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20942" marR="0" lvl="0" indent="0" algn="l" rtl="0">
              <a:lnSpc>
                <a:spcPct val="100000"/>
              </a:lnSpc>
              <a:spcBef>
                <a:spcPts val="0"/>
              </a:spcBef>
              <a:spcAft>
                <a:spcPts val="0"/>
              </a:spcAft>
              <a:buClr>
                <a:srgbClr val="000000"/>
              </a:buClr>
              <a:buSzPts val="1400"/>
              <a:buFont typeface="Arial"/>
              <a:buNone/>
            </a:pPr>
            <a:r>
              <a:rPr lang="en-US" sz="2309" b="0" i="0" u="none" strike="noStrike" cap="none">
                <a:solidFill>
                  <a:srgbClr val="000000"/>
                </a:solidFill>
                <a:latin typeface="Arial"/>
                <a:ea typeface="Arial"/>
                <a:cs typeface="Arial"/>
                <a:sym typeface="Arial"/>
              </a:rPr>
              <a:t>13%</a:t>
            </a:r>
            <a:endParaRPr sz="2309" b="0" i="0" u="none" strike="noStrike" cap="none">
              <a:solidFill>
                <a:srgbClr val="000000"/>
              </a:solidFill>
              <a:latin typeface="Arial"/>
              <a:ea typeface="Arial"/>
              <a:cs typeface="Arial"/>
              <a:sym typeface="Arial"/>
            </a:endParaRPr>
          </a:p>
        </p:txBody>
      </p:sp>
      <p:sp>
        <p:nvSpPr>
          <p:cNvPr id="685" name="Google Shape;685;p71"/>
          <p:cNvSpPr txBox="1"/>
          <p:nvPr/>
        </p:nvSpPr>
        <p:spPr>
          <a:xfrm>
            <a:off x="13538985" y="5102346"/>
            <a:ext cx="630347" cy="377540"/>
          </a:xfrm>
          <a:prstGeom prst="rect">
            <a:avLst/>
          </a:prstGeom>
          <a:noFill/>
          <a:ln>
            <a:noFill/>
          </a:ln>
        </p:spPr>
        <p:txBody>
          <a:bodyPr spcFirstLastPara="1" wrap="square" lIns="0" tIns="21972"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20942" marR="0" lvl="0" indent="0" algn="l" rtl="0">
              <a:lnSpc>
                <a:spcPct val="100000"/>
              </a:lnSpc>
              <a:spcBef>
                <a:spcPts val="0"/>
              </a:spcBef>
              <a:spcAft>
                <a:spcPts val="0"/>
              </a:spcAft>
              <a:buClr>
                <a:srgbClr val="000000"/>
              </a:buClr>
              <a:buSzPts val="1400"/>
              <a:buFont typeface="Arial"/>
              <a:buNone/>
            </a:pPr>
            <a:r>
              <a:rPr lang="en-US" sz="2309" b="0" i="0" u="none" strike="noStrike" cap="none">
                <a:solidFill>
                  <a:srgbClr val="000000"/>
                </a:solidFill>
                <a:latin typeface="Arial"/>
                <a:ea typeface="Arial"/>
                <a:cs typeface="Arial"/>
                <a:sym typeface="Arial"/>
              </a:rPr>
              <a:t>12%</a:t>
            </a:r>
            <a:endParaRPr sz="2309" b="0" i="0" u="none" strike="noStrike" cap="none">
              <a:solidFill>
                <a:srgbClr val="000000"/>
              </a:solidFill>
              <a:latin typeface="Arial"/>
              <a:ea typeface="Arial"/>
              <a:cs typeface="Arial"/>
              <a:sym typeface="Arial"/>
            </a:endParaRPr>
          </a:p>
        </p:txBody>
      </p:sp>
      <p:sp>
        <p:nvSpPr>
          <p:cNvPr id="686" name="Google Shape;686;p71"/>
          <p:cNvSpPr txBox="1"/>
          <p:nvPr/>
        </p:nvSpPr>
        <p:spPr>
          <a:xfrm>
            <a:off x="16112075" y="5298298"/>
            <a:ext cx="1755967" cy="377540"/>
          </a:xfrm>
          <a:prstGeom prst="rect">
            <a:avLst/>
          </a:prstGeom>
          <a:noFill/>
          <a:ln>
            <a:noFill/>
          </a:ln>
        </p:spPr>
        <p:txBody>
          <a:bodyPr spcFirstLastPara="1" wrap="square" lIns="0" tIns="21972"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20942" marR="0" lvl="0" indent="0" algn="l" rtl="0">
              <a:lnSpc>
                <a:spcPct val="100000"/>
              </a:lnSpc>
              <a:spcBef>
                <a:spcPts val="0"/>
              </a:spcBef>
              <a:spcAft>
                <a:spcPts val="0"/>
              </a:spcAft>
              <a:buClr>
                <a:srgbClr val="000000"/>
              </a:buClr>
              <a:buSzPts val="1400"/>
              <a:buFont typeface="Arial"/>
              <a:buNone/>
            </a:pPr>
            <a:r>
              <a:rPr lang="en-US" sz="2309" b="0" i="0" u="none" strike="noStrike" cap="none">
                <a:solidFill>
                  <a:srgbClr val="000000"/>
                </a:solidFill>
                <a:latin typeface="Arial"/>
                <a:ea typeface="Arial"/>
                <a:cs typeface="Arial"/>
                <a:sym typeface="Arial"/>
              </a:rPr>
              <a:t>Management</a:t>
            </a:r>
            <a:endParaRPr sz="2309" b="0" i="0" u="none" strike="noStrike" cap="none">
              <a:solidFill>
                <a:srgbClr val="000000"/>
              </a:solidFill>
              <a:latin typeface="Arial"/>
              <a:ea typeface="Arial"/>
              <a:cs typeface="Arial"/>
              <a:sym typeface="Arial"/>
            </a:endParaRPr>
          </a:p>
        </p:txBody>
      </p:sp>
      <p:sp>
        <p:nvSpPr>
          <p:cNvPr id="687" name="Google Shape;687;p71"/>
          <p:cNvSpPr txBox="1"/>
          <p:nvPr/>
        </p:nvSpPr>
        <p:spPr>
          <a:xfrm>
            <a:off x="11392426" y="4505026"/>
            <a:ext cx="2432387" cy="377540"/>
          </a:xfrm>
          <a:prstGeom prst="rect">
            <a:avLst/>
          </a:prstGeom>
          <a:noFill/>
          <a:ln>
            <a:noFill/>
          </a:ln>
        </p:spPr>
        <p:txBody>
          <a:bodyPr spcFirstLastPara="1" wrap="square" lIns="0" tIns="21972"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20942" marR="0" lvl="0" indent="0" algn="l" rtl="0">
              <a:lnSpc>
                <a:spcPct val="100000"/>
              </a:lnSpc>
              <a:spcBef>
                <a:spcPts val="0"/>
              </a:spcBef>
              <a:spcAft>
                <a:spcPts val="0"/>
              </a:spcAft>
              <a:buClr>
                <a:srgbClr val="60666E"/>
              </a:buClr>
              <a:buSzPts val="1400"/>
              <a:buFont typeface="Arial"/>
              <a:buNone/>
            </a:pPr>
            <a:r>
              <a:rPr lang="en-US" sz="2309" b="0" i="0" u="none" strike="noStrike" cap="none">
                <a:solidFill>
                  <a:srgbClr val="60666E"/>
                </a:solidFill>
                <a:latin typeface="Arial"/>
                <a:ea typeface="Arial"/>
                <a:cs typeface="Arial"/>
                <a:sym typeface="Arial"/>
              </a:rPr>
              <a:t>Sales and Related</a:t>
            </a:r>
            <a:endParaRPr sz="2309" b="0" i="0" u="none" strike="noStrike" cap="none">
              <a:solidFill>
                <a:srgbClr val="000000"/>
              </a:solidFill>
              <a:latin typeface="Arial"/>
              <a:ea typeface="Arial"/>
              <a:cs typeface="Arial"/>
              <a:sym typeface="Arial"/>
            </a:endParaRPr>
          </a:p>
        </p:txBody>
      </p:sp>
      <p:sp>
        <p:nvSpPr>
          <p:cNvPr id="688" name="Google Shape;688;p71"/>
          <p:cNvSpPr txBox="1"/>
          <p:nvPr/>
        </p:nvSpPr>
        <p:spPr>
          <a:xfrm>
            <a:off x="15686836" y="8505183"/>
            <a:ext cx="2172709" cy="747621"/>
          </a:xfrm>
          <a:prstGeom prst="rect">
            <a:avLst/>
          </a:prstGeom>
          <a:noFill/>
          <a:ln>
            <a:noFill/>
          </a:ln>
        </p:spPr>
        <p:txBody>
          <a:bodyPr spcFirstLastPara="1" wrap="square" lIns="0" tIns="20942"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301569" marR="8377" lvl="0" indent="-281674" algn="l" rtl="0">
              <a:lnSpc>
                <a:spcPct val="100000"/>
              </a:lnSpc>
              <a:spcBef>
                <a:spcPts val="0"/>
              </a:spcBef>
              <a:spcAft>
                <a:spcPts val="0"/>
              </a:spcAft>
              <a:buClr>
                <a:srgbClr val="000000"/>
              </a:buClr>
              <a:buSzPts val="1400"/>
              <a:buFont typeface="Arial"/>
              <a:buNone/>
            </a:pPr>
            <a:r>
              <a:rPr lang="en-US" sz="2309" b="0" i="0" u="none" strike="noStrike" cap="none">
                <a:solidFill>
                  <a:srgbClr val="000000"/>
                </a:solidFill>
                <a:latin typeface="Arial"/>
                <a:ea typeface="Arial"/>
                <a:cs typeface="Arial"/>
                <a:sym typeface="Arial"/>
              </a:rPr>
              <a:t>Architecture and Engineering</a:t>
            </a:r>
            <a:endParaRPr sz="2309" b="0" i="0" u="none" strike="noStrike" cap="none">
              <a:solidFill>
                <a:srgbClr val="000000"/>
              </a:solidFill>
              <a:latin typeface="Arial"/>
              <a:ea typeface="Arial"/>
              <a:cs typeface="Arial"/>
              <a:sym typeface="Arial"/>
            </a:endParaRPr>
          </a:p>
        </p:txBody>
      </p:sp>
      <p:sp>
        <p:nvSpPr>
          <p:cNvPr id="689" name="Google Shape;689;p71"/>
          <p:cNvSpPr txBox="1"/>
          <p:nvPr/>
        </p:nvSpPr>
        <p:spPr>
          <a:xfrm>
            <a:off x="10874866" y="7903907"/>
            <a:ext cx="1896277" cy="747621"/>
          </a:xfrm>
          <a:prstGeom prst="rect">
            <a:avLst/>
          </a:prstGeom>
          <a:noFill/>
          <a:ln>
            <a:noFill/>
          </a:ln>
        </p:spPr>
        <p:txBody>
          <a:bodyPr spcFirstLastPara="1" wrap="square" lIns="0" tIns="20942"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75392" marR="8377" lvl="0" indent="-55497" algn="l" rtl="0">
              <a:lnSpc>
                <a:spcPct val="100000"/>
              </a:lnSpc>
              <a:spcBef>
                <a:spcPts val="0"/>
              </a:spcBef>
              <a:spcAft>
                <a:spcPts val="0"/>
              </a:spcAft>
              <a:buClr>
                <a:srgbClr val="000000"/>
              </a:buClr>
              <a:buSzPts val="1400"/>
              <a:buFont typeface="Arial"/>
              <a:buNone/>
            </a:pPr>
            <a:r>
              <a:rPr lang="en-US" sz="2309" b="0" i="0" u="none" strike="noStrike" cap="none">
                <a:solidFill>
                  <a:srgbClr val="000000"/>
                </a:solidFill>
                <a:latin typeface="Arial"/>
                <a:ea typeface="Arial"/>
                <a:cs typeface="Arial"/>
                <a:sym typeface="Arial"/>
              </a:rPr>
              <a:t>Computer and Mathematical</a:t>
            </a:r>
            <a:endParaRPr sz="2309" b="0" i="0" u="none" strike="noStrike" cap="none">
              <a:solidFill>
                <a:srgbClr val="000000"/>
              </a:solidFill>
              <a:latin typeface="Arial"/>
              <a:ea typeface="Arial"/>
              <a:cs typeface="Arial"/>
              <a:sym typeface="Arial"/>
            </a:endParaRPr>
          </a:p>
        </p:txBody>
      </p:sp>
      <p:grpSp>
        <p:nvGrpSpPr>
          <p:cNvPr id="690" name="Google Shape;690;p71"/>
          <p:cNvGrpSpPr/>
          <p:nvPr/>
        </p:nvGrpSpPr>
        <p:grpSpPr>
          <a:xfrm>
            <a:off x="2575838" y="4185818"/>
            <a:ext cx="5289891" cy="3883442"/>
            <a:chOff x="1562100" y="2538221"/>
            <a:chExt cx="3208020" cy="2355088"/>
          </a:xfrm>
        </p:grpSpPr>
        <p:sp>
          <p:nvSpPr>
            <p:cNvPr id="691" name="Google Shape;691;p71"/>
            <p:cNvSpPr/>
            <p:nvPr/>
          </p:nvSpPr>
          <p:spPr>
            <a:xfrm>
              <a:off x="1931670" y="3257549"/>
              <a:ext cx="1234440" cy="1635760"/>
            </a:xfrm>
            <a:custGeom>
              <a:avLst/>
              <a:gdLst/>
              <a:ahLst/>
              <a:cxnLst/>
              <a:rect l="l" t="t" r="r" b="b"/>
              <a:pathLst>
                <a:path w="1234439" h="1635760" extrusionOk="0">
                  <a:moveTo>
                    <a:pt x="1234440" y="0"/>
                  </a:moveTo>
                  <a:lnTo>
                    <a:pt x="0" y="0"/>
                  </a:lnTo>
                  <a:lnTo>
                    <a:pt x="0" y="1635252"/>
                  </a:lnTo>
                  <a:lnTo>
                    <a:pt x="1234440" y="1635252"/>
                  </a:lnTo>
                  <a:lnTo>
                    <a:pt x="1234440" y="0"/>
                  </a:lnTo>
                  <a:close/>
                </a:path>
              </a:pathLst>
            </a:custGeom>
            <a:solidFill>
              <a:srgbClr val="002476"/>
            </a:solid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2968" b="0" i="0" u="none" strike="noStrike" cap="none">
                <a:solidFill>
                  <a:srgbClr val="000000"/>
                </a:solidFill>
                <a:latin typeface="Arial"/>
                <a:ea typeface="Arial"/>
                <a:cs typeface="Arial"/>
                <a:sym typeface="Arial"/>
              </a:endParaRPr>
            </a:p>
          </p:txBody>
        </p:sp>
        <p:sp>
          <p:nvSpPr>
            <p:cNvPr id="692" name="Google Shape;692;p71"/>
            <p:cNvSpPr/>
            <p:nvPr/>
          </p:nvSpPr>
          <p:spPr>
            <a:xfrm>
              <a:off x="3166110" y="2538221"/>
              <a:ext cx="1234440" cy="2354580"/>
            </a:xfrm>
            <a:custGeom>
              <a:avLst/>
              <a:gdLst/>
              <a:ahLst/>
              <a:cxnLst/>
              <a:rect l="l" t="t" r="r" b="b"/>
              <a:pathLst>
                <a:path w="1234439" h="2354579" extrusionOk="0">
                  <a:moveTo>
                    <a:pt x="1234439" y="0"/>
                  </a:moveTo>
                  <a:lnTo>
                    <a:pt x="0" y="0"/>
                  </a:lnTo>
                  <a:lnTo>
                    <a:pt x="0" y="2354579"/>
                  </a:lnTo>
                  <a:lnTo>
                    <a:pt x="1234439" y="2354579"/>
                  </a:lnTo>
                  <a:lnTo>
                    <a:pt x="1234439" y="0"/>
                  </a:lnTo>
                  <a:close/>
                </a:path>
              </a:pathLst>
            </a:custGeom>
            <a:solidFill>
              <a:srgbClr val="6D6E73"/>
            </a:solid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2968" b="0" i="0" u="none" strike="noStrike" cap="none">
                <a:solidFill>
                  <a:srgbClr val="000000"/>
                </a:solidFill>
                <a:latin typeface="Arial"/>
                <a:ea typeface="Arial"/>
                <a:cs typeface="Arial"/>
                <a:sym typeface="Arial"/>
              </a:endParaRPr>
            </a:p>
          </p:txBody>
        </p:sp>
        <p:sp>
          <p:nvSpPr>
            <p:cNvPr id="693" name="Google Shape;693;p71"/>
            <p:cNvSpPr/>
            <p:nvPr/>
          </p:nvSpPr>
          <p:spPr>
            <a:xfrm>
              <a:off x="3166110" y="2538221"/>
              <a:ext cx="1234440" cy="2354580"/>
            </a:xfrm>
            <a:custGeom>
              <a:avLst/>
              <a:gdLst/>
              <a:ahLst/>
              <a:cxnLst/>
              <a:rect l="l" t="t" r="r" b="b"/>
              <a:pathLst>
                <a:path w="1234439" h="2354579" extrusionOk="0">
                  <a:moveTo>
                    <a:pt x="0" y="0"/>
                  </a:moveTo>
                  <a:lnTo>
                    <a:pt x="1234439" y="0"/>
                  </a:lnTo>
                  <a:lnTo>
                    <a:pt x="1234439" y="2354580"/>
                  </a:lnTo>
                  <a:lnTo>
                    <a:pt x="0" y="2354580"/>
                  </a:lnTo>
                  <a:lnTo>
                    <a:pt x="0" y="0"/>
                  </a:lnTo>
                  <a:close/>
                </a:path>
              </a:pathLst>
            </a:custGeom>
            <a:noFill/>
            <a:ln w="19800" cap="flat" cmpd="sng">
              <a:solidFill>
                <a:srgbClr val="FFFFFF"/>
              </a:solidFill>
              <a:prstDash val="solid"/>
              <a:round/>
              <a:headEnd type="none" w="sm" len="sm"/>
              <a:tailEnd type="none" w="sm" len="sm"/>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2968" b="0" i="0" u="none" strike="noStrike" cap="none">
                <a:solidFill>
                  <a:srgbClr val="000000"/>
                </a:solidFill>
                <a:latin typeface="Arial"/>
                <a:ea typeface="Arial"/>
                <a:cs typeface="Arial"/>
                <a:sym typeface="Arial"/>
              </a:endParaRPr>
            </a:p>
          </p:txBody>
        </p:sp>
        <p:sp>
          <p:nvSpPr>
            <p:cNvPr id="694" name="Google Shape;694;p71"/>
            <p:cNvSpPr/>
            <p:nvPr/>
          </p:nvSpPr>
          <p:spPr>
            <a:xfrm>
              <a:off x="1562100" y="4892039"/>
              <a:ext cx="3208020" cy="0"/>
            </a:xfrm>
            <a:custGeom>
              <a:avLst/>
              <a:gdLst/>
              <a:ahLst/>
              <a:cxnLst/>
              <a:rect l="l" t="t" r="r" b="b"/>
              <a:pathLst>
                <a:path w="3208020" h="120000" extrusionOk="0">
                  <a:moveTo>
                    <a:pt x="0" y="0"/>
                  </a:moveTo>
                  <a:lnTo>
                    <a:pt x="3208020" y="0"/>
                  </a:lnTo>
                </a:path>
              </a:pathLst>
            </a:custGeom>
            <a:noFill/>
            <a:ln w="9525" cap="flat" cmpd="sng">
              <a:solidFill>
                <a:srgbClr val="808080"/>
              </a:solidFill>
              <a:prstDash val="solid"/>
              <a:round/>
              <a:headEnd type="none" w="sm" len="sm"/>
              <a:tailEnd type="none" w="sm" len="sm"/>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2968" b="0" i="0" u="none" strike="noStrike" cap="none">
                <a:solidFill>
                  <a:srgbClr val="000000"/>
                </a:solidFill>
                <a:latin typeface="Arial"/>
                <a:ea typeface="Arial"/>
                <a:cs typeface="Arial"/>
                <a:sym typeface="Arial"/>
              </a:endParaRPr>
            </a:p>
          </p:txBody>
        </p:sp>
      </p:grpSp>
      <p:sp>
        <p:nvSpPr>
          <p:cNvPr id="695" name="Google Shape;695;p71"/>
          <p:cNvSpPr txBox="1"/>
          <p:nvPr/>
        </p:nvSpPr>
        <p:spPr>
          <a:xfrm>
            <a:off x="3847387" y="4884512"/>
            <a:ext cx="710973" cy="426009"/>
          </a:xfrm>
          <a:prstGeom prst="rect">
            <a:avLst/>
          </a:prstGeom>
          <a:noFill/>
          <a:ln>
            <a:noFill/>
          </a:ln>
        </p:spPr>
        <p:txBody>
          <a:bodyPr spcFirstLastPara="1" wrap="square" lIns="0" tIns="1987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20942" marR="0" lvl="0" indent="0" algn="l" rtl="0">
              <a:lnSpc>
                <a:spcPct val="100000"/>
              </a:lnSpc>
              <a:spcBef>
                <a:spcPts val="0"/>
              </a:spcBef>
              <a:spcAft>
                <a:spcPts val="0"/>
              </a:spcAft>
              <a:buClr>
                <a:srgbClr val="000000"/>
              </a:buClr>
              <a:buSzPts val="1600"/>
              <a:buFont typeface="Arial"/>
              <a:buNone/>
            </a:pPr>
            <a:r>
              <a:rPr lang="en-US" sz="2638" b="0" i="0" u="none" strike="noStrike" cap="none">
                <a:solidFill>
                  <a:srgbClr val="000000"/>
                </a:solidFill>
                <a:latin typeface="Arial"/>
                <a:ea typeface="Arial"/>
                <a:cs typeface="Arial"/>
                <a:sym typeface="Arial"/>
              </a:rPr>
              <a:t>25%</a:t>
            </a:r>
            <a:endParaRPr sz="2638" b="0" i="0" u="none" strike="noStrike" cap="none">
              <a:solidFill>
                <a:srgbClr val="000000"/>
              </a:solidFill>
              <a:latin typeface="Arial"/>
              <a:ea typeface="Arial"/>
              <a:cs typeface="Arial"/>
              <a:sym typeface="Arial"/>
            </a:endParaRPr>
          </a:p>
        </p:txBody>
      </p:sp>
      <p:sp>
        <p:nvSpPr>
          <p:cNvPr id="696" name="Google Shape;696;p71"/>
          <p:cNvSpPr txBox="1"/>
          <p:nvPr/>
        </p:nvSpPr>
        <p:spPr>
          <a:xfrm>
            <a:off x="1609899" y="2668933"/>
            <a:ext cx="6970468" cy="1632139"/>
          </a:xfrm>
          <a:prstGeom prst="rect">
            <a:avLst/>
          </a:prstGeom>
          <a:noFill/>
          <a:ln>
            <a:noFill/>
          </a:ln>
        </p:spPr>
        <p:txBody>
          <a:bodyPr spcFirstLastPara="1" wrap="square" lIns="0" tIns="72224"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62827" marR="50262" lvl="0" indent="0" algn="l" rtl="0">
              <a:lnSpc>
                <a:spcPct val="107722"/>
              </a:lnSpc>
              <a:spcBef>
                <a:spcPts val="0"/>
              </a:spcBef>
              <a:spcAft>
                <a:spcPts val="0"/>
              </a:spcAft>
              <a:buClr>
                <a:srgbClr val="002476"/>
              </a:buClr>
              <a:buSzPts val="1800"/>
              <a:buFont typeface="Arial"/>
              <a:buNone/>
            </a:pPr>
            <a:r>
              <a:rPr lang="en-US" sz="2968" b="0" i="0" u="none" strike="noStrike" cap="none">
                <a:solidFill>
                  <a:srgbClr val="002476"/>
                </a:solidFill>
                <a:latin typeface="Arial"/>
                <a:ea typeface="Arial"/>
                <a:cs typeface="Arial"/>
                <a:sym typeface="Arial"/>
              </a:rPr>
              <a:t>Manufacturing industry job postings in MI indicate lagging supply for BA+ degrees</a:t>
            </a:r>
            <a:r>
              <a:rPr lang="en-US" sz="2968" b="0" i="0" u="none" strike="noStrike" cap="none" baseline="30000">
                <a:solidFill>
                  <a:srgbClr val="002476"/>
                </a:solidFill>
                <a:latin typeface="Arial"/>
                <a:ea typeface="Arial"/>
                <a:cs typeface="Arial"/>
                <a:sym typeface="Arial"/>
              </a:rPr>
              <a:t>1</a:t>
            </a:r>
            <a:endParaRPr sz="2968" b="0" i="0" u="none" strike="noStrike" cap="none" baseline="30000">
              <a:solidFill>
                <a:srgbClr val="000000"/>
              </a:solidFill>
              <a:latin typeface="Arial"/>
              <a:ea typeface="Arial"/>
              <a:cs typeface="Arial"/>
              <a:sym typeface="Arial"/>
            </a:endParaRPr>
          </a:p>
          <a:p>
            <a:pPr marL="4293172" marR="0" lvl="0" indent="0" algn="l" rtl="0">
              <a:lnSpc>
                <a:spcPct val="100000"/>
              </a:lnSpc>
              <a:spcBef>
                <a:spcPts val="1286"/>
              </a:spcBef>
              <a:spcAft>
                <a:spcPts val="0"/>
              </a:spcAft>
              <a:buClr>
                <a:srgbClr val="000000"/>
              </a:buClr>
              <a:buSzPts val="1600"/>
              <a:buFont typeface="Arial"/>
              <a:buNone/>
            </a:pPr>
            <a:r>
              <a:rPr lang="en-US" sz="2638" b="0" i="0" u="none" strike="noStrike" cap="none">
                <a:solidFill>
                  <a:srgbClr val="000000"/>
                </a:solidFill>
                <a:latin typeface="Arial"/>
                <a:ea typeface="Arial"/>
                <a:cs typeface="Arial"/>
                <a:sym typeface="Arial"/>
              </a:rPr>
              <a:t>36%</a:t>
            </a:r>
            <a:endParaRPr sz="2638" b="0" i="0" u="none" strike="noStrike" cap="none">
              <a:solidFill>
                <a:srgbClr val="000000"/>
              </a:solidFill>
              <a:latin typeface="Arial"/>
              <a:ea typeface="Arial"/>
              <a:cs typeface="Arial"/>
              <a:sym typeface="Arial"/>
            </a:endParaRPr>
          </a:p>
        </p:txBody>
      </p:sp>
      <p:grpSp>
        <p:nvGrpSpPr>
          <p:cNvPr id="697" name="Google Shape;697;p71"/>
          <p:cNvGrpSpPr/>
          <p:nvPr/>
        </p:nvGrpSpPr>
        <p:grpSpPr>
          <a:xfrm>
            <a:off x="4141444" y="4182048"/>
            <a:ext cx="1081642" cy="712024"/>
            <a:chOff x="2511551" y="2535935"/>
            <a:chExt cx="655955" cy="431802"/>
          </a:xfrm>
        </p:grpSpPr>
        <p:sp>
          <p:nvSpPr>
            <p:cNvPr id="698" name="Google Shape;698;p71"/>
            <p:cNvSpPr/>
            <p:nvPr/>
          </p:nvSpPr>
          <p:spPr>
            <a:xfrm>
              <a:off x="2511551" y="2538983"/>
              <a:ext cx="655955" cy="0"/>
            </a:xfrm>
            <a:custGeom>
              <a:avLst/>
              <a:gdLst/>
              <a:ahLst/>
              <a:cxnLst/>
              <a:rect l="l" t="t" r="r" b="b"/>
              <a:pathLst>
                <a:path w="655955" h="120000" extrusionOk="0">
                  <a:moveTo>
                    <a:pt x="655637" y="0"/>
                  </a:moveTo>
                  <a:lnTo>
                    <a:pt x="0" y="0"/>
                  </a:lnTo>
                </a:path>
              </a:pathLst>
            </a:custGeom>
            <a:noFill/>
            <a:ln w="9525" cap="flat" cmpd="sng">
              <a:solidFill>
                <a:srgbClr val="7E7E7E"/>
              </a:solidFill>
              <a:prstDash val="dash"/>
              <a:round/>
              <a:headEnd type="none" w="sm" len="sm"/>
              <a:tailEnd type="none" w="sm" len="sm"/>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2968" b="0" i="0" u="none" strike="noStrike" cap="none">
                <a:solidFill>
                  <a:srgbClr val="000000"/>
                </a:solidFill>
                <a:latin typeface="Arial"/>
                <a:ea typeface="Arial"/>
                <a:cs typeface="Arial"/>
                <a:sym typeface="Arial"/>
              </a:endParaRPr>
            </a:p>
          </p:txBody>
        </p:sp>
        <p:sp>
          <p:nvSpPr>
            <p:cNvPr id="699" name="Google Shape;699;p71"/>
            <p:cNvSpPr/>
            <p:nvPr/>
          </p:nvSpPr>
          <p:spPr>
            <a:xfrm>
              <a:off x="2549651" y="2535935"/>
              <a:ext cx="0" cy="368300"/>
            </a:xfrm>
            <a:custGeom>
              <a:avLst/>
              <a:gdLst/>
              <a:ahLst/>
              <a:cxnLst/>
              <a:rect l="l" t="t" r="r" b="b"/>
              <a:pathLst>
                <a:path w="120000" h="368300" extrusionOk="0">
                  <a:moveTo>
                    <a:pt x="0" y="0"/>
                  </a:moveTo>
                  <a:lnTo>
                    <a:pt x="0" y="368300"/>
                  </a:lnTo>
                </a:path>
              </a:pathLst>
            </a:custGeom>
            <a:noFill/>
            <a:ln w="12700" cap="flat" cmpd="sng">
              <a:solidFill>
                <a:srgbClr val="7E7E7E"/>
              </a:solidFill>
              <a:prstDash val="solid"/>
              <a:round/>
              <a:headEnd type="none" w="sm" len="sm"/>
              <a:tailEnd type="none" w="sm" len="sm"/>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2968" b="0" i="0" u="none" strike="noStrike" cap="none">
                <a:solidFill>
                  <a:srgbClr val="000000"/>
                </a:solidFill>
                <a:latin typeface="Arial"/>
                <a:ea typeface="Arial"/>
                <a:cs typeface="Arial"/>
                <a:sym typeface="Arial"/>
              </a:endParaRPr>
            </a:p>
          </p:txBody>
        </p:sp>
        <p:sp>
          <p:nvSpPr>
            <p:cNvPr id="700" name="Google Shape;700;p71"/>
            <p:cNvSpPr/>
            <p:nvPr/>
          </p:nvSpPr>
          <p:spPr>
            <a:xfrm>
              <a:off x="2511555" y="2891537"/>
              <a:ext cx="76200" cy="76200"/>
            </a:xfrm>
            <a:custGeom>
              <a:avLst/>
              <a:gdLst/>
              <a:ahLst/>
              <a:cxnLst/>
              <a:rect l="l" t="t" r="r" b="b"/>
              <a:pathLst>
                <a:path w="76200" h="76200" extrusionOk="0">
                  <a:moveTo>
                    <a:pt x="76200" y="0"/>
                  </a:moveTo>
                  <a:lnTo>
                    <a:pt x="0" y="0"/>
                  </a:lnTo>
                  <a:lnTo>
                    <a:pt x="38100" y="76200"/>
                  </a:lnTo>
                  <a:lnTo>
                    <a:pt x="76200" y="0"/>
                  </a:lnTo>
                  <a:close/>
                </a:path>
              </a:pathLst>
            </a:custGeom>
            <a:solidFill>
              <a:srgbClr val="7E7E7E"/>
            </a:solid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2968" b="0" i="0" u="none" strike="noStrike" cap="none">
                <a:solidFill>
                  <a:srgbClr val="000000"/>
                </a:solidFill>
                <a:latin typeface="Arial"/>
                <a:ea typeface="Arial"/>
                <a:cs typeface="Arial"/>
                <a:sym typeface="Arial"/>
              </a:endParaRPr>
            </a:p>
          </p:txBody>
        </p:sp>
      </p:grpSp>
      <p:sp>
        <p:nvSpPr>
          <p:cNvPr id="701" name="Google Shape;701;p71"/>
          <p:cNvSpPr txBox="1"/>
          <p:nvPr/>
        </p:nvSpPr>
        <p:spPr>
          <a:xfrm>
            <a:off x="3930665" y="8157320"/>
            <a:ext cx="2613533" cy="426009"/>
          </a:xfrm>
          <a:prstGeom prst="rect">
            <a:avLst/>
          </a:prstGeom>
          <a:noFill/>
          <a:ln>
            <a:noFill/>
          </a:ln>
        </p:spPr>
        <p:txBody>
          <a:bodyPr spcFirstLastPara="1" wrap="square" lIns="0" tIns="1987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20942" marR="0" lvl="0" indent="0" algn="l" rtl="0">
              <a:lnSpc>
                <a:spcPct val="100000"/>
              </a:lnSpc>
              <a:spcBef>
                <a:spcPts val="0"/>
              </a:spcBef>
              <a:spcAft>
                <a:spcPts val="0"/>
              </a:spcAft>
              <a:buClr>
                <a:srgbClr val="000000"/>
              </a:buClr>
              <a:buSzPts val="1600"/>
              <a:buFont typeface="Arial"/>
              <a:buNone/>
            </a:pPr>
            <a:r>
              <a:rPr lang="en-US" sz="2638" b="0" i="0" u="none" strike="noStrike" cap="none">
                <a:solidFill>
                  <a:srgbClr val="000000"/>
                </a:solidFill>
                <a:latin typeface="Arial"/>
                <a:ea typeface="Arial"/>
                <a:cs typeface="Arial"/>
                <a:sym typeface="Arial"/>
              </a:rPr>
              <a:t>BA or MA degree</a:t>
            </a:r>
            <a:endParaRPr sz="2638" b="0" i="0" u="none" strike="noStrike" cap="none">
              <a:solidFill>
                <a:srgbClr val="000000"/>
              </a:solidFill>
              <a:latin typeface="Arial"/>
              <a:ea typeface="Arial"/>
              <a:cs typeface="Arial"/>
              <a:sym typeface="Arial"/>
            </a:endParaRPr>
          </a:p>
        </p:txBody>
      </p:sp>
      <p:sp>
        <p:nvSpPr>
          <p:cNvPr id="702" name="Google Shape;702;p71"/>
          <p:cNvSpPr txBox="1"/>
          <p:nvPr/>
        </p:nvSpPr>
        <p:spPr>
          <a:xfrm>
            <a:off x="3126840" y="4309323"/>
            <a:ext cx="796833" cy="831953"/>
          </a:xfrm>
          <a:prstGeom prst="rect">
            <a:avLst/>
          </a:prstGeom>
          <a:noFill/>
          <a:ln>
            <a:noFill/>
          </a:ln>
        </p:spPr>
        <p:txBody>
          <a:bodyPr spcFirstLastPara="1" wrap="square" lIns="0" tIns="1987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20942" marR="0" lvl="0" indent="0" algn="l" rtl="0">
              <a:lnSpc>
                <a:spcPct val="100000"/>
              </a:lnSpc>
              <a:spcBef>
                <a:spcPts val="0"/>
              </a:spcBef>
              <a:spcAft>
                <a:spcPts val="0"/>
              </a:spcAft>
              <a:buClr>
                <a:srgbClr val="000000"/>
              </a:buClr>
              <a:buSzPts val="1600"/>
              <a:buFont typeface="Arial"/>
              <a:buNone/>
            </a:pPr>
            <a:r>
              <a:rPr lang="en-US" sz="2638" b="0" i="0" u="none" strike="noStrike" cap="none">
                <a:solidFill>
                  <a:srgbClr val="000000"/>
                </a:solidFill>
                <a:latin typeface="Arial"/>
                <a:ea typeface="Arial"/>
                <a:cs typeface="Arial"/>
                <a:sym typeface="Arial"/>
              </a:rPr>
              <a:t>-11%</a:t>
            </a:r>
            <a:endParaRPr sz="2638" b="0" i="0" u="none" strike="noStrike" cap="none">
              <a:solidFill>
                <a:srgbClr val="000000"/>
              </a:solidFill>
              <a:latin typeface="Arial"/>
              <a:ea typeface="Arial"/>
              <a:cs typeface="Arial"/>
              <a:sym typeface="Arial"/>
            </a:endParaRPr>
          </a:p>
        </p:txBody>
      </p:sp>
      <p:sp>
        <p:nvSpPr>
          <p:cNvPr id="703" name="Google Shape;703;p71"/>
          <p:cNvSpPr/>
          <p:nvPr/>
        </p:nvSpPr>
        <p:spPr>
          <a:xfrm>
            <a:off x="2798238" y="9106298"/>
            <a:ext cx="412553" cy="309938"/>
          </a:xfrm>
          <a:custGeom>
            <a:avLst/>
            <a:gdLst/>
            <a:ahLst/>
            <a:cxnLst/>
            <a:rect l="l" t="t" r="r" b="b"/>
            <a:pathLst>
              <a:path w="250189" h="187960" extrusionOk="0">
                <a:moveTo>
                  <a:pt x="249936" y="0"/>
                </a:moveTo>
                <a:lnTo>
                  <a:pt x="0" y="0"/>
                </a:lnTo>
                <a:lnTo>
                  <a:pt x="0" y="187452"/>
                </a:lnTo>
                <a:lnTo>
                  <a:pt x="249936" y="187452"/>
                </a:lnTo>
                <a:lnTo>
                  <a:pt x="249936" y="0"/>
                </a:lnTo>
                <a:close/>
              </a:path>
            </a:pathLst>
          </a:custGeom>
          <a:solidFill>
            <a:srgbClr val="002476"/>
          </a:solid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2968" b="0" i="0" u="none" strike="noStrike" cap="none">
              <a:solidFill>
                <a:srgbClr val="000000"/>
              </a:solidFill>
              <a:latin typeface="Arial"/>
              <a:ea typeface="Arial"/>
              <a:cs typeface="Arial"/>
              <a:sym typeface="Arial"/>
            </a:endParaRPr>
          </a:p>
        </p:txBody>
      </p:sp>
      <p:sp>
        <p:nvSpPr>
          <p:cNvPr id="704" name="Google Shape;704;p71"/>
          <p:cNvSpPr/>
          <p:nvPr/>
        </p:nvSpPr>
        <p:spPr>
          <a:xfrm>
            <a:off x="2798238" y="9576231"/>
            <a:ext cx="412553" cy="309938"/>
          </a:xfrm>
          <a:custGeom>
            <a:avLst/>
            <a:gdLst/>
            <a:ahLst/>
            <a:cxnLst/>
            <a:rect l="l" t="t" r="r" b="b"/>
            <a:pathLst>
              <a:path w="250189" h="187960" extrusionOk="0">
                <a:moveTo>
                  <a:pt x="249936" y="0"/>
                </a:moveTo>
                <a:lnTo>
                  <a:pt x="0" y="0"/>
                </a:lnTo>
                <a:lnTo>
                  <a:pt x="0" y="187452"/>
                </a:lnTo>
                <a:lnTo>
                  <a:pt x="249936" y="187452"/>
                </a:lnTo>
                <a:lnTo>
                  <a:pt x="249936" y="0"/>
                </a:lnTo>
                <a:close/>
              </a:path>
            </a:pathLst>
          </a:custGeom>
          <a:solidFill>
            <a:srgbClr val="6D6E73"/>
          </a:solid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2968" b="0" i="0" u="none" strike="noStrike" cap="none">
              <a:solidFill>
                <a:srgbClr val="000000"/>
              </a:solidFill>
              <a:latin typeface="Arial"/>
              <a:ea typeface="Arial"/>
              <a:cs typeface="Arial"/>
              <a:sym typeface="Arial"/>
            </a:endParaRPr>
          </a:p>
        </p:txBody>
      </p:sp>
      <p:sp>
        <p:nvSpPr>
          <p:cNvPr id="705" name="Google Shape;705;p71"/>
          <p:cNvSpPr txBox="1"/>
          <p:nvPr/>
        </p:nvSpPr>
        <p:spPr>
          <a:xfrm>
            <a:off x="3272152" y="8944091"/>
            <a:ext cx="5500354" cy="1323132"/>
          </a:xfrm>
          <a:prstGeom prst="rect">
            <a:avLst/>
          </a:prstGeom>
          <a:noFill/>
          <a:ln>
            <a:noFill/>
          </a:ln>
        </p:spPr>
        <p:txBody>
          <a:bodyPr spcFirstLastPara="1" wrap="square" lIns="0" tIns="140285"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20942" marR="0" lvl="0" indent="0" algn="l" rtl="0">
              <a:lnSpc>
                <a:spcPct val="100000"/>
              </a:lnSpc>
              <a:spcBef>
                <a:spcPts val="0"/>
              </a:spcBef>
              <a:spcAft>
                <a:spcPts val="0"/>
              </a:spcAft>
              <a:buClr>
                <a:srgbClr val="000000"/>
              </a:buClr>
              <a:buSzPts val="1400"/>
              <a:buFont typeface="Arial"/>
              <a:buNone/>
            </a:pPr>
            <a:r>
              <a:rPr lang="en-US" sz="2309" b="0" i="0" u="none" strike="noStrike" cap="none">
                <a:solidFill>
                  <a:srgbClr val="000000"/>
                </a:solidFill>
                <a:latin typeface="Arial"/>
                <a:ea typeface="Arial"/>
                <a:cs typeface="Arial"/>
                <a:sym typeface="Arial"/>
              </a:rPr>
              <a:t>% of degree holders across MI residents</a:t>
            </a:r>
            <a:endParaRPr sz="2309" b="0" i="0" u="none" strike="noStrike" cap="none">
              <a:solidFill>
                <a:srgbClr val="000000"/>
              </a:solidFill>
              <a:latin typeface="Arial"/>
              <a:ea typeface="Arial"/>
              <a:cs typeface="Arial"/>
              <a:sym typeface="Arial"/>
            </a:endParaRPr>
          </a:p>
          <a:p>
            <a:pPr marL="20942" marR="0" lvl="0" indent="0" algn="l" rtl="0">
              <a:lnSpc>
                <a:spcPct val="100000"/>
              </a:lnSpc>
              <a:spcBef>
                <a:spcPts val="940"/>
              </a:spcBef>
              <a:spcAft>
                <a:spcPts val="0"/>
              </a:spcAft>
              <a:buClr>
                <a:srgbClr val="000000"/>
              </a:buClr>
              <a:buSzPts val="1400"/>
              <a:buFont typeface="Arial"/>
              <a:buNone/>
            </a:pPr>
            <a:r>
              <a:rPr lang="en-US" sz="2309" b="0" i="0" u="none" strike="noStrike" cap="none">
                <a:solidFill>
                  <a:srgbClr val="000000"/>
                </a:solidFill>
                <a:latin typeface="Arial"/>
                <a:ea typeface="Arial"/>
                <a:cs typeface="Arial"/>
                <a:sym typeface="Arial"/>
              </a:rPr>
              <a:t>% of job postings requiring education level</a:t>
            </a:r>
            <a:endParaRPr sz="2309" b="0" i="0" u="none" strike="noStrike" cap="none">
              <a:solidFill>
                <a:srgbClr val="000000"/>
              </a:solidFill>
              <a:latin typeface="Arial"/>
              <a:ea typeface="Arial"/>
              <a:cs typeface="Arial"/>
              <a:sym typeface="Arial"/>
            </a:endParaRPr>
          </a:p>
        </p:txBody>
      </p:sp>
      <p:sp>
        <p:nvSpPr>
          <p:cNvPr id="706" name="Google Shape;706;p71"/>
          <p:cNvSpPr txBox="1"/>
          <p:nvPr/>
        </p:nvSpPr>
        <p:spPr>
          <a:xfrm>
            <a:off x="1017903" y="10570263"/>
            <a:ext cx="12403809" cy="596847"/>
          </a:xfrm>
          <a:prstGeom prst="rect">
            <a:avLst/>
          </a:prstGeom>
          <a:noFill/>
          <a:ln>
            <a:noFill/>
          </a:ln>
        </p:spPr>
        <p:txBody>
          <a:bodyPr spcFirstLastPara="1" wrap="square" lIns="0" tIns="4815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20942" marR="8377" lvl="0" indent="0" algn="l" rtl="0">
              <a:lnSpc>
                <a:spcPct val="108000"/>
              </a:lnSpc>
              <a:spcBef>
                <a:spcPts val="0"/>
              </a:spcBef>
              <a:spcAft>
                <a:spcPts val="0"/>
              </a:spcAft>
              <a:buClr>
                <a:srgbClr val="7E7E7E"/>
              </a:buClr>
              <a:buSzPts val="1000"/>
              <a:buFont typeface="Arial"/>
              <a:buNone/>
            </a:pPr>
            <a:r>
              <a:rPr lang="en-US" sz="1649" b="0" i="0" u="none" strike="noStrike" cap="none">
                <a:solidFill>
                  <a:srgbClr val="7E7E7E"/>
                </a:solidFill>
                <a:latin typeface="Arial"/>
                <a:ea typeface="Arial"/>
                <a:cs typeface="Arial"/>
                <a:sym typeface="Arial"/>
              </a:rPr>
              <a:t>1. Extrapolation based on Job Postings. Nov 2020 – Feb 2021 2. Based on Job postings in Michigan from Jan 1, 2020 – Dec 31, 2020 Source: Labor Insights (Burning Glass)</a:t>
            </a:r>
            <a:endParaRPr sz="1649" b="0" i="0" u="none" strike="noStrike" cap="none">
              <a:solidFill>
                <a:srgbClr val="000000"/>
              </a:solidFill>
              <a:latin typeface="Arial"/>
              <a:ea typeface="Arial"/>
              <a:cs typeface="Arial"/>
              <a:sym typeface="Arial"/>
            </a:endParaRPr>
          </a:p>
        </p:txBody>
      </p:sp>
      <p:sp>
        <p:nvSpPr>
          <p:cNvPr id="707" name="Google Shape;707;p71"/>
          <p:cNvSpPr txBox="1"/>
          <p:nvPr/>
        </p:nvSpPr>
        <p:spPr>
          <a:xfrm>
            <a:off x="10566731" y="5541548"/>
            <a:ext cx="1800992" cy="1099443"/>
          </a:xfrm>
          <a:prstGeom prst="rect">
            <a:avLst/>
          </a:prstGeom>
          <a:noFill/>
          <a:ln>
            <a:noFill/>
          </a:ln>
        </p:spPr>
        <p:txBody>
          <a:bodyPr spcFirstLastPara="1" wrap="square" lIns="0" tIns="21972"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19895" marR="8377" lvl="0" indent="0" algn="ctr" rtl="0">
              <a:lnSpc>
                <a:spcPct val="100000"/>
              </a:lnSpc>
              <a:spcBef>
                <a:spcPts val="0"/>
              </a:spcBef>
              <a:spcAft>
                <a:spcPts val="0"/>
              </a:spcAft>
              <a:buClr>
                <a:srgbClr val="60666E"/>
              </a:buClr>
              <a:buSzPts val="1400"/>
              <a:buFont typeface="Arial"/>
              <a:buNone/>
            </a:pPr>
            <a:r>
              <a:rPr lang="en-US" sz="2309" b="0" i="0" u="none" strike="noStrike" cap="none">
                <a:solidFill>
                  <a:srgbClr val="60666E"/>
                </a:solidFill>
                <a:latin typeface="Arial"/>
                <a:ea typeface="Arial"/>
                <a:cs typeface="Arial"/>
                <a:sym typeface="Arial"/>
              </a:rPr>
              <a:t>Business and Financial Operations</a:t>
            </a:r>
            <a:endParaRPr sz="2309" b="0" i="0" u="none" strike="noStrike" cap="none">
              <a:solidFill>
                <a:srgbClr val="000000"/>
              </a:solidFill>
              <a:latin typeface="Arial"/>
              <a:ea typeface="Arial"/>
              <a:cs typeface="Arial"/>
              <a:sym typeface="Arial"/>
            </a:endParaRPr>
          </a:p>
        </p:txBody>
      </p:sp>
      <p:sp>
        <p:nvSpPr>
          <p:cNvPr id="708" name="Google Shape;708;p71"/>
          <p:cNvSpPr txBox="1"/>
          <p:nvPr/>
        </p:nvSpPr>
        <p:spPr>
          <a:xfrm>
            <a:off x="13705422" y="6414795"/>
            <a:ext cx="1408334" cy="1087208"/>
          </a:xfrm>
          <a:prstGeom prst="rect">
            <a:avLst/>
          </a:prstGeom>
          <a:noFill/>
          <a:ln>
            <a:noFill/>
          </a:ln>
        </p:spPr>
        <p:txBody>
          <a:bodyPr spcFirstLastPara="1" wrap="square" lIns="0" tIns="20942"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113088" marR="8377" lvl="0" indent="-93193" algn="l" rtl="0">
              <a:lnSpc>
                <a:spcPct val="100000"/>
              </a:lnSpc>
              <a:spcBef>
                <a:spcPts val="0"/>
              </a:spcBef>
              <a:spcAft>
                <a:spcPts val="0"/>
              </a:spcAft>
              <a:buClr>
                <a:srgbClr val="565656"/>
              </a:buClr>
              <a:buSzPts val="1400"/>
              <a:buFont typeface="Arial"/>
              <a:buNone/>
            </a:pPr>
            <a:r>
              <a:rPr lang="en-US" sz="2309" b="0" i="0" u="none" strike="noStrike" cap="none">
                <a:solidFill>
                  <a:srgbClr val="565656"/>
                </a:solidFill>
                <a:latin typeface="Arial"/>
                <a:ea typeface="Arial"/>
                <a:cs typeface="Arial"/>
                <a:sym typeface="Arial"/>
              </a:rPr>
              <a:t>Top 5 mfg. functions</a:t>
            </a:r>
            <a:endParaRPr sz="2309" b="0" i="0" u="none" strike="noStrike" cap="none">
              <a:solidFill>
                <a:srgbClr val="000000"/>
              </a:solidFill>
              <a:latin typeface="Arial"/>
              <a:ea typeface="Arial"/>
              <a:cs typeface="Arial"/>
              <a:sym typeface="Arial"/>
            </a:endParaRPr>
          </a:p>
        </p:txBody>
      </p:sp>
      <p:grpSp>
        <p:nvGrpSpPr>
          <p:cNvPr id="709" name="Google Shape;709;p71"/>
          <p:cNvGrpSpPr/>
          <p:nvPr/>
        </p:nvGrpSpPr>
        <p:grpSpPr>
          <a:xfrm>
            <a:off x="9396154" y="3174330"/>
            <a:ext cx="505744" cy="6726497"/>
            <a:chOff x="5698236" y="1924811"/>
            <a:chExt cx="306705" cy="4079240"/>
          </a:xfrm>
        </p:grpSpPr>
        <p:sp>
          <p:nvSpPr>
            <p:cNvPr id="710" name="Google Shape;710;p71"/>
            <p:cNvSpPr/>
            <p:nvPr/>
          </p:nvSpPr>
          <p:spPr>
            <a:xfrm>
              <a:off x="5852160" y="1924811"/>
              <a:ext cx="0" cy="4079240"/>
            </a:xfrm>
            <a:custGeom>
              <a:avLst/>
              <a:gdLst/>
              <a:ahLst/>
              <a:cxnLst/>
              <a:rect l="l" t="t" r="r" b="b"/>
              <a:pathLst>
                <a:path w="120000" h="4079240" extrusionOk="0">
                  <a:moveTo>
                    <a:pt x="0" y="0"/>
                  </a:moveTo>
                  <a:lnTo>
                    <a:pt x="0" y="4079074"/>
                  </a:lnTo>
                </a:path>
              </a:pathLst>
            </a:custGeom>
            <a:noFill/>
            <a:ln w="9525" cap="flat" cmpd="sng">
              <a:solidFill>
                <a:srgbClr val="9A9A9A"/>
              </a:solidFill>
              <a:prstDash val="solid"/>
              <a:round/>
              <a:headEnd type="none" w="sm" len="sm"/>
              <a:tailEnd type="none" w="sm" len="sm"/>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2968" b="0" i="0" u="none" strike="noStrike" cap="none">
                <a:solidFill>
                  <a:srgbClr val="000000"/>
                </a:solidFill>
                <a:latin typeface="Arial"/>
                <a:ea typeface="Arial"/>
                <a:cs typeface="Arial"/>
                <a:sym typeface="Arial"/>
              </a:endParaRPr>
            </a:p>
          </p:txBody>
        </p:sp>
        <p:sp>
          <p:nvSpPr>
            <p:cNvPr id="711" name="Google Shape;711;p71"/>
            <p:cNvSpPr/>
            <p:nvPr/>
          </p:nvSpPr>
          <p:spPr>
            <a:xfrm>
              <a:off x="5698236" y="3811523"/>
              <a:ext cx="306705" cy="306705"/>
            </a:xfrm>
            <a:custGeom>
              <a:avLst/>
              <a:gdLst/>
              <a:ahLst/>
              <a:cxnLst/>
              <a:rect l="l" t="t" r="r" b="b"/>
              <a:pathLst>
                <a:path w="306704" h="306704" extrusionOk="0">
                  <a:moveTo>
                    <a:pt x="153162" y="0"/>
                  </a:moveTo>
                  <a:lnTo>
                    <a:pt x="104807" y="7822"/>
                  </a:lnTo>
                  <a:lnTo>
                    <a:pt x="62769" y="29593"/>
                  </a:lnTo>
                  <a:lnTo>
                    <a:pt x="29593" y="62769"/>
                  </a:lnTo>
                  <a:lnTo>
                    <a:pt x="7822" y="104807"/>
                  </a:lnTo>
                  <a:lnTo>
                    <a:pt x="0" y="153162"/>
                  </a:lnTo>
                  <a:lnTo>
                    <a:pt x="7822" y="201628"/>
                  </a:lnTo>
                  <a:lnTo>
                    <a:pt x="29593" y="243680"/>
                  </a:lnTo>
                  <a:lnTo>
                    <a:pt x="62769" y="276814"/>
                  </a:lnTo>
                  <a:lnTo>
                    <a:pt x="104807" y="298529"/>
                  </a:lnTo>
                  <a:lnTo>
                    <a:pt x="153162" y="306324"/>
                  </a:lnTo>
                  <a:lnTo>
                    <a:pt x="201628" y="298529"/>
                  </a:lnTo>
                  <a:lnTo>
                    <a:pt x="243680" y="276814"/>
                  </a:lnTo>
                  <a:lnTo>
                    <a:pt x="276814" y="243680"/>
                  </a:lnTo>
                  <a:lnTo>
                    <a:pt x="298529" y="201628"/>
                  </a:lnTo>
                  <a:lnTo>
                    <a:pt x="306324" y="153162"/>
                  </a:lnTo>
                  <a:lnTo>
                    <a:pt x="298529" y="104807"/>
                  </a:lnTo>
                  <a:lnTo>
                    <a:pt x="276814" y="62769"/>
                  </a:lnTo>
                  <a:lnTo>
                    <a:pt x="243680" y="29593"/>
                  </a:lnTo>
                  <a:lnTo>
                    <a:pt x="201628" y="7822"/>
                  </a:lnTo>
                  <a:lnTo>
                    <a:pt x="153162" y="0"/>
                  </a:lnTo>
                  <a:close/>
                </a:path>
              </a:pathLst>
            </a:custGeom>
            <a:solidFill>
              <a:srgbClr val="002476"/>
            </a:solid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2968" b="0" i="0" u="none" strike="noStrike" cap="none">
                <a:solidFill>
                  <a:srgbClr val="000000"/>
                </a:solidFill>
                <a:latin typeface="Arial"/>
                <a:ea typeface="Arial"/>
                <a:cs typeface="Arial"/>
                <a:sym typeface="Arial"/>
              </a:endParaRPr>
            </a:p>
          </p:txBody>
        </p:sp>
        <p:sp>
          <p:nvSpPr>
            <p:cNvPr id="712" name="Google Shape;712;p71"/>
            <p:cNvSpPr/>
            <p:nvPr/>
          </p:nvSpPr>
          <p:spPr>
            <a:xfrm>
              <a:off x="5698236" y="3811523"/>
              <a:ext cx="306705" cy="306705"/>
            </a:xfrm>
            <a:custGeom>
              <a:avLst/>
              <a:gdLst/>
              <a:ahLst/>
              <a:cxnLst/>
              <a:rect l="l" t="t" r="r" b="b"/>
              <a:pathLst>
                <a:path w="306704" h="306704" extrusionOk="0">
                  <a:moveTo>
                    <a:pt x="0" y="153162"/>
                  </a:moveTo>
                  <a:lnTo>
                    <a:pt x="7822" y="104807"/>
                  </a:lnTo>
                  <a:lnTo>
                    <a:pt x="29593" y="62769"/>
                  </a:lnTo>
                  <a:lnTo>
                    <a:pt x="62769" y="29593"/>
                  </a:lnTo>
                  <a:lnTo>
                    <a:pt x="104807" y="7822"/>
                  </a:lnTo>
                  <a:lnTo>
                    <a:pt x="153162" y="0"/>
                  </a:lnTo>
                  <a:lnTo>
                    <a:pt x="201628" y="7822"/>
                  </a:lnTo>
                  <a:lnTo>
                    <a:pt x="243680" y="29593"/>
                  </a:lnTo>
                  <a:lnTo>
                    <a:pt x="276814" y="62769"/>
                  </a:lnTo>
                  <a:lnTo>
                    <a:pt x="298529" y="104807"/>
                  </a:lnTo>
                  <a:lnTo>
                    <a:pt x="306324" y="153162"/>
                  </a:lnTo>
                  <a:lnTo>
                    <a:pt x="298529" y="201628"/>
                  </a:lnTo>
                  <a:lnTo>
                    <a:pt x="276814" y="243680"/>
                  </a:lnTo>
                  <a:lnTo>
                    <a:pt x="243680" y="276814"/>
                  </a:lnTo>
                  <a:lnTo>
                    <a:pt x="201628" y="298529"/>
                  </a:lnTo>
                  <a:lnTo>
                    <a:pt x="153162" y="306324"/>
                  </a:lnTo>
                  <a:lnTo>
                    <a:pt x="104807" y="298529"/>
                  </a:lnTo>
                  <a:lnTo>
                    <a:pt x="62769" y="276814"/>
                  </a:lnTo>
                  <a:lnTo>
                    <a:pt x="29593" y="243680"/>
                  </a:lnTo>
                  <a:lnTo>
                    <a:pt x="7822" y="201628"/>
                  </a:lnTo>
                  <a:lnTo>
                    <a:pt x="0" y="153162"/>
                  </a:lnTo>
                  <a:close/>
                </a:path>
              </a:pathLst>
            </a:custGeom>
            <a:noFill/>
            <a:ln w="9525" cap="flat" cmpd="sng">
              <a:solidFill>
                <a:srgbClr val="002476"/>
              </a:solidFill>
              <a:prstDash val="solid"/>
              <a:round/>
              <a:headEnd type="none" w="sm" len="sm"/>
              <a:tailEnd type="none" w="sm" len="sm"/>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2968" b="0" i="0" u="none" strike="noStrike" cap="none">
                <a:solidFill>
                  <a:srgbClr val="000000"/>
                </a:solidFill>
                <a:latin typeface="Arial"/>
                <a:ea typeface="Arial"/>
                <a:cs typeface="Arial"/>
                <a:sym typeface="Arial"/>
              </a:endParaRPr>
            </a:p>
          </p:txBody>
        </p:sp>
        <p:pic>
          <p:nvPicPr>
            <p:cNvPr id="713" name="Google Shape;713;p71"/>
            <p:cNvPicPr preferRelativeResize="0"/>
            <p:nvPr/>
          </p:nvPicPr>
          <p:blipFill rotWithShape="1">
            <a:blip r:embed="rId3">
              <a:alphaModFix/>
            </a:blip>
            <a:srcRect/>
            <a:stretch/>
          </p:blipFill>
          <p:spPr>
            <a:xfrm>
              <a:off x="5815584" y="3852672"/>
              <a:ext cx="120396" cy="225551"/>
            </a:xfrm>
            <a:prstGeom prst="rect">
              <a:avLst/>
            </a:prstGeom>
            <a:noFill/>
            <a:ln>
              <a:noFill/>
            </a:ln>
          </p:spPr>
        </p:pic>
      </p:grpSp>
    </p:spTree>
    <p:extLst>
      <p:ext uri="{BB962C8B-B14F-4D97-AF65-F5344CB8AC3E}">
        <p14:creationId xmlns:p14="http://schemas.microsoft.com/office/powerpoint/2010/main" val="29794623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 y="5349875"/>
            <a:ext cx="20104100" cy="1367682"/>
          </a:xfrm>
          <a:prstGeom prst="rect">
            <a:avLst/>
          </a:prstGeom>
        </p:spPr>
        <p:txBody>
          <a:bodyPr vert="horz" wrap="square" lIns="0" tIns="13335" rIns="0" bIns="0" rtlCol="0" anchor="t">
            <a:spAutoFit/>
          </a:bodyPr>
          <a:lstStyle/>
          <a:p>
            <a:pPr marL="12700" algn="ctr">
              <a:spcBef>
                <a:spcPts val="105"/>
              </a:spcBef>
            </a:pPr>
            <a:r>
              <a:rPr lang="en-US" sz="8800" spc="-10" dirty="0">
                <a:latin typeface="Century Gothic"/>
              </a:rPr>
              <a:t>Local Elected Leaders</a:t>
            </a:r>
            <a:endParaRPr lang="en-US" sz="8800" dirty="0"/>
          </a:p>
        </p:txBody>
      </p:sp>
      <p:sp>
        <p:nvSpPr>
          <p:cNvPr id="53" name="object 53"/>
          <p:cNvSpPr txBox="1"/>
          <p:nvPr/>
        </p:nvSpPr>
        <p:spPr>
          <a:xfrm>
            <a:off x="-11258" y="7154925"/>
            <a:ext cx="20104100" cy="3379130"/>
          </a:xfrm>
          <a:prstGeom prst="rect">
            <a:avLst/>
          </a:prstGeom>
        </p:spPr>
        <p:txBody>
          <a:bodyPr vert="horz" wrap="square" lIns="0" tIns="16510" rIns="0" bIns="0" rtlCol="0">
            <a:spAutoFit/>
          </a:bodyPr>
          <a:lstStyle/>
          <a:p>
            <a:pPr marL="6985" algn="ctr">
              <a:lnSpc>
                <a:spcPct val="100000"/>
              </a:lnSpc>
              <a:spcBef>
                <a:spcPts val="130"/>
              </a:spcBef>
            </a:pPr>
            <a:r>
              <a:rPr lang="en-US" sz="5400" b="1" dirty="0">
                <a:solidFill>
                  <a:srgbClr val="4C598E"/>
                </a:solidFill>
                <a:latin typeface="Century Gothic" panose="020B0502020202020204" pitchFamily="34" charset="0"/>
                <a:cs typeface="UniversLTStd-LightCn"/>
              </a:rPr>
              <a:t>Nicole Brown</a:t>
            </a:r>
            <a:r>
              <a:rPr lang="en-US" sz="5400" dirty="0">
                <a:solidFill>
                  <a:srgbClr val="4C598E"/>
                </a:solidFill>
                <a:latin typeface="Century Gothic" panose="020B0502020202020204" pitchFamily="34" charset="0"/>
                <a:cs typeface="UniversLTStd-LightCn"/>
              </a:rPr>
              <a:t>, Mayor, City of Ypsilanti</a:t>
            </a:r>
          </a:p>
          <a:p>
            <a:pPr marL="6985" algn="ctr">
              <a:lnSpc>
                <a:spcPct val="100000"/>
              </a:lnSpc>
              <a:spcBef>
                <a:spcPts val="130"/>
              </a:spcBef>
            </a:pPr>
            <a:r>
              <a:rPr lang="en-US" sz="5400" b="1" dirty="0">
                <a:solidFill>
                  <a:srgbClr val="4C598E"/>
                </a:solidFill>
                <a:latin typeface="Century Gothic" panose="020B0502020202020204" pitchFamily="34" charset="0"/>
                <a:cs typeface="UniversLTStd-LightCn"/>
              </a:rPr>
              <a:t>Melanie </a:t>
            </a:r>
            <a:r>
              <a:rPr lang="en-US" sz="5400" b="1" dirty="0" err="1">
                <a:solidFill>
                  <a:srgbClr val="4C598E"/>
                </a:solidFill>
                <a:latin typeface="Century Gothic" panose="020B0502020202020204" pitchFamily="34" charset="0"/>
                <a:cs typeface="UniversLTStd-LightCn"/>
              </a:rPr>
              <a:t>Piana</a:t>
            </a:r>
            <a:r>
              <a:rPr lang="en-US" sz="5400" dirty="0">
                <a:solidFill>
                  <a:srgbClr val="4C598E"/>
                </a:solidFill>
                <a:latin typeface="Century Gothic" panose="020B0502020202020204" pitchFamily="34" charset="0"/>
                <a:cs typeface="UniversLTStd-LightCn"/>
              </a:rPr>
              <a:t>, Mayor, City of Ferndale</a:t>
            </a:r>
          </a:p>
          <a:p>
            <a:pPr marL="6985" algn="ctr">
              <a:spcBef>
                <a:spcPts val="130"/>
              </a:spcBef>
            </a:pPr>
            <a:r>
              <a:rPr lang="en-US" sz="5400" b="1" dirty="0">
                <a:solidFill>
                  <a:srgbClr val="4C598E"/>
                </a:solidFill>
                <a:latin typeface="Century Gothic" panose="020B0502020202020204" pitchFamily="34" charset="0"/>
                <a:cs typeface="UniversLTStd-LightCn"/>
              </a:rPr>
              <a:t>Eli </a:t>
            </a:r>
            <a:r>
              <a:rPr lang="en-US" sz="5400" b="1" dirty="0" err="1">
                <a:solidFill>
                  <a:srgbClr val="4C598E"/>
                </a:solidFill>
                <a:latin typeface="Century Gothic" panose="020B0502020202020204" pitchFamily="34" charset="0"/>
                <a:cs typeface="UniversLTStd-LightCn"/>
              </a:rPr>
              <a:t>Savit</a:t>
            </a:r>
            <a:r>
              <a:rPr lang="en-US" sz="5400" dirty="0">
                <a:solidFill>
                  <a:srgbClr val="4C598E"/>
                </a:solidFill>
                <a:latin typeface="Century Gothic" panose="020B0502020202020204" pitchFamily="34" charset="0"/>
                <a:cs typeface="UniversLTStd-LightCn"/>
              </a:rPr>
              <a:t>, Prosecuting Attorney, Washtenaw County </a:t>
            </a:r>
            <a:endParaRPr lang="en-US" sz="5400" b="1" dirty="0">
              <a:solidFill>
                <a:srgbClr val="4C598E"/>
              </a:solidFill>
              <a:latin typeface="Century Gothic" panose="020B0502020202020204" pitchFamily="34" charset="0"/>
              <a:cs typeface="UniversLTStd-LightCn"/>
            </a:endParaRPr>
          </a:p>
          <a:p>
            <a:pPr marL="6985" algn="ctr">
              <a:lnSpc>
                <a:spcPct val="100000"/>
              </a:lnSpc>
              <a:spcBef>
                <a:spcPts val="130"/>
              </a:spcBef>
            </a:pPr>
            <a:r>
              <a:rPr lang="en-US" sz="5400" dirty="0">
                <a:solidFill>
                  <a:srgbClr val="4C598E"/>
                </a:solidFill>
                <a:latin typeface="Century Gothic" panose="020B0502020202020204" pitchFamily="34" charset="0"/>
                <a:cs typeface="UniversLTStd-LightCn"/>
              </a:rPr>
              <a:t> </a:t>
            </a:r>
          </a:p>
        </p:txBody>
      </p:sp>
      <p:pic>
        <p:nvPicPr>
          <p:cNvPr id="54" name="Picture 53">
            <a:extLst>
              <a:ext uri="{FF2B5EF4-FFF2-40B4-BE49-F238E27FC236}">
                <a16:creationId xmlns:a16="http://schemas.microsoft.com/office/drawing/2014/main" id="{FE214C51-8B5E-F559-BD95-AC4440AB1C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20147"/>
            <a:ext cx="20104100" cy="824075"/>
          </a:xfrm>
          <a:prstGeom prst="rect">
            <a:avLst/>
          </a:prstGeom>
        </p:spPr>
      </p:pic>
      <p:sp>
        <p:nvSpPr>
          <p:cNvPr id="81" name="object 168">
            <a:extLst>
              <a:ext uri="{FF2B5EF4-FFF2-40B4-BE49-F238E27FC236}">
                <a16:creationId xmlns:a16="http://schemas.microsoft.com/office/drawing/2014/main" id="{7C7692A5-BB5A-D2E8-294C-BE16CA9F697D}"/>
              </a:ext>
            </a:extLst>
          </p:cNvPr>
          <p:cNvSpPr/>
          <p:nvPr/>
        </p:nvSpPr>
        <p:spPr>
          <a:xfrm>
            <a:off x="0" y="-1"/>
            <a:ext cx="20104100" cy="1487141"/>
          </a:xfrm>
          <a:custGeom>
            <a:avLst/>
            <a:gdLst/>
            <a:ahLst/>
            <a:cxnLst/>
            <a:rect l="l" t="t" r="r" b="b"/>
            <a:pathLst>
              <a:path w="20104100" h="377190">
                <a:moveTo>
                  <a:pt x="20104099" y="0"/>
                </a:moveTo>
                <a:lnTo>
                  <a:pt x="0" y="0"/>
                </a:lnTo>
                <a:lnTo>
                  <a:pt x="0" y="376951"/>
                </a:lnTo>
                <a:lnTo>
                  <a:pt x="20104099" y="376951"/>
                </a:lnTo>
                <a:lnTo>
                  <a:pt x="20104099" y="0"/>
                </a:lnTo>
                <a:close/>
              </a:path>
            </a:pathLst>
          </a:custGeom>
          <a:solidFill>
            <a:srgbClr val="002060"/>
          </a:solidFill>
        </p:spPr>
        <p:txBody>
          <a:bodyPr wrap="square" lIns="0" tIns="0" rIns="0" bIns="0" rtlCol="0"/>
          <a:lstStyle/>
          <a:p>
            <a:r>
              <a:rPr lang="en-US" dirty="0"/>
              <a:t>x</a:t>
            </a:r>
            <a:endParaRPr dirty="0"/>
          </a:p>
        </p:txBody>
      </p:sp>
      <p:pic>
        <p:nvPicPr>
          <p:cNvPr id="82" name="Picture 81">
            <a:extLst>
              <a:ext uri="{FF2B5EF4-FFF2-40B4-BE49-F238E27FC236}">
                <a16:creationId xmlns:a16="http://schemas.microsoft.com/office/drawing/2014/main" id="{1379A0D5-9F13-2768-4E0B-7C9449BE23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5311" y="251810"/>
            <a:ext cx="3673476" cy="983517"/>
          </a:xfrm>
          <a:prstGeom prst="rect">
            <a:avLst/>
          </a:prstGeom>
        </p:spPr>
      </p:pic>
      <p:pic>
        <p:nvPicPr>
          <p:cNvPr id="86" name="Picture 85" descr="A black background with blue text&#10;&#10;Description automatically generated">
            <a:extLst>
              <a:ext uri="{FF2B5EF4-FFF2-40B4-BE49-F238E27FC236}">
                <a16:creationId xmlns:a16="http://schemas.microsoft.com/office/drawing/2014/main" id="{A6936BA9-7A59-332E-9D5B-85F39BB535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306" y="1567779"/>
            <a:ext cx="18398971" cy="3782096"/>
          </a:xfrm>
          <a:prstGeom prst="rect">
            <a:avLst/>
          </a:prstGeom>
        </p:spPr>
      </p:pic>
    </p:spTree>
    <p:extLst>
      <p:ext uri="{BB962C8B-B14F-4D97-AF65-F5344CB8AC3E}">
        <p14:creationId xmlns:p14="http://schemas.microsoft.com/office/powerpoint/2010/main" val="21088014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19"/>
        <p:cNvGrpSpPr/>
        <p:nvPr/>
      </p:nvGrpSpPr>
      <p:grpSpPr>
        <a:xfrm>
          <a:off x="0" y="0"/>
          <a:ext cx="0" cy="0"/>
          <a:chOff x="0" y="0"/>
          <a:chExt cx="0" cy="0"/>
        </a:xfrm>
      </p:grpSpPr>
      <p:pic>
        <p:nvPicPr>
          <p:cNvPr id="820" name="Google Shape;820;p44"/>
          <p:cNvPicPr preferRelativeResize="0"/>
          <p:nvPr/>
        </p:nvPicPr>
        <p:blipFill rotWithShape="1">
          <a:blip r:embed="rId3">
            <a:alphaModFix/>
          </a:blip>
          <a:srcRect/>
          <a:stretch/>
        </p:blipFill>
        <p:spPr>
          <a:xfrm>
            <a:off x="753907" y="1382558"/>
            <a:ext cx="8948508" cy="3087233"/>
          </a:xfrm>
          <a:prstGeom prst="rect">
            <a:avLst/>
          </a:prstGeom>
          <a:noFill/>
          <a:ln>
            <a:noFill/>
          </a:ln>
        </p:spPr>
      </p:pic>
      <p:pic>
        <p:nvPicPr>
          <p:cNvPr id="821" name="Google Shape;821;p44"/>
          <p:cNvPicPr preferRelativeResize="0"/>
          <p:nvPr/>
        </p:nvPicPr>
        <p:blipFill rotWithShape="1">
          <a:blip r:embed="rId4">
            <a:alphaModFix/>
          </a:blip>
          <a:srcRect/>
          <a:stretch/>
        </p:blipFill>
        <p:spPr>
          <a:xfrm>
            <a:off x="753905" y="7212498"/>
            <a:ext cx="8948508" cy="2102898"/>
          </a:xfrm>
          <a:prstGeom prst="rect">
            <a:avLst/>
          </a:prstGeom>
          <a:noFill/>
          <a:ln>
            <a:noFill/>
          </a:ln>
        </p:spPr>
      </p:pic>
      <p:sp>
        <p:nvSpPr>
          <p:cNvPr id="822" name="Google Shape;822;p44"/>
          <p:cNvSpPr/>
          <p:nvPr/>
        </p:nvSpPr>
        <p:spPr>
          <a:xfrm>
            <a:off x="9976660" y="397"/>
            <a:ext cx="150781" cy="11308556"/>
          </a:xfrm>
          <a:prstGeom prst="rect">
            <a:avLst/>
          </a:prstGeom>
          <a:solidFill>
            <a:srgbClr val="3F3F3F"/>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None/>
            </a:pPr>
            <a:endParaRPr sz="2309" b="0" i="0" u="none" strike="noStrike" cap="none">
              <a:solidFill>
                <a:schemeClr val="lt1"/>
              </a:solidFill>
              <a:latin typeface="Arial"/>
              <a:ea typeface="Arial"/>
              <a:cs typeface="Arial"/>
              <a:sym typeface="Arial"/>
            </a:endParaRPr>
          </a:p>
        </p:txBody>
      </p:sp>
      <p:sp>
        <p:nvSpPr>
          <p:cNvPr id="823" name="Google Shape;823;p44"/>
          <p:cNvSpPr/>
          <p:nvPr/>
        </p:nvSpPr>
        <p:spPr>
          <a:xfrm>
            <a:off x="0" y="5579285"/>
            <a:ext cx="10102310" cy="150781"/>
          </a:xfrm>
          <a:prstGeom prst="rect">
            <a:avLst/>
          </a:prstGeom>
          <a:solidFill>
            <a:srgbClr val="3F3F3F"/>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None/>
            </a:pPr>
            <a:endParaRPr sz="2309" b="0" i="0" u="none" strike="noStrike" cap="none">
              <a:solidFill>
                <a:schemeClr val="lt1"/>
              </a:solidFill>
              <a:latin typeface="Arial"/>
              <a:ea typeface="Arial"/>
              <a:cs typeface="Arial"/>
              <a:sym typeface="Arial"/>
            </a:endParaRPr>
          </a:p>
        </p:txBody>
      </p:sp>
      <p:pic>
        <p:nvPicPr>
          <p:cNvPr id="824" name="Google Shape;824;p44"/>
          <p:cNvPicPr preferRelativeResize="0"/>
          <p:nvPr/>
        </p:nvPicPr>
        <p:blipFill rotWithShape="1">
          <a:blip r:embed="rId5">
            <a:alphaModFix/>
          </a:blip>
          <a:srcRect/>
          <a:stretch/>
        </p:blipFill>
        <p:spPr>
          <a:xfrm>
            <a:off x="10401685" y="3824046"/>
            <a:ext cx="8948508" cy="3422802"/>
          </a:xfrm>
          <a:prstGeom prst="rect">
            <a:avLst/>
          </a:prstGeom>
          <a:noFill/>
          <a:ln>
            <a:noFill/>
          </a:ln>
        </p:spPr>
      </p:pic>
      <p:sp>
        <p:nvSpPr>
          <p:cNvPr id="825" name="Google Shape;825;p44"/>
          <p:cNvSpPr txBox="1"/>
          <p:nvPr/>
        </p:nvSpPr>
        <p:spPr>
          <a:xfrm>
            <a:off x="16061428" y="9859195"/>
            <a:ext cx="1802813" cy="704737"/>
          </a:xfrm>
          <a:prstGeom prst="rect">
            <a:avLst/>
          </a:prstGeom>
          <a:solidFill>
            <a:schemeClr val="lt1"/>
          </a:solidFill>
          <a:ln>
            <a:noFill/>
          </a:ln>
        </p:spPr>
        <p:txBody>
          <a:bodyPr spcFirstLastPara="1" wrap="square" lIns="150756" tIns="75357" rIns="150756" bIns="7535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2968"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825848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72"/>
          <p:cNvSpPr txBox="1">
            <a:spLocks noGrp="1"/>
          </p:cNvSpPr>
          <p:nvPr>
            <p:ph type="title"/>
          </p:nvPr>
        </p:nvSpPr>
        <p:spPr>
          <a:xfrm>
            <a:off x="3993387" y="777387"/>
            <a:ext cx="12117326" cy="375418"/>
          </a:xfrm>
          <a:prstGeom prst="rect">
            <a:avLst/>
          </a:prstGeom>
          <a:noFill/>
          <a:ln>
            <a:noFill/>
          </a:ln>
        </p:spPr>
        <p:txBody>
          <a:bodyPr spcFirstLastPara="1" wrap="square" lIns="0" tIns="1987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20942" lvl="0" indent="0" algn="l" rtl="0">
              <a:lnSpc>
                <a:spcPct val="100000"/>
              </a:lnSpc>
              <a:spcBef>
                <a:spcPts val="0"/>
              </a:spcBef>
              <a:spcAft>
                <a:spcPts val="0"/>
              </a:spcAft>
              <a:buNone/>
            </a:pPr>
            <a:r>
              <a:rPr lang="en-US"/>
              <a:t>Healthcare | Shortage of high-skill workers</a:t>
            </a:r>
            <a:endParaRPr/>
          </a:p>
        </p:txBody>
      </p:sp>
      <p:sp>
        <p:nvSpPr>
          <p:cNvPr id="719" name="Google Shape;719;p72"/>
          <p:cNvSpPr txBox="1"/>
          <p:nvPr/>
        </p:nvSpPr>
        <p:spPr>
          <a:xfrm>
            <a:off x="10935445" y="2669390"/>
            <a:ext cx="8181950" cy="1552758"/>
          </a:xfrm>
          <a:prstGeom prst="rect">
            <a:avLst/>
          </a:prstGeom>
          <a:noFill/>
          <a:ln>
            <a:noFill/>
          </a:ln>
        </p:spPr>
        <p:txBody>
          <a:bodyPr spcFirstLastPara="1" wrap="square" lIns="0" tIns="72224"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62827" marR="50262" lvl="0" indent="0" algn="l" rtl="0">
              <a:lnSpc>
                <a:spcPct val="107722"/>
              </a:lnSpc>
              <a:spcBef>
                <a:spcPts val="0"/>
              </a:spcBef>
              <a:spcAft>
                <a:spcPts val="0"/>
              </a:spcAft>
              <a:buClr>
                <a:srgbClr val="002476"/>
              </a:buClr>
              <a:buSzPts val="1800"/>
              <a:buFont typeface="Arial"/>
              <a:buNone/>
            </a:pPr>
            <a:r>
              <a:rPr lang="en-US" sz="2968" b="0" i="0" u="none" strike="noStrike" cap="none">
                <a:solidFill>
                  <a:srgbClr val="002476"/>
                </a:solidFill>
                <a:latin typeface="Arial"/>
                <a:ea typeface="Arial"/>
                <a:cs typeface="Arial"/>
                <a:sym typeface="Arial"/>
              </a:rPr>
              <a:t>Relative share of BA/MA job demand is primarily driver by practitioners in healthcare field</a:t>
            </a:r>
            <a:r>
              <a:rPr lang="en-US" sz="2968" b="0" i="0" u="none" strike="noStrike" cap="none" baseline="30000">
                <a:solidFill>
                  <a:srgbClr val="002476"/>
                </a:solidFill>
                <a:latin typeface="Arial"/>
                <a:ea typeface="Arial"/>
                <a:cs typeface="Arial"/>
                <a:sym typeface="Arial"/>
              </a:rPr>
              <a:t>2</a:t>
            </a:r>
            <a:endParaRPr sz="2968" b="0" i="0" u="none" strike="noStrike" cap="none" baseline="30000">
              <a:solidFill>
                <a:srgbClr val="000000"/>
              </a:solidFill>
              <a:latin typeface="Arial"/>
              <a:ea typeface="Arial"/>
              <a:cs typeface="Arial"/>
              <a:sym typeface="Arial"/>
            </a:endParaRPr>
          </a:p>
        </p:txBody>
      </p:sp>
      <p:grpSp>
        <p:nvGrpSpPr>
          <p:cNvPr id="720" name="Google Shape;720;p72"/>
          <p:cNvGrpSpPr/>
          <p:nvPr/>
        </p:nvGrpSpPr>
        <p:grpSpPr>
          <a:xfrm>
            <a:off x="13086251" y="4856269"/>
            <a:ext cx="3882227" cy="3882604"/>
            <a:chOff x="7936071" y="2944812"/>
            <a:chExt cx="2354351" cy="2354580"/>
          </a:xfrm>
        </p:grpSpPr>
        <p:sp>
          <p:nvSpPr>
            <p:cNvPr id="721" name="Google Shape;721;p72"/>
            <p:cNvSpPr/>
            <p:nvPr/>
          </p:nvSpPr>
          <p:spPr>
            <a:xfrm>
              <a:off x="8151107" y="2944812"/>
              <a:ext cx="2139315" cy="2354580"/>
            </a:xfrm>
            <a:custGeom>
              <a:avLst/>
              <a:gdLst/>
              <a:ahLst/>
              <a:cxnLst/>
              <a:rect l="l" t="t" r="r" b="b"/>
              <a:pathLst>
                <a:path w="2139315" h="2354579" extrusionOk="0">
                  <a:moveTo>
                    <a:pt x="961936" y="0"/>
                  </a:moveTo>
                  <a:lnTo>
                    <a:pt x="961936" y="588568"/>
                  </a:lnTo>
                  <a:lnTo>
                    <a:pt x="1009482" y="590488"/>
                  </a:lnTo>
                  <a:lnTo>
                    <a:pt x="1056333" y="596180"/>
                  </a:lnTo>
                  <a:lnTo>
                    <a:pt x="1102290" y="605541"/>
                  </a:lnTo>
                  <a:lnTo>
                    <a:pt x="1147155" y="618467"/>
                  </a:lnTo>
                  <a:lnTo>
                    <a:pt x="1190728" y="634856"/>
                  </a:lnTo>
                  <a:lnTo>
                    <a:pt x="1232811" y="654605"/>
                  </a:lnTo>
                  <a:lnTo>
                    <a:pt x="1273205" y="677611"/>
                  </a:lnTo>
                  <a:lnTo>
                    <a:pt x="1311712" y="703771"/>
                  </a:lnTo>
                  <a:lnTo>
                    <a:pt x="1348134" y="732983"/>
                  </a:lnTo>
                  <a:lnTo>
                    <a:pt x="1382271" y="765142"/>
                  </a:lnTo>
                  <a:lnTo>
                    <a:pt x="1413925" y="800147"/>
                  </a:lnTo>
                  <a:lnTo>
                    <a:pt x="1442897" y="837895"/>
                  </a:lnTo>
                  <a:lnTo>
                    <a:pt x="1469127" y="878466"/>
                  </a:lnTo>
                  <a:lnTo>
                    <a:pt x="1491630" y="920351"/>
                  </a:lnTo>
                  <a:lnTo>
                    <a:pt x="1510444" y="963337"/>
                  </a:lnTo>
                  <a:lnTo>
                    <a:pt x="1525605" y="1007213"/>
                  </a:lnTo>
                  <a:lnTo>
                    <a:pt x="1537150" y="1051769"/>
                  </a:lnTo>
                  <a:lnTo>
                    <a:pt x="1545115" y="1096794"/>
                  </a:lnTo>
                  <a:lnTo>
                    <a:pt x="1549536" y="1142075"/>
                  </a:lnTo>
                  <a:lnTo>
                    <a:pt x="1550451" y="1187403"/>
                  </a:lnTo>
                  <a:lnTo>
                    <a:pt x="1547895" y="1232566"/>
                  </a:lnTo>
                  <a:lnTo>
                    <a:pt x="1541905" y="1277353"/>
                  </a:lnTo>
                  <a:lnTo>
                    <a:pt x="1532517" y="1321552"/>
                  </a:lnTo>
                  <a:lnTo>
                    <a:pt x="1519769" y="1364954"/>
                  </a:lnTo>
                  <a:lnTo>
                    <a:pt x="1503696" y="1407346"/>
                  </a:lnTo>
                  <a:lnTo>
                    <a:pt x="1484335" y="1448518"/>
                  </a:lnTo>
                  <a:lnTo>
                    <a:pt x="1461723" y="1488258"/>
                  </a:lnTo>
                  <a:lnTo>
                    <a:pt x="1435895" y="1526356"/>
                  </a:lnTo>
                  <a:lnTo>
                    <a:pt x="1406889" y="1562600"/>
                  </a:lnTo>
                  <a:lnTo>
                    <a:pt x="1374741" y="1596779"/>
                  </a:lnTo>
                  <a:lnTo>
                    <a:pt x="1339488" y="1628682"/>
                  </a:lnTo>
                  <a:lnTo>
                    <a:pt x="1301165" y="1658099"/>
                  </a:lnTo>
                  <a:lnTo>
                    <a:pt x="1260594" y="1684326"/>
                  </a:lnTo>
                  <a:lnTo>
                    <a:pt x="1218710" y="1706829"/>
                  </a:lnTo>
                  <a:lnTo>
                    <a:pt x="1175724" y="1725642"/>
                  </a:lnTo>
                  <a:lnTo>
                    <a:pt x="1131848" y="1740802"/>
                  </a:lnTo>
                  <a:lnTo>
                    <a:pt x="1087292" y="1752346"/>
                  </a:lnTo>
                  <a:lnTo>
                    <a:pt x="1042269" y="1760311"/>
                  </a:lnTo>
                  <a:lnTo>
                    <a:pt x="996988" y="1764732"/>
                  </a:lnTo>
                  <a:lnTo>
                    <a:pt x="951660" y="1765647"/>
                  </a:lnTo>
                  <a:lnTo>
                    <a:pt x="906498" y="1763091"/>
                  </a:lnTo>
                  <a:lnTo>
                    <a:pt x="861712" y="1757102"/>
                  </a:lnTo>
                  <a:lnTo>
                    <a:pt x="817513" y="1747715"/>
                  </a:lnTo>
                  <a:lnTo>
                    <a:pt x="774112" y="1734967"/>
                  </a:lnTo>
                  <a:lnTo>
                    <a:pt x="731720" y="1718895"/>
                  </a:lnTo>
                  <a:lnTo>
                    <a:pt x="690548" y="1699534"/>
                  </a:lnTo>
                  <a:lnTo>
                    <a:pt x="650807" y="1676923"/>
                  </a:lnTo>
                  <a:lnTo>
                    <a:pt x="612709" y="1651096"/>
                  </a:lnTo>
                  <a:lnTo>
                    <a:pt x="576464" y="1622090"/>
                  </a:lnTo>
                  <a:lnTo>
                    <a:pt x="542284" y="1589943"/>
                  </a:lnTo>
                  <a:lnTo>
                    <a:pt x="510379" y="1554689"/>
                  </a:lnTo>
                  <a:lnTo>
                    <a:pt x="480961" y="1516367"/>
                  </a:lnTo>
                  <a:lnTo>
                    <a:pt x="0" y="1855597"/>
                  </a:lnTo>
                  <a:lnTo>
                    <a:pt x="29539" y="1895658"/>
                  </a:lnTo>
                  <a:lnTo>
                    <a:pt x="60591" y="1934254"/>
                  </a:lnTo>
                  <a:lnTo>
                    <a:pt x="93097" y="1971354"/>
                  </a:lnTo>
                  <a:lnTo>
                    <a:pt x="127002" y="2006928"/>
                  </a:lnTo>
                  <a:lnTo>
                    <a:pt x="162250" y="2040949"/>
                  </a:lnTo>
                  <a:lnTo>
                    <a:pt x="198783" y="2073387"/>
                  </a:lnTo>
                  <a:lnTo>
                    <a:pt x="236545" y="2104212"/>
                  </a:lnTo>
                  <a:lnTo>
                    <a:pt x="275481" y="2133396"/>
                  </a:lnTo>
                  <a:lnTo>
                    <a:pt x="315533" y="2160908"/>
                  </a:lnTo>
                  <a:lnTo>
                    <a:pt x="356646" y="2186720"/>
                  </a:lnTo>
                  <a:lnTo>
                    <a:pt x="398762" y="2210803"/>
                  </a:lnTo>
                  <a:lnTo>
                    <a:pt x="441826" y="2233127"/>
                  </a:lnTo>
                  <a:lnTo>
                    <a:pt x="485781" y="2253663"/>
                  </a:lnTo>
                  <a:lnTo>
                    <a:pt x="530571" y="2272383"/>
                  </a:lnTo>
                  <a:lnTo>
                    <a:pt x="576139" y="2289255"/>
                  </a:lnTo>
                  <a:lnTo>
                    <a:pt x="622429" y="2304253"/>
                  </a:lnTo>
                  <a:lnTo>
                    <a:pt x="669384" y="2317345"/>
                  </a:lnTo>
                  <a:lnTo>
                    <a:pt x="716949" y="2328503"/>
                  </a:lnTo>
                  <a:lnTo>
                    <a:pt x="765066" y="2337699"/>
                  </a:lnTo>
                  <a:lnTo>
                    <a:pt x="813680" y="2344901"/>
                  </a:lnTo>
                  <a:lnTo>
                    <a:pt x="862734" y="2350082"/>
                  </a:lnTo>
                  <a:lnTo>
                    <a:pt x="912171" y="2353212"/>
                  </a:lnTo>
                  <a:lnTo>
                    <a:pt x="961936" y="2354262"/>
                  </a:lnTo>
                  <a:lnTo>
                    <a:pt x="1010457" y="2353280"/>
                  </a:lnTo>
                  <a:lnTo>
                    <a:pt x="1058479" y="2350360"/>
                  </a:lnTo>
                  <a:lnTo>
                    <a:pt x="1105963" y="2345539"/>
                  </a:lnTo>
                  <a:lnTo>
                    <a:pt x="1152873" y="2338855"/>
                  </a:lnTo>
                  <a:lnTo>
                    <a:pt x="1199169" y="2330347"/>
                  </a:lnTo>
                  <a:lnTo>
                    <a:pt x="1244815" y="2320051"/>
                  </a:lnTo>
                  <a:lnTo>
                    <a:pt x="1289771" y="2308006"/>
                  </a:lnTo>
                  <a:lnTo>
                    <a:pt x="1334001" y="2294251"/>
                  </a:lnTo>
                  <a:lnTo>
                    <a:pt x="1377467" y="2278821"/>
                  </a:lnTo>
                  <a:lnTo>
                    <a:pt x="1420130" y="2261756"/>
                  </a:lnTo>
                  <a:lnTo>
                    <a:pt x="1461953" y="2243094"/>
                  </a:lnTo>
                  <a:lnTo>
                    <a:pt x="1502897" y="2222872"/>
                  </a:lnTo>
                  <a:lnTo>
                    <a:pt x="1542926" y="2201127"/>
                  </a:lnTo>
                  <a:lnTo>
                    <a:pt x="1582000" y="2177899"/>
                  </a:lnTo>
                  <a:lnTo>
                    <a:pt x="1620083" y="2153225"/>
                  </a:lnTo>
                  <a:lnTo>
                    <a:pt x="1657137" y="2127142"/>
                  </a:lnTo>
                  <a:lnTo>
                    <a:pt x="1693123" y="2099689"/>
                  </a:lnTo>
                  <a:lnTo>
                    <a:pt x="1728003" y="2070903"/>
                  </a:lnTo>
                  <a:lnTo>
                    <a:pt x="1761741" y="2040823"/>
                  </a:lnTo>
                  <a:lnTo>
                    <a:pt x="1794297" y="2009486"/>
                  </a:lnTo>
                  <a:lnTo>
                    <a:pt x="1825634" y="1976929"/>
                  </a:lnTo>
                  <a:lnTo>
                    <a:pt x="1855714" y="1943192"/>
                  </a:lnTo>
                  <a:lnTo>
                    <a:pt x="1884500" y="1908312"/>
                  </a:lnTo>
                  <a:lnTo>
                    <a:pt x="1911953" y="1872326"/>
                  </a:lnTo>
                  <a:lnTo>
                    <a:pt x="1938036" y="1835272"/>
                  </a:lnTo>
                  <a:lnTo>
                    <a:pt x="1962710" y="1797189"/>
                  </a:lnTo>
                  <a:lnTo>
                    <a:pt x="1985939" y="1758115"/>
                  </a:lnTo>
                  <a:lnTo>
                    <a:pt x="2007683" y="1718086"/>
                  </a:lnTo>
                  <a:lnTo>
                    <a:pt x="2027905" y="1677141"/>
                  </a:lnTo>
                  <a:lnTo>
                    <a:pt x="2046568" y="1635319"/>
                  </a:lnTo>
                  <a:lnTo>
                    <a:pt x="2063632" y="1592656"/>
                  </a:lnTo>
                  <a:lnTo>
                    <a:pt x="2079062" y="1549190"/>
                  </a:lnTo>
                  <a:lnTo>
                    <a:pt x="2092818" y="1504960"/>
                  </a:lnTo>
                  <a:lnTo>
                    <a:pt x="2104862" y="1460003"/>
                  </a:lnTo>
                  <a:lnTo>
                    <a:pt x="2115158" y="1414358"/>
                  </a:lnTo>
                  <a:lnTo>
                    <a:pt x="2123666" y="1368062"/>
                  </a:lnTo>
                  <a:lnTo>
                    <a:pt x="2130350" y="1321152"/>
                  </a:lnTo>
                  <a:lnTo>
                    <a:pt x="2135171" y="1273668"/>
                  </a:lnTo>
                  <a:lnTo>
                    <a:pt x="2138091" y="1225646"/>
                  </a:lnTo>
                  <a:lnTo>
                    <a:pt x="2139073" y="1177124"/>
                  </a:lnTo>
                  <a:lnTo>
                    <a:pt x="2138091" y="1128604"/>
                  </a:lnTo>
                  <a:lnTo>
                    <a:pt x="2135171" y="1080583"/>
                  </a:lnTo>
                  <a:lnTo>
                    <a:pt x="2130350" y="1033099"/>
                  </a:lnTo>
                  <a:lnTo>
                    <a:pt x="2123666" y="986191"/>
                  </a:lnTo>
                  <a:lnTo>
                    <a:pt x="2115158" y="939895"/>
                  </a:lnTo>
                  <a:lnTo>
                    <a:pt x="2104862" y="894250"/>
                  </a:lnTo>
                  <a:lnTo>
                    <a:pt x="2092818" y="849294"/>
                  </a:lnTo>
                  <a:lnTo>
                    <a:pt x="2079062" y="805065"/>
                  </a:lnTo>
                  <a:lnTo>
                    <a:pt x="2063632" y="761600"/>
                  </a:lnTo>
                  <a:lnTo>
                    <a:pt x="2046568" y="718938"/>
                  </a:lnTo>
                  <a:lnTo>
                    <a:pt x="2027905" y="677115"/>
                  </a:lnTo>
                  <a:lnTo>
                    <a:pt x="2007683" y="636171"/>
                  </a:lnTo>
                  <a:lnTo>
                    <a:pt x="1985939" y="596143"/>
                  </a:lnTo>
                  <a:lnTo>
                    <a:pt x="1962710" y="557069"/>
                  </a:lnTo>
                  <a:lnTo>
                    <a:pt x="1938036" y="518986"/>
                  </a:lnTo>
                  <a:lnTo>
                    <a:pt x="1911953" y="481933"/>
                  </a:lnTo>
                  <a:lnTo>
                    <a:pt x="1884500" y="445948"/>
                  </a:lnTo>
                  <a:lnTo>
                    <a:pt x="1855714" y="411067"/>
                  </a:lnTo>
                  <a:lnTo>
                    <a:pt x="1825634" y="377330"/>
                  </a:lnTo>
                  <a:lnTo>
                    <a:pt x="1794297" y="344774"/>
                  </a:lnTo>
                  <a:lnTo>
                    <a:pt x="1761741" y="313437"/>
                  </a:lnTo>
                  <a:lnTo>
                    <a:pt x="1728003" y="283357"/>
                  </a:lnTo>
                  <a:lnTo>
                    <a:pt x="1693123" y="254572"/>
                  </a:lnTo>
                  <a:lnTo>
                    <a:pt x="1657137" y="227119"/>
                  </a:lnTo>
                  <a:lnTo>
                    <a:pt x="1620083" y="201036"/>
                  </a:lnTo>
                  <a:lnTo>
                    <a:pt x="1582000" y="176362"/>
                  </a:lnTo>
                  <a:lnTo>
                    <a:pt x="1542926" y="153134"/>
                  </a:lnTo>
                  <a:lnTo>
                    <a:pt x="1502897" y="131390"/>
                  </a:lnTo>
                  <a:lnTo>
                    <a:pt x="1461953" y="111167"/>
                  </a:lnTo>
                  <a:lnTo>
                    <a:pt x="1420130" y="92505"/>
                  </a:lnTo>
                  <a:lnTo>
                    <a:pt x="1377467" y="75440"/>
                  </a:lnTo>
                  <a:lnTo>
                    <a:pt x="1334001" y="60011"/>
                  </a:lnTo>
                  <a:lnTo>
                    <a:pt x="1289771" y="46255"/>
                  </a:lnTo>
                  <a:lnTo>
                    <a:pt x="1244815" y="34210"/>
                  </a:lnTo>
                  <a:lnTo>
                    <a:pt x="1199169" y="23915"/>
                  </a:lnTo>
                  <a:lnTo>
                    <a:pt x="1152873" y="15406"/>
                  </a:lnTo>
                  <a:lnTo>
                    <a:pt x="1105963" y="8723"/>
                  </a:lnTo>
                  <a:lnTo>
                    <a:pt x="1058479" y="3902"/>
                  </a:lnTo>
                  <a:lnTo>
                    <a:pt x="1010457" y="981"/>
                  </a:lnTo>
                  <a:lnTo>
                    <a:pt x="961936" y="0"/>
                  </a:lnTo>
                  <a:close/>
                </a:path>
              </a:pathLst>
            </a:custGeom>
            <a:solidFill>
              <a:srgbClr val="00133E"/>
            </a:solid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2968" b="0" i="0" u="none" strike="noStrike" cap="none">
                <a:solidFill>
                  <a:srgbClr val="000000"/>
                </a:solidFill>
                <a:latin typeface="Arial"/>
                <a:ea typeface="Arial"/>
                <a:cs typeface="Arial"/>
                <a:sym typeface="Arial"/>
              </a:endParaRPr>
            </a:p>
          </p:txBody>
        </p:sp>
        <p:sp>
          <p:nvSpPr>
            <p:cNvPr id="722" name="Google Shape;722;p72"/>
            <p:cNvSpPr/>
            <p:nvPr/>
          </p:nvSpPr>
          <p:spPr>
            <a:xfrm>
              <a:off x="8151107" y="2944812"/>
              <a:ext cx="2139315" cy="2354580"/>
            </a:xfrm>
            <a:custGeom>
              <a:avLst/>
              <a:gdLst/>
              <a:ahLst/>
              <a:cxnLst/>
              <a:rect l="l" t="t" r="r" b="b"/>
              <a:pathLst>
                <a:path w="2139315" h="2354579" extrusionOk="0">
                  <a:moveTo>
                    <a:pt x="961936" y="0"/>
                  </a:moveTo>
                  <a:lnTo>
                    <a:pt x="1010457" y="981"/>
                  </a:lnTo>
                  <a:lnTo>
                    <a:pt x="1058479" y="3902"/>
                  </a:lnTo>
                  <a:lnTo>
                    <a:pt x="1105963" y="8723"/>
                  </a:lnTo>
                  <a:lnTo>
                    <a:pt x="1152873" y="15406"/>
                  </a:lnTo>
                  <a:lnTo>
                    <a:pt x="1199169" y="23915"/>
                  </a:lnTo>
                  <a:lnTo>
                    <a:pt x="1244815" y="34210"/>
                  </a:lnTo>
                  <a:lnTo>
                    <a:pt x="1289771" y="46255"/>
                  </a:lnTo>
                  <a:lnTo>
                    <a:pt x="1334001" y="60011"/>
                  </a:lnTo>
                  <a:lnTo>
                    <a:pt x="1377467" y="75440"/>
                  </a:lnTo>
                  <a:lnTo>
                    <a:pt x="1420130" y="92505"/>
                  </a:lnTo>
                  <a:lnTo>
                    <a:pt x="1461953" y="111167"/>
                  </a:lnTo>
                  <a:lnTo>
                    <a:pt x="1502897" y="131390"/>
                  </a:lnTo>
                  <a:lnTo>
                    <a:pt x="1542926" y="153134"/>
                  </a:lnTo>
                  <a:lnTo>
                    <a:pt x="1582000" y="176362"/>
                  </a:lnTo>
                  <a:lnTo>
                    <a:pt x="1620083" y="201036"/>
                  </a:lnTo>
                  <a:lnTo>
                    <a:pt x="1657137" y="227119"/>
                  </a:lnTo>
                  <a:lnTo>
                    <a:pt x="1693123" y="254572"/>
                  </a:lnTo>
                  <a:lnTo>
                    <a:pt x="1728003" y="283357"/>
                  </a:lnTo>
                  <a:lnTo>
                    <a:pt x="1761741" y="313437"/>
                  </a:lnTo>
                  <a:lnTo>
                    <a:pt x="1794297" y="344774"/>
                  </a:lnTo>
                  <a:lnTo>
                    <a:pt x="1825634" y="377330"/>
                  </a:lnTo>
                  <a:lnTo>
                    <a:pt x="1855714" y="411067"/>
                  </a:lnTo>
                  <a:lnTo>
                    <a:pt x="1884500" y="445948"/>
                  </a:lnTo>
                  <a:lnTo>
                    <a:pt x="1911953" y="481933"/>
                  </a:lnTo>
                  <a:lnTo>
                    <a:pt x="1938036" y="518986"/>
                  </a:lnTo>
                  <a:lnTo>
                    <a:pt x="1962710" y="557069"/>
                  </a:lnTo>
                  <a:lnTo>
                    <a:pt x="1985939" y="596143"/>
                  </a:lnTo>
                  <a:lnTo>
                    <a:pt x="2007683" y="636171"/>
                  </a:lnTo>
                  <a:lnTo>
                    <a:pt x="2027905" y="677115"/>
                  </a:lnTo>
                  <a:lnTo>
                    <a:pt x="2046568" y="718938"/>
                  </a:lnTo>
                  <a:lnTo>
                    <a:pt x="2063632" y="761600"/>
                  </a:lnTo>
                  <a:lnTo>
                    <a:pt x="2079062" y="805065"/>
                  </a:lnTo>
                  <a:lnTo>
                    <a:pt x="2092818" y="849294"/>
                  </a:lnTo>
                  <a:lnTo>
                    <a:pt x="2104862" y="894250"/>
                  </a:lnTo>
                  <a:lnTo>
                    <a:pt x="2115158" y="939895"/>
                  </a:lnTo>
                  <a:lnTo>
                    <a:pt x="2123666" y="986191"/>
                  </a:lnTo>
                  <a:lnTo>
                    <a:pt x="2130350" y="1033099"/>
                  </a:lnTo>
                  <a:lnTo>
                    <a:pt x="2135171" y="1080583"/>
                  </a:lnTo>
                  <a:lnTo>
                    <a:pt x="2138091" y="1128604"/>
                  </a:lnTo>
                  <a:lnTo>
                    <a:pt x="2139073" y="1177124"/>
                  </a:lnTo>
                  <a:lnTo>
                    <a:pt x="2138091" y="1225646"/>
                  </a:lnTo>
                  <a:lnTo>
                    <a:pt x="2135171" y="1273668"/>
                  </a:lnTo>
                  <a:lnTo>
                    <a:pt x="2130350" y="1321152"/>
                  </a:lnTo>
                  <a:lnTo>
                    <a:pt x="2123666" y="1368062"/>
                  </a:lnTo>
                  <a:lnTo>
                    <a:pt x="2115158" y="1414358"/>
                  </a:lnTo>
                  <a:lnTo>
                    <a:pt x="2104862" y="1460003"/>
                  </a:lnTo>
                  <a:lnTo>
                    <a:pt x="2092818" y="1504960"/>
                  </a:lnTo>
                  <a:lnTo>
                    <a:pt x="2079062" y="1549190"/>
                  </a:lnTo>
                  <a:lnTo>
                    <a:pt x="2063632" y="1592656"/>
                  </a:lnTo>
                  <a:lnTo>
                    <a:pt x="2046568" y="1635319"/>
                  </a:lnTo>
                  <a:lnTo>
                    <a:pt x="2027905" y="1677141"/>
                  </a:lnTo>
                  <a:lnTo>
                    <a:pt x="2007683" y="1718086"/>
                  </a:lnTo>
                  <a:lnTo>
                    <a:pt x="1985939" y="1758115"/>
                  </a:lnTo>
                  <a:lnTo>
                    <a:pt x="1962710" y="1797189"/>
                  </a:lnTo>
                  <a:lnTo>
                    <a:pt x="1938036" y="1835272"/>
                  </a:lnTo>
                  <a:lnTo>
                    <a:pt x="1911953" y="1872326"/>
                  </a:lnTo>
                  <a:lnTo>
                    <a:pt x="1884500" y="1908312"/>
                  </a:lnTo>
                  <a:lnTo>
                    <a:pt x="1855714" y="1943192"/>
                  </a:lnTo>
                  <a:lnTo>
                    <a:pt x="1825634" y="1976929"/>
                  </a:lnTo>
                  <a:lnTo>
                    <a:pt x="1794297" y="2009486"/>
                  </a:lnTo>
                  <a:lnTo>
                    <a:pt x="1761741" y="2040823"/>
                  </a:lnTo>
                  <a:lnTo>
                    <a:pt x="1728003" y="2070903"/>
                  </a:lnTo>
                  <a:lnTo>
                    <a:pt x="1693123" y="2099689"/>
                  </a:lnTo>
                  <a:lnTo>
                    <a:pt x="1657137" y="2127142"/>
                  </a:lnTo>
                  <a:lnTo>
                    <a:pt x="1620083" y="2153225"/>
                  </a:lnTo>
                  <a:lnTo>
                    <a:pt x="1582000" y="2177899"/>
                  </a:lnTo>
                  <a:lnTo>
                    <a:pt x="1542926" y="2201127"/>
                  </a:lnTo>
                  <a:lnTo>
                    <a:pt x="1502897" y="2222872"/>
                  </a:lnTo>
                  <a:lnTo>
                    <a:pt x="1461953" y="2243094"/>
                  </a:lnTo>
                  <a:lnTo>
                    <a:pt x="1420130" y="2261756"/>
                  </a:lnTo>
                  <a:lnTo>
                    <a:pt x="1377467" y="2278821"/>
                  </a:lnTo>
                  <a:lnTo>
                    <a:pt x="1334001" y="2294251"/>
                  </a:lnTo>
                  <a:lnTo>
                    <a:pt x="1289771" y="2308006"/>
                  </a:lnTo>
                  <a:lnTo>
                    <a:pt x="1244815" y="2320051"/>
                  </a:lnTo>
                  <a:lnTo>
                    <a:pt x="1199169" y="2330347"/>
                  </a:lnTo>
                  <a:lnTo>
                    <a:pt x="1152873" y="2338855"/>
                  </a:lnTo>
                  <a:lnTo>
                    <a:pt x="1105963" y="2345539"/>
                  </a:lnTo>
                  <a:lnTo>
                    <a:pt x="1058479" y="2350360"/>
                  </a:lnTo>
                  <a:lnTo>
                    <a:pt x="1010457" y="2353280"/>
                  </a:lnTo>
                  <a:lnTo>
                    <a:pt x="961936" y="2354262"/>
                  </a:lnTo>
                  <a:lnTo>
                    <a:pt x="912171" y="2353212"/>
                  </a:lnTo>
                  <a:lnTo>
                    <a:pt x="862734" y="2350082"/>
                  </a:lnTo>
                  <a:lnTo>
                    <a:pt x="813680" y="2344901"/>
                  </a:lnTo>
                  <a:lnTo>
                    <a:pt x="765066" y="2337699"/>
                  </a:lnTo>
                  <a:lnTo>
                    <a:pt x="716949" y="2328503"/>
                  </a:lnTo>
                  <a:lnTo>
                    <a:pt x="669384" y="2317345"/>
                  </a:lnTo>
                  <a:lnTo>
                    <a:pt x="622429" y="2304253"/>
                  </a:lnTo>
                  <a:lnTo>
                    <a:pt x="576139" y="2289255"/>
                  </a:lnTo>
                  <a:lnTo>
                    <a:pt x="530571" y="2272383"/>
                  </a:lnTo>
                  <a:lnTo>
                    <a:pt x="485781" y="2253663"/>
                  </a:lnTo>
                  <a:lnTo>
                    <a:pt x="441826" y="2233127"/>
                  </a:lnTo>
                  <a:lnTo>
                    <a:pt x="398762" y="2210803"/>
                  </a:lnTo>
                  <a:lnTo>
                    <a:pt x="356646" y="2186720"/>
                  </a:lnTo>
                  <a:lnTo>
                    <a:pt x="315533" y="2160908"/>
                  </a:lnTo>
                  <a:lnTo>
                    <a:pt x="275481" y="2133396"/>
                  </a:lnTo>
                  <a:lnTo>
                    <a:pt x="236545" y="2104212"/>
                  </a:lnTo>
                  <a:lnTo>
                    <a:pt x="198783" y="2073387"/>
                  </a:lnTo>
                  <a:lnTo>
                    <a:pt x="162250" y="2040949"/>
                  </a:lnTo>
                  <a:lnTo>
                    <a:pt x="127002" y="2006928"/>
                  </a:lnTo>
                  <a:lnTo>
                    <a:pt x="93097" y="1971354"/>
                  </a:lnTo>
                  <a:lnTo>
                    <a:pt x="60591" y="1934254"/>
                  </a:lnTo>
                  <a:lnTo>
                    <a:pt x="29539" y="1895658"/>
                  </a:lnTo>
                  <a:lnTo>
                    <a:pt x="0" y="1855597"/>
                  </a:lnTo>
                  <a:lnTo>
                    <a:pt x="480961" y="1516367"/>
                  </a:lnTo>
                  <a:lnTo>
                    <a:pt x="510379" y="1554689"/>
                  </a:lnTo>
                  <a:lnTo>
                    <a:pt x="542284" y="1589943"/>
                  </a:lnTo>
                  <a:lnTo>
                    <a:pt x="576464" y="1622090"/>
                  </a:lnTo>
                  <a:lnTo>
                    <a:pt x="612709" y="1651096"/>
                  </a:lnTo>
                  <a:lnTo>
                    <a:pt x="650807" y="1676923"/>
                  </a:lnTo>
                  <a:lnTo>
                    <a:pt x="690548" y="1699534"/>
                  </a:lnTo>
                  <a:lnTo>
                    <a:pt x="731720" y="1718895"/>
                  </a:lnTo>
                  <a:lnTo>
                    <a:pt x="774112" y="1734967"/>
                  </a:lnTo>
                  <a:lnTo>
                    <a:pt x="817513" y="1747715"/>
                  </a:lnTo>
                  <a:lnTo>
                    <a:pt x="861712" y="1757102"/>
                  </a:lnTo>
                  <a:lnTo>
                    <a:pt x="906498" y="1763091"/>
                  </a:lnTo>
                  <a:lnTo>
                    <a:pt x="951660" y="1765647"/>
                  </a:lnTo>
                  <a:lnTo>
                    <a:pt x="996988" y="1764732"/>
                  </a:lnTo>
                  <a:lnTo>
                    <a:pt x="1042269" y="1760311"/>
                  </a:lnTo>
                  <a:lnTo>
                    <a:pt x="1087292" y="1752346"/>
                  </a:lnTo>
                  <a:lnTo>
                    <a:pt x="1131848" y="1740802"/>
                  </a:lnTo>
                  <a:lnTo>
                    <a:pt x="1175724" y="1725642"/>
                  </a:lnTo>
                  <a:lnTo>
                    <a:pt x="1218710" y="1706829"/>
                  </a:lnTo>
                  <a:lnTo>
                    <a:pt x="1260594" y="1684326"/>
                  </a:lnTo>
                  <a:lnTo>
                    <a:pt x="1301165" y="1658099"/>
                  </a:lnTo>
                  <a:lnTo>
                    <a:pt x="1339488" y="1628682"/>
                  </a:lnTo>
                  <a:lnTo>
                    <a:pt x="1374741" y="1596779"/>
                  </a:lnTo>
                  <a:lnTo>
                    <a:pt x="1406889" y="1562600"/>
                  </a:lnTo>
                  <a:lnTo>
                    <a:pt x="1435895" y="1526356"/>
                  </a:lnTo>
                  <a:lnTo>
                    <a:pt x="1461723" y="1488258"/>
                  </a:lnTo>
                  <a:lnTo>
                    <a:pt x="1484335" y="1448518"/>
                  </a:lnTo>
                  <a:lnTo>
                    <a:pt x="1503696" y="1407346"/>
                  </a:lnTo>
                  <a:lnTo>
                    <a:pt x="1519769" y="1364954"/>
                  </a:lnTo>
                  <a:lnTo>
                    <a:pt x="1532517" y="1321552"/>
                  </a:lnTo>
                  <a:lnTo>
                    <a:pt x="1541905" y="1277353"/>
                  </a:lnTo>
                  <a:lnTo>
                    <a:pt x="1547895" y="1232566"/>
                  </a:lnTo>
                  <a:lnTo>
                    <a:pt x="1550451" y="1187403"/>
                  </a:lnTo>
                  <a:lnTo>
                    <a:pt x="1549536" y="1142075"/>
                  </a:lnTo>
                  <a:lnTo>
                    <a:pt x="1545115" y="1096794"/>
                  </a:lnTo>
                  <a:lnTo>
                    <a:pt x="1537150" y="1051769"/>
                  </a:lnTo>
                  <a:lnTo>
                    <a:pt x="1525605" y="1007213"/>
                  </a:lnTo>
                  <a:lnTo>
                    <a:pt x="1510444" y="963337"/>
                  </a:lnTo>
                  <a:lnTo>
                    <a:pt x="1491630" y="920351"/>
                  </a:lnTo>
                  <a:lnTo>
                    <a:pt x="1469127" y="878466"/>
                  </a:lnTo>
                  <a:lnTo>
                    <a:pt x="1442897" y="837895"/>
                  </a:lnTo>
                  <a:lnTo>
                    <a:pt x="1413925" y="800147"/>
                  </a:lnTo>
                  <a:lnTo>
                    <a:pt x="1382271" y="765142"/>
                  </a:lnTo>
                  <a:lnTo>
                    <a:pt x="1348134" y="732983"/>
                  </a:lnTo>
                  <a:lnTo>
                    <a:pt x="1311712" y="703771"/>
                  </a:lnTo>
                  <a:lnTo>
                    <a:pt x="1273205" y="677611"/>
                  </a:lnTo>
                  <a:lnTo>
                    <a:pt x="1232811" y="654605"/>
                  </a:lnTo>
                  <a:lnTo>
                    <a:pt x="1190728" y="634856"/>
                  </a:lnTo>
                  <a:lnTo>
                    <a:pt x="1147155" y="618467"/>
                  </a:lnTo>
                  <a:lnTo>
                    <a:pt x="1102290" y="605541"/>
                  </a:lnTo>
                  <a:lnTo>
                    <a:pt x="1056333" y="596180"/>
                  </a:lnTo>
                  <a:lnTo>
                    <a:pt x="1009482" y="590488"/>
                  </a:lnTo>
                  <a:lnTo>
                    <a:pt x="961936" y="588568"/>
                  </a:lnTo>
                  <a:lnTo>
                    <a:pt x="961936" y="0"/>
                  </a:lnTo>
                  <a:close/>
                </a:path>
              </a:pathLst>
            </a:custGeom>
            <a:noFill/>
            <a:ln w="19800" cap="flat" cmpd="sng">
              <a:solidFill>
                <a:srgbClr val="000000"/>
              </a:solidFill>
              <a:prstDash val="solid"/>
              <a:round/>
              <a:headEnd type="none" w="sm" len="sm"/>
              <a:tailEnd type="none" w="sm" len="sm"/>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2968" b="0" i="0" u="none" strike="noStrike" cap="none">
                <a:solidFill>
                  <a:srgbClr val="000000"/>
                </a:solidFill>
                <a:latin typeface="Arial"/>
                <a:ea typeface="Arial"/>
                <a:cs typeface="Arial"/>
                <a:sym typeface="Arial"/>
              </a:endParaRPr>
            </a:p>
          </p:txBody>
        </p:sp>
        <p:sp>
          <p:nvSpPr>
            <p:cNvPr id="723" name="Google Shape;723;p72"/>
            <p:cNvSpPr/>
            <p:nvPr/>
          </p:nvSpPr>
          <p:spPr>
            <a:xfrm>
              <a:off x="7936071" y="3666326"/>
              <a:ext cx="696595" cy="1134110"/>
            </a:xfrm>
            <a:custGeom>
              <a:avLst/>
              <a:gdLst/>
              <a:ahLst/>
              <a:cxnLst/>
              <a:rect l="l" t="t" r="r" b="b"/>
              <a:pathLst>
                <a:path w="696595" h="1134110" extrusionOk="0">
                  <a:moveTo>
                    <a:pt x="91591" y="0"/>
                  </a:moveTo>
                  <a:lnTo>
                    <a:pt x="73024" y="47027"/>
                  </a:lnTo>
                  <a:lnTo>
                    <a:pt x="56572" y="94557"/>
                  </a:lnTo>
                  <a:lnTo>
                    <a:pt x="42226" y="142523"/>
                  </a:lnTo>
                  <a:lnTo>
                    <a:pt x="29980" y="190860"/>
                  </a:lnTo>
                  <a:lnTo>
                    <a:pt x="19827" y="239500"/>
                  </a:lnTo>
                  <a:lnTo>
                    <a:pt x="11760" y="288380"/>
                  </a:lnTo>
                  <a:lnTo>
                    <a:pt x="5771" y="337433"/>
                  </a:lnTo>
                  <a:lnTo>
                    <a:pt x="1853" y="386593"/>
                  </a:lnTo>
                  <a:lnTo>
                    <a:pt x="0" y="435795"/>
                  </a:lnTo>
                  <a:lnTo>
                    <a:pt x="203" y="484972"/>
                  </a:lnTo>
                  <a:lnTo>
                    <a:pt x="2456" y="534060"/>
                  </a:lnTo>
                  <a:lnTo>
                    <a:pt x="6752" y="582991"/>
                  </a:lnTo>
                  <a:lnTo>
                    <a:pt x="13084" y="631702"/>
                  </a:lnTo>
                  <a:lnTo>
                    <a:pt x="21444" y="680124"/>
                  </a:lnTo>
                  <a:lnTo>
                    <a:pt x="31825" y="728194"/>
                  </a:lnTo>
                  <a:lnTo>
                    <a:pt x="44220" y="775845"/>
                  </a:lnTo>
                  <a:lnTo>
                    <a:pt x="58623" y="823012"/>
                  </a:lnTo>
                  <a:lnTo>
                    <a:pt x="75025" y="869628"/>
                  </a:lnTo>
                  <a:lnTo>
                    <a:pt x="93420" y="915628"/>
                  </a:lnTo>
                  <a:lnTo>
                    <a:pt x="113800" y="960946"/>
                  </a:lnTo>
                  <a:lnTo>
                    <a:pt x="136159" y="1005516"/>
                  </a:lnTo>
                  <a:lnTo>
                    <a:pt x="160490" y="1049273"/>
                  </a:lnTo>
                  <a:lnTo>
                    <a:pt x="186784" y="1092151"/>
                  </a:lnTo>
                  <a:lnTo>
                    <a:pt x="215035" y="1134084"/>
                  </a:lnTo>
                  <a:lnTo>
                    <a:pt x="696010" y="794854"/>
                  </a:lnTo>
                  <a:lnTo>
                    <a:pt x="668735" y="752448"/>
                  </a:lnTo>
                  <a:lnTo>
                    <a:pt x="645390" y="708283"/>
                  </a:lnTo>
                  <a:lnTo>
                    <a:pt x="626001" y="662624"/>
                  </a:lnTo>
                  <a:lnTo>
                    <a:pt x="610598" y="615732"/>
                  </a:lnTo>
                  <a:lnTo>
                    <a:pt x="599208" y="567872"/>
                  </a:lnTo>
                  <a:lnTo>
                    <a:pt x="591862" y="519306"/>
                  </a:lnTo>
                  <a:lnTo>
                    <a:pt x="588586" y="470297"/>
                  </a:lnTo>
                  <a:lnTo>
                    <a:pt x="589411" y="421108"/>
                  </a:lnTo>
                  <a:lnTo>
                    <a:pt x="594363" y="372002"/>
                  </a:lnTo>
                  <a:lnTo>
                    <a:pt x="603472" y="323242"/>
                  </a:lnTo>
                  <a:lnTo>
                    <a:pt x="616767" y="275091"/>
                  </a:lnTo>
                  <a:lnTo>
                    <a:pt x="634275" y="227812"/>
                  </a:lnTo>
                  <a:lnTo>
                    <a:pt x="91591" y="0"/>
                  </a:lnTo>
                  <a:close/>
                </a:path>
              </a:pathLst>
            </a:custGeom>
            <a:solidFill>
              <a:srgbClr val="4471C4"/>
            </a:solid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2968" b="0" i="0" u="none" strike="noStrike" cap="none">
                <a:solidFill>
                  <a:srgbClr val="000000"/>
                </a:solidFill>
                <a:latin typeface="Arial"/>
                <a:ea typeface="Arial"/>
                <a:cs typeface="Arial"/>
                <a:sym typeface="Arial"/>
              </a:endParaRPr>
            </a:p>
          </p:txBody>
        </p:sp>
        <p:sp>
          <p:nvSpPr>
            <p:cNvPr id="724" name="Google Shape;724;p72"/>
            <p:cNvSpPr/>
            <p:nvPr/>
          </p:nvSpPr>
          <p:spPr>
            <a:xfrm>
              <a:off x="7936071" y="3666326"/>
              <a:ext cx="696595" cy="1134110"/>
            </a:xfrm>
            <a:custGeom>
              <a:avLst/>
              <a:gdLst/>
              <a:ahLst/>
              <a:cxnLst/>
              <a:rect l="l" t="t" r="r" b="b"/>
              <a:pathLst>
                <a:path w="696595" h="1134110" extrusionOk="0">
                  <a:moveTo>
                    <a:pt x="215035" y="1134084"/>
                  </a:moveTo>
                  <a:lnTo>
                    <a:pt x="186784" y="1092151"/>
                  </a:lnTo>
                  <a:lnTo>
                    <a:pt x="160490" y="1049273"/>
                  </a:lnTo>
                  <a:lnTo>
                    <a:pt x="136159" y="1005516"/>
                  </a:lnTo>
                  <a:lnTo>
                    <a:pt x="113800" y="960946"/>
                  </a:lnTo>
                  <a:lnTo>
                    <a:pt x="93420" y="915628"/>
                  </a:lnTo>
                  <a:lnTo>
                    <a:pt x="75025" y="869628"/>
                  </a:lnTo>
                  <a:lnTo>
                    <a:pt x="58623" y="823012"/>
                  </a:lnTo>
                  <a:lnTo>
                    <a:pt x="44220" y="775845"/>
                  </a:lnTo>
                  <a:lnTo>
                    <a:pt x="31825" y="728194"/>
                  </a:lnTo>
                  <a:lnTo>
                    <a:pt x="21444" y="680124"/>
                  </a:lnTo>
                  <a:lnTo>
                    <a:pt x="13084" y="631702"/>
                  </a:lnTo>
                  <a:lnTo>
                    <a:pt x="6752" y="582991"/>
                  </a:lnTo>
                  <a:lnTo>
                    <a:pt x="2456" y="534060"/>
                  </a:lnTo>
                  <a:lnTo>
                    <a:pt x="203" y="484972"/>
                  </a:lnTo>
                  <a:lnTo>
                    <a:pt x="0" y="435795"/>
                  </a:lnTo>
                  <a:lnTo>
                    <a:pt x="1853" y="386593"/>
                  </a:lnTo>
                  <a:lnTo>
                    <a:pt x="5771" y="337433"/>
                  </a:lnTo>
                  <a:lnTo>
                    <a:pt x="11760" y="288380"/>
                  </a:lnTo>
                  <a:lnTo>
                    <a:pt x="19827" y="239500"/>
                  </a:lnTo>
                  <a:lnTo>
                    <a:pt x="29980" y="190860"/>
                  </a:lnTo>
                  <a:lnTo>
                    <a:pt x="42226" y="142523"/>
                  </a:lnTo>
                  <a:lnTo>
                    <a:pt x="56572" y="94557"/>
                  </a:lnTo>
                  <a:lnTo>
                    <a:pt x="73024" y="47027"/>
                  </a:lnTo>
                  <a:lnTo>
                    <a:pt x="91591" y="0"/>
                  </a:lnTo>
                  <a:lnTo>
                    <a:pt x="634275" y="227812"/>
                  </a:lnTo>
                  <a:lnTo>
                    <a:pt x="616767" y="275091"/>
                  </a:lnTo>
                  <a:lnTo>
                    <a:pt x="603472" y="323242"/>
                  </a:lnTo>
                  <a:lnTo>
                    <a:pt x="594363" y="372002"/>
                  </a:lnTo>
                  <a:lnTo>
                    <a:pt x="589411" y="421108"/>
                  </a:lnTo>
                  <a:lnTo>
                    <a:pt x="588586" y="470297"/>
                  </a:lnTo>
                  <a:lnTo>
                    <a:pt x="591862" y="519306"/>
                  </a:lnTo>
                  <a:lnTo>
                    <a:pt x="599208" y="567872"/>
                  </a:lnTo>
                  <a:lnTo>
                    <a:pt x="610598" y="615732"/>
                  </a:lnTo>
                  <a:lnTo>
                    <a:pt x="626001" y="662624"/>
                  </a:lnTo>
                  <a:lnTo>
                    <a:pt x="645390" y="708283"/>
                  </a:lnTo>
                  <a:lnTo>
                    <a:pt x="668735" y="752448"/>
                  </a:lnTo>
                  <a:lnTo>
                    <a:pt x="696010" y="794854"/>
                  </a:lnTo>
                  <a:lnTo>
                    <a:pt x="215035" y="1134084"/>
                  </a:lnTo>
                  <a:close/>
                </a:path>
              </a:pathLst>
            </a:custGeom>
            <a:noFill/>
            <a:ln w="19800" cap="flat" cmpd="sng">
              <a:solidFill>
                <a:srgbClr val="000000"/>
              </a:solidFill>
              <a:prstDash val="solid"/>
              <a:round/>
              <a:headEnd type="none" w="sm" len="sm"/>
              <a:tailEnd type="none" w="sm" len="sm"/>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2968" b="0" i="0" u="none" strike="noStrike" cap="none">
                <a:solidFill>
                  <a:srgbClr val="000000"/>
                </a:solidFill>
                <a:latin typeface="Arial"/>
                <a:ea typeface="Arial"/>
                <a:cs typeface="Arial"/>
                <a:sym typeface="Arial"/>
              </a:endParaRPr>
            </a:p>
          </p:txBody>
        </p:sp>
        <p:sp>
          <p:nvSpPr>
            <p:cNvPr id="725" name="Google Shape;725;p72"/>
            <p:cNvSpPr/>
            <p:nvPr/>
          </p:nvSpPr>
          <p:spPr>
            <a:xfrm>
              <a:off x="8027662" y="3068029"/>
              <a:ext cx="823594" cy="826135"/>
            </a:xfrm>
            <a:custGeom>
              <a:avLst/>
              <a:gdLst/>
              <a:ahLst/>
              <a:cxnLst/>
              <a:rect l="l" t="t" r="r" b="b"/>
              <a:pathLst>
                <a:path w="823595" h="826135" extrusionOk="0">
                  <a:moveTo>
                    <a:pt x="561086" y="0"/>
                  </a:moveTo>
                  <a:lnTo>
                    <a:pt x="517052" y="23076"/>
                  </a:lnTo>
                  <a:lnTo>
                    <a:pt x="474176" y="47904"/>
                  </a:lnTo>
                  <a:lnTo>
                    <a:pt x="432500" y="74435"/>
                  </a:lnTo>
                  <a:lnTo>
                    <a:pt x="392071" y="102623"/>
                  </a:lnTo>
                  <a:lnTo>
                    <a:pt x="352931" y="132420"/>
                  </a:lnTo>
                  <a:lnTo>
                    <a:pt x="315126" y="163778"/>
                  </a:lnTo>
                  <a:lnTo>
                    <a:pt x="278699" y="196652"/>
                  </a:lnTo>
                  <a:lnTo>
                    <a:pt x="243695" y="230993"/>
                  </a:lnTo>
                  <a:lnTo>
                    <a:pt x="210158" y="266754"/>
                  </a:lnTo>
                  <a:lnTo>
                    <a:pt x="178133" y="303888"/>
                  </a:lnTo>
                  <a:lnTo>
                    <a:pt x="147663" y="342347"/>
                  </a:lnTo>
                  <a:lnTo>
                    <a:pt x="118794" y="382085"/>
                  </a:lnTo>
                  <a:lnTo>
                    <a:pt x="91569" y="423054"/>
                  </a:lnTo>
                  <a:lnTo>
                    <a:pt x="66033" y="465207"/>
                  </a:lnTo>
                  <a:lnTo>
                    <a:pt x="42230" y="508497"/>
                  </a:lnTo>
                  <a:lnTo>
                    <a:pt x="20204" y="552876"/>
                  </a:lnTo>
                  <a:lnTo>
                    <a:pt x="0" y="598297"/>
                  </a:lnTo>
                  <a:lnTo>
                    <a:pt x="542696" y="826109"/>
                  </a:lnTo>
                  <a:lnTo>
                    <a:pt x="565250" y="778473"/>
                  </a:lnTo>
                  <a:lnTo>
                    <a:pt x="591804" y="733310"/>
                  </a:lnTo>
                  <a:lnTo>
                    <a:pt x="622146" y="690846"/>
                  </a:lnTo>
                  <a:lnTo>
                    <a:pt x="656062" y="651308"/>
                  </a:lnTo>
                  <a:lnTo>
                    <a:pt x="693341" y="614924"/>
                  </a:lnTo>
                  <a:lnTo>
                    <a:pt x="733770" y="581920"/>
                  </a:lnTo>
                  <a:lnTo>
                    <a:pt x="777136" y="552523"/>
                  </a:lnTo>
                  <a:lnTo>
                    <a:pt x="823226" y="526961"/>
                  </a:lnTo>
                  <a:lnTo>
                    <a:pt x="561086" y="0"/>
                  </a:lnTo>
                  <a:close/>
                </a:path>
              </a:pathLst>
            </a:custGeom>
            <a:solidFill>
              <a:srgbClr val="B4C5E7"/>
            </a:solid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2968" b="0" i="0" u="none" strike="noStrike" cap="none">
                <a:solidFill>
                  <a:srgbClr val="000000"/>
                </a:solidFill>
                <a:latin typeface="Arial"/>
                <a:ea typeface="Arial"/>
                <a:cs typeface="Arial"/>
                <a:sym typeface="Arial"/>
              </a:endParaRPr>
            </a:p>
          </p:txBody>
        </p:sp>
        <p:sp>
          <p:nvSpPr>
            <p:cNvPr id="726" name="Google Shape;726;p72"/>
            <p:cNvSpPr/>
            <p:nvPr/>
          </p:nvSpPr>
          <p:spPr>
            <a:xfrm>
              <a:off x="8027662" y="3068029"/>
              <a:ext cx="823594" cy="826135"/>
            </a:xfrm>
            <a:custGeom>
              <a:avLst/>
              <a:gdLst/>
              <a:ahLst/>
              <a:cxnLst/>
              <a:rect l="l" t="t" r="r" b="b"/>
              <a:pathLst>
                <a:path w="823595" h="826135" extrusionOk="0">
                  <a:moveTo>
                    <a:pt x="0" y="598297"/>
                  </a:moveTo>
                  <a:lnTo>
                    <a:pt x="20204" y="552876"/>
                  </a:lnTo>
                  <a:lnTo>
                    <a:pt x="42230" y="508497"/>
                  </a:lnTo>
                  <a:lnTo>
                    <a:pt x="66033" y="465207"/>
                  </a:lnTo>
                  <a:lnTo>
                    <a:pt x="91569" y="423054"/>
                  </a:lnTo>
                  <a:lnTo>
                    <a:pt x="118794" y="382085"/>
                  </a:lnTo>
                  <a:lnTo>
                    <a:pt x="147663" y="342347"/>
                  </a:lnTo>
                  <a:lnTo>
                    <a:pt x="178133" y="303888"/>
                  </a:lnTo>
                  <a:lnTo>
                    <a:pt x="210158" y="266754"/>
                  </a:lnTo>
                  <a:lnTo>
                    <a:pt x="243695" y="230993"/>
                  </a:lnTo>
                  <a:lnTo>
                    <a:pt x="278699" y="196652"/>
                  </a:lnTo>
                  <a:lnTo>
                    <a:pt x="315126" y="163778"/>
                  </a:lnTo>
                  <a:lnTo>
                    <a:pt x="352931" y="132420"/>
                  </a:lnTo>
                  <a:lnTo>
                    <a:pt x="392071" y="102623"/>
                  </a:lnTo>
                  <a:lnTo>
                    <a:pt x="432500" y="74435"/>
                  </a:lnTo>
                  <a:lnTo>
                    <a:pt x="474176" y="47904"/>
                  </a:lnTo>
                  <a:lnTo>
                    <a:pt x="517052" y="23076"/>
                  </a:lnTo>
                  <a:lnTo>
                    <a:pt x="561086" y="0"/>
                  </a:lnTo>
                  <a:lnTo>
                    <a:pt x="823226" y="526961"/>
                  </a:lnTo>
                  <a:lnTo>
                    <a:pt x="777136" y="552523"/>
                  </a:lnTo>
                  <a:lnTo>
                    <a:pt x="733770" y="581920"/>
                  </a:lnTo>
                  <a:lnTo>
                    <a:pt x="693341" y="614924"/>
                  </a:lnTo>
                  <a:lnTo>
                    <a:pt x="656062" y="651308"/>
                  </a:lnTo>
                  <a:lnTo>
                    <a:pt x="622146" y="690846"/>
                  </a:lnTo>
                  <a:lnTo>
                    <a:pt x="591804" y="733310"/>
                  </a:lnTo>
                  <a:lnTo>
                    <a:pt x="565250" y="778473"/>
                  </a:lnTo>
                  <a:lnTo>
                    <a:pt x="542696" y="826109"/>
                  </a:lnTo>
                  <a:lnTo>
                    <a:pt x="0" y="598297"/>
                  </a:lnTo>
                  <a:close/>
                </a:path>
              </a:pathLst>
            </a:custGeom>
            <a:noFill/>
            <a:ln w="19800" cap="flat" cmpd="sng">
              <a:solidFill>
                <a:srgbClr val="000000"/>
              </a:solidFill>
              <a:prstDash val="solid"/>
              <a:round/>
              <a:headEnd type="none" w="sm" len="sm"/>
              <a:tailEnd type="none" w="sm" len="sm"/>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2968" b="0" i="0" u="none" strike="noStrike" cap="none">
                <a:solidFill>
                  <a:srgbClr val="000000"/>
                </a:solidFill>
                <a:latin typeface="Arial"/>
                <a:ea typeface="Arial"/>
                <a:cs typeface="Arial"/>
                <a:sym typeface="Arial"/>
              </a:endParaRPr>
            </a:p>
          </p:txBody>
        </p:sp>
        <p:sp>
          <p:nvSpPr>
            <p:cNvPr id="727" name="Google Shape;727;p72"/>
            <p:cNvSpPr/>
            <p:nvPr/>
          </p:nvSpPr>
          <p:spPr>
            <a:xfrm>
              <a:off x="8588744" y="2975810"/>
              <a:ext cx="390525" cy="619760"/>
            </a:xfrm>
            <a:custGeom>
              <a:avLst/>
              <a:gdLst/>
              <a:ahLst/>
              <a:cxnLst/>
              <a:rect l="l" t="t" r="r" b="b"/>
              <a:pathLst>
                <a:path w="390525" h="619760" extrusionOk="0">
                  <a:moveTo>
                    <a:pt x="255955" y="0"/>
                  </a:moveTo>
                  <a:lnTo>
                    <a:pt x="203137" y="13663"/>
                  </a:lnTo>
                  <a:lnTo>
                    <a:pt x="151049" y="29747"/>
                  </a:lnTo>
                  <a:lnTo>
                    <a:pt x="99776" y="48220"/>
                  </a:lnTo>
                  <a:lnTo>
                    <a:pt x="49398" y="69053"/>
                  </a:lnTo>
                  <a:lnTo>
                    <a:pt x="0" y="92214"/>
                  </a:lnTo>
                  <a:lnTo>
                    <a:pt x="262153" y="619175"/>
                  </a:lnTo>
                  <a:lnTo>
                    <a:pt x="293103" y="604878"/>
                  </a:lnTo>
                  <a:lnTo>
                    <a:pt x="324804" y="592408"/>
                  </a:lnTo>
                  <a:lnTo>
                    <a:pt x="357174" y="581794"/>
                  </a:lnTo>
                  <a:lnTo>
                    <a:pt x="390131" y="573062"/>
                  </a:lnTo>
                  <a:lnTo>
                    <a:pt x="255955" y="0"/>
                  </a:lnTo>
                  <a:close/>
                </a:path>
              </a:pathLst>
            </a:custGeom>
            <a:solidFill>
              <a:srgbClr val="FFC000"/>
            </a:solid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2968" b="0" i="0" u="none" strike="noStrike" cap="none">
                <a:solidFill>
                  <a:srgbClr val="000000"/>
                </a:solidFill>
                <a:latin typeface="Arial"/>
                <a:ea typeface="Arial"/>
                <a:cs typeface="Arial"/>
                <a:sym typeface="Arial"/>
              </a:endParaRPr>
            </a:p>
          </p:txBody>
        </p:sp>
        <p:sp>
          <p:nvSpPr>
            <p:cNvPr id="728" name="Google Shape;728;p72"/>
            <p:cNvSpPr/>
            <p:nvPr/>
          </p:nvSpPr>
          <p:spPr>
            <a:xfrm>
              <a:off x="8588744" y="2975810"/>
              <a:ext cx="390525" cy="619760"/>
            </a:xfrm>
            <a:custGeom>
              <a:avLst/>
              <a:gdLst/>
              <a:ahLst/>
              <a:cxnLst/>
              <a:rect l="l" t="t" r="r" b="b"/>
              <a:pathLst>
                <a:path w="390525" h="619760" extrusionOk="0">
                  <a:moveTo>
                    <a:pt x="0" y="92214"/>
                  </a:moveTo>
                  <a:lnTo>
                    <a:pt x="49398" y="69053"/>
                  </a:lnTo>
                  <a:lnTo>
                    <a:pt x="99776" y="48220"/>
                  </a:lnTo>
                  <a:lnTo>
                    <a:pt x="151049" y="29747"/>
                  </a:lnTo>
                  <a:lnTo>
                    <a:pt x="203137" y="13663"/>
                  </a:lnTo>
                  <a:lnTo>
                    <a:pt x="255955" y="0"/>
                  </a:lnTo>
                  <a:lnTo>
                    <a:pt x="390131" y="573062"/>
                  </a:lnTo>
                  <a:lnTo>
                    <a:pt x="357174" y="581794"/>
                  </a:lnTo>
                  <a:lnTo>
                    <a:pt x="324804" y="592408"/>
                  </a:lnTo>
                  <a:lnTo>
                    <a:pt x="293103" y="604878"/>
                  </a:lnTo>
                  <a:lnTo>
                    <a:pt x="262153" y="619175"/>
                  </a:lnTo>
                  <a:lnTo>
                    <a:pt x="0" y="92214"/>
                  </a:lnTo>
                  <a:close/>
                </a:path>
              </a:pathLst>
            </a:custGeom>
            <a:noFill/>
            <a:ln w="19800" cap="flat" cmpd="sng">
              <a:solidFill>
                <a:srgbClr val="000000"/>
              </a:solidFill>
              <a:prstDash val="solid"/>
              <a:round/>
              <a:headEnd type="none" w="sm" len="sm"/>
              <a:tailEnd type="none" w="sm" len="sm"/>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2968" b="0" i="0" u="none" strike="noStrike" cap="none">
                <a:solidFill>
                  <a:srgbClr val="000000"/>
                </a:solidFill>
                <a:latin typeface="Arial"/>
                <a:ea typeface="Arial"/>
                <a:cs typeface="Arial"/>
                <a:sym typeface="Arial"/>
              </a:endParaRPr>
            </a:p>
          </p:txBody>
        </p:sp>
        <p:sp>
          <p:nvSpPr>
            <p:cNvPr id="729" name="Google Shape;729;p72"/>
            <p:cNvSpPr/>
            <p:nvPr/>
          </p:nvSpPr>
          <p:spPr>
            <a:xfrm>
              <a:off x="8844705" y="2944818"/>
              <a:ext cx="268605" cy="604520"/>
            </a:xfrm>
            <a:custGeom>
              <a:avLst/>
              <a:gdLst/>
              <a:ahLst/>
              <a:cxnLst/>
              <a:rect l="l" t="t" r="r" b="b"/>
              <a:pathLst>
                <a:path w="268604" h="604520" extrusionOk="0">
                  <a:moveTo>
                    <a:pt x="268338" y="0"/>
                  </a:moveTo>
                  <a:lnTo>
                    <a:pt x="214186" y="1245"/>
                  </a:lnTo>
                  <a:lnTo>
                    <a:pt x="160190" y="4975"/>
                  </a:lnTo>
                  <a:lnTo>
                    <a:pt x="106437" y="11181"/>
                  </a:lnTo>
                  <a:lnTo>
                    <a:pt x="53011" y="19855"/>
                  </a:lnTo>
                  <a:lnTo>
                    <a:pt x="0" y="30987"/>
                  </a:lnTo>
                  <a:lnTo>
                    <a:pt x="134162" y="604062"/>
                  </a:lnTo>
                  <a:lnTo>
                    <a:pt x="167329" y="597294"/>
                  </a:lnTo>
                  <a:lnTo>
                    <a:pt x="200802" y="592447"/>
                  </a:lnTo>
                  <a:lnTo>
                    <a:pt x="234500" y="589530"/>
                  </a:lnTo>
                  <a:lnTo>
                    <a:pt x="268338" y="588556"/>
                  </a:lnTo>
                  <a:lnTo>
                    <a:pt x="268338" y="0"/>
                  </a:lnTo>
                  <a:close/>
                </a:path>
              </a:pathLst>
            </a:custGeom>
            <a:solidFill>
              <a:srgbClr val="FFEAAA"/>
            </a:solid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2968" b="0" i="0" u="none" strike="noStrike" cap="none">
                <a:solidFill>
                  <a:srgbClr val="000000"/>
                </a:solidFill>
                <a:latin typeface="Arial"/>
                <a:ea typeface="Arial"/>
                <a:cs typeface="Arial"/>
                <a:sym typeface="Arial"/>
              </a:endParaRPr>
            </a:p>
          </p:txBody>
        </p:sp>
        <p:sp>
          <p:nvSpPr>
            <p:cNvPr id="730" name="Google Shape;730;p72"/>
            <p:cNvSpPr/>
            <p:nvPr/>
          </p:nvSpPr>
          <p:spPr>
            <a:xfrm>
              <a:off x="8844705" y="2944818"/>
              <a:ext cx="268605" cy="604520"/>
            </a:xfrm>
            <a:custGeom>
              <a:avLst/>
              <a:gdLst/>
              <a:ahLst/>
              <a:cxnLst/>
              <a:rect l="l" t="t" r="r" b="b"/>
              <a:pathLst>
                <a:path w="268604" h="604520" extrusionOk="0">
                  <a:moveTo>
                    <a:pt x="0" y="30987"/>
                  </a:moveTo>
                  <a:lnTo>
                    <a:pt x="53011" y="19855"/>
                  </a:lnTo>
                  <a:lnTo>
                    <a:pt x="106437" y="11181"/>
                  </a:lnTo>
                  <a:lnTo>
                    <a:pt x="160190" y="4975"/>
                  </a:lnTo>
                  <a:lnTo>
                    <a:pt x="214186" y="1245"/>
                  </a:lnTo>
                  <a:lnTo>
                    <a:pt x="268338" y="0"/>
                  </a:lnTo>
                  <a:lnTo>
                    <a:pt x="268338" y="588556"/>
                  </a:lnTo>
                  <a:lnTo>
                    <a:pt x="234500" y="589530"/>
                  </a:lnTo>
                  <a:lnTo>
                    <a:pt x="200802" y="592447"/>
                  </a:lnTo>
                  <a:lnTo>
                    <a:pt x="167329" y="597294"/>
                  </a:lnTo>
                  <a:lnTo>
                    <a:pt x="134162" y="604062"/>
                  </a:lnTo>
                  <a:lnTo>
                    <a:pt x="0" y="30987"/>
                  </a:lnTo>
                  <a:close/>
                </a:path>
              </a:pathLst>
            </a:custGeom>
            <a:noFill/>
            <a:ln w="19800" cap="flat" cmpd="sng">
              <a:solidFill>
                <a:srgbClr val="000000"/>
              </a:solidFill>
              <a:prstDash val="solid"/>
              <a:round/>
              <a:headEnd type="none" w="sm" len="sm"/>
              <a:tailEnd type="none" w="sm" len="sm"/>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2968" b="0" i="0" u="none" strike="noStrike" cap="none">
                <a:solidFill>
                  <a:srgbClr val="000000"/>
                </a:solidFill>
                <a:latin typeface="Arial"/>
                <a:ea typeface="Arial"/>
                <a:cs typeface="Arial"/>
                <a:sym typeface="Arial"/>
              </a:endParaRPr>
            </a:p>
          </p:txBody>
        </p:sp>
      </p:grpSp>
      <p:sp>
        <p:nvSpPr>
          <p:cNvPr id="731" name="Google Shape;731;p72"/>
          <p:cNvSpPr txBox="1"/>
          <p:nvPr/>
        </p:nvSpPr>
        <p:spPr>
          <a:xfrm>
            <a:off x="16094134" y="7312649"/>
            <a:ext cx="630347" cy="376500"/>
          </a:xfrm>
          <a:prstGeom prst="rect">
            <a:avLst/>
          </a:prstGeom>
          <a:noFill/>
          <a:ln>
            <a:noFill/>
          </a:ln>
        </p:spPr>
        <p:txBody>
          <a:bodyPr spcFirstLastPara="1" wrap="square" lIns="0" tIns="20942"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20942" marR="0" lvl="0" indent="0" algn="l" rtl="0">
              <a:lnSpc>
                <a:spcPct val="100000"/>
              </a:lnSpc>
              <a:spcBef>
                <a:spcPts val="0"/>
              </a:spcBef>
              <a:spcAft>
                <a:spcPts val="0"/>
              </a:spcAft>
              <a:buClr>
                <a:srgbClr val="FFFFFF"/>
              </a:buClr>
              <a:buSzPts val="1400"/>
              <a:buFont typeface="Arial"/>
              <a:buNone/>
            </a:pPr>
            <a:r>
              <a:rPr lang="en-US" sz="2309" b="0" i="0" u="none" strike="noStrike" cap="none">
                <a:solidFill>
                  <a:srgbClr val="FFFFFF"/>
                </a:solidFill>
                <a:latin typeface="Arial"/>
                <a:ea typeface="Arial"/>
                <a:cs typeface="Arial"/>
                <a:sym typeface="Arial"/>
              </a:rPr>
              <a:t>65%</a:t>
            </a:r>
            <a:endParaRPr sz="2309" b="0" i="0" u="none" strike="noStrike" cap="none">
              <a:solidFill>
                <a:srgbClr val="000000"/>
              </a:solidFill>
              <a:latin typeface="Arial"/>
              <a:ea typeface="Arial"/>
              <a:cs typeface="Arial"/>
              <a:sym typeface="Arial"/>
            </a:endParaRPr>
          </a:p>
        </p:txBody>
      </p:sp>
      <p:sp>
        <p:nvSpPr>
          <p:cNvPr id="732" name="Google Shape;732;p72"/>
          <p:cNvSpPr txBox="1"/>
          <p:nvPr/>
        </p:nvSpPr>
        <p:spPr>
          <a:xfrm>
            <a:off x="13583160" y="5523793"/>
            <a:ext cx="608358" cy="732894"/>
          </a:xfrm>
          <a:prstGeom prst="rect">
            <a:avLst/>
          </a:prstGeom>
          <a:noFill/>
          <a:ln>
            <a:noFill/>
          </a:ln>
        </p:spPr>
        <p:txBody>
          <a:bodyPr spcFirstLastPara="1" wrap="square" lIns="0" tIns="21972"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20942" marR="0" lvl="0" indent="0" algn="l" rtl="0">
              <a:lnSpc>
                <a:spcPct val="100000"/>
              </a:lnSpc>
              <a:spcBef>
                <a:spcPts val="0"/>
              </a:spcBef>
              <a:spcAft>
                <a:spcPts val="0"/>
              </a:spcAft>
              <a:buClr>
                <a:srgbClr val="000000"/>
              </a:buClr>
              <a:buSzPts val="1400"/>
              <a:buFont typeface="Arial"/>
              <a:buNone/>
            </a:pPr>
            <a:r>
              <a:rPr lang="en-US" sz="2309" b="0" i="0" u="none" strike="noStrike" cap="none">
                <a:solidFill>
                  <a:srgbClr val="000000"/>
                </a:solidFill>
                <a:latin typeface="Arial"/>
                <a:ea typeface="Arial"/>
                <a:cs typeface="Arial"/>
                <a:sym typeface="Arial"/>
              </a:rPr>
              <a:t>11%</a:t>
            </a:r>
            <a:endParaRPr sz="2309" b="0" i="0" u="none" strike="noStrike" cap="none">
              <a:solidFill>
                <a:srgbClr val="000000"/>
              </a:solidFill>
              <a:latin typeface="Arial"/>
              <a:ea typeface="Arial"/>
              <a:cs typeface="Arial"/>
              <a:sym typeface="Arial"/>
            </a:endParaRPr>
          </a:p>
        </p:txBody>
      </p:sp>
      <p:sp>
        <p:nvSpPr>
          <p:cNvPr id="733" name="Google Shape;733;p72"/>
          <p:cNvSpPr txBox="1"/>
          <p:nvPr/>
        </p:nvSpPr>
        <p:spPr>
          <a:xfrm>
            <a:off x="11230340" y="6832283"/>
            <a:ext cx="2578979" cy="376500"/>
          </a:xfrm>
          <a:prstGeom prst="rect">
            <a:avLst/>
          </a:prstGeom>
          <a:noFill/>
          <a:ln>
            <a:noFill/>
          </a:ln>
        </p:spPr>
        <p:txBody>
          <a:bodyPr spcFirstLastPara="1" wrap="square" lIns="0" tIns="20942"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62827" marR="0" lvl="0" indent="0" algn="l" rtl="0">
              <a:lnSpc>
                <a:spcPct val="100000"/>
              </a:lnSpc>
              <a:spcBef>
                <a:spcPts val="0"/>
              </a:spcBef>
              <a:spcAft>
                <a:spcPts val="0"/>
              </a:spcAft>
              <a:buClr>
                <a:srgbClr val="000000"/>
              </a:buClr>
              <a:buSzPts val="1400"/>
              <a:buFont typeface="Arial"/>
              <a:buNone/>
            </a:pPr>
            <a:r>
              <a:rPr lang="en-US" sz="2309" b="0" i="0" u="none" strike="noStrike" cap="none">
                <a:solidFill>
                  <a:srgbClr val="000000"/>
                </a:solidFill>
                <a:latin typeface="Arial"/>
                <a:ea typeface="Arial"/>
                <a:cs typeface="Arial"/>
                <a:sym typeface="Arial"/>
              </a:rPr>
              <a:t>Management </a:t>
            </a:r>
            <a:r>
              <a:rPr lang="en-US" sz="3463" b="0" i="0" u="none" strike="noStrike" cap="none" baseline="30000">
                <a:solidFill>
                  <a:srgbClr val="FFFFFF"/>
                </a:solidFill>
                <a:latin typeface="Arial"/>
                <a:ea typeface="Arial"/>
                <a:cs typeface="Arial"/>
                <a:sym typeface="Arial"/>
              </a:rPr>
              <a:t>16%</a:t>
            </a:r>
            <a:endParaRPr sz="3463" b="0" i="0" u="none" strike="noStrike" cap="none" baseline="30000">
              <a:solidFill>
                <a:srgbClr val="000000"/>
              </a:solidFill>
              <a:latin typeface="Arial"/>
              <a:ea typeface="Arial"/>
              <a:cs typeface="Arial"/>
              <a:sym typeface="Arial"/>
            </a:endParaRPr>
          </a:p>
        </p:txBody>
      </p:sp>
      <p:sp>
        <p:nvSpPr>
          <p:cNvPr id="734" name="Google Shape;734;p72"/>
          <p:cNvSpPr/>
          <p:nvPr/>
        </p:nvSpPr>
        <p:spPr>
          <a:xfrm>
            <a:off x="14198520" y="5051550"/>
            <a:ext cx="540298" cy="389517"/>
          </a:xfrm>
          <a:custGeom>
            <a:avLst/>
            <a:gdLst/>
            <a:ahLst/>
            <a:cxnLst/>
            <a:rect l="l" t="t" r="r" b="b"/>
            <a:pathLst>
              <a:path w="327659" h="236220" extrusionOk="0">
                <a:moveTo>
                  <a:pt x="327659" y="0"/>
                </a:moveTo>
                <a:lnTo>
                  <a:pt x="0" y="0"/>
                </a:lnTo>
                <a:lnTo>
                  <a:pt x="0" y="236220"/>
                </a:lnTo>
                <a:lnTo>
                  <a:pt x="327659" y="236220"/>
                </a:lnTo>
                <a:lnTo>
                  <a:pt x="327659" y="0"/>
                </a:lnTo>
                <a:close/>
              </a:path>
            </a:pathLst>
          </a:custGeom>
          <a:solidFill>
            <a:srgbClr val="FFC000"/>
          </a:solid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2968" b="0" i="0" u="none" strike="noStrike" cap="none">
              <a:solidFill>
                <a:srgbClr val="000000"/>
              </a:solidFill>
              <a:latin typeface="Arial"/>
              <a:ea typeface="Arial"/>
              <a:cs typeface="Arial"/>
              <a:sym typeface="Arial"/>
            </a:endParaRPr>
          </a:p>
        </p:txBody>
      </p:sp>
      <p:sp>
        <p:nvSpPr>
          <p:cNvPr id="735" name="Google Shape;735;p72"/>
          <p:cNvSpPr txBox="1"/>
          <p:nvPr/>
        </p:nvSpPr>
        <p:spPr>
          <a:xfrm>
            <a:off x="14235166" y="5044380"/>
            <a:ext cx="467001" cy="377540"/>
          </a:xfrm>
          <a:prstGeom prst="rect">
            <a:avLst/>
          </a:prstGeom>
          <a:noFill/>
          <a:ln>
            <a:noFill/>
          </a:ln>
        </p:spPr>
        <p:txBody>
          <a:bodyPr spcFirstLastPara="1" wrap="square" lIns="0" tIns="21972"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20942" marR="0" lvl="0" indent="0" algn="l" rtl="0">
              <a:lnSpc>
                <a:spcPct val="100000"/>
              </a:lnSpc>
              <a:spcBef>
                <a:spcPts val="0"/>
              </a:spcBef>
              <a:spcAft>
                <a:spcPts val="0"/>
              </a:spcAft>
              <a:buClr>
                <a:srgbClr val="000000"/>
              </a:buClr>
              <a:buSzPts val="1400"/>
              <a:buFont typeface="Arial"/>
              <a:buNone/>
            </a:pPr>
            <a:r>
              <a:rPr lang="en-US" sz="2309" b="0" i="0" u="none" strike="noStrike" cap="none">
                <a:solidFill>
                  <a:srgbClr val="000000"/>
                </a:solidFill>
                <a:latin typeface="Arial"/>
                <a:ea typeface="Arial"/>
                <a:cs typeface="Arial"/>
                <a:sym typeface="Arial"/>
              </a:rPr>
              <a:t>4%</a:t>
            </a:r>
            <a:endParaRPr sz="2309" b="0" i="0" u="none" strike="noStrike" cap="none">
              <a:solidFill>
                <a:srgbClr val="000000"/>
              </a:solidFill>
              <a:latin typeface="Arial"/>
              <a:ea typeface="Arial"/>
              <a:cs typeface="Arial"/>
              <a:sym typeface="Arial"/>
            </a:endParaRPr>
          </a:p>
        </p:txBody>
      </p:sp>
      <p:sp>
        <p:nvSpPr>
          <p:cNvPr id="736" name="Google Shape;736;p72"/>
          <p:cNvSpPr/>
          <p:nvPr/>
        </p:nvSpPr>
        <p:spPr>
          <a:xfrm>
            <a:off x="14623219" y="5441067"/>
            <a:ext cx="538204" cy="387423"/>
          </a:xfrm>
          <a:custGeom>
            <a:avLst/>
            <a:gdLst/>
            <a:ahLst/>
            <a:cxnLst/>
            <a:rect l="l" t="t" r="r" b="b"/>
            <a:pathLst>
              <a:path w="326390" h="234950" extrusionOk="0">
                <a:moveTo>
                  <a:pt x="326135" y="0"/>
                </a:moveTo>
                <a:lnTo>
                  <a:pt x="0" y="0"/>
                </a:lnTo>
                <a:lnTo>
                  <a:pt x="0" y="234696"/>
                </a:lnTo>
                <a:lnTo>
                  <a:pt x="326135" y="234696"/>
                </a:lnTo>
                <a:lnTo>
                  <a:pt x="326135" y="0"/>
                </a:lnTo>
                <a:close/>
              </a:path>
            </a:pathLst>
          </a:custGeom>
          <a:solidFill>
            <a:srgbClr val="FFEAAA"/>
          </a:solid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2968" b="0" i="0" u="none" strike="noStrike" cap="none">
              <a:solidFill>
                <a:srgbClr val="000000"/>
              </a:solidFill>
              <a:latin typeface="Arial"/>
              <a:ea typeface="Arial"/>
              <a:cs typeface="Arial"/>
              <a:sym typeface="Arial"/>
            </a:endParaRPr>
          </a:p>
        </p:txBody>
      </p:sp>
      <p:sp>
        <p:nvSpPr>
          <p:cNvPr id="737" name="Google Shape;737;p72"/>
          <p:cNvSpPr txBox="1"/>
          <p:nvPr/>
        </p:nvSpPr>
        <p:spPr>
          <a:xfrm>
            <a:off x="14659237" y="5431803"/>
            <a:ext cx="467001" cy="377540"/>
          </a:xfrm>
          <a:prstGeom prst="rect">
            <a:avLst/>
          </a:prstGeom>
          <a:noFill/>
          <a:ln>
            <a:noFill/>
          </a:ln>
        </p:spPr>
        <p:txBody>
          <a:bodyPr spcFirstLastPara="1" wrap="square" lIns="0" tIns="21972"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20942" marR="0" lvl="0" indent="0" algn="l" rtl="0">
              <a:lnSpc>
                <a:spcPct val="100000"/>
              </a:lnSpc>
              <a:spcBef>
                <a:spcPts val="0"/>
              </a:spcBef>
              <a:spcAft>
                <a:spcPts val="0"/>
              </a:spcAft>
              <a:buClr>
                <a:srgbClr val="000000"/>
              </a:buClr>
              <a:buSzPts val="1400"/>
              <a:buFont typeface="Arial"/>
              <a:buNone/>
            </a:pPr>
            <a:r>
              <a:rPr lang="en-US" sz="2309" b="0" i="0" u="none" strike="noStrike" cap="none">
                <a:solidFill>
                  <a:srgbClr val="000000"/>
                </a:solidFill>
                <a:latin typeface="Arial"/>
                <a:ea typeface="Arial"/>
                <a:cs typeface="Arial"/>
                <a:sym typeface="Arial"/>
              </a:rPr>
              <a:t>4%</a:t>
            </a:r>
            <a:endParaRPr sz="2309" b="0" i="0" u="none" strike="noStrike" cap="none">
              <a:solidFill>
                <a:srgbClr val="000000"/>
              </a:solidFill>
              <a:latin typeface="Arial"/>
              <a:ea typeface="Arial"/>
              <a:cs typeface="Arial"/>
              <a:sym typeface="Arial"/>
            </a:endParaRPr>
          </a:p>
        </p:txBody>
      </p:sp>
      <p:sp>
        <p:nvSpPr>
          <p:cNvPr id="738" name="Google Shape;738;p72"/>
          <p:cNvSpPr txBox="1"/>
          <p:nvPr/>
        </p:nvSpPr>
        <p:spPr>
          <a:xfrm>
            <a:off x="11442596" y="5142537"/>
            <a:ext cx="1948632" cy="747621"/>
          </a:xfrm>
          <a:prstGeom prst="rect">
            <a:avLst/>
          </a:prstGeom>
          <a:noFill/>
          <a:ln>
            <a:noFill/>
          </a:ln>
        </p:spPr>
        <p:txBody>
          <a:bodyPr spcFirstLastPara="1" wrap="square" lIns="0" tIns="21972"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20942" marR="8377" lvl="0" indent="74345" algn="l" rtl="0">
              <a:lnSpc>
                <a:spcPct val="100000"/>
              </a:lnSpc>
              <a:spcBef>
                <a:spcPts val="0"/>
              </a:spcBef>
              <a:spcAft>
                <a:spcPts val="0"/>
              </a:spcAft>
              <a:buClr>
                <a:srgbClr val="565656"/>
              </a:buClr>
              <a:buSzPts val="1400"/>
              <a:buFont typeface="Arial"/>
              <a:buNone/>
            </a:pPr>
            <a:r>
              <a:rPr lang="en-US" sz="2309" b="0" i="0" u="none" strike="noStrike" cap="none">
                <a:solidFill>
                  <a:srgbClr val="565656"/>
                </a:solidFill>
                <a:latin typeface="Arial"/>
                <a:ea typeface="Arial"/>
                <a:cs typeface="Arial"/>
                <a:sym typeface="Arial"/>
              </a:rPr>
              <a:t>Community &amp; social services</a:t>
            </a:r>
            <a:endParaRPr sz="2309" b="0" i="0" u="none" strike="noStrike" cap="none">
              <a:solidFill>
                <a:srgbClr val="000000"/>
              </a:solidFill>
              <a:latin typeface="Arial"/>
              <a:ea typeface="Arial"/>
              <a:cs typeface="Arial"/>
              <a:sym typeface="Arial"/>
            </a:endParaRPr>
          </a:p>
        </p:txBody>
      </p:sp>
      <p:sp>
        <p:nvSpPr>
          <p:cNvPr id="739" name="Google Shape;739;p72"/>
          <p:cNvSpPr txBox="1"/>
          <p:nvPr/>
        </p:nvSpPr>
        <p:spPr>
          <a:xfrm>
            <a:off x="1609898" y="2668933"/>
            <a:ext cx="7807092" cy="1632139"/>
          </a:xfrm>
          <a:prstGeom prst="rect">
            <a:avLst/>
          </a:prstGeom>
          <a:noFill/>
          <a:ln>
            <a:noFill/>
          </a:ln>
        </p:spPr>
        <p:txBody>
          <a:bodyPr spcFirstLastPara="1" wrap="square" lIns="0" tIns="72224"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62827" marR="50262" lvl="0" indent="0" algn="l" rtl="0">
              <a:lnSpc>
                <a:spcPct val="107722"/>
              </a:lnSpc>
              <a:spcBef>
                <a:spcPts val="0"/>
              </a:spcBef>
              <a:spcAft>
                <a:spcPts val="0"/>
              </a:spcAft>
              <a:buClr>
                <a:srgbClr val="002476"/>
              </a:buClr>
              <a:buSzPts val="1800"/>
              <a:buFont typeface="Arial"/>
              <a:buNone/>
            </a:pPr>
            <a:r>
              <a:rPr lang="en-US" sz="2968" b="0" i="0" u="none" strike="noStrike" cap="none">
                <a:solidFill>
                  <a:srgbClr val="002476"/>
                </a:solidFill>
                <a:latin typeface="Arial"/>
                <a:ea typeface="Arial"/>
                <a:cs typeface="Arial"/>
                <a:sym typeface="Arial"/>
              </a:rPr>
              <a:t>Healthcare industry job postings in MI indicate greater need for BA+ degrees</a:t>
            </a:r>
            <a:r>
              <a:rPr lang="en-US" sz="2968" b="0" i="0" u="none" strike="noStrike" cap="none" baseline="30000">
                <a:solidFill>
                  <a:srgbClr val="002476"/>
                </a:solidFill>
                <a:latin typeface="Arial"/>
                <a:ea typeface="Arial"/>
                <a:cs typeface="Arial"/>
                <a:sym typeface="Arial"/>
              </a:rPr>
              <a:t>1</a:t>
            </a:r>
            <a:endParaRPr sz="2968" b="0" i="0" u="none" strike="noStrike" cap="none" baseline="30000">
              <a:solidFill>
                <a:srgbClr val="000000"/>
              </a:solidFill>
              <a:latin typeface="Arial"/>
              <a:ea typeface="Arial"/>
              <a:cs typeface="Arial"/>
              <a:sym typeface="Arial"/>
            </a:endParaRPr>
          </a:p>
          <a:p>
            <a:pPr marL="2461767" marR="0" lvl="0" indent="0" algn="l" rtl="0">
              <a:lnSpc>
                <a:spcPct val="100000"/>
              </a:lnSpc>
              <a:spcBef>
                <a:spcPts val="1286"/>
              </a:spcBef>
              <a:spcAft>
                <a:spcPts val="0"/>
              </a:spcAft>
              <a:buClr>
                <a:srgbClr val="000000"/>
              </a:buClr>
              <a:buSzPts val="1600"/>
              <a:buFont typeface="Arial"/>
              <a:buNone/>
            </a:pPr>
            <a:r>
              <a:rPr lang="en-US" sz="2638" b="0" i="0" u="none" strike="noStrike" cap="none">
                <a:solidFill>
                  <a:srgbClr val="000000"/>
                </a:solidFill>
                <a:latin typeface="Arial"/>
                <a:ea typeface="Arial"/>
                <a:cs typeface="Arial"/>
                <a:sym typeface="Arial"/>
              </a:rPr>
              <a:t>31%</a:t>
            </a:r>
            <a:endParaRPr sz="2638" b="0" i="0" u="none" strike="noStrike" cap="none">
              <a:solidFill>
                <a:srgbClr val="000000"/>
              </a:solidFill>
              <a:latin typeface="Arial"/>
              <a:ea typeface="Arial"/>
              <a:cs typeface="Arial"/>
              <a:sym typeface="Arial"/>
            </a:endParaRPr>
          </a:p>
        </p:txBody>
      </p:sp>
      <p:grpSp>
        <p:nvGrpSpPr>
          <p:cNvPr id="740" name="Google Shape;740;p72"/>
          <p:cNvGrpSpPr/>
          <p:nvPr/>
        </p:nvGrpSpPr>
        <p:grpSpPr>
          <a:xfrm>
            <a:off x="2575838" y="4185818"/>
            <a:ext cx="5289891" cy="3883444"/>
            <a:chOff x="1562100" y="2538221"/>
            <a:chExt cx="3208020" cy="2355089"/>
          </a:xfrm>
        </p:grpSpPr>
        <p:sp>
          <p:nvSpPr>
            <p:cNvPr id="741" name="Google Shape;741;p72"/>
            <p:cNvSpPr/>
            <p:nvPr/>
          </p:nvSpPr>
          <p:spPr>
            <a:xfrm>
              <a:off x="1747265" y="3601961"/>
              <a:ext cx="617220" cy="1290955"/>
            </a:xfrm>
            <a:custGeom>
              <a:avLst/>
              <a:gdLst/>
              <a:ahLst/>
              <a:cxnLst/>
              <a:rect l="l" t="t" r="r" b="b"/>
              <a:pathLst>
                <a:path w="617219" h="1290954" extrusionOk="0">
                  <a:moveTo>
                    <a:pt x="617219" y="0"/>
                  </a:moveTo>
                  <a:lnTo>
                    <a:pt x="0" y="0"/>
                  </a:lnTo>
                  <a:lnTo>
                    <a:pt x="0" y="1290840"/>
                  </a:lnTo>
                  <a:lnTo>
                    <a:pt x="617219" y="1290840"/>
                  </a:lnTo>
                  <a:lnTo>
                    <a:pt x="617219" y="0"/>
                  </a:lnTo>
                  <a:close/>
                </a:path>
              </a:pathLst>
            </a:custGeom>
            <a:solidFill>
              <a:srgbClr val="002476"/>
            </a:solid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2968" b="0" i="0" u="none" strike="noStrike" cap="none">
                <a:solidFill>
                  <a:srgbClr val="000000"/>
                </a:solidFill>
                <a:latin typeface="Arial"/>
                <a:ea typeface="Arial"/>
                <a:cs typeface="Arial"/>
                <a:sym typeface="Arial"/>
              </a:endParaRPr>
            </a:p>
          </p:txBody>
        </p:sp>
        <p:sp>
          <p:nvSpPr>
            <p:cNvPr id="742" name="Google Shape;742;p72"/>
            <p:cNvSpPr/>
            <p:nvPr/>
          </p:nvSpPr>
          <p:spPr>
            <a:xfrm>
              <a:off x="2364486" y="2538221"/>
              <a:ext cx="617220" cy="2354580"/>
            </a:xfrm>
            <a:custGeom>
              <a:avLst/>
              <a:gdLst/>
              <a:ahLst/>
              <a:cxnLst/>
              <a:rect l="l" t="t" r="r" b="b"/>
              <a:pathLst>
                <a:path w="617219" h="2354579" extrusionOk="0">
                  <a:moveTo>
                    <a:pt x="617219" y="0"/>
                  </a:moveTo>
                  <a:lnTo>
                    <a:pt x="0" y="0"/>
                  </a:lnTo>
                  <a:lnTo>
                    <a:pt x="0" y="2354579"/>
                  </a:lnTo>
                  <a:lnTo>
                    <a:pt x="617219" y="2354579"/>
                  </a:lnTo>
                  <a:lnTo>
                    <a:pt x="617219" y="0"/>
                  </a:lnTo>
                  <a:close/>
                </a:path>
              </a:pathLst>
            </a:custGeom>
            <a:solidFill>
              <a:srgbClr val="6D6E73"/>
            </a:solid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2968" b="0" i="0" u="none" strike="noStrike" cap="none">
                <a:solidFill>
                  <a:srgbClr val="000000"/>
                </a:solidFill>
                <a:latin typeface="Arial"/>
                <a:ea typeface="Arial"/>
                <a:cs typeface="Arial"/>
                <a:sym typeface="Arial"/>
              </a:endParaRPr>
            </a:p>
          </p:txBody>
        </p:sp>
        <p:sp>
          <p:nvSpPr>
            <p:cNvPr id="743" name="Google Shape;743;p72"/>
            <p:cNvSpPr/>
            <p:nvPr/>
          </p:nvSpPr>
          <p:spPr>
            <a:xfrm>
              <a:off x="2364486" y="2538221"/>
              <a:ext cx="617220" cy="2354580"/>
            </a:xfrm>
            <a:custGeom>
              <a:avLst/>
              <a:gdLst/>
              <a:ahLst/>
              <a:cxnLst/>
              <a:rect l="l" t="t" r="r" b="b"/>
              <a:pathLst>
                <a:path w="617219" h="2354579" extrusionOk="0">
                  <a:moveTo>
                    <a:pt x="0" y="0"/>
                  </a:moveTo>
                  <a:lnTo>
                    <a:pt x="617219" y="0"/>
                  </a:lnTo>
                  <a:lnTo>
                    <a:pt x="617219" y="2354580"/>
                  </a:lnTo>
                  <a:lnTo>
                    <a:pt x="0" y="2354580"/>
                  </a:lnTo>
                  <a:lnTo>
                    <a:pt x="0" y="0"/>
                  </a:lnTo>
                  <a:close/>
                </a:path>
              </a:pathLst>
            </a:custGeom>
            <a:noFill/>
            <a:ln w="19800" cap="flat" cmpd="sng">
              <a:solidFill>
                <a:srgbClr val="FFFFFF"/>
              </a:solidFill>
              <a:prstDash val="solid"/>
              <a:round/>
              <a:headEnd type="none" w="sm" len="sm"/>
              <a:tailEnd type="none" w="sm" len="sm"/>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2968" b="0" i="0" u="none" strike="noStrike" cap="none">
                <a:solidFill>
                  <a:srgbClr val="000000"/>
                </a:solidFill>
                <a:latin typeface="Arial"/>
                <a:ea typeface="Arial"/>
                <a:cs typeface="Arial"/>
                <a:sym typeface="Arial"/>
              </a:endParaRPr>
            </a:p>
          </p:txBody>
        </p:sp>
        <p:sp>
          <p:nvSpPr>
            <p:cNvPr id="744" name="Google Shape;744;p72"/>
            <p:cNvSpPr/>
            <p:nvPr/>
          </p:nvSpPr>
          <p:spPr>
            <a:xfrm>
              <a:off x="3352038" y="4133850"/>
              <a:ext cx="615950" cy="759460"/>
            </a:xfrm>
            <a:custGeom>
              <a:avLst/>
              <a:gdLst/>
              <a:ahLst/>
              <a:cxnLst/>
              <a:rect l="l" t="t" r="r" b="b"/>
              <a:pathLst>
                <a:path w="615950" h="759460" extrusionOk="0">
                  <a:moveTo>
                    <a:pt x="615683" y="0"/>
                  </a:moveTo>
                  <a:lnTo>
                    <a:pt x="0" y="0"/>
                  </a:lnTo>
                  <a:lnTo>
                    <a:pt x="0" y="758951"/>
                  </a:lnTo>
                  <a:lnTo>
                    <a:pt x="615683" y="758951"/>
                  </a:lnTo>
                  <a:lnTo>
                    <a:pt x="615683" y="0"/>
                  </a:lnTo>
                  <a:close/>
                </a:path>
              </a:pathLst>
            </a:custGeom>
            <a:solidFill>
              <a:srgbClr val="002476"/>
            </a:solid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2968" b="0" i="0" u="none" strike="noStrike" cap="none">
                <a:solidFill>
                  <a:srgbClr val="000000"/>
                </a:solidFill>
                <a:latin typeface="Arial"/>
                <a:ea typeface="Arial"/>
                <a:cs typeface="Arial"/>
                <a:sym typeface="Arial"/>
              </a:endParaRPr>
            </a:p>
          </p:txBody>
        </p:sp>
        <p:sp>
          <p:nvSpPr>
            <p:cNvPr id="745" name="Google Shape;745;p72"/>
            <p:cNvSpPr/>
            <p:nvPr/>
          </p:nvSpPr>
          <p:spPr>
            <a:xfrm>
              <a:off x="3967733" y="3829050"/>
              <a:ext cx="617220" cy="1064260"/>
            </a:xfrm>
            <a:custGeom>
              <a:avLst/>
              <a:gdLst/>
              <a:ahLst/>
              <a:cxnLst/>
              <a:rect l="l" t="t" r="r" b="b"/>
              <a:pathLst>
                <a:path w="617220" h="1064260" extrusionOk="0">
                  <a:moveTo>
                    <a:pt x="617220" y="0"/>
                  </a:moveTo>
                  <a:lnTo>
                    <a:pt x="0" y="0"/>
                  </a:lnTo>
                  <a:lnTo>
                    <a:pt x="0" y="1063752"/>
                  </a:lnTo>
                  <a:lnTo>
                    <a:pt x="617220" y="1063752"/>
                  </a:lnTo>
                  <a:lnTo>
                    <a:pt x="617220" y="0"/>
                  </a:lnTo>
                  <a:close/>
                </a:path>
              </a:pathLst>
            </a:custGeom>
            <a:solidFill>
              <a:srgbClr val="6D6E73"/>
            </a:solid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2968" b="0" i="0" u="none" strike="noStrike" cap="none">
                <a:solidFill>
                  <a:srgbClr val="000000"/>
                </a:solidFill>
                <a:latin typeface="Arial"/>
                <a:ea typeface="Arial"/>
                <a:cs typeface="Arial"/>
                <a:sym typeface="Arial"/>
              </a:endParaRPr>
            </a:p>
          </p:txBody>
        </p:sp>
        <p:sp>
          <p:nvSpPr>
            <p:cNvPr id="746" name="Google Shape;746;p72"/>
            <p:cNvSpPr/>
            <p:nvPr/>
          </p:nvSpPr>
          <p:spPr>
            <a:xfrm>
              <a:off x="3967733" y="3829050"/>
              <a:ext cx="617220" cy="1064260"/>
            </a:xfrm>
            <a:custGeom>
              <a:avLst/>
              <a:gdLst/>
              <a:ahLst/>
              <a:cxnLst/>
              <a:rect l="l" t="t" r="r" b="b"/>
              <a:pathLst>
                <a:path w="617220" h="1064260" extrusionOk="0">
                  <a:moveTo>
                    <a:pt x="0" y="0"/>
                  </a:moveTo>
                  <a:lnTo>
                    <a:pt x="617220" y="0"/>
                  </a:lnTo>
                  <a:lnTo>
                    <a:pt x="617220" y="1063752"/>
                  </a:lnTo>
                  <a:lnTo>
                    <a:pt x="0" y="1063752"/>
                  </a:lnTo>
                  <a:lnTo>
                    <a:pt x="0" y="0"/>
                  </a:lnTo>
                  <a:close/>
                </a:path>
              </a:pathLst>
            </a:custGeom>
            <a:noFill/>
            <a:ln w="19800" cap="flat" cmpd="sng">
              <a:solidFill>
                <a:srgbClr val="FFFFFF"/>
              </a:solidFill>
              <a:prstDash val="solid"/>
              <a:round/>
              <a:headEnd type="none" w="sm" len="sm"/>
              <a:tailEnd type="none" w="sm" len="sm"/>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2968" b="0" i="0" u="none" strike="noStrike" cap="none">
                <a:solidFill>
                  <a:srgbClr val="000000"/>
                </a:solidFill>
                <a:latin typeface="Arial"/>
                <a:ea typeface="Arial"/>
                <a:cs typeface="Arial"/>
                <a:sym typeface="Arial"/>
              </a:endParaRPr>
            </a:p>
          </p:txBody>
        </p:sp>
        <p:sp>
          <p:nvSpPr>
            <p:cNvPr id="747" name="Google Shape;747;p72"/>
            <p:cNvSpPr/>
            <p:nvPr/>
          </p:nvSpPr>
          <p:spPr>
            <a:xfrm>
              <a:off x="1562100" y="4892039"/>
              <a:ext cx="3208020" cy="0"/>
            </a:xfrm>
            <a:custGeom>
              <a:avLst/>
              <a:gdLst/>
              <a:ahLst/>
              <a:cxnLst/>
              <a:rect l="l" t="t" r="r" b="b"/>
              <a:pathLst>
                <a:path w="3208020" h="120000" extrusionOk="0">
                  <a:moveTo>
                    <a:pt x="0" y="0"/>
                  </a:moveTo>
                  <a:lnTo>
                    <a:pt x="3208020" y="0"/>
                  </a:lnTo>
                </a:path>
              </a:pathLst>
            </a:custGeom>
            <a:noFill/>
            <a:ln w="9525" cap="flat" cmpd="sng">
              <a:solidFill>
                <a:srgbClr val="808080"/>
              </a:solidFill>
              <a:prstDash val="solid"/>
              <a:round/>
              <a:headEnd type="none" w="sm" len="sm"/>
              <a:tailEnd type="none" w="sm" len="sm"/>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2968" b="0" i="0" u="none" strike="noStrike" cap="none">
                <a:solidFill>
                  <a:srgbClr val="000000"/>
                </a:solidFill>
                <a:latin typeface="Arial"/>
                <a:ea typeface="Arial"/>
                <a:cs typeface="Arial"/>
                <a:sym typeface="Arial"/>
              </a:endParaRPr>
            </a:p>
          </p:txBody>
        </p:sp>
      </p:grpSp>
      <p:sp>
        <p:nvSpPr>
          <p:cNvPr id="748" name="Google Shape;748;p72"/>
          <p:cNvSpPr txBox="1"/>
          <p:nvPr/>
        </p:nvSpPr>
        <p:spPr>
          <a:xfrm>
            <a:off x="3033474" y="5453349"/>
            <a:ext cx="710973" cy="426009"/>
          </a:xfrm>
          <a:prstGeom prst="rect">
            <a:avLst/>
          </a:prstGeom>
          <a:noFill/>
          <a:ln>
            <a:noFill/>
          </a:ln>
        </p:spPr>
        <p:txBody>
          <a:bodyPr spcFirstLastPara="1" wrap="square" lIns="0" tIns="1987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20942" marR="0" lvl="0" indent="0" algn="l" rtl="0">
              <a:lnSpc>
                <a:spcPct val="100000"/>
              </a:lnSpc>
              <a:spcBef>
                <a:spcPts val="0"/>
              </a:spcBef>
              <a:spcAft>
                <a:spcPts val="0"/>
              </a:spcAft>
              <a:buClr>
                <a:srgbClr val="000000"/>
              </a:buClr>
              <a:buSzPts val="1600"/>
              <a:buFont typeface="Arial"/>
              <a:buNone/>
            </a:pPr>
            <a:r>
              <a:rPr lang="en-US" sz="2638" b="0" i="0" u="none" strike="noStrike" cap="none">
                <a:solidFill>
                  <a:srgbClr val="000000"/>
                </a:solidFill>
                <a:latin typeface="Arial"/>
                <a:ea typeface="Arial"/>
                <a:cs typeface="Arial"/>
                <a:sym typeface="Arial"/>
              </a:rPr>
              <a:t>17%</a:t>
            </a:r>
            <a:endParaRPr sz="2638" b="0" i="0" u="none" strike="noStrike" cap="none">
              <a:solidFill>
                <a:srgbClr val="000000"/>
              </a:solidFill>
              <a:latin typeface="Arial"/>
              <a:ea typeface="Arial"/>
              <a:cs typeface="Arial"/>
              <a:sym typeface="Arial"/>
            </a:endParaRPr>
          </a:p>
        </p:txBody>
      </p:sp>
      <p:sp>
        <p:nvSpPr>
          <p:cNvPr id="749" name="Google Shape;749;p72"/>
          <p:cNvSpPr txBox="1"/>
          <p:nvPr/>
        </p:nvSpPr>
        <p:spPr>
          <a:xfrm>
            <a:off x="5678682" y="6328807"/>
            <a:ext cx="710973" cy="426009"/>
          </a:xfrm>
          <a:prstGeom prst="rect">
            <a:avLst/>
          </a:prstGeom>
          <a:noFill/>
          <a:ln>
            <a:noFill/>
          </a:ln>
        </p:spPr>
        <p:txBody>
          <a:bodyPr spcFirstLastPara="1" wrap="square" lIns="0" tIns="1987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20942" marR="0" lvl="0" indent="0" algn="l" rtl="0">
              <a:lnSpc>
                <a:spcPct val="100000"/>
              </a:lnSpc>
              <a:spcBef>
                <a:spcPts val="0"/>
              </a:spcBef>
              <a:spcAft>
                <a:spcPts val="0"/>
              </a:spcAft>
              <a:buClr>
                <a:srgbClr val="000000"/>
              </a:buClr>
              <a:buSzPts val="1600"/>
              <a:buFont typeface="Arial"/>
              <a:buNone/>
            </a:pPr>
            <a:r>
              <a:rPr lang="en-US" sz="2638" b="0" i="0" u="none" strike="noStrike" cap="none">
                <a:solidFill>
                  <a:srgbClr val="000000"/>
                </a:solidFill>
                <a:latin typeface="Arial"/>
                <a:ea typeface="Arial"/>
                <a:cs typeface="Arial"/>
                <a:sym typeface="Arial"/>
              </a:rPr>
              <a:t>10%</a:t>
            </a:r>
            <a:endParaRPr sz="2638" b="0" i="0" u="none" strike="noStrike" cap="none">
              <a:solidFill>
                <a:srgbClr val="000000"/>
              </a:solidFill>
              <a:latin typeface="Arial"/>
              <a:ea typeface="Arial"/>
              <a:cs typeface="Arial"/>
              <a:sym typeface="Arial"/>
            </a:endParaRPr>
          </a:p>
        </p:txBody>
      </p:sp>
      <p:sp>
        <p:nvSpPr>
          <p:cNvPr id="750" name="Google Shape;750;p72"/>
          <p:cNvSpPr txBox="1"/>
          <p:nvPr/>
        </p:nvSpPr>
        <p:spPr>
          <a:xfrm>
            <a:off x="6696073" y="5827049"/>
            <a:ext cx="710973" cy="426009"/>
          </a:xfrm>
          <a:prstGeom prst="rect">
            <a:avLst/>
          </a:prstGeom>
          <a:noFill/>
          <a:ln>
            <a:noFill/>
          </a:ln>
        </p:spPr>
        <p:txBody>
          <a:bodyPr spcFirstLastPara="1" wrap="square" lIns="0" tIns="1987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20942" marR="0" lvl="0" indent="0" algn="l" rtl="0">
              <a:lnSpc>
                <a:spcPct val="100000"/>
              </a:lnSpc>
              <a:spcBef>
                <a:spcPts val="0"/>
              </a:spcBef>
              <a:spcAft>
                <a:spcPts val="0"/>
              </a:spcAft>
              <a:buClr>
                <a:srgbClr val="000000"/>
              </a:buClr>
              <a:buSzPts val="1600"/>
              <a:buFont typeface="Arial"/>
              <a:buNone/>
            </a:pPr>
            <a:r>
              <a:rPr lang="en-US" sz="2638" b="0" i="0" u="none" strike="noStrike" cap="none">
                <a:solidFill>
                  <a:srgbClr val="000000"/>
                </a:solidFill>
                <a:latin typeface="Arial"/>
                <a:ea typeface="Arial"/>
                <a:cs typeface="Arial"/>
                <a:sym typeface="Arial"/>
              </a:rPr>
              <a:t>14%</a:t>
            </a:r>
            <a:endParaRPr sz="2638" b="0" i="0" u="none" strike="noStrike" cap="none">
              <a:solidFill>
                <a:srgbClr val="000000"/>
              </a:solidFill>
              <a:latin typeface="Arial"/>
              <a:ea typeface="Arial"/>
              <a:cs typeface="Arial"/>
              <a:sym typeface="Arial"/>
            </a:endParaRPr>
          </a:p>
        </p:txBody>
      </p:sp>
      <p:grpSp>
        <p:nvGrpSpPr>
          <p:cNvPr id="751" name="Google Shape;751;p72"/>
          <p:cNvGrpSpPr/>
          <p:nvPr/>
        </p:nvGrpSpPr>
        <p:grpSpPr>
          <a:xfrm>
            <a:off x="3324714" y="4182048"/>
            <a:ext cx="4603845" cy="2639085"/>
            <a:chOff x="2016251" y="2535935"/>
            <a:chExt cx="2791972" cy="1600456"/>
          </a:xfrm>
        </p:grpSpPr>
        <p:sp>
          <p:nvSpPr>
            <p:cNvPr id="752" name="Google Shape;752;p72"/>
            <p:cNvSpPr/>
            <p:nvPr/>
          </p:nvSpPr>
          <p:spPr>
            <a:xfrm>
              <a:off x="4585716" y="3829811"/>
              <a:ext cx="222250" cy="0"/>
            </a:xfrm>
            <a:custGeom>
              <a:avLst/>
              <a:gdLst/>
              <a:ahLst/>
              <a:cxnLst/>
              <a:rect l="l" t="t" r="r" b="b"/>
              <a:pathLst>
                <a:path w="222250" h="120000" extrusionOk="0">
                  <a:moveTo>
                    <a:pt x="0" y="0"/>
                  </a:moveTo>
                  <a:lnTo>
                    <a:pt x="222250" y="0"/>
                  </a:lnTo>
                </a:path>
              </a:pathLst>
            </a:custGeom>
            <a:noFill/>
            <a:ln w="9525" cap="flat" cmpd="sng">
              <a:solidFill>
                <a:srgbClr val="7E7E7E"/>
              </a:solidFill>
              <a:prstDash val="dash"/>
              <a:round/>
              <a:headEnd type="none" w="sm" len="sm"/>
              <a:tailEnd type="none" w="sm" len="sm"/>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2968" b="0" i="0" u="none" strike="noStrike" cap="none">
                <a:solidFill>
                  <a:srgbClr val="000000"/>
                </a:solidFill>
                <a:latin typeface="Arial"/>
                <a:ea typeface="Arial"/>
                <a:cs typeface="Arial"/>
                <a:sym typeface="Arial"/>
              </a:endParaRPr>
            </a:p>
          </p:txBody>
        </p:sp>
        <p:sp>
          <p:nvSpPr>
            <p:cNvPr id="753" name="Google Shape;753;p72"/>
            <p:cNvSpPr/>
            <p:nvPr/>
          </p:nvSpPr>
          <p:spPr>
            <a:xfrm>
              <a:off x="2016251" y="2538983"/>
              <a:ext cx="347980" cy="0"/>
            </a:xfrm>
            <a:custGeom>
              <a:avLst/>
              <a:gdLst/>
              <a:ahLst/>
              <a:cxnLst/>
              <a:rect l="l" t="t" r="r" b="b"/>
              <a:pathLst>
                <a:path w="347980" h="120000" extrusionOk="0">
                  <a:moveTo>
                    <a:pt x="347662" y="0"/>
                  </a:moveTo>
                  <a:lnTo>
                    <a:pt x="0" y="0"/>
                  </a:lnTo>
                </a:path>
              </a:pathLst>
            </a:custGeom>
            <a:noFill/>
            <a:ln w="9525" cap="flat" cmpd="sng">
              <a:solidFill>
                <a:srgbClr val="7E7E7E"/>
              </a:solidFill>
              <a:prstDash val="dash"/>
              <a:round/>
              <a:headEnd type="none" w="sm" len="sm"/>
              <a:tailEnd type="none" w="sm" len="sm"/>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2968" b="0" i="0" u="none" strike="noStrike" cap="none">
                <a:solidFill>
                  <a:srgbClr val="000000"/>
                </a:solidFill>
                <a:latin typeface="Arial"/>
                <a:ea typeface="Arial"/>
                <a:cs typeface="Arial"/>
                <a:sym typeface="Arial"/>
              </a:endParaRPr>
            </a:p>
          </p:txBody>
        </p:sp>
        <p:sp>
          <p:nvSpPr>
            <p:cNvPr id="754" name="Google Shape;754;p72"/>
            <p:cNvSpPr/>
            <p:nvPr/>
          </p:nvSpPr>
          <p:spPr>
            <a:xfrm>
              <a:off x="2054351" y="2535935"/>
              <a:ext cx="0" cy="713105"/>
            </a:xfrm>
            <a:custGeom>
              <a:avLst/>
              <a:gdLst/>
              <a:ahLst/>
              <a:cxnLst/>
              <a:rect l="l" t="t" r="r" b="b"/>
              <a:pathLst>
                <a:path w="120000" h="713105" extrusionOk="0">
                  <a:moveTo>
                    <a:pt x="0" y="0"/>
                  </a:moveTo>
                  <a:lnTo>
                    <a:pt x="0" y="712787"/>
                  </a:lnTo>
                </a:path>
              </a:pathLst>
            </a:custGeom>
            <a:noFill/>
            <a:ln w="12700" cap="flat" cmpd="sng">
              <a:solidFill>
                <a:srgbClr val="7E7E7E"/>
              </a:solidFill>
              <a:prstDash val="solid"/>
              <a:round/>
              <a:headEnd type="none" w="sm" len="sm"/>
              <a:tailEnd type="none" w="sm" len="sm"/>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2968" b="0" i="0" u="none" strike="noStrike" cap="none">
                <a:solidFill>
                  <a:srgbClr val="000000"/>
                </a:solidFill>
                <a:latin typeface="Arial"/>
                <a:ea typeface="Arial"/>
                <a:cs typeface="Arial"/>
                <a:sym typeface="Arial"/>
              </a:endParaRPr>
            </a:p>
          </p:txBody>
        </p:sp>
        <p:sp>
          <p:nvSpPr>
            <p:cNvPr id="755" name="Google Shape;755;p72"/>
            <p:cNvSpPr/>
            <p:nvPr/>
          </p:nvSpPr>
          <p:spPr>
            <a:xfrm>
              <a:off x="2016255" y="3236026"/>
              <a:ext cx="76200" cy="76200"/>
            </a:xfrm>
            <a:custGeom>
              <a:avLst/>
              <a:gdLst/>
              <a:ahLst/>
              <a:cxnLst/>
              <a:rect l="l" t="t" r="r" b="b"/>
              <a:pathLst>
                <a:path w="76200" h="76200" extrusionOk="0">
                  <a:moveTo>
                    <a:pt x="76200" y="0"/>
                  </a:moveTo>
                  <a:lnTo>
                    <a:pt x="0" y="0"/>
                  </a:lnTo>
                  <a:lnTo>
                    <a:pt x="38100" y="76200"/>
                  </a:lnTo>
                  <a:lnTo>
                    <a:pt x="76200" y="0"/>
                  </a:lnTo>
                  <a:close/>
                </a:path>
              </a:pathLst>
            </a:custGeom>
            <a:solidFill>
              <a:srgbClr val="7E7E7E"/>
            </a:solid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2968" b="0" i="0" u="none" strike="noStrike" cap="none">
                <a:solidFill>
                  <a:srgbClr val="000000"/>
                </a:solidFill>
                <a:latin typeface="Arial"/>
                <a:ea typeface="Arial"/>
                <a:cs typeface="Arial"/>
                <a:sym typeface="Arial"/>
              </a:endParaRPr>
            </a:p>
          </p:txBody>
        </p:sp>
        <p:sp>
          <p:nvSpPr>
            <p:cNvPr id="756" name="Google Shape;756;p72"/>
            <p:cNvSpPr/>
            <p:nvPr/>
          </p:nvSpPr>
          <p:spPr>
            <a:xfrm>
              <a:off x="3970019" y="4134611"/>
              <a:ext cx="838200" cy="0"/>
            </a:xfrm>
            <a:custGeom>
              <a:avLst/>
              <a:gdLst/>
              <a:ahLst/>
              <a:cxnLst/>
              <a:rect l="l" t="t" r="r" b="b"/>
              <a:pathLst>
                <a:path w="838200" h="120000" extrusionOk="0">
                  <a:moveTo>
                    <a:pt x="0" y="0"/>
                  </a:moveTo>
                  <a:lnTo>
                    <a:pt x="838200" y="0"/>
                  </a:lnTo>
                </a:path>
              </a:pathLst>
            </a:custGeom>
            <a:noFill/>
            <a:ln w="9525" cap="flat" cmpd="sng">
              <a:solidFill>
                <a:srgbClr val="7E7E7E"/>
              </a:solidFill>
              <a:prstDash val="dash"/>
              <a:round/>
              <a:headEnd type="none" w="sm" len="sm"/>
              <a:tailEnd type="none" w="sm" len="sm"/>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2968" b="0" i="0" u="none" strike="noStrike" cap="none">
                <a:solidFill>
                  <a:srgbClr val="000000"/>
                </a:solidFill>
                <a:latin typeface="Arial"/>
                <a:ea typeface="Arial"/>
                <a:cs typeface="Arial"/>
                <a:sym typeface="Arial"/>
              </a:endParaRPr>
            </a:p>
          </p:txBody>
        </p:sp>
        <p:sp>
          <p:nvSpPr>
            <p:cNvPr id="757" name="Google Shape;757;p72"/>
            <p:cNvSpPr/>
            <p:nvPr/>
          </p:nvSpPr>
          <p:spPr>
            <a:xfrm>
              <a:off x="4770119" y="3825239"/>
              <a:ext cx="0" cy="247650"/>
            </a:xfrm>
            <a:custGeom>
              <a:avLst/>
              <a:gdLst/>
              <a:ahLst/>
              <a:cxnLst/>
              <a:rect l="l" t="t" r="r" b="b"/>
              <a:pathLst>
                <a:path w="120000" h="247650" extrusionOk="0">
                  <a:moveTo>
                    <a:pt x="0" y="0"/>
                  </a:moveTo>
                  <a:lnTo>
                    <a:pt x="0" y="247650"/>
                  </a:lnTo>
                </a:path>
              </a:pathLst>
            </a:custGeom>
            <a:noFill/>
            <a:ln w="12700" cap="flat" cmpd="sng">
              <a:solidFill>
                <a:srgbClr val="7E7E7E"/>
              </a:solidFill>
              <a:prstDash val="solid"/>
              <a:round/>
              <a:headEnd type="none" w="sm" len="sm"/>
              <a:tailEnd type="none" w="sm" len="sm"/>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2968" b="0" i="0" u="none" strike="noStrike" cap="none">
                <a:solidFill>
                  <a:srgbClr val="000000"/>
                </a:solidFill>
                <a:latin typeface="Arial"/>
                <a:ea typeface="Arial"/>
                <a:cs typeface="Arial"/>
                <a:sym typeface="Arial"/>
              </a:endParaRPr>
            </a:p>
          </p:txBody>
        </p:sp>
        <p:sp>
          <p:nvSpPr>
            <p:cNvPr id="758" name="Google Shape;758;p72"/>
            <p:cNvSpPr/>
            <p:nvPr/>
          </p:nvSpPr>
          <p:spPr>
            <a:xfrm>
              <a:off x="4732023" y="4060191"/>
              <a:ext cx="76200" cy="76200"/>
            </a:xfrm>
            <a:custGeom>
              <a:avLst/>
              <a:gdLst/>
              <a:ahLst/>
              <a:cxnLst/>
              <a:rect l="l" t="t" r="r" b="b"/>
              <a:pathLst>
                <a:path w="76200" h="76200" extrusionOk="0">
                  <a:moveTo>
                    <a:pt x="76200" y="0"/>
                  </a:moveTo>
                  <a:lnTo>
                    <a:pt x="0" y="0"/>
                  </a:lnTo>
                  <a:lnTo>
                    <a:pt x="38100" y="76199"/>
                  </a:lnTo>
                  <a:lnTo>
                    <a:pt x="76200" y="0"/>
                  </a:lnTo>
                  <a:close/>
                </a:path>
              </a:pathLst>
            </a:custGeom>
            <a:solidFill>
              <a:srgbClr val="7E7E7E"/>
            </a:solid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2968" b="0" i="0" u="none" strike="noStrike" cap="none">
                <a:solidFill>
                  <a:srgbClr val="000000"/>
                </a:solidFill>
                <a:latin typeface="Arial"/>
                <a:ea typeface="Arial"/>
                <a:cs typeface="Arial"/>
                <a:sym typeface="Arial"/>
              </a:endParaRPr>
            </a:p>
          </p:txBody>
        </p:sp>
      </p:grpSp>
      <p:sp>
        <p:nvSpPr>
          <p:cNvPr id="759" name="Google Shape;759;p72"/>
          <p:cNvSpPr txBox="1"/>
          <p:nvPr/>
        </p:nvSpPr>
        <p:spPr>
          <a:xfrm>
            <a:off x="3088754" y="8116106"/>
            <a:ext cx="1603093" cy="926673"/>
          </a:xfrm>
          <a:prstGeom prst="rect">
            <a:avLst/>
          </a:prstGeom>
          <a:noFill/>
          <a:ln>
            <a:noFill/>
          </a:ln>
        </p:spPr>
        <p:txBody>
          <a:bodyPr spcFirstLastPara="1" wrap="square" lIns="0" tIns="20942"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286910" marR="8377" lvl="0" indent="-267014" algn="l" rtl="0">
              <a:lnSpc>
                <a:spcPct val="110000"/>
              </a:lnSpc>
              <a:spcBef>
                <a:spcPts val="0"/>
              </a:spcBef>
              <a:spcAft>
                <a:spcPts val="0"/>
              </a:spcAft>
              <a:buClr>
                <a:srgbClr val="000000"/>
              </a:buClr>
              <a:buSzPts val="1600"/>
              <a:buFont typeface="Arial"/>
              <a:buNone/>
            </a:pPr>
            <a:r>
              <a:rPr lang="en-US" sz="2638" b="0" i="0" u="none" strike="noStrike" cap="none">
                <a:solidFill>
                  <a:srgbClr val="000000"/>
                </a:solidFill>
                <a:latin typeface="Arial"/>
                <a:ea typeface="Arial"/>
                <a:cs typeface="Arial"/>
                <a:sym typeface="Arial"/>
              </a:rPr>
              <a:t>Bachelor’s degree</a:t>
            </a:r>
            <a:endParaRPr sz="2638" b="0" i="0" u="none" strike="noStrike" cap="none">
              <a:solidFill>
                <a:srgbClr val="000000"/>
              </a:solidFill>
              <a:latin typeface="Arial"/>
              <a:ea typeface="Arial"/>
              <a:cs typeface="Arial"/>
              <a:sym typeface="Arial"/>
            </a:endParaRPr>
          </a:p>
        </p:txBody>
      </p:sp>
      <p:sp>
        <p:nvSpPr>
          <p:cNvPr id="760" name="Google Shape;760;p72"/>
          <p:cNvSpPr txBox="1"/>
          <p:nvPr/>
        </p:nvSpPr>
        <p:spPr>
          <a:xfrm>
            <a:off x="5316224" y="8116106"/>
            <a:ext cx="2438669" cy="926673"/>
          </a:xfrm>
          <a:prstGeom prst="rect">
            <a:avLst/>
          </a:prstGeom>
          <a:noFill/>
          <a:ln>
            <a:noFill/>
          </a:ln>
        </p:spPr>
        <p:txBody>
          <a:bodyPr spcFirstLastPara="1" wrap="square" lIns="0" tIns="20942"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434553" marR="8377" lvl="0" indent="-414656" algn="l" rtl="0">
              <a:lnSpc>
                <a:spcPct val="110000"/>
              </a:lnSpc>
              <a:spcBef>
                <a:spcPts val="0"/>
              </a:spcBef>
              <a:spcAft>
                <a:spcPts val="0"/>
              </a:spcAft>
              <a:buClr>
                <a:srgbClr val="000000"/>
              </a:buClr>
              <a:buSzPts val="1600"/>
              <a:buFont typeface="Arial"/>
              <a:buNone/>
            </a:pPr>
            <a:r>
              <a:rPr lang="en-US" sz="2638" b="0" i="0" u="none" strike="noStrike" cap="none">
                <a:solidFill>
                  <a:srgbClr val="000000"/>
                </a:solidFill>
                <a:latin typeface="Arial"/>
                <a:ea typeface="Arial"/>
                <a:cs typeface="Arial"/>
                <a:sym typeface="Arial"/>
              </a:rPr>
              <a:t>Master’s degree and higher</a:t>
            </a:r>
            <a:endParaRPr sz="2638" b="0" i="0" u="none" strike="noStrike" cap="none">
              <a:solidFill>
                <a:srgbClr val="000000"/>
              </a:solidFill>
              <a:latin typeface="Arial"/>
              <a:ea typeface="Arial"/>
              <a:cs typeface="Arial"/>
              <a:sym typeface="Arial"/>
            </a:endParaRPr>
          </a:p>
        </p:txBody>
      </p:sp>
      <p:sp>
        <p:nvSpPr>
          <p:cNvPr id="761" name="Google Shape;761;p72"/>
          <p:cNvSpPr txBox="1"/>
          <p:nvPr/>
        </p:nvSpPr>
        <p:spPr>
          <a:xfrm>
            <a:off x="8113524" y="6338214"/>
            <a:ext cx="635583" cy="426009"/>
          </a:xfrm>
          <a:prstGeom prst="rect">
            <a:avLst/>
          </a:prstGeom>
          <a:noFill/>
          <a:ln>
            <a:noFill/>
          </a:ln>
        </p:spPr>
        <p:txBody>
          <a:bodyPr spcFirstLastPara="1" wrap="square" lIns="0" tIns="1987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20942" marR="0" lvl="0" indent="0" algn="l" rtl="0">
              <a:lnSpc>
                <a:spcPct val="100000"/>
              </a:lnSpc>
              <a:spcBef>
                <a:spcPts val="0"/>
              </a:spcBef>
              <a:spcAft>
                <a:spcPts val="0"/>
              </a:spcAft>
              <a:buClr>
                <a:srgbClr val="000000"/>
              </a:buClr>
              <a:buSzPts val="1600"/>
              <a:buFont typeface="Arial"/>
              <a:buNone/>
            </a:pPr>
            <a:r>
              <a:rPr lang="en-US" sz="2638" b="0" i="0" u="none" strike="noStrike" cap="none">
                <a:solidFill>
                  <a:srgbClr val="000000"/>
                </a:solidFill>
                <a:latin typeface="Arial"/>
                <a:ea typeface="Arial"/>
                <a:cs typeface="Arial"/>
                <a:sym typeface="Arial"/>
              </a:rPr>
              <a:t>-4%</a:t>
            </a:r>
            <a:endParaRPr sz="2638" b="0" i="0" u="none" strike="noStrike" cap="none">
              <a:solidFill>
                <a:srgbClr val="000000"/>
              </a:solidFill>
              <a:latin typeface="Arial"/>
              <a:ea typeface="Arial"/>
              <a:cs typeface="Arial"/>
              <a:sym typeface="Arial"/>
            </a:endParaRPr>
          </a:p>
        </p:txBody>
      </p:sp>
      <p:sp>
        <p:nvSpPr>
          <p:cNvPr id="762" name="Google Shape;762;p72"/>
          <p:cNvSpPr txBox="1"/>
          <p:nvPr/>
        </p:nvSpPr>
        <p:spPr>
          <a:xfrm>
            <a:off x="2280035" y="4592193"/>
            <a:ext cx="821965" cy="426009"/>
          </a:xfrm>
          <a:prstGeom prst="rect">
            <a:avLst/>
          </a:prstGeom>
          <a:noFill/>
          <a:ln>
            <a:noFill/>
          </a:ln>
        </p:spPr>
        <p:txBody>
          <a:bodyPr spcFirstLastPara="1" wrap="square" lIns="0" tIns="1987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20942" marR="0" lvl="0" indent="0" algn="l" rtl="0">
              <a:lnSpc>
                <a:spcPct val="100000"/>
              </a:lnSpc>
              <a:spcBef>
                <a:spcPts val="0"/>
              </a:spcBef>
              <a:spcAft>
                <a:spcPts val="0"/>
              </a:spcAft>
              <a:buClr>
                <a:srgbClr val="000000"/>
              </a:buClr>
              <a:buSzPts val="1600"/>
              <a:buFont typeface="Arial"/>
              <a:buNone/>
            </a:pPr>
            <a:r>
              <a:rPr lang="en-US" sz="2638" b="0" i="0" u="none" strike="noStrike" cap="none">
                <a:solidFill>
                  <a:srgbClr val="000000"/>
                </a:solidFill>
                <a:latin typeface="Arial"/>
                <a:ea typeface="Arial"/>
                <a:cs typeface="Arial"/>
                <a:sym typeface="Arial"/>
              </a:rPr>
              <a:t>-14%</a:t>
            </a:r>
            <a:endParaRPr sz="2638" b="0" i="0" u="none" strike="noStrike" cap="none">
              <a:solidFill>
                <a:srgbClr val="000000"/>
              </a:solidFill>
              <a:latin typeface="Arial"/>
              <a:ea typeface="Arial"/>
              <a:cs typeface="Arial"/>
              <a:sym typeface="Arial"/>
            </a:endParaRPr>
          </a:p>
        </p:txBody>
      </p:sp>
      <p:sp>
        <p:nvSpPr>
          <p:cNvPr id="763" name="Google Shape;763;p72"/>
          <p:cNvSpPr/>
          <p:nvPr/>
        </p:nvSpPr>
        <p:spPr>
          <a:xfrm>
            <a:off x="2519295" y="9729523"/>
            <a:ext cx="414647" cy="309938"/>
          </a:xfrm>
          <a:custGeom>
            <a:avLst/>
            <a:gdLst/>
            <a:ahLst/>
            <a:cxnLst/>
            <a:rect l="l" t="t" r="r" b="b"/>
            <a:pathLst>
              <a:path w="251460" h="187960" extrusionOk="0">
                <a:moveTo>
                  <a:pt x="251459" y="0"/>
                </a:moveTo>
                <a:lnTo>
                  <a:pt x="0" y="0"/>
                </a:lnTo>
                <a:lnTo>
                  <a:pt x="0" y="187452"/>
                </a:lnTo>
                <a:lnTo>
                  <a:pt x="251459" y="187452"/>
                </a:lnTo>
                <a:lnTo>
                  <a:pt x="251459" y="0"/>
                </a:lnTo>
                <a:close/>
              </a:path>
            </a:pathLst>
          </a:custGeom>
          <a:solidFill>
            <a:srgbClr val="6D6E73"/>
          </a:solid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2968" b="0" i="0" u="none" strike="noStrike" cap="none">
              <a:solidFill>
                <a:srgbClr val="000000"/>
              </a:solidFill>
              <a:latin typeface="Arial"/>
              <a:ea typeface="Arial"/>
              <a:cs typeface="Arial"/>
              <a:sym typeface="Arial"/>
            </a:endParaRPr>
          </a:p>
        </p:txBody>
      </p:sp>
      <p:sp>
        <p:nvSpPr>
          <p:cNvPr id="764" name="Google Shape;764;p72"/>
          <p:cNvSpPr/>
          <p:nvPr/>
        </p:nvSpPr>
        <p:spPr>
          <a:xfrm>
            <a:off x="2519295" y="9257077"/>
            <a:ext cx="414647" cy="309938"/>
          </a:xfrm>
          <a:custGeom>
            <a:avLst/>
            <a:gdLst/>
            <a:ahLst/>
            <a:cxnLst/>
            <a:rect l="l" t="t" r="r" b="b"/>
            <a:pathLst>
              <a:path w="251460" h="187960" extrusionOk="0">
                <a:moveTo>
                  <a:pt x="251459" y="0"/>
                </a:moveTo>
                <a:lnTo>
                  <a:pt x="0" y="0"/>
                </a:lnTo>
                <a:lnTo>
                  <a:pt x="0" y="187452"/>
                </a:lnTo>
                <a:lnTo>
                  <a:pt x="251459" y="187452"/>
                </a:lnTo>
                <a:lnTo>
                  <a:pt x="251459" y="0"/>
                </a:lnTo>
                <a:close/>
              </a:path>
            </a:pathLst>
          </a:custGeom>
          <a:solidFill>
            <a:srgbClr val="002476"/>
          </a:solid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2968" b="0" i="0" u="none" strike="noStrike" cap="none">
              <a:solidFill>
                <a:srgbClr val="000000"/>
              </a:solidFill>
              <a:latin typeface="Arial"/>
              <a:ea typeface="Arial"/>
              <a:cs typeface="Arial"/>
              <a:sym typeface="Arial"/>
            </a:endParaRPr>
          </a:p>
        </p:txBody>
      </p:sp>
      <p:sp>
        <p:nvSpPr>
          <p:cNvPr id="765" name="Google Shape;765;p72"/>
          <p:cNvSpPr txBox="1"/>
          <p:nvPr/>
        </p:nvSpPr>
        <p:spPr>
          <a:xfrm>
            <a:off x="1017693" y="9095918"/>
            <a:ext cx="14137789" cy="2269673"/>
          </a:xfrm>
          <a:prstGeom prst="rect">
            <a:avLst/>
          </a:prstGeom>
          <a:noFill/>
          <a:ln>
            <a:noFill/>
          </a:ln>
        </p:spPr>
        <p:txBody>
          <a:bodyPr spcFirstLastPara="1" wrap="square" lIns="0" tIns="140285"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1997895" marR="0" lvl="0" indent="0" algn="l" rtl="0">
              <a:lnSpc>
                <a:spcPct val="100000"/>
              </a:lnSpc>
              <a:spcBef>
                <a:spcPts val="0"/>
              </a:spcBef>
              <a:spcAft>
                <a:spcPts val="0"/>
              </a:spcAft>
              <a:buClr>
                <a:srgbClr val="000000"/>
              </a:buClr>
              <a:buSzPts val="1400"/>
              <a:buFont typeface="Arial"/>
              <a:buNone/>
            </a:pPr>
            <a:r>
              <a:rPr lang="en-US" sz="2309" b="0" i="0" u="none" strike="noStrike" cap="none">
                <a:solidFill>
                  <a:srgbClr val="000000"/>
                </a:solidFill>
                <a:latin typeface="Arial"/>
                <a:ea typeface="Arial"/>
                <a:cs typeface="Arial"/>
                <a:sym typeface="Arial"/>
              </a:rPr>
              <a:t>% of degree holders across MI residents</a:t>
            </a:r>
            <a:endParaRPr sz="2309" b="0" i="0" u="none" strike="noStrike" cap="none">
              <a:solidFill>
                <a:srgbClr val="000000"/>
              </a:solidFill>
              <a:latin typeface="Arial"/>
              <a:ea typeface="Arial"/>
              <a:cs typeface="Arial"/>
              <a:sym typeface="Arial"/>
            </a:endParaRPr>
          </a:p>
          <a:p>
            <a:pPr marL="1997895" marR="0" lvl="0" indent="0" algn="l" rtl="0">
              <a:lnSpc>
                <a:spcPct val="100000"/>
              </a:lnSpc>
              <a:spcBef>
                <a:spcPts val="940"/>
              </a:spcBef>
              <a:spcAft>
                <a:spcPts val="0"/>
              </a:spcAft>
              <a:buClr>
                <a:srgbClr val="000000"/>
              </a:buClr>
              <a:buSzPts val="1400"/>
              <a:buFont typeface="Arial"/>
              <a:buNone/>
            </a:pPr>
            <a:r>
              <a:rPr lang="en-US" sz="2309" b="0" i="0" u="none" strike="noStrike" cap="none">
                <a:solidFill>
                  <a:srgbClr val="000000"/>
                </a:solidFill>
                <a:latin typeface="Arial"/>
                <a:ea typeface="Arial"/>
                <a:cs typeface="Arial"/>
                <a:sym typeface="Arial"/>
              </a:rPr>
              <a:t>% of job postings requiring education level</a:t>
            </a:r>
            <a:endParaRPr sz="2309"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3133" b="0" i="0" u="none" strike="noStrike" cap="none">
              <a:solidFill>
                <a:srgbClr val="000000"/>
              </a:solidFill>
              <a:latin typeface="Arial"/>
              <a:ea typeface="Arial"/>
              <a:cs typeface="Arial"/>
              <a:sym typeface="Arial"/>
            </a:endParaRPr>
          </a:p>
          <a:p>
            <a:pPr marL="20942" marR="8377" lvl="0" indent="0" algn="l" rtl="0">
              <a:lnSpc>
                <a:spcPct val="108000"/>
              </a:lnSpc>
              <a:spcBef>
                <a:spcPts val="0"/>
              </a:spcBef>
              <a:spcAft>
                <a:spcPts val="0"/>
              </a:spcAft>
              <a:buClr>
                <a:srgbClr val="7E7E7E"/>
              </a:buClr>
              <a:buSzPts val="1000"/>
              <a:buFont typeface="Arial"/>
              <a:buNone/>
            </a:pPr>
            <a:r>
              <a:rPr lang="en-US" sz="1649" b="0" i="0" u="none" strike="noStrike" cap="none">
                <a:solidFill>
                  <a:srgbClr val="7E7E7E"/>
                </a:solidFill>
                <a:latin typeface="Arial"/>
                <a:ea typeface="Arial"/>
                <a:cs typeface="Arial"/>
                <a:sym typeface="Arial"/>
              </a:rPr>
              <a:t>1. Extrapolation based on Grand Rapid-Wyoming, Kalamazoo-Portage MSA Healthcare Job Postings. Nov 2020 – Feb 2021 2. Based on Job postings in Michigan from Jan 1, 2020 – Dec 31, 2020</a:t>
            </a:r>
            <a:endParaRPr sz="1649" b="0" i="0" u="none" strike="noStrike" cap="none">
              <a:solidFill>
                <a:srgbClr val="000000"/>
              </a:solidFill>
              <a:latin typeface="Arial"/>
              <a:ea typeface="Arial"/>
              <a:cs typeface="Arial"/>
              <a:sym typeface="Arial"/>
            </a:endParaRPr>
          </a:p>
          <a:p>
            <a:pPr marL="20942" marR="0" lvl="0" indent="0" algn="l" rtl="0">
              <a:lnSpc>
                <a:spcPct val="106500"/>
              </a:lnSpc>
              <a:spcBef>
                <a:spcPts val="0"/>
              </a:spcBef>
              <a:spcAft>
                <a:spcPts val="0"/>
              </a:spcAft>
              <a:buClr>
                <a:srgbClr val="7E7E7E"/>
              </a:buClr>
              <a:buSzPts val="1000"/>
              <a:buFont typeface="Arial"/>
              <a:buNone/>
            </a:pPr>
            <a:r>
              <a:rPr lang="en-US" sz="1649" b="0" i="0" u="none" strike="noStrike" cap="none">
                <a:solidFill>
                  <a:srgbClr val="7E7E7E"/>
                </a:solidFill>
                <a:latin typeface="Arial"/>
                <a:ea typeface="Arial"/>
                <a:cs typeface="Arial"/>
                <a:sym typeface="Arial"/>
              </a:rPr>
              <a:t>Source: Labor Insights (Burning Glass)</a:t>
            </a:r>
            <a:endParaRPr sz="1649" b="0" i="0" u="none" strike="noStrike" cap="none">
              <a:solidFill>
                <a:srgbClr val="000000"/>
              </a:solidFill>
              <a:latin typeface="Arial"/>
              <a:ea typeface="Arial"/>
              <a:cs typeface="Arial"/>
              <a:sym typeface="Arial"/>
            </a:endParaRPr>
          </a:p>
        </p:txBody>
      </p:sp>
      <p:sp>
        <p:nvSpPr>
          <p:cNvPr id="766" name="Google Shape;766;p72"/>
          <p:cNvSpPr txBox="1"/>
          <p:nvPr/>
        </p:nvSpPr>
        <p:spPr>
          <a:xfrm>
            <a:off x="16981242" y="7291734"/>
            <a:ext cx="1831358" cy="1442561"/>
          </a:xfrm>
          <a:prstGeom prst="rect">
            <a:avLst/>
          </a:prstGeom>
          <a:noFill/>
          <a:ln>
            <a:noFill/>
          </a:ln>
        </p:spPr>
        <p:txBody>
          <a:bodyPr spcFirstLastPara="1" wrap="square" lIns="0" tIns="20942"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20942" marR="8377" lvl="0" indent="0" algn="ctr" rtl="0">
              <a:lnSpc>
                <a:spcPct val="100000"/>
              </a:lnSpc>
              <a:spcBef>
                <a:spcPts val="0"/>
              </a:spcBef>
              <a:spcAft>
                <a:spcPts val="0"/>
              </a:spcAft>
              <a:buClr>
                <a:srgbClr val="565656"/>
              </a:buClr>
              <a:buSzPts val="1400"/>
              <a:buFont typeface="Arial"/>
              <a:buNone/>
            </a:pPr>
            <a:r>
              <a:rPr lang="en-US" sz="2309" b="0" i="0" u="none" strike="noStrike" cap="none">
                <a:solidFill>
                  <a:srgbClr val="565656"/>
                </a:solidFill>
                <a:latin typeface="Arial"/>
                <a:ea typeface="Arial"/>
                <a:cs typeface="Arial"/>
                <a:sym typeface="Arial"/>
              </a:rPr>
              <a:t>Healthcare Practitioners and Technical</a:t>
            </a:r>
            <a:endParaRPr sz="2309" b="0" i="0" u="none" strike="noStrike" cap="none">
              <a:solidFill>
                <a:srgbClr val="000000"/>
              </a:solidFill>
              <a:latin typeface="Arial"/>
              <a:ea typeface="Arial"/>
              <a:cs typeface="Arial"/>
              <a:sym typeface="Arial"/>
            </a:endParaRPr>
          </a:p>
        </p:txBody>
      </p:sp>
      <p:grpSp>
        <p:nvGrpSpPr>
          <p:cNvPr id="767" name="Google Shape;767;p72"/>
          <p:cNvGrpSpPr/>
          <p:nvPr/>
        </p:nvGrpSpPr>
        <p:grpSpPr>
          <a:xfrm>
            <a:off x="9396154" y="3174330"/>
            <a:ext cx="505744" cy="6726497"/>
            <a:chOff x="5698236" y="1924811"/>
            <a:chExt cx="306705" cy="4079240"/>
          </a:xfrm>
        </p:grpSpPr>
        <p:sp>
          <p:nvSpPr>
            <p:cNvPr id="768" name="Google Shape;768;p72"/>
            <p:cNvSpPr/>
            <p:nvPr/>
          </p:nvSpPr>
          <p:spPr>
            <a:xfrm>
              <a:off x="5852160" y="1924811"/>
              <a:ext cx="0" cy="4079240"/>
            </a:xfrm>
            <a:custGeom>
              <a:avLst/>
              <a:gdLst/>
              <a:ahLst/>
              <a:cxnLst/>
              <a:rect l="l" t="t" r="r" b="b"/>
              <a:pathLst>
                <a:path w="120000" h="4079240" extrusionOk="0">
                  <a:moveTo>
                    <a:pt x="0" y="0"/>
                  </a:moveTo>
                  <a:lnTo>
                    <a:pt x="0" y="4079074"/>
                  </a:lnTo>
                </a:path>
              </a:pathLst>
            </a:custGeom>
            <a:noFill/>
            <a:ln w="9525" cap="flat" cmpd="sng">
              <a:solidFill>
                <a:srgbClr val="9A9A9A"/>
              </a:solidFill>
              <a:prstDash val="solid"/>
              <a:round/>
              <a:headEnd type="none" w="sm" len="sm"/>
              <a:tailEnd type="none" w="sm" len="sm"/>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2968" b="0" i="0" u="none" strike="noStrike" cap="none">
                <a:solidFill>
                  <a:srgbClr val="000000"/>
                </a:solidFill>
                <a:latin typeface="Arial"/>
                <a:ea typeface="Arial"/>
                <a:cs typeface="Arial"/>
                <a:sym typeface="Arial"/>
              </a:endParaRPr>
            </a:p>
          </p:txBody>
        </p:sp>
        <p:sp>
          <p:nvSpPr>
            <p:cNvPr id="769" name="Google Shape;769;p72"/>
            <p:cNvSpPr/>
            <p:nvPr/>
          </p:nvSpPr>
          <p:spPr>
            <a:xfrm>
              <a:off x="5698236" y="3811523"/>
              <a:ext cx="306705" cy="306705"/>
            </a:xfrm>
            <a:custGeom>
              <a:avLst/>
              <a:gdLst/>
              <a:ahLst/>
              <a:cxnLst/>
              <a:rect l="l" t="t" r="r" b="b"/>
              <a:pathLst>
                <a:path w="306704" h="306704" extrusionOk="0">
                  <a:moveTo>
                    <a:pt x="153162" y="0"/>
                  </a:moveTo>
                  <a:lnTo>
                    <a:pt x="104807" y="7822"/>
                  </a:lnTo>
                  <a:lnTo>
                    <a:pt x="62769" y="29593"/>
                  </a:lnTo>
                  <a:lnTo>
                    <a:pt x="29593" y="62769"/>
                  </a:lnTo>
                  <a:lnTo>
                    <a:pt x="7822" y="104807"/>
                  </a:lnTo>
                  <a:lnTo>
                    <a:pt x="0" y="153162"/>
                  </a:lnTo>
                  <a:lnTo>
                    <a:pt x="7822" y="201628"/>
                  </a:lnTo>
                  <a:lnTo>
                    <a:pt x="29593" y="243680"/>
                  </a:lnTo>
                  <a:lnTo>
                    <a:pt x="62769" y="276814"/>
                  </a:lnTo>
                  <a:lnTo>
                    <a:pt x="104807" y="298529"/>
                  </a:lnTo>
                  <a:lnTo>
                    <a:pt x="153162" y="306324"/>
                  </a:lnTo>
                  <a:lnTo>
                    <a:pt x="201628" y="298529"/>
                  </a:lnTo>
                  <a:lnTo>
                    <a:pt x="243680" y="276814"/>
                  </a:lnTo>
                  <a:lnTo>
                    <a:pt x="276814" y="243680"/>
                  </a:lnTo>
                  <a:lnTo>
                    <a:pt x="298529" y="201628"/>
                  </a:lnTo>
                  <a:lnTo>
                    <a:pt x="306324" y="153162"/>
                  </a:lnTo>
                  <a:lnTo>
                    <a:pt x="298529" y="104807"/>
                  </a:lnTo>
                  <a:lnTo>
                    <a:pt x="276814" y="62769"/>
                  </a:lnTo>
                  <a:lnTo>
                    <a:pt x="243680" y="29593"/>
                  </a:lnTo>
                  <a:lnTo>
                    <a:pt x="201628" y="7822"/>
                  </a:lnTo>
                  <a:lnTo>
                    <a:pt x="153162" y="0"/>
                  </a:lnTo>
                  <a:close/>
                </a:path>
              </a:pathLst>
            </a:custGeom>
            <a:solidFill>
              <a:srgbClr val="002476"/>
            </a:solid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2968" b="0" i="0" u="none" strike="noStrike" cap="none">
                <a:solidFill>
                  <a:srgbClr val="000000"/>
                </a:solidFill>
                <a:latin typeface="Arial"/>
                <a:ea typeface="Arial"/>
                <a:cs typeface="Arial"/>
                <a:sym typeface="Arial"/>
              </a:endParaRPr>
            </a:p>
          </p:txBody>
        </p:sp>
        <p:sp>
          <p:nvSpPr>
            <p:cNvPr id="770" name="Google Shape;770;p72"/>
            <p:cNvSpPr/>
            <p:nvPr/>
          </p:nvSpPr>
          <p:spPr>
            <a:xfrm>
              <a:off x="5698236" y="3811523"/>
              <a:ext cx="306705" cy="306705"/>
            </a:xfrm>
            <a:custGeom>
              <a:avLst/>
              <a:gdLst/>
              <a:ahLst/>
              <a:cxnLst/>
              <a:rect l="l" t="t" r="r" b="b"/>
              <a:pathLst>
                <a:path w="306704" h="306704" extrusionOk="0">
                  <a:moveTo>
                    <a:pt x="0" y="153162"/>
                  </a:moveTo>
                  <a:lnTo>
                    <a:pt x="7822" y="104807"/>
                  </a:lnTo>
                  <a:lnTo>
                    <a:pt x="29593" y="62769"/>
                  </a:lnTo>
                  <a:lnTo>
                    <a:pt x="62769" y="29593"/>
                  </a:lnTo>
                  <a:lnTo>
                    <a:pt x="104807" y="7822"/>
                  </a:lnTo>
                  <a:lnTo>
                    <a:pt x="153162" y="0"/>
                  </a:lnTo>
                  <a:lnTo>
                    <a:pt x="201628" y="7822"/>
                  </a:lnTo>
                  <a:lnTo>
                    <a:pt x="243680" y="29593"/>
                  </a:lnTo>
                  <a:lnTo>
                    <a:pt x="276814" y="62769"/>
                  </a:lnTo>
                  <a:lnTo>
                    <a:pt x="298529" y="104807"/>
                  </a:lnTo>
                  <a:lnTo>
                    <a:pt x="306324" y="153162"/>
                  </a:lnTo>
                  <a:lnTo>
                    <a:pt x="298529" y="201628"/>
                  </a:lnTo>
                  <a:lnTo>
                    <a:pt x="276814" y="243680"/>
                  </a:lnTo>
                  <a:lnTo>
                    <a:pt x="243680" y="276814"/>
                  </a:lnTo>
                  <a:lnTo>
                    <a:pt x="201628" y="298529"/>
                  </a:lnTo>
                  <a:lnTo>
                    <a:pt x="153162" y="306324"/>
                  </a:lnTo>
                  <a:lnTo>
                    <a:pt x="104807" y="298529"/>
                  </a:lnTo>
                  <a:lnTo>
                    <a:pt x="62769" y="276814"/>
                  </a:lnTo>
                  <a:lnTo>
                    <a:pt x="29593" y="243680"/>
                  </a:lnTo>
                  <a:lnTo>
                    <a:pt x="7822" y="201628"/>
                  </a:lnTo>
                  <a:lnTo>
                    <a:pt x="0" y="153162"/>
                  </a:lnTo>
                  <a:close/>
                </a:path>
              </a:pathLst>
            </a:custGeom>
            <a:noFill/>
            <a:ln w="9525" cap="flat" cmpd="sng">
              <a:solidFill>
                <a:srgbClr val="002476"/>
              </a:solidFill>
              <a:prstDash val="solid"/>
              <a:round/>
              <a:headEnd type="none" w="sm" len="sm"/>
              <a:tailEnd type="none" w="sm" len="sm"/>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2968" b="0" i="0" u="none" strike="noStrike" cap="none">
                <a:solidFill>
                  <a:srgbClr val="000000"/>
                </a:solidFill>
                <a:latin typeface="Arial"/>
                <a:ea typeface="Arial"/>
                <a:cs typeface="Arial"/>
                <a:sym typeface="Arial"/>
              </a:endParaRPr>
            </a:p>
          </p:txBody>
        </p:sp>
        <p:pic>
          <p:nvPicPr>
            <p:cNvPr id="771" name="Google Shape;771;p72"/>
            <p:cNvPicPr preferRelativeResize="0"/>
            <p:nvPr/>
          </p:nvPicPr>
          <p:blipFill rotWithShape="1">
            <a:blip r:embed="rId3">
              <a:alphaModFix/>
            </a:blip>
            <a:srcRect/>
            <a:stretch/>
          </p:blipFill>
          <p:spPr>
            <a:xfrm>
              <a:off x="5815584" y="3852672"/>
              <a:ext cx="120396" cy="225551"/>
            </a:xfrm>
            <a:prstGeom prst="rect">
              <a:avLst/>
            </a:prstGeom>
            <a:noFill/>
            <a:ln>
              <a:noFill/>
            </a:ln>
          </p:spPr>
        </p:pic>
      </p:grpSp>
      <p:sp>
        <p:nvSpPr>
          <p:cNvPr id="772" name="Google Shape;772;p72"/>
          <p:cNvSpPr txBox="1"/>
          <p:nvPr/>
        </p:nvSpPr>
        <p:spPr>
          <a:xfrm>
            <a:off x="12346370" y="3843368"/>
            <a:ext cx="1884759" cy="1099443"/>
          </a:xfrm>
          <a:prstGeom prst="rect">
            <a:avLst/>
          </a:prstGeom>
          <a:noFill/>
          <a:ln>
            <a:noFill/>
          </a:ln>
        </p:spPr>
        <p:txBody>
          <a:bodyPr spcFirstLastPara="1" wrap="square" lIns="0" tIns="21972"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20942" marR="8377" lvl="0" indent="0" algn="ctr" rtl="0">
              <a:lnSpc>
                <a:spcPct val="100000"/>
              </a:lnSpc>
              <a:spcBef>
                <a:spcPts val="0"/>
              </a:spcBef>
              <a:spcAft>
                <a:spcPts val="0"/>
              </a:spcAft>
              <a:buClr>
                <a:srgbClr val="565656"/>
              </a:buClr>
              <a:buSzPts val="1400"/>
              <a:buFont typeface="Arial"/>
              <a:buNone/>
            </a:pPr>
            <a:r>
              <a:rPr lang="en-US" sz="2309" b="0" i="0" u="none" strike="noStrike" cap="none">
                <a:solidFill>
                  <a:srgbClr val="565656"/>
                </a:solidFill>
                <a:latin typeface="Arial"/>
                <a:ea typeface="Arial"/>
                <a:cs typeface="Arial"/>
                <a:sym typeface="Arial"/>
              </a:rPr>
              <a:t>Office and Administrative Support</a:t>
            </a:r>
            <a:endParaRPr sz="2309" b="0" i="0" u="none" strike="noStrike" cap="none">
              <a:solidFill>
                <a:srgbClr val="000000"/>
              </a:solidFill>
              <a:latin typeface="Arial"/>
              <a:ea typeface="Arial"/>
              <a:cs typeface="Arial"/>
              <a:sym typeface="Arial"/>
            </a:endParaRPr>
          </a:p>
        </p:txBody>
      </p:sp>
      <p:sp>
        <p:nvSpPr>
          <p:cNvPr id="773" name="Google Shape;773;p72"/>
          <p:cNvSpPr txBox="1"/>
          <p:nvPr/>
        </p:nvSpPr>
        <p:spPr>
          <a:xfrm>
            <a:off x="15024033" y="3853365"/>
            <a:ext cx="2729760" cy="747621"/>
          </a:xfrm>
          <a:prstGeom prst="rect">
            <a:avLst/>
          </a:prstGeom>
          <a:noFill/>
          <a:ln>
            <a:noFill/>
          </a:ln>
        </p:spPr>
        <p:txBody>
          <a:bodyPr spcFirstLastPara="1" wrap="square" lIns="0" tIns="21972"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20942" marR="8377" lvl="0" indent="463872" algn="l" rtl="0">
              <a:lnSpc>
                <a:spcPct val="100000"/>
              </a:lnSpc>
              <a:spcBef>
                <a:spcPts val="0"/>
              </a:spcBef>
              <a:spcAft>
                <a:spcPts val="0"/>
              </a:spcAft>
              <a:buClr>
                <a:srgbClr val="565656"/>
              </a:buClr>
              <a:buSzPts val="1400"/>
              <a:buFont typeface="Arial"/>
              <a:buNone/>
            </a:pPr>
            <a:r>
              <a:rPr lang="en-US" sz="2309" b="0" i="0" u="none" strike="noStrike" cap="none">
                <a:solidFill>
                  <a:srgbClr val="565656"/>
                </a:solidFill>
                <a:latin typeface="Arial"/>
                <a:ea typeface="Arial"/>
                <a:cs typeface="Arial"/>
                <a:sym typeface="Arial"/>
              </a:rPr>
              <a:t>Business and Financial Operations</a:t>
            </a:r>
            <a:endParaRPr sz="2309" b="0" i="0" u="none" strike="noStrike" cap="none">
              <a:solidFill>
                <a:srgbClr val="000000"/>
              </a:solidFill>
              <a:latin typeface="Arial"/>
              <a:ea typeface="Arial"/>
              <a:cs typeface="Arial"/>
              <a:sym typeface="Arial"/>
            </a:endParaRPr>
          </a:p>
        </p:txBody>
      </p:sp>
      <p:grpSp>
        <p:nvGrpSpPr>
          <p:cNvPr id="774" name="Google Shape;774;p72"/>
          <p:cNvGrpSpPr/>
          <p:nvPr/>
        </p:nvGrpSpPr>
        <p:grpSpPr>
          <a:xfrm>
            <a:off x="14260091" y="4507486"/>
            <a:ext cx="2236584" cy="436636"/>
            <a:chOff x="8647939" y="2733294"/>
            <a:chExt cx="1356362" cy="264795"/>
          </a:xfrm>
        </p:grpSpPr>
        <p:sp>
          <p:nvSpPr>
            <p:cNvPr id="775" name="Google Shape;775;p72"/>
            <p:cNvSpPr/>
            <p:nvPr/>
          </p:nvSpPr>
          <p:spPr>
            <a:xfrm>
              <a:off x="8647939" y="2733294"/>
              <a:ext cx="94615" cy="264795"/>
            </a:xfrm>
            <a:custGeom>
              <a:avLst/>
              <a:gdLst/>
              <a:ahLst/>
              <a:cxnLst/>
              <a:rect l="l" t="t" r="r" b="b"/>
              <a:pathLst>
                <a:path w="94615" h="264794" extrusionOk="0">
                  <a:moveTo>
                    <a:pt x="0" y="0"/>
                  </a:moveTo>
                  <a:lnTo>
                    <a:pt x="0" y="132359"/>
                  </a:lnTo>
                  <a:lnTo>
                    <a:pt x="94449" y="132359"/>
                  </a:lnTo>
                  <a:lnTo>
                    <a:pt x="94449" y="264731"/>
                  </a:lnTo>
                </a:path>
              </a:pathLst>
            </a:custGeom>
            <a:noFill/>
            <a:ln w="19800" cap="flat" cmpd="sng">
              <a:solidFill>
                <a:srgbClr val="666666"/>
              </a:solidFill>
              <a:prstDash val="solid"/>
              <a:round/>
              <a:headEnd type="none" w="sm" len="sm"/>
              <a:tailEnd type="none" w="sm" len="sm"/>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2968" b="0" i="0" u="none" strike="noStrike" cap="none">
                <a:solidFill>
                  <a:srgbClr val="000000"/>
                </a:solidFill>
                <a:latin typeface="Arial"/>
                <a:ea typeface="Arial"/>
                <a:cs typeface="Arial"/>
                <a:sym typeface="Arial"/>
              </a:endParaRPr>
            </a:p>
          </p:txBody>
        </p:sp>
        <p:sp>
          <p:nvSpPr>
            <p:cNvPr id="776" name="Google Shape;776;p72"/>
            <p:cNvSpPr/>
            <p:nvPr/>
          </p:nvSpPr>
          <p:spPr>
            <a:xfrm>
              <a:off x="9112761" y="2830830"/>
              <a:ext cx="891540" cy="32384"/>
            </a:xfrm>
            <a:custGeom>
              <a:avLst/>
              <a:gdLst/>
              <a:ahLst/>
              <a:cxnLst/>
              <a:rect l="l" t="t" r="r" b="b"/>
              <a:pathLst>
                <a:path w="891540" h="32385" extrusionOk="0">
                  <a:moveTo>
                    <a:pt x="890955" y="0"/>
                  </a:moveTo>
                  <a:lnTo>
                    <a:pt x="0" y="0"/>
                  </a:lnTo>
                  <a:lnTo>
                    <a:pt x="0" y="32080"/>
                  </a:lnTo>
                </a:path>
              </a:pathLst>
            </a:custGeom>
            <a:noFill/>
            <a:ln w="19800" cap="flat" cmpd="sng">
              <a:solidFill>
                <a:srgbClr val="666666"/>
              </a:solidFill>
              <a:prstDash val="solid"/>
              <a:round/>
              <a:headEnd type="none" w="sm" len="sm"/>
              <a:tailEnd type="none" w="sm" len="sm"/>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2968" b="0" i="0" u="none" strike="noStrike" cap="none">
                <a:solidFill>
                  <a:srgbClr val="000000"/>
                </a:solidFill>
                <a:latin typeface="Arial"/>
                <a:ea typeface="Arial"/>
                <a:cs typeface="Arial"/>
                <a:sym typeface="Arial"/>
              </a:endParaRPr>
            </a:p>
          </p:txBody>
        </p:sp>
      </p:grpSp>
      <p:sp>
        <p:nvSpPr>
          <p:cNvPr id="777" name="Google Shape;777;p72"/>
          <p:cNvSpPr txBox="1"/>
          <p:nvPr/>
        </p:nvSpPr>
        <p:spPr>
          <a:xfrm>
            <a:off x="14425317" y="6434128"/>
            <a:ext cx="1259648" cy="1087208"/>
          </a:xfrm>
          <a:prstGeom prst="rect">
            <a:avLst/>
          </a:prstGeom>
          <a:noFill/>
          <a:ln>
            <a:noFill/>
          </a:ln>
        </p:spPr>
        <p:txBody>
          <a:bodyPr spcFirstLastPara="1" wrap="square" lIns="0" tIns="20942"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37696" marR="8377" lvl="0" indent="-17801" algn="l" rtl="0">
              <a:lnSpc>
                <a:spcPct val="100000"/>
              </a:lnSpc>
              <a:spcBef>
                <a:spcPts val="0"/>
              </a:spcBef>
              <a:spcAft>
                <a:spcPts val="0"/>
              </a:spcAft>
              <a:buClr>
                <a:srgbClr val="565656"/>
              </a:buClr>
              <a:buSzPts val="1400"/>
              <a:buFont typeface="Arial"/>
              <a:buNone/>
            </a:pPr>
            <a:r>
              <a:rPr lang="en-US" sz="2309" b="0" i="0" u="none" strike="noStrike" cap="none">
                <a:solidFill>
                  <a:srgbClr val="565656"/>
                </a:solidFill>
                <a:latin typeface="Arial"/>
                <a:ea typeface="Arial"/>
                <a:cs typeface="Arial"/>
                <a:sym typeface="Arial"/>
              </a:rPr>
              <a:t>Top 5 HC functions</a:t>
            </a:r>
            <a:endParaRPr sz="2309"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144739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73"/>
          <p:cNvSpPr txBox="1">
            <a:spLocks noGrp="1"/>
          </p:cNvSpPr>
          <p:nvPr>
            <p:ph type="title"/>
          </p:nvPr>
        </p:nvSpPr>
        <p:spPr>
          <a:xfrm>
            <a:off x="1382157" y="602474"/>
            <a:ext cx="17339786" cy="2185798"/>
          </a:xfrm>
          <a:prstGeom prst="rect">
            <a:avLst/>
          </a:prstGeom>
          <a:noFill/>
          <a:ln>
            <a:noFill/>
          </a:ln>
        </p:spPr>
        <p:txBody>
          <a:bodyPr spcFirstLastPara="1" wrap="square" lIns="150756" tIns="75357" rIns="150756" bIns="75357"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Clr>
                <a:schemeClr val="dk1"/>
              </a:buClr>
              <a:buSzPts val="1800"/>
              <a:buNone/>
            </a:pPr>
            <a:endParaRPr/>
          </a:p>
        </p:txBody>
      </p:sp>
      <p:sp>
        <p:nvSpPr>
          <p:cNvPr id="783" name="Google Shape;783;p73"/>
          <p:cNvSpPr txBox="1">
            <a:spLocks noGrp="1"/>
          </p:cNvSpPr>
          <p:nvPr>
            <p:ph type="body" idx="1"/>
          </p:nvPr>
        </p:nvSpPr>
        <p:spPr>
          <a:xfrm>
            <a:off x="1382157" y="3010776"/>
            <a:ext cx="17339786" cy="7175175"/>
          </a:xfrm>
          <a:prstGeom prst="rect">
            <a:avLst/>
          </a:prstGeom>
          <a:noFill/>
          <a:ln>
            <a:noFill/>
          </a:ln>
        </p:spPr>
        <p:txBody>
          <a:bodyPr spcFirstLastPara="1" wrap="square" lIns="150756" tIns="75357" rIns="150756" bIns="75357"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753923" lvl="0" indent="-376961" algn="l" rtl="0">
              <a:lnSpc>
                <a:spcPct val="90000"/>
              </a:lnSpc>
              <a:spcBef>
                <a:spcPts val="1649"/>
              </a:spcBef>
              <a:spcAft>
                <a:spcPts val="0"/>
              </a:spcAft>
              <a:buClr>
                <a:schemeClr val="dk1"/>
              </a:buClr>
              <a:buSzPts val="1800"/>
              <a:buNone/>
            </a:pPr>
            <a:endParaRPr/>
          </a:p>
        </p:txBody>
      </p:sp>
      <p:pic>
        <p:nvPicPr>
          <p:cNvPr id="784" name="Google Shape;784;p73" descr="Table&#10;&#10;Description automatically generated"/>
          <p:cNvPicPr preferRelativeResize="0"/>
          <p:nvPr/>
        </p:nvPicPr>
        <p:blipFill rotWithShape="1">
          <a:blip r:embed="rId3">
            <a:alphaModFix/>
          </a:blip>
          <a:srcRect/>
          <a:stretch/>
        </p:blipFill>
        <p:spPr>
          <a:xfrm>
            <a:off x="0" y="1104"/>
            <a:ext cx="20104100" cy="11307143"/>
          </a:xfrm>
          <a:prstGeom prst="rect">
            <a:avLst/>
          </a:prstGeom>
          <a:noFill/>
          <a:ln>
            <a:noFill/>
          </a:ln>
        </p:spPr>
      </p:pic>
    </p:spTree>
    <p:extLst>
      <p:ext uri="{BB962C8B-B14F-4D97-AF65-F5344CB8AC3E}">
        <p14:creationId xmlns:p14="http://schemas.microsoft.com/office/powerpoint/2010/main" val="30382631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8"/>
        <p:cNvGrpSpPr/>
        <p:nvPr/>
      </p:nvGrpSpPr>
      <p:grpSpPr>
        <a:xfrm>
          <a:off x="0" y="0"/>
          <a:ext cx="0" cy="0"/>
          <a:chOff x="0" y="0"/>
          <a:chExt cx="0" cy="0"/>
        </a:xfrm>
      </p:grpSpPr>
      <p:sp>
        <p:nvSpPr>
          <p:cNvPr id="659" name="Google Shape;659;p42"/>
          <p:cNvSpPr/>
          <p:nvPr/>
        </p:nvSpPr>
        <p:spPr>
          <a:xfrm>
            <a:off x="0" y="397"/>
            <a:ext cx="20104100" cy="11308556"/>
          </a:xfrm>
          <a:prstGeom prst="rect">
            <a:avLst/>
          </a:prstGeom>
          <a:solidFill>
            <a:schemeClr val="lt1"/>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660" name="Google Shape;660;p42"/>
          <p:cNvSpPr/>
          <p:nvPr/>
        </p:nvSpPr>
        <p:spPr>
          <a:xfrm>
            <a:off x="0" y="396"/>
            <a:ext cx="19401934" cy="3399883"/>
          </a:xfrm>
          <a:custGeom>
            <a:avLst/>
            <a:gdLst/>
            <a:ahLst/>
            <a:cxnLst/>
            <a:rect l="l" t="t" r="r" b="b"/>
            <a:pathLst>
              <a:path w="10768629" h="1978172" extrusionOk="0">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4509"/>
            </a:srgbClr>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661" name="Google Shape;661;p42"/>
          <p:cNvSpPr txBox="1">
            <a:spLocks noGrp="1"/>
          </p:cNvSpPr>
          <p:nvPr>
            <p:ph type="title"/>
          </p:nvPr>
        </p:nvSpPr>
        <p:spPr>
          <a:xfrm>
            <a:off x="1874922" y="1005598"/>
            <a:ext cx="15487711" cy="2194501"/>
          </a:xfrm>
          <a:prstGeom prst="rect">
            <a:avLst/>
          </a:prstGeom>
          <a:noFill/>
          <a:ln>
            <a:noFill/>
          </a:ln>
        </p:spPr>
        <p:txBody>
          <a:bodyPr spcFirstLastPara="1" wrap="square" lIns="150756" tIns="75357" rIns="150756" bIns="75357"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Clr>
                <a:schemeClr val="dk1"/>
              </a:buClr>
              <a:buSzPts val="4400"/>
              <a:buFont typeface="Calibri"/>
              <a:buNone/>
            </a:pPr>
            <a:r>
              <a:rPr lang="en-US">
                <a:solidFill>
                  <a:schemeClr val="dk1"/>
                </a:solidFill>
                <a:latin typeface="Calibri"/>
                <a:ea typeface="Calibri"/>
                <a:cs typeface="Calibri"/>
                <a:sym typeface="Calibri"/>
              </a:rPr>
              <a:t>There are lots of jobs in Michigan</a:t>
            </a:r>
            <a:endParaRPr/>
          </a:p>
        </p:txBody>
      </p:sp>
      <p:sp>
        <p:nvSpPr>
          <p:cNvPr id="662" name="Google Shape;662;p42"/>
          <p:cNvSpPr/>
          <p:nvPr/>
        </p:nvSpPr>
        <p:spPr>
          <a:xfrm rot="10800000">
            <a:off x="8874074" y="10239462"/>
            <a:ext cx="11230025" cy="1069491"/>
          </a:xfrm>
          <a:custGeom>
            <a:avLst/>
            <a:gdLst/>
            <a:ahLst/>
            <a:cxnLst/>
            <a:rect l="l" t="t" r="r" b="b"/>
            <a:pathLst>
              <a:path w="10753706" h="1027260" extrusionOk="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4509"/>
            </a:srgbClr>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graphicFrame>
        <p:nvGraphicFramePr>
          <p:cNvPr id="663" name="Google Shape;663;p42"/>
          <p:cNvGraphicFramePr/>
          <p:nvPr/>
        </p:nvGraphicFramePr>
        <p:xfrm>
          <a:off x="996465" y="3554092"/>
          <a:ext cx="18067467" cy="739447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511359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80D7448-E812-6B5B-4B29-0C42125D2348}"/>
              </a:ext>
            </a:extLst>
          </p:cNvPr>
          <p:cNvPicPr>
            <a:picLocks noGrp="1" noChangeAspect="1"/>
          </p:cNvPicPr>
          <p:nvPr>
            <p:ph idx="4294967295"/>
          </p:nvPr>
        </p:nvPicPr>
        <p:blipFill>
          <a:blip r:embed="rId2"/>
          <a:stretch>
            <a:fillRect/>
          </a:stretch>
        </p:blipFill>
        <p:spPr>
          <a:xfrm>
            <a:off x="2900405" y="1015745"/>
            <a:ext cx="15463102" cy="9277861"/>
          </a:xfrm>
          <a:prstGeom prst="rect">
            <a:avLst/>
          </a:prstGeom>
        </p:spPr>
      </p:pic>
    </p:spTree>
    <p:extLst>
      <p:ext uri="{BB962C8B-B14F-4D97-AF65-F5344CB8AC3E}">
        <p14:creationId xmlns:p14="http://schemas.microsoft.com/office/powerpoint/2010/main" val="30326397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381000" y="95250"/>
          <a:ext cx="8667750" cy="6286500"/>
          <a:chOff x="381000" y="95250"/>
          <a:chExt cx="8667750" cy="6286500"/>
        </a:xfrm>
      </p:grpSpPr>
      <p:pic>
        <p:nvPicPr>
          <p:cNvPr id="3" name="FRED Graph Chart" descr="FRED Graph">
            <a:hlinkClick r:id="rId3" tooltip="View this chart in your browser. "/>
          </p:cNvPr>
          <p:cNvPicPr>
            <a:picLocks noChangeAspect="1"/>
          </p:cNvPicPr>
          <p:nvPr/>
        </p:nvPicPr>
        <p:blipFill>
          <a:blip r:embed="rId4"/>
          <a:stretch>
            <a:fillRect/>
          </a:stretch>
        </p:blipFill>
        <p:spPr>
          <a:xfrm>
            <a:off x="2563933" y="332264"/>
            <a:ext cx="15783702" cy="10644822"/>
          </a:xfrm>
          <a:prstGeom prst="rect">
            <a:avLst/>
          </a:prstGeom>
        </p:spPr>
      </p:pic>
      <p:sp>
        <p:nvSpPr>
          <p:cNvPr id="2" name="TextBox 1"/>
          <p:cNvSpPr txBox="1"/>
          <p:nvPr/>
        </p:nvSpPr>
        <p:spPr>
          <a:xfrm>
            <a:off x="3141265" y="157463"/>
            <a:ext cx="12565063" cy="761266"/>
          </a:xfrm>
          <a:prstGeom prst="rect">
            <a:avLst/>
          </a:prstGeom>
          <a:noFill/>
        </p:spPr>
        <p:txBody>
          <a:bodyPr wrap="square" lIns="150781" tIns="75390" rIns="150781" bIns="7539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algn="ctr" fontAlgn="base"/>
            <a:r>
              <a:rPr lang="en-US" sz="3958">
                <a:solidFill>
                  <a:srgbClr val="333333">
                    <a:alpha val="20000"/>
                  </a:srgbClr>
                </a:solidFill>
                <a:latin typeface="Calibri"/>
              </a:rPr>
              <a:t> </a:t>
            </a:r>
          </a:p>
        </p:txBody>
      </p:sp>
    </p:spTree>
    <p:extLst>
      <p:ext uri="{BB962C8B-B14F-4D97-AF65-F5344CB8AC3E}">
        <p14:creationId xmlns:p14="http://schemas.microsoft.com/office/powerpoint/2010/main" val="3562558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pic>
        <p:nvPicPr>
          <p:cNvPr id="789" name="Google Shape;789;p74"/>
          <p:cNvPicPr preferRelativeResize="0"/>
          <p:nvPr/>
        </p:nvPicPr>
        <p:blipFill rotWithShape="1">
          <a:blip r:embed="rId3">
            <a:alphaModFix/>
          </a:blip>
          <a:srcRect/>
          <a:stretch/>
        </p:blipFill>
        <p:spPr>
          <a:xfrm>
            <a:off x="3738668" y="716637"/>
            <a:ext cx="12078166" cy="5198795"/>
          </a:xfrm>
          <a:prstGeom prst="rect">
            <a:avLst/>
          </a:prstGeom>
          <a:noFill/>
          <a:ln>
            <a:noFill/>
          </a:ln>
        </p:spPr>
      </p:pic>
      <p:sp>
        <p:nvSpPr>
          <p:cNvPr id="790" name="Google Shape;790;p74"/>
          <p:cNvSpPr txBox="1"/>
          <p:nvPr/>
        </p:nvSpPr>
        <p:spPr>
          <a:xfrm>
            <a:off x="4750403" y="7217644"/>
            <a:ext cx="11481606" cy="2892810"/>
          </a:xfrm>
          <a:prstGeom prst="rect">
            <a:avLst/>
          </a:prstGeom>
          <a:noFill/>
          <a:ln>
            <a:noFill/>
          </a:ln>
        </p:spPr>
        <p:txBody>
          <a:bodyPr spcFirstLastPara="1" wrap="square" lIns="150756" tIns="75357" rIns="150756" bIns="7535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r>
              <a:rPr lang="en-US" sz="2968" b="0" i="0" u="none" strike="noStrike" cap="none">
                <a:solidFill>
                  <a:srgbClr val="2A2A2A"/>
                </a:solidFill>
                <a:latin typeface="Georgia"/>
                <a:ea typeface="Georgia"/>
                <a:cs typeface="Georgia"/>
                <a:sym typeface="Georgia"/>
              </a:rPr>
              <a:t>3% of U.S. adults overall say this has been their main job over the past 12 months. </a:t>
            </a:r>
            <a:endParaRPr sz="3808"/>
          </a:p>
          <a:p>
            <a:pPr marL="0" marR="0" lvl="0" indent="0" algn="l" rtl="0">
              <a:lnSpc>
                <a:spcPct val="100000"/>
              </a:lnSpc>
              <a:spcBef>
                <a:spcPts val="0"/>
              </a:spcBef>
              <a:spcAft>
                <a:spcPts val="0"/>
              </a:spcAft>
              <a:buNone/>
            </a:pPr>
            <a:endParaRPr sz="2968" b="0" i="0" u="none" strike="noStrike" cap="none">
              <a:solidFill>
                <a:srgbClr val="2A2A2A"/>
              </a:solidFill>
              <a:latin typeface="Georgia"/>
              <a:ea typeface="Georgia"/>
              <a:cs typeface="Georgia"/>
              <a:sym typeface="Georgia"/>
            </a:endParaRPr>
          </a:p>
          <a:p>
            <a:pPr marL="0" marR="0" lvl="0" indent="0" algn="l" rtl="0">
              <a:lnSpc>
                <a:spcPct val="100000"/>
              </a:lnSpc>
              <a:spcBef>
                <a:spcPts val="0"/>
              </a:spcBef>
              <a:spcAft>
                <a:spcPts val="0"/>
              </a:spcAft>
              <a:buNone/>
            </a:pPr>
            <a:r>
              <a:rPr lang="en-US" sz="2968" b="0" i="0" u="none" strike="noStrike" cap="none">
                <a:solidFill>
                  <a:srgbClr val="2A2A2A"/>
                </a:solidFill>
                <a:latin typeface="Georgia"/>
                <a:ea typeface="Georgia"/>
                <a:cs typeface="Georgia"/>
                <a:sym typeface="Georgia"/>
              </a:rPr>
              <a:t>Those shares are even higher for those who are less affluent: 7% of all adults with lower incomes say it has been their main job over the past year.</a:t>
            </a:r>
            <a:endParaRPr sz="2968"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948956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451270-1BD4-4520-3D7C-E7C6F4FC29FA}"/>
              </a:ext>
            </a:extLst>
          </p:cNvPr>
          <p:cNvPicPr>
            <a:picLocks noChangeAspect="1"/>
          </p:cNvPicPr>
          <p:nvPr/>
        </p:nvPicPr>
        <p:blipFill>
          <a:blip r:embed="rId2"/>
          <a:stretch>
            <a:fillRect/>
          </a:stretch>
        </p:blipFill>
        <p:spPr>
          <a:xfrm>
            <a:off x="2924270" y="457782"/>
            <a:ext cx="15280523" cy="10626006"/>
          </a:xfrm>
          <a:prstGeom prst="rect">
            <a:avLst/>
          </a:prstGeom>
        </p:spPr>
      </p:pic>
    </p:spTree>
    <p:extLst>
      <p:ext uri="{BB962C8B-B14F-4D97-AF65-F5344CB8AC3E}">
        <p14:creationId xmlns:p14="http://schemas.microsoft.com/office/powerpoint/2010/main" val="6357877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E0129A5-EAB0-6957-BD69-522F5E4D0BF7}"/>
              </a:ext>
            </a:extLst>
          </p:cNvPr>
          <p:cNvPicPr>
            <a:picLocks noGrp="1" noChangeAspect="1"/>
          </p:cNvPicPr>
          <p:nvPr>
            <p:ph idx="4294967295"/>
          </p:nvPr>
        </p:nvPicPr>
        <p:blipFill rotWithShape="1">
          <a:blip r:embed="rId2" cstate="screen">
            <a:extLst>
              <a:ext uri="{28A0092B-C50C-407E-A947-70E740481C1C}">
                <a14:useLocalDpi xmlns:a14="http://schemas.microsoft.com/office/drawing/2010/main"/>
              </a:ext>
            </a:extLst>
          </a:blip>
          <a:srcRect t="7303"/>
          <a:stretch/>
        </p:blipFill>
        <p:spPr>
          <a:xfrm>
            <a:off x="3913549" y="3428676"/>
            <a:ext cx="12672337" cy="4628093"/>
          </a:xfrm>
          <a:ln>
            <a:solidFill>
              <a:schemeClr val="tx1"/>
            </a:solidFill>
          </a:ln>
        </p:spPr>
      </p:pic>
      <p:pic>
        <p:nvPicPr>
          <p:cNvPr id="10" name="Picture 9">
            <a:extLst>
              <a:ext uri="{FF2B5EF4-FFF2-40B4-BE49-F238E27FC236}">
                <a16:creationId xmlns:a16="http://schemas.microsoft.com/office/drawing/2014/main" id="{544ED78B-DA75-F8AD-769E-E360950C97F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6336" b="16630"/>
          <a:stretch/>
        </p:blipFill>
        <p:spPr>
          <a:xfrm>
            <a:off x="6262554" y="8529953"/>
            <a:ext cx="12672335" cy="2158544"/>
          </a:xfrm>
          <a:prstGeom prst="rect">
            <a:avLst/>
          </a:prstGeom>
          <a:ln>
            <a:solidFill>
              <a:schemeClr val="tx1"/>
            </a:solidFill>
          </a:ln>
        </p:spPr>
      </p:pic>
      <p:pic>
        <p:nvPicPr>
          <p:cNvPr id="14" name="Picture 13">
            <a:extLst>
              <a:ext uri="{FF2B5EF4-FFF2-40B4-BE49-F238E27FC236}">
                <a16:creationId xmlns:a16="http://schemas.microsoft.com/office/drawing/2014/main" id="{2A53C519-1B12-71AF-EF44-B1FF0EA352EA}"/>
              </a:ext>
            </a:extLst>
          </p:cNvPr>
          <p:cNvPicPr>
            <a:picLocks noChangeAspect="1"/>
          </p:cNvPicPr>
          <p:nvPr/>
        </p:nvPicPr>
        <p:blipFill>
          <a:blip r:embed="rId4"/>
          <a:stretch>
            <a:fillRect/>
          </a:stretch>
        </p:blipFill>
        <p:spPr>
          <a:xfrm>
            <a:off x="2151796" y="674943"/>
            <a:ext cx="12672335" cy="2280549"/>
          </a:xfrm>
          <a:prstGeom prst="rect">
            <a:avLst/>
          </a:prstGeom>
          <a:ln>
            <a:solidFill>
              <a:schemeClr val="tx1"/>
            </a:solidFill>
          </a:ln>
        </p:spPr>
      </p:pic>
    </p:spTree>
    <p:extLst>
      <p:ext uri="{BB962C8B-B14F-4D97-AF65-F5344CB8AC3E}">
        <p14:creationId xmlns:p14="http://schemas.microsoft.com/office/powerpoint/2010/main" val="287826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43"/>
          <p:cNvSpPr/>
          <p:nvPr/>
        </p:nvSpPr>
        <p:spPr>
          <a:xfrm>
            <a:off x="14737070" y="2779139"/>
            <a:ext cx="4244419" cy="3269390"/>
          </a:xfrm>
          <a:prstGeom prst="rect">
            <a:avLst/>
          </a:prstGeom>
          <a:gradFill>
            <a:gsLst>
              <a:gs pos="0">
                <a:srgbClr val="F2F2F2"/>
              </a:gs>
              <a:gs pos="100000">
                <a:srgbClr val="A6A6A6"/>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150756" tIns="150756" rIns="150756" bIns="150756"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2309" b="0" i="0" u="none" strike="noStrike" cap="none">
              <a:solidFill>
                <a:srgbClr val="000000"/>
              </a:solidFill>
              <a:latin typeface="Arial"/>
              <a:ea typeface="Arial"/>
              <a:cs typeface="Arial"/>
              <a:sym typeface="Arial"/>
            </a:endParaRPr>
          </a:p>
        </p:txBody>
      </p:sp>
      <p:pic>
        <p:nvPicPr>
          <p:cNvPr id="796" name="Google Shape;796;p43" descr="Intel To Invest $1 Billion In A New Chips Factory In Ohio, reports -  TheStreet"/>
          <p:cNvPicPr preferRelativeResize="0"/>
          <p:nvPr/>
        </p:nvPicPr>
        <p:blipFill rotWithShape="1">
          <a:blip r:embed="rId3">
            <a:alphaModFix/>
          </a:blip>
          <a:srcRect l="17674" r="11950"/>
          <a:stretch/>
        </p:blipFill>
        <p:spPr>
          <a:xfrm>
            <a:off x="5418810" y="2739454"/>
            <a:ext cx="4090625" cy="3269533"/>
          </a:xfrm>
          <a:prstGeom prst="rect">
            <a:avLst/>
          </a:prstGeom>
          <a:noFill/>
          <a:ln>
            <a:noFill/>
          </a:ln>
        </p:spPr>
      </p:pic>
      <p:pic>
        <p:nvPicPr>
          <p:cNvPr id="797" name="Google Shape;797;p43" descr="Rivian relocating engineering, design teams to California | Rivian Forums -  R1T &amp;amp; R1S Owners, News, Discussions, RIVN Stock"/>
          <p:cNvPicPr preferRelativeResize="0"/>
          <p:nvPr/>
        </p:nvPicPr>
        <p:blipFill rotWithShape="1">
          <a:blip r:embed="rId4">
            <a:alphaModFix/>
          </a:blip>
          <a:srcRect l="11368" t="30315" r="42148" b="3601"/>
          <a:stretch/>
        </p:blipFill>
        <p:spPr>
          <a:xfrm>
            <a:off x="9838186" y="2739447"/>
            <a:ext cx="4090629" cy="3269535"/>
          </a:xfrm>
          <a:prstGeom prst="rect">
            <a:avLst/>
          </a:prstGeom>
          <a:noFill/>
          <a:ln>
            <a:noFill/>
          </a:ln>
        </p:spPr>
      </p:pic>
      <p:pic>
        <p:nvPicPr>
          <p:cNvPr id="798" name="Google Shape;798;p43" descr="Rivian Logo (Png HD, Logo Meaning, Brand Overview)"/>
          <p:cNvPicPr preferRelativeResize="0"/>
          <p:nvPr/>
        </p:nvPicPr>
        <p:blipFill rotWithShape="1">
          <a:blip r:embed="rId5">
            <a:alphaModFix/>
          </a:blip>
          <a:srcRect l="27334"/>
          <a:stretch/>
        </p:blipFill>
        <p:spPr>
          <a:xfrm>
            <a:off x="10004543" y="4578189"/>
            <a:ext cx="3757907" cy="1142705"/>
          </a:xfrm>
          <a:prstGeom prst="rect">
            <a:avLst/>
          </a:prstGeom>
          <a:noFill/>
          <a:ln>
            <a:noFill/>
          </a:ln>
        </p:spPr>
      </p:pic>
      <p:pic>
        <p:nvPicPr>
          <p:cNvPr id="799" name="Google Shape;799;p43" descr="Tennessee could still be an option for Amazon HQ2 amid NYC resistance | WZTV"/>
          <p:cNvPicPr preferRelativeResize="0"/>
          <p:nvPr/>
        </p:nvPicPr>
        <p:blipFill rotWithShape="1">
          <a:blip r:embed="rId6">
            <a:alphaModFix/>
          </a:blip>
          <a:srcRect l="34056" t="17778" r="26400" b="25059"/>
          <a:stretch/>
        </p:blipFill>
        <p:spPr>
          <a:xfrm>
            <a:off x="674491" y="2669028"/>
            <a:ext cx="4083456" cy="3320715"/>
          </a:xfrm>
          <a:prstGeom prst="rect">
            <a:avLst/>
          </a:prstGeom>
          <a:noFill/>
          <a:ln>
            <a:noFill/>
          </a:ln>
        </p:spPr>
      </p:pic>
      <p:pic>
        <p:nvPicPr>
          <p:cNvPr id="800" name="Google Shape;800;p43" descr="Rivian Logo (Png HD, Logo Meaning, Brand Overview)"/>
          <p:cNvPicPr preferRelativeResize="0"/>
          <p:nvPr/>
        </p:nvPicPr>
        <p:blipFill rotWithShape="1">
          <a:blip r:embed="rId5">
            <a:alphaModFix/>
          </a:blip>
          <a:srcRect t="5202" r="75485"/>
          <a:stretch/>
        </p:blipFill>
        <p:spPr>
          <a:xfrm>
            <a:off x="7138780" y="4167751"/>
            <a:ext cx="1022356" cy="873537"/>
          </a:xfrm>
          <a:prstGeom prst="rect">
            <a:avLst/>
          </a:prstGeom>
          <a:noFill/>
          <a:ln>
            <a:noFill/>
          </a:ln>
        </p:spPr>
      </p:pic>
      <p:pic>
        <p:nvPicPr>
          <p:cNvPr id="801" name="Google Shape;801;p43" descr="Amazon – Midwest Startups"/>
          <p:cNvPicPr preferRelativeResize="0"/>
          <p:nvPr/>
        </p:nvPicPr>
        <p:blipFill rotWithShape="1">
          <a:blip r:embed="rId7">
            <a:alphaModFix/>
          </a:blip>
          <a:srcRect l="41500" t="7917" r="40857" b="66842"/>
          <a:stretch/>
        </p:blipFill>
        <p:spPr>
          <a:xfrm>
            <a:off x="2884302" y="5204824"/>
            <a:ext cx="1873645" cy="804164"/>
          </a:xfrm>
          <a:prstGeom prst="rect">
            <a:avLst/>
          </a:prstGeom>
          <a:noFill/>
          <a:ln>
            <a:noFill/>
          </a:ln>
        </p:spPr>
      </p:pic>
      <p:sp>
        <p:nvSpPr>
          <p:cNvPr id="802" name="Google Shape;802;p43"/>
          <p:cNvSpPr txBox="1"/>
          <p:nvPr/>
        </p:nvSpPr>
        <p:spPr>
          <a:xfrm>
            <a:off x="674491" y="6363885"/>
            <a:ext cx="3866703" cy="2436081"/>
          </a:xfrm>
          <a:prstGeom prst="rect">
            <a:avLst/>
          </a:prstGeom>
          <a:noFill/>
          <a:ln>
            <a:noFill/>
          </a:ln>
        </p:spPr>
        <p:txBody>
          <a:bodyPr spcFirstLastPara="1" wrap="square" lIns="150756" tIns="75357" rIns="150756" bIns="7535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50000"/>
              </a:lnSpc>
              <a:spcBef>
                <a:spcPts val="0"/>
              </a:spcBef>
              <a:spcAft>
                <a:spcPts val="0"/>
              </a:spcAft>
              <a:buClr>
                <a:srgbClr val="000000"/>
              </a:buClr>
              <a:buSzPts val="2000"/>
              <a:buFont typeface="Arial"/>
              <a:buNone/>
            </a:pPr>
            <a:r>
              <a:rPr lang="en-US" sz="3298" b="0" i="0" u="none" strike="noStrike" cap="none">
                <a:solidFill>
                  <a:schemeClr val="dk1"/>
                </a:solidFill>
                <a:latin typeface="Calibri"/>
                <a:ea typeface="Calibri"/>
                <a:cs typeface="Calibri"/>
                <a:sym typeface="Calibri"/>
              </a:rPr>
              <a:t>Northern Virginia</a:t>
            </a:r>
            <a:endParaRPr sz="2309"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2000"/>
              <a:buFont typeface="Arial"/>
              <a:buNone/>
            </a:pPr>
            <a:r>
              <a:rPr lang="en-US" sz="3298" b="0" i="0" u="none" strike="noStrike" cap="none">
                <a:solidFill>
                  <a:schemeClr val="dk1"/>
                </a:solidFill>
                <a:latin typeface="Calibri"/>
                <a:ea typeface="Calibri"/>
                <a:cs typeface="Calibri"/>
                <a:sym typeface="Calibri"/>
              </a:rPr>
              <a:t>25,000 jobs</a:t>
            </a:r>
            <a:endParaRPr sz="2309"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2000"/>
              <a:buFont typeface="Arial"/>
              <a:buNone/>
            </a:pPr>
            <a:r>
              <a:rPr lang="en-US" sz="3298" b="0" i="0" u="none" strike="noStrike" cap="none">
                <a:solidFill>
                  <a:schemeClr val="dk1"/>
                </a:solidFill>
                <a:latin typeface="Calibri"/>
                <a:ea typeface="Calibri"/>
                <a:cs typeface="Calibri"/>
                <a:sym typeface="Calibri"/>
              </a:rPr>
              <a:t>Avg. Salary $150,000</a:t>
            </a:r>
            <a:endParaRPr sz="2309" b="0" i="0" u="none" strike="noStrike" cap="none">
              <a:solidFill>
                <a:srgbClr val="000000"/>
              </a:solidFill>
              <a:latin typeface="Arial"/>
              <a:ea typeface="Arial"/>
              <a:cs typeface="Arial"/>
              <a:sym typeface="Arial"/>
            </a:endParaRPr>
          </a:p>
        </p:txBody>
      </p:sp>
      <p:sp>
        <p:nvSpPr>
          <p:cNvPr id="803" name="Google Shape;803;p43"/>
          <p:cNvSpPr txBox="1"/>
          <p:nvPr/>
        </p:nvSpPr>
        <p:spPr>
          <a:xfrm>
            <a:off x="9255474" y="7787344"/>
            <a:ext cx="5256055" cy="2182561"/>
          </a:xfrm>
          <a:prstGeom prst="rect">
            <a:avLst/>
          </a:prstGeom>
          <a:noFill/>
          <a:ln>
            <a:noFill/>
          </a:ln>
        </p:spPr>
        <p:txBody>
          <a:bodyPr spcFirstLastPara="1" wrap="square" lIns="150756" tIns="75357" rIns="150756" bIns="7535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2000"/>
              <a:buFont typeface="Arial"/>
              <a:buNone/>
            </a:pPr>
            <a:r>
              <a:rPr lang="en-US" sz="3298" b="0" i="0" u="none" strike="noStrike" cap="none">
                <a:solidFill>
                  <a:srgbClr val="000000"/>
                </a:solidFill>
                <a:latin typeface="Calibri"/>
                <a:ea typeface="Calibri"/>
                <a:cs typeface="Calibri"/>
                <a:sym typeface="Calibri"/>
              </a:rPr>
              <a:t>Rivian CEO RJ Scaringe "believes California is a cool place to be and Detroit has an old technology image."</a:t>
            </a:r>
            <a:endParaRPr sz="3298" b="0" i="0" u="none" strike="noStrike" cap="none">
              <a:solidFill>
                <a:schemeClr val="dk1"/>
              </a:solidFill>
              <a:latin typeface="Calibri"/>
              <a:ea typeface="Calibri"/>
              <a:cs typeface="Calibri"/>
              <a:sym typeface="Calibri"/>
            </a:endParaRPr>
          </a:p>
        </p:txBody>
      </p:sp>
      <p:sp>
        <p:nvSpPr>
          <p:cNvPr id="804" name="Google Shape;804;p43"/>
          <p:cNvSpPr txBox="1"/>
          <p:nvPr/>
        </p:nvSpPr>
        <p:spPr>
          <a:xfrm>
            <a:off x="5493775" y="6363886"/>
            <a:ext cx="399665" cy="913484"/>
          </a:xfrm>
          <a:prstGeom prst="rect">
            <a:avLst/>
          </a:prstGeom>
          <a:noFill/>
          <a:ln>
            <a:noFill/>
          </a:ln>
        </p:spPr>
        <p:txBody>
          <a:bodyPr spcFirstLastPara="1" wrap="square" lIns="150756" tIns="75357" rIns="150756" bIns="7535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50000"/>
              </a:lnSpc>
              <a:spcBef>
                <a:spcPts val="0"/>
              </a:spcBef>
              <a:spcAft>
                <a:spcPts val="0"/>
              </a:spcAft>
              <a:buClr>
                <a:srgbClr val="000000"/>
              </a:buClr>
              <a:buSzPts val="2000"/>
              <a:buFont typeface="Arial"/>
              <a:buNone/>
            </a:pPr>
            <a:r>
              <a:rPr lang="en-US" sz="3298" b="0" i="0" u="none" strike="noStrike" cap="none">
                <a:solidFill>
                  <a:schemeClr val="dk1"/>
                </a:solidFill>
                <a:latin typeface="Calibri"/>
                <a:ea typeface="Calibri"/>
                <a:cs typeface="Calibri"/>
                <a:sym typeface="Calibri"/>
              </a:rPr>
              <a:t> </a:t>
            </a:r>
            <a:endParaRPr sz="2309" b="0" i="0" u="none" strike="noStrike" cap="none">
              <a:solidFill>
                <a:srgbClr val="000000"/>
              </a:solidFill>
              <a:latin typeface="Arial"/>
              <a:ea typeface="Arial"/>
              <a:cs typeface="Arial"/>
              <a:sym typeface="Arial"/>
            </a:endParaRPr>
          </a:p>
        </p:txBody>
      </p:sp>
      <p:sp>
        <p:nvSpPr>
          <p:cNvPr id="805" name="Google Shape;805;p43"/>
          <p:cNvSpPr txBox="1"/>
          <p:nvPr/>
        </p:nvSpPr>
        <p:spPr>
          <a:xfrm>
            <a:off x="5122258" y="6363885"/>
            <a:ext cx="3866703" cy="2436081"/>
          </a:xfrm>
          <a:prstGeom prst="rect">
            <a:avLst/>
          </a:prstGeom>
          <a:noFill/>
          <a:ln>
            <a:noFill/>
          </a:ln>
        </p:spPr>
        <p:txBody>
          <a:bodyPr spcFirstLastPara="1" wrap="square" lIns="150756" tIns="75357" rIns="150756" bIns="7535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50000"/>
              </a:lnSpc>
              <a:spcBef>
                <a:spcPts val="0"/>
              </a:spcBef>
              <a:spcAft>
                <a:spcPts val="0"/>
              </a:spcAft>
              <a:buClr>
                <a:srgbClr val="000000"/>
              </a:buClr>
              <a:buSzPts val="2000"/>
              <a:buFont typeface="Arial"/>
              <a:buNone/>
            </a:pPr>
            <a:r>
              <a:rPr lang="en-US" sz="3298" b="0" i="0" u="none" strike="noStrike" cap="none">
                <a:solidFill>
                  <a:schemeClr val="dk1"/>
                </a:solidFill>
                <a:latin typeface="Calibri"/>
                <a:ea typeface="Calibri"/>
                <a:cs typeface="Calibri"/>
                <a:sym typeface="Calibri"/>
              </a:rPr>
              <a:t>Columbus, Ohio</a:t>
            </a:r>
            <a:endParaRPr sz="2309"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2000"/>
              <a:buFont typeface="Arial"/>
              <a:buNone/>
            </a:pPr>
            <a:r>
              <a:rPr lang="en-US" sz="3298" b="0" i="0" u="none" strike="noStrike" cap="none">
                <a:solidFill>
                  <a:schemeClr val="dk1"/>
                </a:solidFill>
                <a:latin typeface="Calibri"/>
                <a:ea typeface="Calibri"/>
                <a:cs typeface="Calibri"/>
                <a:sym typeface="Calibri"/>
              </a:rPr>
              <a:t>3,000 jobs</a:t>
            </a:r>
            <a:endParaRPr sz="2309"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2000"/>
              <a:buFont typeface="Arial"/>
              <a:buNone/>
            </a:pPr>
            <a:r>
              <a:rPr lang="en-US" sz="3298" b="0" i="0" u="none" strike="noStrike" cap="none">
                <a:solidFill>
                  <a:schemeClr val="dk1"/>
                </a:solidFill>
                <a:latin typeface="Calibri"/>
                <a:ea typeface="Calibri"/>
                <a:cs typeface="Calibri"/>
                <a:sym typeface="Calibri"/>
              </a:rPr>
              <a:t>Avg. Salary $135,000</a:t>
            </a:r>
            <a:endParaRPr sz="2309" b="0" i="0" u="none" strike="noStrike" cap="none">
              <a:solidFill>
                <a:srgbClr val="000000"/>
              </a:solidFill>
              <a:latin typeface="Arial"/>
              <a:ea typeface="Arial"/>
              <a:cs typeface="Arial"/>
              <a:sym typeface="Arial"/>
            </a:endParaRPr>
          </a:p>
        </p:txBody>
      </p:sp>
      <p:sp>
        <p:nvSpPr>
          <p:cNvPr id="806" name="Google Shape;806;p43"/>
          <p:cNvSpPr txBox="1"/>
          <p:nvPr/>
        </p:nvSpPr>
        <p:spPr>
          <a:xfrm>
            <a:off x="574246" y="116226"/>
            <a:ext cx="19386912" cy="1268776"/>
          </a:xfrm>
          <a:prstGeom prst="rect">
            <a:avLst/>
          </a:prstGeom>
          <a:noFill/>
          <a:ln>
            <a:noFill/>
          </a:ln>
        </p:spPr>
        <p:txBody>
          <a:bodyPr spcFirstLastPara="1" wrap="square" lIns="150756" tIns="75357" rIns="150756" bIns="7535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4400"/>
              <a:buFont typeface="Arial"/>
              <a:buNone/>
            </a:pPr>
            <a:r>
              <a:rPr lang="en-US" sz="7256" b="0" i="0" u="none" strike="noStrike" cap="none">
                <a:solidFill>
                  <a:srgbClr val="000000"/>
                </a:solidFill>
                <a:latin typeface="Calibri"/>
                <a:ea typeface="Calibri"/>
                <a:cs typeface="Calibri"/>
                <a:sym typeface="Calibri"/>
              </a:rPr>
              <a:t>But we’ve been losing the important deals</a:t>
            </a:r>
            <a:endParaRPr sz="5277" b="0" i="0" u="none" strike="noStrike" cap="none">
              <a:solidFill>
                <a:schemeClr val="dk1"/>
              </a:solidFill>
              <a:latin typeface="Calibri"/>
              <a:ea typeface="Calibri"/>
              <a:cs typeface="Calibri"/>
              <a:sym typeface="Calibri"/>
            </a:endParaRPr>
          </a:p>
        </p:txBody>
      </p:sp>
      <p:sp>
        <p:nvSpPr>
          <p:cNvPr id="807" name="Google Shape;807;p43"/>
          <p:cNvSpPr txBox="1"/>
          <p:nvPr/>
        </p:nvSpPr>
        <p:spPr>
          <a:xfrm>
            <a:off x="574247" y="2130440"/>
            <a:ext cx="2471033" cy="609013"/>
          </a:xfrm>
          <a:prstGeom prst="rect">
            <a:avLst/>
          </a:prstGeom>
          <a:noFill/>
          <a:ln>
            <a:noFill/>
          </a:ln>
        </p:spPr>
        <p:txBody>
          <a:bodyPr spcFirstLastPara="1" wrap="square" lIns="150756" tIns="75357" rIns="150756" bIns="7535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r>
              <a:rPr lang="en-US" sz="2968" b="0" i="0" u="none" strike="noStrike" cap="none">
                <a:solidFill>
                  <a:srgbClr val="AEABAB"/>
                </a:solidFill>
                <a:latin typeface="Calibri"/>
                <a:ea typeface="Calibri"/>
                <a:cs typeface="Calibri"/>
                <a:sym typeface="Calibri"/>
              </a:rPr>
              <a:t>Site Selected</a:t>
            </a:r>
            <a:endParaRPr sz="2968" b="0" i="0" u="none" strike="noStrike" cap="none">
              <a:solidFill>
                <a:srgbClr val="AEABAB"/>
              </a:solidFill>
              <a:latin typeface="Calibri"/>
              <a:ea typeface="Calibri"/>
              <a:cs typeface="Calibri"/>
              <a:sym typeface="Calibri"/>
            </a:endParaRPr>
          </a:p>
        </p:txBody>
      </p:sp>
      <p:sp>
        <p:nvSpPr>
          <p:cNvPr id="808" name="Google Shape;808;p43"/>
          <p:cNvSpPr txBox="1"/>
          <p:nvPr/>
        </p:nvSpPr>
        <p:spPr>
          <a:xfrm>
            <a:off x="9838190" y="2060002"/>
            <a:ext cx="2470964" cy="608960"/>
          </a:xfrm>
          <a:prstGeom prst="rect">
            <a:avLst/>
          </a:prstGeom>
          <a:noFill/>
          <a:ln>
            <a:noFill/>
          </a:ln>
        </p:spPr>
        <p:txBody>
          <a:bodyPr spcFirstLastPara="1" wrap="square" lIns="150756" tIns="75357" rIns="150756" bIns="7535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r>
              <a:rPr lang="en-US" sz="2968" b="0" i="0" u="none" strike="noStrike" cap="none">
                <a:solidFill>
                  <a:srgbClr val="AEABAB"/>
                </a:solidFill>
                <a:latin typeface="Calibri"/>
                <a:ea typeface="Calibri"/>
                <a:cs typeface="Calibri"/>
                <a:sym typeface="Calibri"/>
              </a:rPr>
              <a:t>Relocation</a:t>
            </a:r>
            <a:endParaRPr sz="2968" b="0" i="0" u="none" strike="noStrike" cap="none">
              <a:solidFill>
                <a:srgbClr val="AEABAB"/>
              </a:solidFill>
              <a:latin typeface="Calibri"/>
              <a:ea typeface="Calibri"/>
              <a:cs typeface="Calibri"/>
              <a:sym typeface="Calibri"/>
            </a:endParaRPr>
          </a:p>
        </p:txBody>
      </p:sp>
      <p:sp>
        <p:nvSpPr>
          <p:cNvPr id="809" name="Google Shape;809;p43"/>
          <p:cNvSpPr txBox="1"/>
          <p:nvPr/>
        </p:nvSpPr>
        <p:spPr>
          <a:xfrm>
            <a:off x="5493775" y="2123564"/>
            <a:ext cx="2471033" cy="609013"/>
          </a:xfrm>
          <a:prstGeom prst="rect">
            <a:avLst/>
          </a:prstGeom>
          <a:noFill/>
          <a:ln>
            <a:noFill/>
          </a:ln>
        </p:spPr>
        <p:txBody>
          <a:bodyPr spcFirstLastPara="1" wrap="square" lIns="150756" tIns="75357" rIns="150756" bIns="7535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r>
              <a:rPr lang="en-US" sz="2968" b="0" i="0" u="none" strike="noStrike" cap="none">
                <a:solidFill>
                  <a:srgbClr val="AEABAB"/>
                </a:solidFill>
                <a:latin typeface="Calibri"/>
                <a:ea typeface="Calibri"/>
                <a:cs typeface="Calibri"/>
                <a:sym typeface="Calibri"/>
              </a:rPr>
              <a:t>Site Selected</a:t>
            </a:r>
            <a:endParaRPr sz="2968" b="0" i="0" u="none" strike="noStrike" cap="none">
              <a:solidFill>
                <a:srgbClr val="AEABAB"/>
              </a:solidFill>
              <a:latin typeface="Calibri"/>
              <a:ea typeface="Calibri"/>
              <a:cs typeface="Calibri"/>
              <a:sym typeface="Calibri"/>
            </a:endParaRPr>
          </a:p>
        </p:txBody>
      </p:sp>
      <p:sp>
        <p:nvSpPr>
          <p:cNvPr id="810" name="Google Shape;810;p43"/>
          <p:cNvSpPr txBox="1"/>
          <p:nvPr/>
        </p:nvSpPr>
        <p:spPr>
          <a:xfrm>
            <a:off x="9395806" y="6302262"/>
            <a:ext cx="4788080" cy="1674782"/>
          </a:xfrm>
          <a:prstGeom prst="rect">
            <a:avLst/>
          </a:prstGeom>
          <a:noFill/>
          <a:ln>
            <a:noFill/>
          </a:ln>
        </p:spPr>
        <p:txBody>
          <a:bodyPr spcFirstLastPara="1" wrap="square" lIns="150756" tIns="75357" rIns="150756" bIns="7535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50000"/>
              </a:lnSpc>
              <a:spcBef>
                <a:spcPts val="0"/>
              </a:spcBef>
              <a:spcAft>
                <a:spcPts val="0"/>
              </a:spcAft>
              <a:buClr>
                <a:srgbClr val="000000"/>
              </a:buClr>
              <a:buSzPts val="2000"/>
              <a:buFont typeface="Arial"/>
              <a:buNone/>
            </a:pPr>
            <a:r>
              <a:rPr lang="en-US" sz="3298" b="0" i="0" u="none" strike="noStrike" cap="none">
                <a:solidFill>
                  <a:schemeClr val="dk1"/>
                </a:solidFill>
                <a:latin typeface="Calibri"/>
                <a:ea typeface="Calibri"/>
                <a:cs typeface="Calibri"/>
                <a:sym typeface="Calibri"/>
              </a:rPr>
              <a:t>From Livonia to Irvine, CA </a:t>
            </a:r>
            <a:endParaRPr sz="3298" b="0" i="0" u="none" strike="noStrike" cap="none">
              <a:solidFill>
                <a:srgbClr val="000000"/>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2000"/>
              <a:buFont typeface="Arial"/>
              <a:buNone/>
            </a:pPr>
            <a:r>
              <a:rPr lang="en-US" sz="3298" b="0" i="0" u="none" strike="noStrike" cap="none">
                <a:solidFill>
                  <a:schemeClr val="dk1"/>
                </a:solidFill>
                <a:latin typeface="Calibri"/>
                <a:ea typeface="Calibri"/>
                <a:cs typeface="Calibri"/>
                <a:sym typeface="Calibri"/>
              </a:rPr>
              <a:t>2,000+ HQ Tech jobs</a:t>
            </a:r>
            <a:endParaRPr sz="3298" b="0" i="0" u="none" strike="noStrike" cap="none">
              <a:solidFill>
                <a:srgbClr val="000000"/>
              </a:solidFill>
              <a:latin typeface="Arial"/>
              <a:ea typeface="Arial"/>
              <a:cs typeface="Arial"/>
              <a:sym typeface="Arial"/>
            </a:endParaRPr>
          </a:p>
        </p:txBody>
      </p:sp>
      <p:sp>
        <p:nvSpPr>
          <p:cNvPr id="811" name="Google Shape;811;p43"/>
          <p:cNvSpPr txBox="1"/>
          <p:nvPr/>
        </p:nvSpPr>
        <p:spPr>
          <a:xfrm>
            <a:off x="15030348" y="2130475"/>
            <a:ext cx="2470964" cy="608960"/>
          </a:xfrm>
          <a:prstGeom prst="rect">
            <a:avLst/>
          </a:prstGeom>
          <a:noFill/>
          <a:ln>
            <a:noFill/>
          </a:ln>
        </p:spPr>
        <p:txBody>
          <a:bodyPr spcFirstLastPara="1" wrap="square" lIns="150756" tIns="75357" rIns="150756" bIns="7535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2968" b="0" i="0" u="none" strike="noStrike" cap="none">
              <a:solidFill>
                <a:srgbClr val="AEABAB"/>
              </a:solidFill>
              <a:latin typeface="Calibri"/>
              <a:ea typeface="Calibri"/>
              <a:cs typeface="Calibri"/>
              <a:sym typeface="Calibri"/>
            </a:endParaRPr>
          </a:p>
        </p:txBody>
      </p:sp>
      <p:sp>
        <p:nvSpPr>
          <p:cNvPr id="812" name="Google Shape;812;p43"/>
          <p:cNvSpPr txBox="1"/>
          <p:nvPr/>
        </p:nvSpPr>
        <p:spPr>
          <a:xfrm>
            <a:off x="14737062" y="2123596"/>
            <a:ext cx="4442788" cy="608960"/>
          </a:xfrm>
          <a:prstGeom prst="rect">
            <a:avLst/>
          </a:prstGeom>
          <a:noFill/>
          <a:ln>
            <a:noFill/>
          </a:ln>
        </p:spPr>
        <p:txBody>
          <a:bodyPr spcFirstLastPara="1" wrap="square" lIns="150756" tIns="75357" rIns="150756" bIns="7535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r>
              <a:rPr lang="en-US" sz="2968" b="0" i="0" u="none" strike="noStrike" cap="none">
                <a:solidFill>
                  <a:srgbClr val="AEABAB"/>
                </a:solidFill>
                <a:latin typeface="Calibri"/>
                <a:ea typeface="Calibri"/>
                <a:cs typeface="Calibri"/>
                <a:sym typeface="Calibri"/>
              </a:rPr>
              <a:t>Slowed Hiring Growth</a:t>
            </a:r>
            <a:endParaRPr sz="2968" b="0" i="0" u="none" strike="noStrike" cap="none">
              <a:solidFill>
                <a:srgbClr val="AEABAB"/>
              </a:solidFill>
              <a:latin typeface="Calibri"/>
              <a:ea typeface="Calibri"/>
              <a:cs typeface="Calibri"/>
              <a:sym typeface="Calibri"/>
            </a:endParaRPr>
          </a:p>
        </p:txBody>
      </p:sp>
      <p:pic>
        <p:nvPicPr>
          <p:cNvPr id="813" name="Google Shape;813;p43"/>
          <p:cNvPicPr preferRelativeResize="0"/>
          <p:nvPr/>
        </p:nvPicPr>
        <p:blipFill rotWithShape="1">
          <a:blip r:embed="rId8">
            <a:alphaModFix/>
          </a:blip>
          <a:srcRect/>
          <a:stretch/>
        </p:blipFill>
        <p:spPr>
          <a:xfrm>
            <a:off x="15274383" y="2873171"/>
            <a:ext cx="3031153" cy="1705025"/>
          </a:xfrm>
          <a:prstGeom prst="rect">
            <a:avLst/>
          </a:prstGeom>
          <a:noFill/>
          <a:ln>
            <a:noFill/>
          </a:ln>
        </p:spPr>
      </p:pic>
      <p:pic>
        <p:nvPicPr>
          <p:cNvPr id="814" name="Google Shape;814;p43"/>
          <p:cNvPicPr preferRelativeResize="0"/>
          <p:nvPr/>
        </p:nvPicPr>
        <p:blipFill rotWithShape="1">
          <a:blip r:embed="rId9">
            <a:alphaModFix/>
          </a:blip>
          <a:srcRect/>
          <a:stretch/>
        </p:blipFill>
        <p:spPr>
          <a:xfrm>
            <a:off x="15089060" y="4711924"/>
            <a:ext cx="3540449" cy="1142685"/>
          </a:xfrm>
          <a:prstGeom prst="rect">
            <a:avLst/>
          </a:prstGeom>
          <a:noFill/>
          <a:ln>
            <a:noFill/>
          </a:ln>
        </p:spPr>
      </p:pic>
      <p:sp>
        <p:nvSpPr>
          <p:cNvPr id="815" name="Google Shape;815;p43"/>
          <p:cNvSpPr txBox="1"/>
          <p:nvPr/>
        </p:nvSpPr>
        <p:spPr>
          <a:xfrm>
            <a:off x="14811315" y="6363892"/>
            <a:ext cx="4244419" cy="3350518"/>
          </a:xfrm>
          <a:prstGeom prst="rect">
            <a:avLst/>
          </a:prstGeom>
          <a:noFill/>
          <a:ln>
            <a:noFill/>
          </a:ln>
        </p:spPr>
        <p:txBody>
          <a:bodyPr spcFirstLastPara="1" wrap="square" lIns="150756" tIns="150756" rIns="150756" bIns="150756"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2000"/>
              <a:buFont typeface="Arial"/>
              <a:buNone/>
            </a:pPr>
            <a:r>
              <a:rPr lang="en-US" sz="3298" b="0" i="0" u="none" strike="noStrike" cap="none">
                <a:solidFill>
                  <a:srgbClr val="000000"/>
                </a:solidFill>
                <a:latin typeface="Calibri"/>
                <a:ea typeface="Calibri"/>
                <a:cs typeface="Calibri"/>
                <a:sym typeface="Calibri"/>
              </a:rPr>
              <a:t>Google opened in 2006 with plans to hire 1000 in Ann Arbor</a:t>
            </a:r>
            <a:endParaRPr sz="3298"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3298"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3298" b="0" i="0" u="none" strike="noStrike" cap="none">
                <a:solidFill>
                  <a:srgbClr val="000000"/>
                </a:solidFill>
                <a:latin typeface="Calibri"/>
                <a:ea typeface="Calibri"/>
                <a:cs typeface="Calibri"/>
                <a:sym typeface="Calibri"/>
              </a:rPr>
              <a:t>Duo’s fastest growing office is in Austin. </a:t>
            </a:r>
            <a:endParaRPr sz="3298"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612774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2" name="Picture 181">
            <a:extLst>
              <a:ext uri="{FF2B5EF4-FFF2-40B4-BE49-F238E27FC236}">
                <a16:creationId xmlns:a16="http://schemas.microsoft.com/office/drawing/2014/main" id="{FE214C51-8B5E-F559-BD95-AC4440AB1C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85275"/>
            <a:ext cx="20104100" cy="824075"/>
          </a:xfrm>
          <a:prstGeom prst="rect">
            <a:avLst/>
          </a:prstGeom>
        </p:spPr>
      </p:pic>
      <p:sp>
        <p:nvSpPr>
          <p:cNvPr id="2" name="object 168">
            <a:extLst>
              <a:ext uri="{FF2B5EF4-FFF2-40B4-BE49-F238E27FC236}">
                <a16:creationId xmlns:a16="http://schemas.microsoft.com/office/drawing/2014/main" id="{90152814-EF22-FDBC-001C-D55D3D569F78}"/>
              </a:ext>
            </a:extLst>
          </p:cNvPr>
          <p:cNvSpPr/>
          <p:nvPr/>
        </p:nvSpPr>
        <p:spPr>
          <a:xfrm>
            <a:off x="0" y="-1"/>
            <a:ext cx="20104100" cy="1487141"/>
          </a:xfrm>
          <a:custGeom>
            <a:avLst/>
            <a:gdLst/>
            <a:ahLst/>
            <a:cxnLst/>
            <a:rect l="l" t="t" r="r" b="b"/>
            <a:pathLst>
              <a:path w="20104100" h="377190">
                <a:moveTo>
                  <a:pt x="20104099" y="0"/>
                </a:moveTo>
                <a:lnTo>
                  <a:pt x="0" y="0"/>
                </a:lnTo>
                <a:lnTo>
                  <a:pt x="0" y="376951"/>
                </a:lnTo>
                <a:lnTo>
                  <a:pt x="20104099" y="376951"/>
                </a:lnTo>
                <a:lnTo>
                  <a:pt x="20104099" y="0"/>
                </a:lnTo>
                <a:close/>
              </a:path>
            </a:pathLst>
          </a:custGeom>
          <a:solidFill>
            <a:srgbClr val="002060"/>
          </a:solidFill>
        </p:spPr>
        <p:txBody>
          <a:bodyPr wrap="square" lIns="0" tIns="0" rIns="0" bIns="0" rtlCol="0"/>
          <a:lstStyle/>
          <a:p>
            <a:r>
              <a:rPr lang="en-US" dirty="0"/>
              <a:t>x</a:t>
            </a:r>
            <a:endParaRPr dirty="0"/>
          </a:p>
        </p:txBody>
      </p:sp>
      <p:pic>
        <p:nvPicPr>
          <p:cNvPr id="3" name="Picture 2">
            <a:extLst>
              <a:ext uri="{FF2B5EF4-FFF2-40B4-BE49-F238E27FC236}">
                <a16:creationId xmlns:a16="http://schemas.microsoft.com/office/drawing/2014/main" id="{20A9D8A5-A7C2-FB07-3BA1-6C2AC5619B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5311" y="251810"/>
            <a:ext cx="3673476" cy="983517"/>
          </a:xfrm>
          <a:prstGeom prst="rect">
            <a:avLst/>
          </a:prstGeom>
        </p:spPr>
      </p:pic>
      <p:pic>
        <p:nvPicPr>
          <p:cNvPr id="5" name="Picture 4" descr="A logo with a rainbow colored letter and numbers&#10;&#10;Description automatically generated">
            <a:extLst>
              <a:ext uri="{FF2B5EF4-FFF2-40B4-BE49-F238E27FC236}">
                <a16:creationId xmlns:a16="http://schemas.microsoft.com/office/drawing/2014/main" id="{05955A67-AFDE-2BF1-FB6E-1606BD304E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5849" y="1351417"/>
            <a:ext cx="7772400" cy="7413673"/>
          </a:xfrm>
          <a:prstGeom prst="rect">
            <a:avLst/>
          </a:prstGeom>
        </p:spPr>
      </p:pic>
      <p:pic>
        <p:nvPicPr>
          <p:cNvPr id="9" name="Picture 8">
            <a:extLst>
              <a:ext uri="{FF2B5EF4-FFF2-40B4-BE49-F238E27FC236}">
                <a16:creationId xmlns:a16="http://schemas.microsoft.com/office/drawing/2014/main" id="{29EC78A3-0A1B-E71A-D048-9FF4F2F697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4164" y="9317511"/>
            <a:ext cx="7772400" cy="777240"/>
          </a:xfrm>
          <a:prstGeom prst="rect">
            <a:avLst/>
          </a:prstGeom>
        </p:spPr>
      </p:pic>
      <p:pic>
        <p:nvPicPr>
          <p:cNvPr id="1026" name="Picture 2">
            <a:extLst>
              <a:ext uri="{FF2B5EF4-FFF2-40B4-BE49-F238E27FC236}">
                <a16:creationId xmlns:a16="http://schemas.microsoft.com/office/drawing/2014/main" id="{80337683-5069-19AA-82BB-315E3A8E4C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77538" y="9225603"/>
            <a:ext cx="6282757" cy="1007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9330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p75"/>
          <p:cNvSpPr txBox="1">
            <a:spLocks noGrp="1"/>
          </p:cNvSpPr>
          <p:nvPr>
            <p:ph type="title"/>
          </p:nvPr>
        </p:nvSpPr>
        <p:spPr>
          <a:xfrm>
            <a:off x="1382157" y="602474"/>
            <a:ext cx="17339786" cy="2185798"/>
          </a:xfrm>
          <a:prstGeom prst="rect">
            <a:avLst/>
          </a:prstGeom>
          <a:noFill/>
          <a:ln>
            <a:noFill/>
          </a:ln>
        </p:spPr>
        <p:txBody>
          <a:bodyPr spcFirstLastPara="1" wrap="square" lIns="150756" tIns="75357" rIns="150756" bIns="75357"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lvl="0" indent="0" algn="ctr" rtl="0">
              <a:lnSpc>
                <a:spcPct val="90000"/>
              </a:lnSpc>
              <a:spcBef>
                <a:spcPts val="0"/>
              </a:spcBef>
              <a:spcAft>
                <a:spcPts val="0"/>
              </a:spcAft>
              <a:buSzPts val="1800"/>
              <a:buNone/>
            </a:pPr>
            <a:r>
              <a:rPr lang="en-US" sz="7256" b="0" i="0" u="none" strike="noStrike" cap="none">
                <a:solidFill>
                  <a:srgbClr val="000000"/>
                </a:solidFill>
                <a:latin typeface="Calibri"/>
                <a:ea typeface="Calibri"/>
                <a:cs typeface="Calibri"/>
                <a:sym typeface="Calibri"/>
              </a:rPr>
              <a:t>The next big one is upon us</a:t>
            </a:r>
            <a:br>
              <a:rPr lang="en-US" sz="5277">
                <a:solidFill>
                  <a:schemeClr val="dk1"/>
                </a:solidFill>
                <a:latin typeface="Calibri"/>
                <a:ea typeface="Calibri"/>
                <a:cs typeface="Calibri"/>
                <a:sym typeface="Calibri"/>
              </a:rPr>
            </a:br>
            <a:endParaRPr/>
          </a:p>
        </p:txBody>
      </p:sp>
      <p:pic>
        <p:nvPicPr>
          <p:cNvPr id="831" name="Google Shape;831;p75"/>
          <p:cNvPicPr preferRelativeResize="0"/>
          <p:nvPr/>
        </p:nvPicPr>
        <p:blipFill rotWithShape="1">
          <a:blip r:embed="rId3">
            <a:alphaModFix/>
          </a:blip>
          <a:srcRect b="14090"/>
          <a:stretch/>
        </p:blipFill>
        <p:spPr>
          <a:xfrm>
            <a:off x="487992" y="2595386"/>
            <a:ext cx="9715526" cy="8111493"/>
          </a:xfrm>
          <a:prstGeom prst="rect">
            <a:avLst/>
          </a:prstGeom>
          <a:noFill/>
          <a:ln>
            <a:noFill/>
          </a:ln>
        </p:spPr>
      </p:pic>
      <p:grpSp>
        <p:nvGrpSpPr>
          <p:cNvPr id="832" name="Google Shape;832;p75"/>
          <p:cNvGrpSpPr/>
          <p:nvPr/>
        </p:nvGrpSpPr>
        <p:grpSpPr>
          <a:xfrm>
            <a:off x="11589938" y="4488612"/>
            <a:ext cx="4090627" cy="3269533"/>
            <a:chOff x="6307664" y="1446213"/>
            <a:chExt cx="2480734" cy="1982787"/>
          </a:xfrm>
        </p:grpSpPr>
        <p:pic>
          <p:nvPicPr>
            <p:cNvPr id="833" name="Google Shape;833;p75" descr="Timeline&#10;&#10;Description automatically generated"/>
            <p:cNvPicPr preferRelativeResize="0"/>
            <p:nvPr/>
          </p:nvPicPr>
          <p:blipFill rotWithShape="1">
            <a:blip r:embed="rId4">
              <a:alphaModFix/>
            </a:blip>
            <a:srcRect l="9586" t="12795" r="62689" b="47811"/>
            <a:stretch/>
          </p:blipFill>
          <p:spPr>
            <a:xfrm>
              <a:off x="6307664" y="1446213"/>
              <a:ext cx="2480734" cy="1982787"/>
            </a:xfrm>
            <a:prstGeom prst="rect">
              <a:avLst/>
            </a:prstGeom>
            <a:noFill/>
            <a:ln>
              <a:noFill/>
            </a:ln>
          </p:spPr>
        </p:pic>
        <p:pic>
          <p:nvPicPr>
            <p:cNvPr id="834" name="Google Shape;834;p75" descr="General Motors revamps logo to reflect drive towards &amp;quot;all-electric future&amp;quot;"/>
            <p:cNvPicPr preferRelativeResize="0"/>
            <p:nvPr/>
          </p:nvPicPr>
          <p:blipFill rotWithShape="1">
            <a:blip r:embed="rId5">
              <a:alphaModFix/>
            </a:blip>
            <a:srcRect/>
            <a:stretch/>
          </p:blipFill>
          <p:spPr>
            <a:xfrm>
              <a:off x="7103534" y="1957219"/>
              <a:ext cx="616191" cy="616191"/>
            </a:xfrm>
            <a:prstGeom prst="rect">
              <a:avLst/>
            </a:prstGeom>
            <a:noFill/>
            <a:ln>
              <a:noFill/>
            </a:ln>
          </p:spPr>
        </p:pic>
      </p:grpSp>
      <p:pic>
        <p:nvPicPr>
          <p:cNvPr id="835" name="Google Shape;835;p75" descr="Timeline&#10;&#10;Description automatically generated"/>
          <p:cNvPicPr preferRelativeResize="0"/>
          <p:nvPr/>
        </p:nvPicPr>
        <p:blipFill rotWithShape="1">
          <a:blip r:embed="rId4">
            <a:alphaModFix/>
          </a:blip>
          <a:srcRect l="36667" t="14197" r="23818" b="74568"/>
          <a:stretch/>
        </p:blipFill>
        <p:spPr>
          <a:xfrm>
            <a:off x="11792375" y="7886980"/>
            <a:ext cx="3685752" cy="589461"/>
          </a:xfrm>
          <a:prstGeom prst="rect">
            <a:avLst/>
          </a:prstGeom>
          <a:noFill/>
          <a:ln>
            <a:noFill/>
          </a:ln>
        </p:spPr>
      </p:pic>
      <p:sp>
        <p:nvSpPr>
          <p:cNvPr id="836" name="Google Shape;836;p75"/>
          <p:cNvSpPr txBox="1"/>
          <p:nvPr/>
        </p:nvSpPr>
        <p:spPr>
          <a:xfrm>
            <a:off x="16089640" y="5378180"/>
            <a:ext cx="3526469" cy="2283799"/>
          </a:xfrm>
          <a:prstGeom prst="rect">
            <a:avLst/>
          </a:prstGeom>
          <a:noFill/>
          <a:ln>
            <a:noFill/>
          </a:ln>
        </p:spPr>
        <p:txBody>
          <a:bodyPr spcFirstLastPara="1" wrap="square" lIns="150756" tIns="75357" rIns="150756" bIns="7535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303030"/>
              </a:buClr>
              <a:buSzPts val="1200"/>
              <a:buFont typeface="Arial"/>
              <a:buChar char="•"/>
            </a:pPr>
            <a:r>
              <a:rPr lang="en-US" sz="1979" b="0" i="0" u="none" strike="noStrike" cap="none">
                <a:solidFill>
                  <a:srgbClr val="303030"/>
                </a:solidFill>
                <a:latin typeface="Geo"/>
                <a:ea typeface="Geo"/>
                <a:cs typeface="Geo"/>
                <a:sym typeface="Geo"/>
              </a:rPr>
              <a:t>Fuel cell engineers.</a:t>
            </a:r>
            <a:endParaRPr sz="2309"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303030"/>
              </a:buClr>
              <a:buSzPts val="1200"/>
              <a:buFont typeface="Arial"/>
              <a:buChar char="•"/>
            </a:pPr>
            <a:r>
              <a:rPr lang="en-US" sz="1979" b="0" i="0" u="none" strike="noStrike" cap="none">
                <a:solidFill>
                  <a:srgbClr val="303030"/>
                </a:solidFill>
                <a:latin typeface="Geo"/>
                <a:ea typeface="Geo"/>
                <a:cs typeface="Geo"/>
                <a:sym typeface="Geo"/>
              </a:rPr>
              <a:t>Software engineers</a:t>
            </a:r>
            <a:endParaRPr sz="1979" b="0" i="0" u="none" strike="noStrike" cap="none">
              <a:solidFill>
                <a:srgbClr val="303030"/>
              </a:solidFill>
              <a:latin typeface="Geo"/>
              <a:ea typeface="Geo"/>
              <a:cs typeface="Geo"/>
              <a:sym typeface="Geo"/>
            </a:endParaRPr>
          </a:p>
          <a:p>
            <a:pPr marL="0" marR="0" lvl="0" indent="0" algn="l" rtl="0">
              <a:lnSpc>
                <a:spcPct val="100000"/>
              </a:lnSpc>
              <a:spcBef>
                <a:spcPts val="0"/>
              </a:spcBef>
              <a:spcAft>
                <a:spcPts val="0"/>
              </a:spcAft>
              <a:buClr>
                <a:srgbClr val="303030"/>
              </a:buClr>
              <a:buSzPts val="1200"/>
              <a:buFont typeface="Arial"/>
              <a:buChar char="•"/>
            </a:pPr>
            <a:r>
              <a:rPr lang="en-US" sz="1979" b="0" i="0" u="none" strike="noStrike" cap="none">
                <a:solidFill>
                  <a:srgbClr val="303030"/>
                </a:solidFill>
                <a:latin typeface="Geo"/>
                <a:ea typeface="Geo"/>
                <a:cs typeface="Geo"/>
                <a:sym typeface="Geo"/>
              </a:rPr>
              <a:t> Computer engineers</a:t>
            </a:r>
            <a:endParaRPr sz="1979" b="0" i="0" u="none" strike="noStrike" cap="none">
              <a:solidFill>
                <a:srgbClr val="303030"/>
              </a:solidFill>
              <a:latin typeface="Geo"/>
              <a:ea typeface="Geo"/>
              <a:cs typeface="Geo"/>
              <a:sym typeface="Geo"/>
            </a:endParaRPr>
          </a:p>
          <a:p>
            <a:pPr marL="0" marR="0" lvl="0" indent="0" algn="l" rtl="0">
              <a:lnSpc>
                <a:spcPct val="100000"/>
              </a:lnSpc>
              <a:spcBef>
                <a:spcPts val="0"/>
              </a:spcBef>
              <a:spcAft>
                <a:spcPts val="0"/>
              </a:spcAft>
              <a:buClr>
                <a:srgbClr val="303030"/>
              </a:buClr>
              <a:buSzPts val="1200"/>
              <a:buFont typeface="Arial"/>
              <a:buChar char="•"/>
            </a:pPr>
            <a:r>
              <a:rPr lang="en-US" sz="1979" b="0" i="0" u="none" strike="noStrike" cap="none">
                <a:solidFill>
                  <a:srgbClr val="303030"/>
                </a:solidFill>
                <a:latin typeface="Geo"/>
                <a:ea typeface="Geo"/>
                <a:cs typeface="Geo"/>
                <a:sym typeface="Geo"/>
              </a:rPr>
              <a:t>Mechanical engineers</a:t>
            </a:r>
            <a:endParaRPr sz="1979" b="0" i="0" u="none" strike="noStrike" cap="none">
              <a:solidFill>
                <a:srgbClr val="303030"/>
              </a:solidFill>
              <a:latin typeface="Geo"/>
              <a:ea typeface="Geo"/>
              <a:cs typeface="Geo"/>
              <a:sym typeface="Geo"/>
            </a:endParaRPr>
          </a:p>
          <a:p>
            <a:pPr marL="0" marR="0" lvl="0" indent="0" algn="l" rtl="0">
              <a:lnSpc>
                <a:spcPct val="100000"/>
              </a:lnSpc>
              <a:spcBef>
                <a:spcPts val="0"/>
              </a:spcBef>
              <a:spcAft>
                <a:spcPts val="0"/>
              </a:spcAft>
              <a:buClr>
                <a:srgbClr val="303030"/>
              </a:buClr>
              <a:buSzPts val="1200"/>
              <a:buFont typeface="Arial"/>
              <a:buChar char="•"/>
            </a:pPr>
            <a:r>
              <a:rPr lang="en-US" sz="1979" b="0" i="0" u="none" strike="noStrike" cap="none">
                <a:solidFill>
                  <a:srgbClr val="303030"/>
                </a:solidFill>
                <a:latin typeface="Geo"/>
                <a:ea typeface="Geo"/>
                <a:cs typeface="Geo"/>
                <a:sym typeface="Geo"/>
              </a:rPr>
              <a:t>Electrical engineers.</a:t>
            </a:r>
            <a:endParaRPr sz="2309"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303030"/>
              </a:buClr>
              <a:buSzPts val="1200"/>
              <a:buFont typeface="Arial"/>
              <a:buChar char="•"/>
            </a:pPr>
            <a:r>
              <a:rPr lang="en-US" sz="1979" b="0" i="0" u="none" strike="noStrike" cap="none">
                <a:solidFill>
                  <a:srgbClr val="303030"/>
                </a:solidFill>
                <a:latin typeface="Geo"/>
                <a:ea typeface="Geo"/>
                <a:cs typeface="Geo"/>
                <a:sym typeface="Geo"/>
              </a:rPr>
              <a:t>Cybersecurity​.</a:t>
            </a:r>
            <a:endParaRPr sz="2309"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303030"/>
              </a:buClr>
              <a:buSzPts val="1200"/>
              <a:buFont typeface="Arial"/>
              <a:buChar char="•"/>
            </a:pPr>
            <a:r>
              <a:rPr lang="en-US" sz="1979" b="0" i="0" u="none" strike="noStrike" cap="none">
                <a:solidFill>
                  <a:srgbClr val="303030"/>
                </a:solidFill>
                <a:latin typeface="Geo"/>
                <a:ea typeface="Geo"/>
                <a:cs typeface="Geo"/>
                <a:sym typeface="Geo"/>
              </a:rPr>
              <a:t>Software development.</a:t>
            </a:r>
            <a:endParaRPr sz="2309" b="0" i="0" u="none" strike="noStrike" cap="none">
              <a:solidFill>
                <a:srgbClr val="000000"/>
              </a:solidFill>
              <a:latin typeface="Arial"/>
              <a:ea typeface="Arial"/>
              <a:cs typeface="Arial"/>
              <a:sym typeface="Arial"/>
            </a:endParaRPr>
          </a:p>
        </p:txBody>
      </p:sp>
      <p:sp>
        <p:nvSpPr>
          <p:cNvPr id="837" name="Google Shape;837;p75"/>
          <p:cNvSpPr txBox="1"/>
          <p:nvPr/>
        </p:nvSpPr>
        <p:spPr>
          <a:xfrm>
            <a:off x="16070212" y="4385009"/>
            <a:ext cx="3757910" cy="913452"/>
          </a:xfrm>
          <a:prstGeom prst="rect">
            <a:avLst/>
          </a:prstGeom>
          <a:noFill/>
          <a:ln>
            <a:noFill/>
          </a:ln>
        </p:spPr>
        <p:txBody>
          <a:bodyPr spcFirstLastPara="1" wrap="square" lIns="150756" tIns="75357" rIns="150756" bIns="7535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50000"/>
              </a:lnSpc>
              <a:spcBef>
                <a:spcPts val="0"/>
              </a:spcBef>
              <a:spcAft>
                <a:spcPts val="0"/>
              </a:spcAft>
              <a:buClr>
                <a:srgbClr val="000000"/>
              </a:buClr>
              <a:buSzPts val="2000"/>
              <a:buFont typeface="Arial"/>
              <a:buNone/>
            </a:pPr>
            <a:r>
              <a:rPr lang="en-US" sz="3298" b="0" i="0" u="none" strike="noStrike" cap="none">
                <a:solidFill>
                  <a:schemeClr val="dk1"/>
                </a:solidFill>
                <a:latin typeface="Calibri"/>
                <a:ea typeface="Calibri"/>
                <a:cs typeface="Calibri"/>
                <a:sym typeface="Calibri"/>
              </a:rPr>
              <a:t>GM Hiring 8,000</a:t>
            </a:r>
            <a:endParaRPr sz="2309" b="0" i="0" u="none" strike="noStrike" cap="none">
              <a:solidFill>
                <a:srgbClr val="000000"/>
              </a:solidFill>
              <a:latin typeface="Arial"/>
              <a:ea typeface="Arial"/>
              <a:cs typeface="Arial"/>
              <a:sym typeface="Arial"/>
            </a:endParaRPr>
          </a:p>
        </p:txBody>
      </p:sp>
      <p:sp>
        <p:nvSpPr>
          <p:cNvPr id="838" name="Google Shape;838;p75"/>
          <p:cNvSpPr txBox="1"/>
          <p:nvPr/>
        </p:nvSpPr>
        <p:spPr>
          <a:xfrm>
            <a:off x="11589938" y="3558142"/>
            <a:ext cx="4316109" cy="609013"/>
          </a:xfrm>
          <a:prstGeom prst="rect">
            <a:avLst/>
          </a:prstGeom>
          <a:noFill/>
          <a:ln>
            <a:noFill/>
          </a:ln>
        </p:spPr>
        <p:txBody>
          <a:bodyPr spcFirstLastPara="1" wrap="square" lIns="150756" tIns="75357" rIns="150756" bIns="7535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r>
              <a:rPr lang="en-US" sz="2968" b="0" i="0" u="none" strike="noStrike" cap="none">
                <a:solidFill>
                  <a:schemeClr val="dk1"/>
                </a:solidFill>
                <a:latin typeface="Calibri"/>
                <a:ea typeface="Calibri"/>
                <a:cs typeface="Calibri"/>
                <a:sym typeface="Calibri"/>
              </a:rPr>
              <a:t>Opportunity for Michigan</a:t>
            </a:r>
            <a:endParaRPr sz="2968" b="0" i="0" u="none" strike="noStrike" cap="none">
              <a:solidFill>
                <a:schemeClr val="dk1"/>
              </a:solidFill>
              <a:latin typeface="Calibri"/>
              <a:ea typeface="Calibri"/>
              <a:cs typeface="Calibri"/>
              <a:sym typeface="Calibri"/>
            </a:endParaRPr>
          </a:p>
        </p:txBody>
      </p:sp>
      <p:sp>
        <p:nvSpPr>
          <p:cNvPr id="839" name="Google Shape;839;p75"/>
          <p:cNvSpPr txBox="1"/>
          <p:nvPr/>
        </p:nvSpPr>
        <p:spPr>
          <a:xfrm>
            <a:off x="16070212" y="7661979"/>
            <a:ext cx="3526469" cy="837326"/>
          </a:xfrm>
          <a:prstGeom prst="rect">
            <a:avLst/>
          </a:prstGeom>
          <a:noFill/>
          <a:ln>
            <a:noFill/>
          </a:ln>
        </p:spPr>
        <p:txBody>
          <a:bodyPr spcFirstLastPara="1" wrap="square" lIns="150756" tIns="75357" rIns="150756" bIns="7535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50000"/>
              </a:lnSpc>
              <a:spcBef>
                <a:spcPts val="0"/>
              </a:spcBef>
              <a:spcAft>
                <a:spcPts val="0"/>
              </a:spcAft>
              <a:buClr>
                <a:srgbClr val="000000"/>
              </a:buClr>
              <a:buSzPts val="1800"/>
              <a:buFont typeface="Arial"/>
              <a:buNone/>
            </a:pPr>
            <a:r>
              <a:rPr lang="en-US" sz="2968" b="0" i="0" u="none" strike="noStrike" cap="none">
                <a:solidFill>
                  <a:schemeClr val="dk1"/>
                </a:solidFill>
                <a:latin typeface="Calibri"/>
                <a:ea typeface="Calibri"/>
                <a:cs typeface="Calibri"/>
                <a:sym typeface="Calibri"/>
              </a:rPr>
              <a:t>Location TBD? </a:t>
            </a:r>
            <a:endParaRPr sz="2309"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1581495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45"/>
          <p:cNvSpPr txBox="1">
            <a:spLocks noGrp="1"/>
          </p:cNvSpPr>
          <p:nvPr>
            <p:ph type="title"/>
          </p:nvPr>
        </p:nvSpPr>
        <p:spPr>
          <a:xfrm>
            <a:off x="387329" y="602474"/>
            <a:ext cx="19089671" cy="2185798"/>
          </a:xfrm>
          <a:prstGeom prst="rect">
            <a:avLst/>
          </a:prstGeom>
          <a:noFill/>
          <a:ln>
            <a:noFill/>
          </a:ln>
        </p:spPr>
        <p:txBody>
          <a:bodyPr spcFirstLastPara="1" wrap="square" lIns="150756" tIns="75357" rIns="150756" bIns="75357"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lvl="0" indent="0" algn="ctr" rtl="0">
              <a:lnSpc>
                <a:spcPct val="90000"/>
              </a:lnSpc>
              <a:spcBef>
                <a:spcPts val="0"/>
              </a:spcBef>
              <a:spcAft>
                <a:spcPts val="0"/>
              </a:spcAft>
              <a:buClr>
                <a:schemeClr val="dk1"/>
              </a:buClr>
              <a:buSzPts val="4400"/>
              <a:buFont typeface="Calibri"/>
              <a:buNone/>
            </a:pPr>
            <a:r>
              <a:rPr lang="en-US"/>
              <a:t>But will we win?</a:t>
            </a:r>
            <a:endParaRPr/>
          </a:p>
        </p:txBody>
      </p:sp>
      <p:pic>
        <p:nvPicPr>
          <p:cNvPr id="845" name="Google Shape;845;p45"/>
          <p:cNvPicPr preferRelativeResize="0">
            <a:picLocks noGrp="1"/>
          </p:cNvPicPr>
          <p:nvPr>
            <p:ph type="body" idx="1"/>
          </p:nvPr>
        </p:nvPicPr>
        <p:blipFill rotWithShape="1">
          <a:blip r:embed="rId3">
            <a:alphaModFix/>
          </a:blip>
          <a:srcRect/>
          <a:stretch/>
        </p:blipFill>
        <p:spPr>
          <a:xfrm>
            <a:off x="6119182" y="2969277"/>
            <a:ext cx="7865742" cy="7175175"/>
          </a:xfrm>
          <a:prstGeom prst="rect">
            <a:avLst/>
          </a:prstGeom>
          <a:noFill/>
          <a:ln>
            <a:noFill/>
          </a:ln>
        </p:spPr>
      </p:pic>
      <p:pic>
        <p:nvPicPr>
          <p:cNvPr id="846" name="Google Shape;846;p45"/>
          <p:cNvPicPr preferRelativeResize="0"/>
          <p:nvPr/>
        </p:nvPicPr>
        <p:blipFill rotWithShape="1">
          <a:blip r:embed="rId4">
            <a:alphaModFix/>
          </a:blip>
          <a:srcRect/>
          <a:stretch/>
        </p:blipFill>
        <p:spPr>
          <a:xfrm>
            <a:off x="3025033" y="3359107"/>
            <a:ext cx="3094147" cy="1743402"/>
          </a:xfrm>
          <a:prstGeom prst="rect">
            <a:avLst/>
          </a:prstGeom>
          <a:noFill/>
          <a:ln>
            <a:noFill/>
          </a:ln>
        </p:spPr>
      </p:pic>
    </p:spTree>
    <p:extLst>
      <p:ext uri="{BB962C8B-B14F-4D97-AF65-F5344CB8AC3E}">
        <p14:creationId xmlns:p14="http://schemas.microsoft.com/office/powerpoint/2010/main" val="27200306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Google Shape;851;p76"/>
          <p:cNvSpPr/>
          <p:nvPr/>
        </p:nvSpPr>
        <p:spPr>
          <a:xfrm>
            <a:off x="0" y="397"/>
            <a:ext cx="20104100" cy="11308556"/>
          </a:xfrm>
          <a:prstGeom prst="rect">
            <a:avLst/>
          </a:prstGeom>
          <a:solidFill>
            <a:schemeClr val="lt1"/>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852" name="Google Shape;852;p76"/>
          <p:cNvSpPr/>
          <p:nvPr/>
        </p:nvSpPr>
        <p:spPr>
          <a:xfrm>
            <a:off x="0" y="401"/>
            <a:ext cx="18582666" cy="3312162"/>
          </a:xfrm>
          <a:custGeom>
            <a:avLst/>
            <a:gdLst/>
            <a:ahLst/>
            <a:cxnLst/>
            <a:rect l="l" t="t" r="r" b="b"/>
            <a:pathLst>
              <a:path w="11269336" h="2323145" extrusionOk="0">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4509"/>
            </a:srgbClr>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2"/>
              </a:solidFill>
              <a:latin typeface="Calibri"/>
              <a:ea typeface="Calibri"/>
              <a:cs typeface="Calibri"/>
              <a:sym typeface="Calibri"/>
            </a:endParaRPr>
          </a:p>
        </p:txBody>
      </p:sp>
      <p:sp>
        <p:nvSpPr>
          <p:cNvPr id="853" name="Google Shape;853;p76"/>
          <p:cNvSpPr txBox="1">
            <a:spLocks noGrp="1"/>
          </p:cNvSpPr>
          <p:nvPr>
            <p:ph type="title"/>
          </p:nvPr>
        </p:nvSpPr>
        <p:spPr>
          <a:xfrm>
            <a:off x="1193684" y="840686"/>
            <a:ext cx="12613276" cy="1225095"/>
          </a:xfrm>
          <a:prstGeom prst="rect">
            <a:avLst/>
          </a:prstGeom>
          <a:noFill/>
          <a:ln>
            <a:noFill/>
          </a:ln>
        </p:spPr>
        <p:txBody>
          <a:bodyPr spcFirstLastPara="1" wrap="square" lIns="150756" tIns="75357" rIns="150756" bIns="75357"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Clr>
                <a:schemeClr val="dk1"/>
              </a:buClr>
              <a:buSzPts val="3600"/>
              <a:buFont typeface="Calibri"/>
              <a:buNone/>
            </a:pPr>
            <a:endParaRPr/>
          </a:p>
        </p:txBody>
      </p:sp>
      <p:sp>
        <p:nvSpPr>
          <p:cNvPr id="854" name="Google Shape;854;p76"/>
          <p:cNvSpPr/>
          <p:nvPr/>
        </p:nvSpPr>
        <p:spPr>
          <a:xfrm>
            <a:off x="8751167" y="10352510"/>
            <a:ext cx="11352933" cy="956445"/>
          </a:xfrm>
          <a:custGeom>
            <a:avLst/>
            <a:gdLst/>
            <a:ahLst/>
            <a:cxnLst/>
            <a:rect l="l" t="t" r="r" b="b"/>
            <a:pathLst>
              <a:path w="6884912" h="1161397" extrusionOk="0">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4509"/>
            </a:srgbClr>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855" name="Google Shape;855;p76"/>
          <p:cNvSpPr txBox="1">
            <a:spLocks noGrp="1"/>
          </p:cNvSpPr>
          <p:nvPr>
            <p:ph type="body" idx="1"/>
          </p:nvPr>
        </p:nvSpPr>
        <p:spPr>
          <a:xfrm>
            <a:off x="1526381" y="7721362"/>
            <a:ext cx="17339786" cy="7175175"/>
          </a:xfrm>
          <a:prstGeom prst="rect">
            <a:avLst/>
          </a:prstGeom>
          <a:noFill/>
          <a:ln>
            <a:noFill/>
          </a:ln>
        </p:spPr>
        <p:txBody>
          <a:bodyPr spcFirstLastPara="1" wrap="square" lIns="150756" tIns="75357" rIns="150756" bIns="75357"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376961" lvl="0" indent="-83769" algn="l" rtl="0">
              <a:lnSpc>
                <a:spcPct val="90000"/>
              </a:lnSpc>
              <a:spcBef>
                <a:spcPts val="0"/>
              </a:spcBef>
              <a:spcAft>
                <a:spcPts val="0"/>
              </a:spcAft>
              <a:buClr>
                <a:schemeClr val="dk1"/>
              </a:buClr>
              <a:buSzPts val="2800"/>
              <a:buNone/>
            </a:pPr>
            <a:r>
              <a:rPr lang="en-US">
                <a:solidFill>
                  <a:srgbClr val="000000"/>
                </a:solidFill>
                <a:latin typeface="Calibri"/>
                <a:ea typeface="Calibri"/>
                <a:cs typeface="Calibri"/>
                <a:sym typeface="Calibri"/>
              </a:rPr>
              <a:t>“</a:t>
            </a:r>
            <a:r>
              <a:rPr lang="en-US" b="0" i="0">
                <a:solidFill>
                  <a:srgbClr val="000000"/>
                </a:solidFill>
                <a:latin typeface="Calibri"/>
                <a:ea typeface="Calibri"/>
                <a:cs typeface="Calibri"/>
                <a:sym typeface="Calibri"/>
              </a:rPr>
              <a:t>If the train station doesn't work, it doesn't matter where Ford puts battery plants, because Ford's toast”</a:t>
            </a:r>
            <a:endParaRPr/>
          </a:p>
          <a:p>
            <a:pPr marL="293192" lvl="0" indent="0" algn="l" rtl="0">
              <a:lnSpc>
                <a:spcPct val="90000"/>
              </a:lnSpc>
              <a:spcBef>
                <a:spcPts val="0"/>
              </a:spcBef>
              <a:spcAft>
                <a:spcPts val="0"/>
              </a:spcAft>
              <a:buClr>
                <a:schemeClr val="dk1"/>
              </a:buClr>
              <a:buSzPts val="2800"/>
              <a:buNone/>
            </a:pPr>
            <a:r>
              <a:rPr lang="en-US">
                <a:solidFill>
                  <a:srgbClr val="000000"/>
                </a:solidFill>
                <a:latin typeface="Calibri"/>
                <a:ea typeface="Calibri"/>
                <a:cs typeface="Calibri"/>
                <a:sym typeface="Calibri"/>
              </a:rPr>
              <a:t>-Lou Glazer, Michigan Future</a:t>
            </a:r>
            <a:endParaRPr/>
          </a:p>
        </p:txBody>
      </p:sp>
      <p:pic>
        <p:nvPicPr>
          <p:cNvPr id="856" name="Google Shape;856;p76"/>
          <p:cNvPicPr preferRelativeResize="0"/>
          <p:nvPr/>
        </p:nvPicPr>
        <p:blipFill rotWithShape="1">
          <a:blip r:embed="rId3">
            <a:alphaModFix/>
          </a:blip>
          <a:srcRect l="53" t="-30399" r="54" b="31726"/>
          <a:stretch/>
        </p:blipFill>
        <p:spPr>
          <a:xfrm>
            <a:off x="-159607" y="707473"/>
            <a:ext cx="20263708" cy="6057452"/>
          </a:xfrm>
          <a:prstGeom prst="rect">
            <a:avLst/>
          </a:prstGeom>
          <a:noFill/>
          <a:ln>
            <a:noFill/>
          </a:ln>
        </p:spPr>
      </p:pic>
    </p:spTree>
    <p:extLst>
      <p:ext uri="{BB962C8B-B14F-4D97-AF65-F5344CB8AC3E}">
        <p14:creationId xmlns:p14="http://schemas.microsoft.com/office/powerpoint/2010/main" val="12252663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Google Shape;861;p46"/>
          <p:cNvSpPr txBox="1">
            <a:spLocks noGrp="1"/>
          </p:cNvSpPr>
          <p:nvPr>
            <p:ph type="title"/>
          </p:nvPr>
        </p:nvSpPr>
        <p:spPr>
          <a:xfrm>
            <a:off x="1382157" y="602474"/>
            <a:ext cx="17339786" cy="2185798"/>
          </a:xfrm>
          <a:prstGeom prst="rect">
            <a:avLst/>
          </a:prstGeom>
          <a:noFill/>
          <a:ln>
            <a:noFill/>
          </a:ln>
        </p:spPr>
        <p:txBody>
          <a:bodyPr spcFirstLastPara="1" wrap="square" lIns="150756" tIns="75357" rIns="150756" bIns="75357"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lvl="0" indent="0" algn="ctr" rtl="0">
              <a:lnSpc>
                <a:spcPct val="90000"/>
              </a:lnSpc>
              <a:spcBef>
                <a:spcPts val="0"/>
              </a:spcBef>
              <a:spcAft>
                <a:spcPts val="0"/>
              </a:spcAft>
              <a:buClr>
                <a:schemeClr val="dk1"/>
              </a:buClr>
              <a:buSzPts val="4400"/>
              <a:buFont typeface="Calibri"/>
              <a:buNone/>
            </a:pPr>
            <a:r>
              <a:rPr lang="en-US"/>
              <a:t>Michigan needs to:</a:t>
            </a:r>
            <a:br>
              <a:rPr lang="en-US"/>
            </a:br>
            <a:r>
              <a:rPr lang="en-US"/>
              <a:t>improve its incentives</a:t>
            </a:r>
            <a:endParaRPr/>
          </a:p>
        </p:txBody>
      </p:sp>
      <p:grpSp>
        <p:nvGrpSpPr>
          <p:cNvPr id="862" name="Google Shape;862;p46"/>
          <p:cNvGrpSpPr/>
          <p:nvPr/>
        </p:nvGrpSpPr>
        <p:grpSpPr>
          <a:xfrm>
            <a:off x="1387236" y="3777262"/>
            <a:ext cx="17329625" cy="5642203"/>
            <a:chOff x="3080" y="464830"/>
            <a:chExt cx="10509438" cy="3421677"/>
          </a:xfrm>
        </p:grpSpPr>
        <p:sp>
          <p:nvSpPr>
            <p:cNvPr id="863" name="Google Shape;863;p46"/>
            <p:cNvSpPr/>
            <p:nvPr/>
          </p:nvSpPr>
          <p:spPr>
            <a:xfrm>
              <a:off x="3080" y="464830"/>
              <a:ext cx="2444055" cy="3421677"/>
            </a:xfrm>
            <a:prstGeom prst="rect">
              <a:avLst/>
            </a:prstGeom>
            <a:solidFill>
              <a:srgbClr val="D4D9EC"/>
            </a:solidFill>
            <a:ln w="12700" cap="flat" cmpd="sng">
              <a:solidFill>
                <a:srgbClr val="CCD3EA">
                  <a:alpha val="89411"/>
                </a:srgbClr>
              </a:solidFill>
              <a:prstDash val="solid"/>
              <a:miter lim="800000"/>
              <a:headEnd type="none" w="sm" len="sm"/>
              <a:tailEnd type="none" w="sm" len="sm"/>
            </a:ln>
          </p:spPr>
          <p:txBody>
            <a:bodyPr spcFirstLastPara="1" wrap="square" lIns="150756" tIns="150756" rIns="150756" bIns="150756"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2309" b="0" i="0" u="none" strike="noStrike" cap="none">
                <a:solidFill>
                  <a:srgbClr val="000000"/>
                </a:solidFill>
                <a:latin typeface="Arial"/>
                <a:ea typeface="Arial"/>
                <a:cs typeface="Arial"/>
                <a:sym typeface="Arial"/>
              </a:endParaRPr>
            </a:p>
          </p:txBody>
        </p:sp>
        <p:sp>
          <p:nvSpPr>
            <p:cNvPr id="864" name="Google Shape;864;p46"/>
            <p:cNvSpPr txBox="1"/>
            <p:nvPr/>
          </p:nvSpPr>
          <p:spPr>
            <a:xfrm>
              <a:off x="3080" y="1765067"/>
              <a:ext cx="2444055" cy="2053006"/>
            </a:xfrm>
            <a:prstGeom prst="rect">
              <a:avLst/>
            </a:prstGeom>
            <a:noFill/>
            <a:ln>
              <a:noFill/>
            </a:ln>
          </p:spPr>
          <p:txBody>
            <a:bodyPr spcFirstLastPara="1" wrap="square" lIns="314168" tIns="544486" rIns="314168" bIns="544486"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90000"/>
                </a:lnSpc>
                <a:spcBef>
                  <a:spcPts val="0"/>
                </a:spcBef>
                <a:spcAft>
                  <a:spcPts val="0"/>
                </a:spcAft>
                <a:buClr>
                  <a:schemeClr val="dk1"/>
                </a:buClr>
                <a:buSzPts val="2400"/>
                <a:buFont typeface="Calibri"/>
                <a:buNone/>
              </a:pPr>
              <a:r>
                <a:rPr lang="en-US" sz="3958" b="0" i="0" u="none" strike="noStrike" cap="none">
                  <a:solidFill>
                    <a:schemeClr val="dk1"/>
                  </a:solidFill>
                  <a:latin typeface="Calibri"/>
                  <a:ea typeface="Calibri"/>
                  <a:cs typeface="Calibri"/>
                  <a:sym typeface="Calibri"/>
                </a:rPr>
                <a:t>Target knowledge jobs</a:t>
              </a:r>
              <a:endParaRPr sz="2309" b="0" i="0" u="none" strike="noStrike" cap="none">
                <a:solidFill>
                  <a:srgbClr val="000000"/>
                </a:solidFill>
                <a:latin typeface="Arial"/>
                <a:ea typeface="Arial"/>
                <a:cs typeface="Arial"/>
                <a:sym typeface="Arial"/>
              </a:endParaRPr>
            </a:p>
          </p:txBody>
        </p:sp>
        <p:sp>
          <p:nvSpPr>
            <p:cNvPr id="865" name="Google Shape;865;p46"/>
            <p:cNvSpPr/>
            <p:nvPr/>
          </p:nvSpPr>
          <p:spPr>
            <a:xfrm>
              <a:off x="711856" y="806997"/>
              <a:ext cx="1026503" cy="1026503"/>
            </a:xfrm>
            <a:prstGeom prst="ellipse">
              <a:avLst/>
            </a:prstGeom>
            <a:solidFill>
              <a:srgbClr val="4372C3"/>
            </a:solidFill>
            <a:ln w="12700" cap="flat" cmpd="sng">
              <a:solidFill>
                <a:srgbClr val="4372C3"/>
              </a:solidFill>
              <a:prstDash val="solid"/>
              <a:miter lim="800000"/>
              <a:headEnd type="none" w="sm" len="sm"/>
              <a:tailEnd type="none" w="sm" len="sm"/>
            </a:ln>
          </p:spPr>
          <p:txBody>
            <a:bodyPr spcFirstLastPara="1" wrap="square" lIns="150756" tIns="150756" rIns="150756" bIns="150756"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2309" b="0" i="0" u="none" strike="noStrike" cap="none">
                <a:solidFill>
                  <a:srgbClr val="000000"/>
                </a:solidFill>
                <a:latin typeface="Arial"/>
                <a:ea typeface="Arial"/>
                <a:cs typeface="Arial"/>
                <a:sym typeface="Arial"/>
              </a:endParaRPr>
            </a:p>
          </p:txBody>
        </p:sp>
        <p:sp>
          <p:nvSpPr>
            <p:cNvPr id="866" name="Google Shape;866;p46"/>
            <p:cNvSpPr txBox="1"/>
            <p:nvPr/>
          </p:nvSpPr>
          <p:spPr>
            <a:xfrm>
              <a:off x="862184" y="957325"/>
              <a:ext cx="725847" cy="725847"/>
            </a:xfrm>
            <a:prstGeom prst="rect">
              <a:avLst/>
            </a:prstGeom>
            <a:noFill/>
            <a:ln>
              <a:noFill/>
            </a:ln>
          </p:spPr>
          <p:txBody>
            <a:bodyPr spcFirstLastPara="1" wrap="square" lIns="131958" tIns="20942" rIns="131958" bIns="20942"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90000"/>
                </a:lnSpc>
                <a:spcBef>
                  <a:spcPts val="0"/>
                </a:spcBef>
                <a:spcAft>
                  <a:spcPts val="0"/>
                </a:spcAft>
                <a:buClr>
                  <a:schemeClr val="lt1"/>
                </a:buClr>
                <a:buSzPts val="4800"/>
                <a:buFont typeface="Calibri"/>
                <a:buNone/>
              </a:pPr>
              <a:r>
                <a:rPr lang="en-US" sz="7915" b="0" i="0" u="none" strike="noStrike" cap="none">
                  <a:solidFill>
                    <a:schemeClr val="lt1"/>
                  </a:solidFill>
                  <a:latin typeface="Calibri"/>
                  <a:ea typeface="Calibri"/>
                  <a:cs typeface="Calibri"/>
                  <a:sym typeface="Calibri"/>
                </a:rPr>
                <a:t>1</a:t>
              </a:r>
              <a:endParaRPr sz="2309" b="0" i="0" u="none" strike="noStrike" cap="none">
                <a:solidFill>
                  <a:srgbClr val="000000"/>
                </a:solidFill>
                <a:latin typeface="Arial"/>
                <a:ea typeface="Arial"/>
                <a:cs typeface="Arial"/>
                <a:sym typeface="Arial"/>
              </a:endParaRPr>
            </a:p>
          </p:txBody>
        </p:sp>
        <p:sp>
          <p:nvSpPr>
            <p:cNvPr id="867" name="Google Shape;867;p46"/>
            <p:cNvSpPr/>
            <p:nvPr/>
          </p:nvSpPr>
          <p:spPr>
            <a:xfrm>
              <a:off x="3080" y="3886435"/>
              <a:ext cx="2444055" cy="72"/>
            </a:xfrm>
            <a:prstGeom prst="rect">
              <a:avLst/>
            </a:prstGeom>
            <a:solidFill>
              <a:srgbClr val="4372C3"/>
            </a:solidFill>
            <a:ln w="12700" cap="flat" cmpd="sng">
              <a:solidFill>
                <a:srgbClr val="4372C3"/>
              </a:solidFill>
              <a:prstDash val="solid"/>
              <a:miter lim="800000"/>
              <a:headEnd type="none" w="sm" len="sm"/>
              <a:tailEnd type="none" w="sm" len="sm"/>
            </a:ln>
          </p:spPr>
          <p:txBody>
            <a:bodyPr spcFirstLastPara="1" wrap="square" lIns="150756" tIns="150756" rIns="150756" bIns="150756"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2309" b="0" i="0" u="none" strike="noStrike" cap="none">
                <a:solidFill>
                  <a:srgbClr val="000000"/>
                </a:solidFill>
                <a:latin typeface="Arial"/>
                <a:ea typeface="Arial"/>
                <a:cs typeface="Arial"/>
                <a:sym typeface="Arial"/>
              </a:endParaRPr>
            </a:p>
          </p:txBody>
        </p:sp>
        <p:sp>
          <p:nvSpPr>
            <p:cNvPr id="868" name="Google Shape;868;p46"/>
            <p:cNvSpPr/>
            <p:nvPr/>
          </p:nvSpPr>
          <p:spPr>
            <a:xfrm>
              <a:off x="2691541" y="464830"/>
              <a:ext cx="2444055" cy="3421677"/>
            </a:xfrm>
            <a:prstGeom prst="rect">
              <a:avLst/>
            </a:prstGeom>
            <a:solidFill>
              <a:srgbClr val="CCD3EA">
                <a:alpha val="89411"/>
              </a:srgbClr>
            </a:solidFill>
            <a:ln w="12700" cap="flat" cmpd="sng">
              <a:solidFill>
                <a:srgbClr val="CCD3EA">
                  <a:alpha val="89411"/>
                </a:srgbClr>
              </a:solidFill>
              <a:prstDash val="solid"/>
              <a:miter lim="800000"/>
              <a:headEnd type="none" w="sm" len="sm"/>
              <a:tailEnd type="none" w="sm" len="sm"/>
            </a:ln>
          </p:spPr>
          <p:txBody>
            <a:bodyPr spcFirstLastPara="1" wrap="square" lIns="150756" tIns="150756" rIns="150756" bIns="150756"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2309" b="0" i="0" u="none" strike="noStrike" cap="none">
                <a:solidFill>
                  <a:srgbClr val="000000"/>
                </a:solidFill>
                <a:latin typeface="Arial"/>
                <a:ea typeface="Arial"/>
                <a:cs typeface="Arial"/>
                <a:sym typeface="Arial"/>
              </a:endParaRPr>
            </a:p>
          </p:txBody>
        </p:sp>
        <p:sp>
          <p:nvSpPr>
            <p:cNvPr id="869" name="Google Shape;869;p46"/>
            <p:cNvSpPr txBox="1"/>
            <p:nvPr/>
          </p:nvSpPr>
          <p:spPr>
            <a:xfrm>
              <a:off x="2691541" y="1765067"/>
              <a:ext cx="2444055" cy="2053006"/>
            </a:xfrm>
            <a:prstGeom prst="rect">
              <a:avLst/>
            </a:prstGeom>
            <a:noFill/>
            <a:ln>
              <a:noFill/>
            </a:ln>
          </p:spPr>
          <p:txBody>
            <a:bodyPr spcFirstLastPara="1" wrap="square" lIns="314168" tIns="544486" rIns="314168" bIns="544486"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90000"/>
                </a:lnSpc>
                <a:spcBef>
                  <a:spcPts val="0"/>
                </a:spcBef>
                <a:spcAft>
                  <a:spcPts val="0"/>
                </a:spcAft>
                <a:buClr>
                  <a:schemeClr val="dk1"/>
                </a:buClr>
                <a:buSzPts val="2400"/>
                <a:buFont typeface="Calibri"/>
                <a:buNone/>
              </a:pPr>
              <a:r>
                <a:rPr lang="en-US" sz="3958" b="0" i="0" u="none" strike="noStrike" cap="none">
                  <a:solidFill>
                    <a:schemeClr val="dk1"/>
                  </a:solidFill>
                  <a:latin typeface="Calibri"/>
                  <a:ea typeface="Calibri"/>
                  <a:cs typeface="Calibri"/>
                  <a:sym typeface="Calibri"/>
                </a:rPr>
                <a:t>Wages above median household wages</a:t>
              </a:r>
              <a:endParaRPr sz="2309" b="0" i="0" u="none" strike="noStrike" cap="none">
                <a:solidFill>
                  <a:srgbClr val="000000"/>
                </a:solidFill>
                <a:latin typeface="Arial"/>
                <a:ea typeface="Arial"/>
                <a:cs typeface="Arial"/>
                <a:sym typeface="Arial"/>
              </a:endParaRPr>
            </a:p>
          </p:txBody>
        </p:sp>
        <p:sp>
          <p:nvSpPr>
            <p:cNvPr id="870" name="Google Shape;870;p46"/>
            <p:cNvSpPr/>
            <p:nvPr/>
          </p:nvSpPr>
          <p:spPr>
            <a:xfrm>
              <a:off x="3400317" y="806997"/>
              <a:ext cx="1026503" cy="1026503"/>
            </a:xfrm>
            <a:prstGeom prst="ellipse">
              <a:avLst/>
            </a:prstGeom>
            <a:solidFill>
              <a:srgbClr val="4372C3"/>
            </a:solidFill>
            <a:ln w="12700" cap="flat" cmpd="sng">
              <a:solidFill>
                <a:srgbClr val="4372C3"/>
              </a:solidFill>
              <a:prstDash val="solid"/>
              <a:miter lim="800000"/>
              <a:headEnd type="none" w="sm" len="sm"/>
              <a:tailEnd type="none" w="sm" len="sm"/>
            </a:ln>
          </p:spPr>
          <p:txBody>
            <a:bodyPr spcFirstLastPara="1" wrap="square" lIns="150756" tIns="150756" rIns="150756" bIns="150756"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2309" b="0" i="0" u="none" strike="noStrike" cap="none">
                <a:solidFill>
                  <a:srgbClr val="000000"/>
                </a:solidFill>
                <a:latin typeface="Arial"/>
                <a:ea typeface="Arial"/>
                <a:cs typeface="Arial"/>
                <a:sym typeface="Arial"/>
              </a:endParaRPr>
            </a:p>
          </p:txBody>
        </p:sp>
        <p:sp>
          <p:nvSpPr>
            <p:cNvPr id="871" name="Google Shape;871;p46"/>
            <p:cNvSpPr txBox="1"/>
            <p:nvPr/>
          </p:nvSpPr>
          <p:spPr>
            <a:xfrm>
              <a:off x="3550645" y="957325"/>
              <a:ext cx="725847" cy="725847"/>
            </a:xfrm>
            <a:prstGeom prst="rect">
              <a:avLst/>
            </a:prstGeom>
            <a:noFill/>
            <a:ln>
              <a:noFill/>
            </a:ln>
          </p:spPr>
          <p:txBody>
            <a:bodyPr spcFirstLastPara="1" wrap="square" lIns="131958" tIns="20942" rIns="131958" bIns="20942"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90000"/>
                </a:lnSpc>
                <a:spcBef>
                  <a:spcPts val="0"/>
                </a:spcBef>
                <a:spcAft>
                  <a:spcPts val="0"/>
                </a:spcAft>
                <a:buClr>
                  <a:schemeClr val="lt1"/>
                </a:buClr>
                <a:buSzPts val="4800"/>
                <a:buFont typeface="Calibri"/>
                <a:buNone/>
              </a:pPr>
              <a:r>
                <a:rPr lang="en-US" sz="7915" b="0" i="0" u="none" strike="noStrike" cap="none">
                  <a:solidFill>
                    <a:schemeClr val="lt1"/>
                  </a:solidFill>
                  <a:latin typeface="Calibri"/>
                  <a:ea typeface="Calibri"/>
                  <a:cs typeface="Calibri"/>
                  <a:sym typeface="Calibri"/>
                </a:rPr>
                <a:t>2</a:t>
              </a:r>
              <a:endParaRPr sz="2309" b="0" i="0" u="none" strike="noStrike" cap="none">
                <a:solidFill>
                  <a:srgbClr val="000000"/>
                </a:solidFill>
                <a:latin typeface="Arial"/>
                <a:ea typeface="Arial"/>
                <a:cs typeface="Arial"/>
                <a:sym typeface="Arial"/>
              </a:endParaRPr>
            </a:p>
          </p:txBody>
        </p:sp>
        <p:sp>
          <p:nvSpPr>
            <p:cNvPr id="872" name="Google Shape;872;p46"/>
            <p:cNvSpPr/>
            <p:nvPr/>
          </p:nvSpPr>
          <p:spPr>
            <a:xfrm>
              <a:off x="2691541" y="3886435"/>
              <a:ext cx="2444055" cy="72"/>
            </a:xfrm>
            <a:prstGeom prst="rect">
              <a:avLst/>
            </a:prstGeom>
            <a:solidFill>
              <a:srgbClr val="4372C3"/>
            </a:solidFill>
            <a:ln w="12700" cap="flat" cmpd="sng">
              <a:solidFill>
                <a:srgbClr val="4372C3"/>
              </a:solidFill>
              <a:prstDash val="solid"/>
              <a:miter lim="800000"/>
              <a:headEnd type="none" w="sm" len="sm"/>
              <a:tailEnd type="none" w="sm" len="sm"/>
            </a:ln>
          </p:spPr>
          <p:txBody>
            <a:bodyPr spcFirstLastPara="1" wrap="square" lIns="150756" tIns="150756" rIns="150756" bIns="150756"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2309" b="0" i="0" u="none" strike="noStrike" cap="none">
                <a:solidFill>
                  <a:srgbClr val="000000"/>
                </a:solidFill>
                <a:latin typeface="Arial"/>
                <a:ea typeface="Arial"/>
                <a:cs typeface="Arial"/>
                <a:sym typeface="Arial"/>
              </a:endParaRPr>
            </a:p>
          </p:txBody>
        </p:sp>
        <p:sp>
          <p:nvSpPr>
            <p:cNvPr id="873" name="Google Shape;873;p46"/>
            <p:cNvSpPr/>
            <p:nvPr/>
          </p:nvSpPr>
          <p:spPr>
            <a:xfrm>
              <a:off x="5380002" y="464830"/>
              <a:ext cx="2444055" cy="3421677"/>
            </a:xfrm>
            <a:prstGeom prst="rect">
              <a:avLst/>
            </a:prstGeom>
            <a:solidFill>
              <a:srgbClr val="CCD3EA">
                <a:alpha val="89411"/>
              </a:srgbClr>
            </a:solidFill>
            <a:ln w="12700" cap="flat" cmpd="sng">
              <a:solidFill>
                <a:srgbClr val="CCD3EA">
                  <a:alpha val="89411"/>
                </a:srgbClr>
              </a:solidFill>
              <a:prstDash val="solid"/>
              <a:miter lim="800000"/>
              <a:headEnd type="none" w="sm" len="sm"/>
              <a:tailEnd type="none" w="sm" len="sm"/>
            </a:ln>
          </p:spPr>
          <p:txBody>
            <a:bodyPr spcFirstLastPara="1" wrap="square" lIns="150756" tIns="150756" rIns="150756" bIns="150756"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2309" b="0" i="0" u="none" strike="noStrike" cap="none">
                <a:solidFill>
                  <a:srgbClr val="000000"/>
                </a:solidFill>
                <a:latin typeface="Arial"/>
                <a:ea typeface="Arial"/>
                <a:cs typeface="Arial"/>
                <a:sym typeface="Arial"/>
              </a:endParaRPr>
            </a:p>
          </p:txBody>
        </p:sp>
        <p:sp>
          <p:nvSpPr>
            <p:cNvPr id="874" name="Google Shape;874;p46"/>
            <p:cNvSpPr txBox="1"/>
            <p:nvPr/>
          </p:nvSpPr>
          <p:spPr>
            <a:xfrm>
              <a:off x="5380002" y="1765067"/>
              <a:ext cx="2444055" cy="2053006"/>
            </a:xfrm>
            <a:prstGeom prst="rect">
              <a:avLst/>
            </a:prstGeom>
            <a:noFill/>
            <a:ln>
              <a:noFill/>
            </a:ln>
          </p:spPr>
          <p:txBody>
            <a:bodyPr spcFirstLastPara="1" wrap="square" lIns="314168" tIns="544486" rIns="314168" bIns="544486"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90000"/>
                </a:lnSpc>
                <a:spcBef>
                  <a:spcPts val="0"/>
                </a:spcBef>
                <a:spcAft>
                  <a:spcPts val="0"/>
                </a:spcAft>
                <a:buClr>
                  <a:schemeClr val="dk1"/>
                </a:buClr>
                <a:buSzPts val="2400"/>
                <a:buFont typeface="Calibri"/>
                <a:buNone/>
              </a:pPr>
              <a:r>
                <a:rPr lang="en-US" sz="3958" b="0" i="0" u="none" strike="noStrike" cap="none">
                  <a:solidFill>
                    <a:schemeClr val="dk1"/>
                  </a:solidFill>
                  <a:latin typeface="Calibri"/>
                  <a:ea typeface="Calibri"/>
                  <a:cs typeface="Calibri"/>
                  <a:sym typeface="Calibri"/>
                </a:rPr>
                <a:t>Short-term (3yr) front loaded but with clawbacks</a:t>
              </a:r>
              <a:endParaRPr sz="3958" b="0" i="0" u="none" strike="noStrike" cap="none">
                <a:solidFill>
                  <a:schemeClr val="dk1"/>
                </a:solidFill>
                <a:latin typeface="Calibri"/>
                <a:ea typeface="Calibri"/>
                <a:cs typeface="Calibri"/>
                <a:sym typeface="Calibri"/>
              </a:endParaRPr>
            </a:p>
          </p:txBody>
        </p:sp>
        <p:sp>
          <p:nvSpPr>
            <p:cNvPr id="875" name="Google Shape;875;p46"/>
            <p:cNvSpPr/>
            <p:nvPr/>
          </p:nvSpPr>
          <p:spPr>
            <a:xfrm>
              <a:off x="6088778" y="806997"/>
              <a:ext cx="1026503" cy="1026503"/>
            </a:xfrm>
            <a:prstGeom prst="ellipse">
              <a:avLst/>
            </a:prstGeom>
            <a:solidFill>
              <a:srgbClr val="4372C3"/>
            </a:solidFill>
            <a:ln w="12700" cap="flat" cmpd="sng">
              <a:solidFill>
                <a:srgbClr val="4372C3"/>
              </a:solidFill>
              <a:prstDash val="solid"/>
              <a:miter lim="800000"/>
              <a:headEnd type="none" w="sm" len="sm"/>
              <a:tailEnd type="none" w="sm" len="sm"/>
            </a:ln>
          </p:spPr>
          <p:txBody>
            <a:bodyPr spcFirstLastPara="1" wrap="square" lIns="150756" tIns="150756" rIns="150756" bIns="150756"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2309" b="0" i="0" u="none" strike="noStrike" cap="none">
                <a:solidFill>
                  <a:srgbClr val="000000"/>
                </a:solidFill>
                <a:latin typeface="Arial"/>
                <a:ea typeface="Arial"/>
                <a:cs typeface="Arial"/>
                <a:sym typeface="Arial"/>
              </a:endParaRPr>
            </a:p>
          </p:txBody>
        </p:sp>
        <p:sp>
          <p:nvSpPr>
            <p:cNvPr id="876" name="Google Shape;876;p46"/>
            <p:cNvSpPr txBox="1"/>
            <p:nvPr/>
          </p:nvSpPr>
          <p:spPr>
            <a:xfrm>
              <a:off x="6239106" y="957325"/>
              <a:ext cx="725847" cy="725847"/>
            </a:xfrm>
            <a:prstGeom prst="rect">
              <a:avLst/>
            </a:prstGeom>
            <a:noFill/>
            <a:ln>
              <a:noFill/>
            </a:ln>
          </p:spPr>
          <p:txBody>
            <a:bodyPr spcFirstLastPara="1" wrap="square" lIns="131958" tIns="20942" rIns="131958" bIns="20942"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90000"/>
                </a:lnSpc>
                <a:spcBef>
                  <a:spcPts val="0"/>
                </a:spcBef>
                <a:spcAft>
                  <a:spcPts val="0"/>
                </a:spcAft>
                <a:buClr>
                  <a:schemeClr val="lt1"/>
                </a:buClr>
                <a:buSzPts val="4800"/>
                <a:buFont typeface="Calibri"/>
                <a:buNone/>
              </a:pPr>
              <a:r>
                <a:rPr lang="en-US" sz="7915" b="0" i="0" u="none" strike="noStrike" cap="none">
                  <a:solidFill>
                    <a:schemeClr val="lt1"/>
                  </a:solidFill>
                  <a:latin typeface="Calibri"/>
                  <a:ea typeface="Calibri"/>
                  <a:cs typeface="Calibri"/>
                  <a:sym typeface="Calibri"/>
                </a:rPr>
                <a:t>3</a:t>
              </a:r>
              <a:endParaRPr sz="2309" b="0" i="0" u="none" strike="noStrike" cap="none">
                <a:solidFill>
                  <a:srgbClr val="000000"/>
                </a:solidFill>
                <a:latin typeface="Arial"/>
                <a:ea typeface="Arial"/>
                <a:cs typeface="Arial"/>
                <a:sym typeface="Arial"/>
              </a:endParaRPr>
            </a:p>
          </p:txBody>
        </p:sp>
        <p:sp>
          <p:nvSpPr>
            <p:cNvPr id="877" name="Google Shape;877;p46"/>
            <p:cNvSpPr/>
            <p:nvPr/>
          </p:nvSpPr>
          <p:spPr>
            <a:xfrm>
              <a:off x="5380002" y="3886435"/>
              <a:ext cx="2444055" cy="72"/>
            </a:xfrm>
            <a:prstGeom prst="rect">
              <a:avLst/>
            </a:prstGeom>
            <a:solidFill>
              <a:srgbClr val="4372C3"/>
            </a:solidFill>
            <a:ln w="12700" cap="flat" cmpd="sng">
              <a:solidFill>
                <a:srgbClr val="4372C3"/>
              </a:solidFill>
              <a:prstDash val="solid"/>
              <a:miter lim="800000"/>
              <a:headEnd type="none" w="sm" len="sm"/>
              <a:tailEnd type="none" w="sm" len="sm"/>
            </a:ln>
          </p:spPr>
          <p:txBody>
            <a:bodyPr spcFirstLastPara="1" wrap="square" lIns="150756" tIns="150756" rIns="150756" bIns="150756"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2309" b="0" i="0" u="none" strike="noStrike" cap="none">
                <a:solidFill>
                  <a:srgbClr val="000000"/>
                </a:solidFill>
                <a:latin typeface="Arial"/>
                <a:ea typeface="Arial"/>
                <a:cs typeface="Arial"/>
                <a:sym typeface="Arial"/>
              </a:endParaRPr>
            </a:p>
          </p:txBody>
        </p:sp>
        <p:sp>
          <p:nvSpPr>
            <p:cNvPr id="878" name="Google Shape;878;p46"/>
            <p:cNvSpPr/>
            <p:nvPr/>
          </p:nvSpPr>
          <p:spPr>
            <a:xfrm>
              <a:off x="8068463" y="464830"/>
              <a:ext cx="2444055" cy="3421677"/>
            </a:xfrm>
            <a:prstGeom prst="rect">
              <a:avLst/>
            </a:prstGeom>
            <a:solidFill>
              <a:srgbClr val="CCD3EA">
                <a:alpha val="89411"/>
              </a:srgbClr>
            </a:solidFill>
            <a:ln w="12700" cap="flat" cmpd="sng">
              <a:solidFill>
                <a:srgbClr val="CCD3EA">
                  <a:alpha val="89411"/>
                </a:srgbClr>
              </a:solidFill>
              <a:prstDash val="solid"/>
              <a:miter lim="800000"/>
              <a:headEnd type="none" w="sm" len="sm"/>
              <a:tailEnd type="none" w="sm" len="sm"/>
            </a:ln>
          </p:spPr>
          <p:txBody>
            <a:bodyPr spcFirstLastPara="1" wrap="square" lIns="150756" tIns="150756" rIns="150756" bIns="150756"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2309" b="0" i="0" u="none" strike="noStrike" cap="none">
                <a:solidFill>
                  <a:srgbClr val="000000"/>
                </a:solidFill>
                <a:latin typeface="Arial"/>
                <a:ea typeface="Arial"/>
                <a:cs typeface="Arial"/>
                <a:sym typeface="Arial"/>
              </a:endParaRPr>
            </a:p>
          </p:txBody>
        </p:sp>
        <p:sp>
          <p:nvSpPr>
            <p:cNvPr id="879" name="Google Shape;879;p46"/>
            <p:cNvSpPr txBox="1"/>
            <p:nvPr/>
          </p:nvSpPr>
          <p:spPr>
            <a:xfrm>
              <a:off x="8068463" y="1765067"/>
              <a:ext cx="2444055" cy="2053006"/>
            </a:xfrm>
            <a:prstGeom prst="rect">
              <a:avLst/>
            </a:prstGeom>
            <a:noFill/>
            <a:ln>
              <a:noFill/>
            </a:ln>
          </p:spPr>
          <p:txBody>
            <a:bodyPr spcFirstLastPara="1" wrap="square" lIns="314168" tIns="544486" rIns="314168" bIns="544486"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90000"/>
                </a:lnSpc>
                <a:spcBef>
                  <a:spcPts val="0"/>
                </a:spcBef>
                <a:spcAft>
                  <a:spcPts val="0"/>
                </a:spcAft>
                <a:buClr>
                  <a:schemeClr val="dk1"/>
                </a:buClr>
                <a:buSzPts val="2400"/>
                <a:buFont typeface="Calibri"/>
                <a:buNone/>
              </a:pPr>
              <a:r>
                <a:rPr lang="en-US" sz="3958" b="0" i="0" u="none" strike="noStrike" cap="none">
                  <a:solidFill>
                    <a:schemeClr val="dk1"/>
                  </a:solidFill>
                  <a:latin typeface="Calibri"/>
                  <a:ea typeface="Calibri"/>
                  <a:cs typeface="Calibri"/>
                  <a:sym typeface="Calibri"/>
                </a:rPr>
                <a:t>Use right tool in right geography</a:t>
              </a:r>
              <a:endParaRPr sz="2309" b="0" i="0" u="none" strike="noStrike" cap="none">
                <a:solidFill>
                  <a:srgbClr val="000000"/>
                </a:solidFill>
                <a:latin typeface="Arial"/>
                <a:ea typeface="Arial"/>
                <a:cs typeface="Arial"/>
                <a:sym typeface="Arial"/>
              </a:endParaRPr>
            </a:p>
          </p:txBody>
        </p:sp>
        <p:sp>
          <p:nvSpPr>
            <p:cNvPr id="880" name="Google Shape;880;p46"/>
            <p:cNvSpPr/>
            <p:nvPr/>
          </p:nvSpPr>
          <p:spPr>
            <a:xfrm>
              <a:off x="8777239" y="806997"/>
              <a:ext cx="1026503" cy="1026503"/>
            </a:xfrm>
            <a:prstGeom prst="ellipse">
              <a:avLst/>
            </a:prstGeom>
            <a:solidFill>
              <a:srgbClr val="4372C3"/>
            </a:solidFill>
            <a:ln w="12700" cap="flat" cmpd="sng">
              <a:solidFill>
                <a:srgbClr val="4372C3"/>
              </a:solidFill>
              <a:prstDash val="solid"/>
              <a:miter lim="800000"/>
              <a:headEnd type="none" w="sm" len="sm"/>
              <a:tailEnd type="none" w="sm" len="sm"/>
            </a:ln>
          </p:spPr>
          <p:txBody>
            <a:bodyPr spcFirstLastPara="1" wrap="square" lIns="150756" tIns="150756" rIns="150756" bIns="150756"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2309" b="0" i="0" u="none" strike="noStrike" cap="none">
                <a:solidFill>
                  <a:srgbClr val="000000"/>
                </a:solidFill>
                <a:latin typeface="Arial"/>
                <a:ea typeface="Arial"/>
                <a:cs typeface="Arial"/>
                <a:sym typeface="Arial"/>
              </a:endParaRPr>
            </a:p>
          </p:txBody>
        </p:sp>
        <p:sp>
          <p:nvSpPr>
            <p:cNvPr id="881" name="Google Shape;881;p46"/>
            <p:cNvSpPr txBox="1"/>
            <p:nvPr/>
          </p:nvSpPr>
          <p:spPr>
            <a:xfrm>
              <a:off x="8927567" y="957325"/>
              <a:ext cx="725847" cy="725847"/>
            </a:xfrm>
            <a:prstGeom prst="rect">
              <a:avLst/>
            </a:prstGeom>
            <a:noFill/>
            <a:ln>
              <a:noFill/>
            </a:ln>
          </p:spPr>
          <p:txBody>
            <a:bodyPr spcFirstLastPara="1" wrap="square" lIns="131958" tIns="20942" rIns="131958" bIns="20942"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90000"/>
                </a:lnSpc>
                <a:spcBef>
                  <a:spcPts val="0"/>
                </a:spcBef>
                <a:spcAft>
                  <a:spcPts val="0"/>
                </a:spcAft>
                <a:buClr>
                  <a:schemeClr val="lt1"/>
                </a:buClr>
                <a:buSzPts val="4800"/>
                <a:buFont typeface="Calibri"/>
                <a:buNone/>
              </a:pPr>
              <a:r>
                <a:rPr lang="en-US" sz="7915" b="0" i="0" u="none" strike="noStrike" cap="none">
                  <a:solidFill>
                    <a:schemeClr val="lt1"/>
                  </a:solidFill>
                  <a:latin typeface="Calibri"/>
                  <a:ea typeface="Calibri"/>
                  <a:cs typeface="Calibri"/>
                  <a:sym typeface="Calibri"/>
                </a:rPr>
                <a:t>4</a:t>
              </a:r>
              <a:endParaRPr sz="2309" b="0" i="0" u="none" strike="noStrike" cap="none">
                <a:solidFill>
                  <a:srgbClr val="000000"/>
                </a:solidFill>
                <a:latin typeface="Arial"/>
                <a:ea typeface="Arial"/>
                <a:cs typeface="Arial"/>
                <a:sym typeface="Arial"/>
              </a:endParaRPr>
            </a:p>
          </p:txBody>
        </p:sp>
        <p:sp>
          <p:nvSpPr>
            <p:cNvPr id="882" name="Google Shape;882;p46"/>
            <p:cNvSpPr/>
            <p:nvPr/>
          </p:nvSpPr>
          <p:spPr>
            <a:xfrm>
              <a:off x="8068463" y="3886435"/>
              <a:ext cx="2444055" cy="72"/>
            </a:xfrm>
            <a:prstGeom prst="rect">
              <a:avLst/>
            </a:prstGeom>
            <a:solidFill>
              <a:srgbClr val="4372C3"/>
            </a:solidFill>
            <a:ln w="12700" cap="flat" cmpd="sng">
              <a:solidFill>
                <a:srgbClr val="4372C3"/>
              </a:solidFill>
              <a:prstDash val="solid"/>
              <a:miter lim="800000"/>
              <a:headEnd type="none" w="sm" len="sm"/>
              <a:tailEnd type="none" w="sm" len="sm"/>
            </a:ln>
          </p:spPr>
          <p:txBody>
            <a:bodyPr spcFirstLastPara="1" wrap="square" lIns="150756" tIns="150756" rIns="150756" bIns="150756"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2309"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26305098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86"/>
        <p:cNvGrpSpPr/>
        <p:nvPr/>
      </p:nvGrpSpPr>
      <p:grpSpPr>
        <a:xfrm>
          <a:off x="0" y="0"/>
          <a:ext cx="0" cy="0"/>
          <a:chOff x="0" y="0"/>
          <a:chExt cx="0" cy="0"/>
        </a:xfrm>
      </p:grpSpPr>
      <p:sp>
        <p:nvSpPr>
          <p:cNvPr id="887" name="Google Shape;887;p47"/>
          <p:cNvSpPr/>
          <p:nvPr/>
        </p:nvSpPr>
        <p:spPr>
          <a:xfrm>
            <a:off x="0" y="397"/>
            <a:ext cx="20104100" cy="11308556"/>
          </a:xfrm>
          <a:prstGeom prst="rect">
            <a:avLst/>
          </a:prstGeom>
          <a:solidFill>
            <a:schemeClr val="lt1"/>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888" name="Google Shape;888;p47"/>
          <p:cNvSpPr/>
          <p:nvPr/>
        </p:nvSpPr>
        <p:spPr>
          <a:xfrm>
            <a:off x="3" y="397"/>
            <a:ext cx="20104098" cy="3435615"/>
          </a:xfrm>
          <a:custGeom>
            <a:avLst/>
            <a:gdLst/>
            <a:ahLst/>
            <a:cxnLst/>
            <a:rect l="l" t="t" r="r" b="b"/>
            <a:pathLst>
              <a:path w="12191999" h="2083506" extrusionOk="0">
                <a:moveTo>
                  <a:pt x="0" y="0"/>
                </a:moveTo>
                <a:lnTo>
                  <a:pt x="9429748" y="0"/>
                </a:lnTo>
                <a:lnTo>
                  <a:pt x="9429748" y="1"/>
                </a:lnTo>
                <a:lnTo>
                  <a:pt x="12191999" y="1"/>
                </a:lnTo>
                <a:lnTo>
                  <a:pt x="12191999" y="1164372"/>
                </a:lnTo>
                <a:lnTo>
                  <a:pt x="12147852" y="1163783"/>
                </a:lnTo>
                <a:cubicBezTo>
                  <a:pt x="12063101" y="1189107"/>
                  <a:pt x="12045020" y="1156925"/>
                  <a:pt x="11993604" y="1153496"/>
                </a:cubicBezTo>
                <a:cubicBezTo>
                  <a:pt x="11954216" y="1165241"/>
                  <a:pt x="11911195" y="1167350"/>
                  <a:pt x="11865319" y="1176624"/>
                </a:cubicBezTo>
                <a:cubicBezTo>
                  <a:pt x="11822513" y="1184682"/>
                  <a:pt x="11766915" y="1201558"/>
                  <a:pt x="11718353" y="1209136"/>
                </a:cubicBezTo>
                <a:cubicBezTo>
                  <a:pt x="11675379" y="1217463"/>
                  <a:pt x="11638007" y="1216639"/>
                  <a:pt x="11609067" y="1218512"/>
                </a:cubicBezTo>
                <a:cubicBezTo>
                  <a:pt x="11597582" y="1221322"/>
                  <a:pt x="11554280" y="1243577"/>
                  <a:pt x="11545958" y="1240430"/>
                </a:cubicBezTo>
                <a:lnTo>
                  <a:pt x="11445770" y="1225780"/>
                </a:lnTo>
                <a:cubicBezTo>
                  <a:pt x="11425543" y="1230782"/>
                  <a:pt x="11413740" y="1222096"/>
                  <a:pt x="11398842" y="1227250"/>
                </a:cubicBezTo>
                <a:cubicBezTo>
                  <a:pt x="11367060" y="1233093"/>
                  <a:pt x="11269285" y="1263712"/>
                  <a:pt x="11240093" y="1266797"/>
                </a:cubicBezTo>
                <a:cubicBezTo>
                  <a:pt x="11197297" y="1273685"/>
                  <a:pt x="11181311" y="1272682"/>
                  <a:pt x="11141364" y="1288059"/>
                </a:cubicBezTo>
                <a:cubicBezTo>
                  <a:pt x="11099891" y="1305386"/>
                  <a:pt x="11051533" y="1319157"/>
                  <a:pt x="11015396" y="1353104"/>
                </a:cubicBezTo>
                <a:cubicBezTo>
                  <a:pt x="11009424" y="1362217"/>
                  <a:pt x="10992328" y="1361966"/>
                  <a:pt x="10973905" y="1365109"/>
                </a:cubicBezTo>
                <a:cubicBezTo>
                  <a:pt x="10955482" y="1368254"/>
                  <a:pt x="10907369" y="1372817"/>
                  <a:pt x="10904858" y="1371966"/>
                </a:cubicBezTo>
                <a:cubicBezTo>
                  <a:pt x="10880521" y="1379494"/>
                  <a:pt x="10873670" y="1399734"/>
                  <a:pt x="10827883" y="1410270"/>
                </a:cubicBezTo>
                <a:cubicBezTo>
                  <a:pt x="10790248" y="1415655"/>
                  <a:pt x="10724899" y="1420726"/>
                  <a:pt x="10690996" y="1426394"/>
                </a:cubicBezTo>
                <a:cubicBezTo>
                  <a:pt x="10676463" y="1423331"/>
                  <a:pt x="10634514" y="1436908"/>
                  <a:pt x="10624461" y="1444283"/>
                </a:cubicBezTo>
                <a:cubicBezTo>
                  <a:pt x="10601952" y="1468442"/>
                  <a:pt x="10536224" y="1460228"/>
                  <a:pt x="10517208" y="1478947"/>
                </a:cubicBezTo>
                <a:cubicBezTo>
                  <a:pt x="10509508" y="1482271"/>
                  <a:pt x="10505833" y="1468818"/>
                  <a:pt x="10497937" y="1469831"/>
                </a:cubicBezTo>
                <a:lnTo>
                  <a:pt x="10471201" y="1486037"/>
                </a:lnTo>
                <a:lnTo>
                  <a:pt x="10448263" y="1478223"/>
                </a:lnTo>
                <a:lnTo>
                  <a:pt x="10388089" y="1507175"/>
                </a:lnTo>
                <a:cubicBezTo>
                  <a:pt x="10350285" y="1513081"/>
                  <a:pt x="10383281" y="1526586"/>
                  <a:pt x="10333720" y="1515848"/>
                </a:cubicBezTo>
                <a:cubicBezTo>
                  <a:pt x="10286428" y="1526223"/>
                  <a:pt x="10174884" y="1550019"/>
                  <a:pt x="10104338" y="1569424"/>
                </a:cubicBezTo>
                <a:cubicBezTo>
                  <a:pt x="10066963" y="1581564"/>
                  <a:pt x="9967395" y="1605712"/>
                  <a:pt x="9910445" y="1632275"/>
                </a:cubicBezTo>
                <a:cubicBezTo>
                  <a:pt x="9856131" y="1644130"/>
                  <a:pt x="9831118" y="1689967"/>
                  <a:pt x="9770872" y="1688088"/>
                </a:cubicBezTo>
                <a:cubicBezTo>
                  <a:pt x="9769882" y="1691843"/>
                  <a:pt x="9737016" y="1697044"/>
                  <a:pt x="9733849" y="1700034"/>
                </a:cubicBezTo>
                <a:lnTo>
                  <a:pt x="9703714" y="1730093"/>
                </a:lnTo>
                <a:lnTo>
                  <a:pt x="9698351" y="1730377"/>
                </a:lnTo>
                <a:lnTo>
                  <a:pt x="9632895" y="1736363"/>
                </a:lnTo>
                <a:lnTo>
                  <a:pt x="9569107" y="1741010"/>
                </a:lnTo>
                <a:cubicBezTo>
                  <a:pt x="9558961" y="1745882"/>
                  <a:pt x="9548028" y="1750646"/>
                  <a:pt x="9536451" y="1755120"/>
                </a:cubicBezTo>
                <a:lnTo>
                  <a:pt x="9529385" y="1757515"/>
                </a:lnTo>
                <a:lnTo>
                  <a:pt x="9498527" y="1753117"/>
                </a:lnTo>
                <a:lnTo>
                  <a:pt x="9436642" y="1755478"/>
                </a:lnTo>
                <a:lnTo>
                  <a:pt x="9429748" y="1756317"/>
                </a:lnTo>
                <a:lnTo>
                  <a:pt x="9429748" y="1768745"/>
                </a:lnTo>
                <a:lnTo>
                  <a:pt x="9425802" y="1769273"/>
                </a:lnTo>
                <a:cubicBezTo>
                  <a:pt x="9390751" y="1773262"/>
                  <a:pt x="9371406" y="1773457"/>
                  <a:pt x="9349763" y="1776107"/>
                </a:cubicBezTo>
                <a:cubicBezTo>
                  <a:pt x="9314721" y="1782260"/>
                  <a:pt x="9277650" y="1796217"/>
                  <a:pt x="9256503" y="1800699"/>
                </a:cubicBezTo>
                <a:lnTo>
                  <a:pt x="9222873" y="1803003"/>
                </a:lnTo>
                <a:lnTo>
                  <a:pt x="9224095" y="1807355"/>
                </a:lnTo>
                <a:lnTo>
                  <a:pt x="9211603" y="1807675"/>
                </a:lnTo>
                <a:lnTo>
                  <a:pt x="9183719" y="1807781"/>
                </a:lnTo>
                <a:cubicBezTo>
                  <a:pt x="9166319" y="1808439"/>
                  <a:pt x="9117935" y="1807396"/>
                  <a:pt x="9100221" y="1808989"/>
                </a:cubicBezTo>
                <a:cubicBezTo>
                  <a:pt x="9095111" y="1813630"/>
                  <a:pt x="9087224" y="1816160"/>
                  <a:pt x="9077439" y="1817333"/>
                </a:cubicBezTo>
                <a:lnTo>
                  <a:pt x="9055889" y="1817464"/>
                </a:lnTo>
                <a:lnTo>
                  <a:pt x="8930912" y="1828648"/>
                </a:lnTo>
                <a:lnTo>
                  <a:pt x="8913729" y="1829483"/>
                </a:lnTo>
                <a:lnTo>
                  <a:pt x="8904423" y="1833234"/>
                </a:lnTo>
                <a:cubicBezTo>
                  <a:pt x="8897319" y="1833982"/>
                  <a:pt x="8876911" y="1833498"/>
                  <a:pt x="8871099" y="1833979"/>
                </a:cubicBezTo>
                <a:lnTo>
                  <a:pt x="8869557" y="1836113"/>
                </a:lnTo>
                <a:cubicBezTo>
                  <a:pt x="8851043" y="1839524"/>
                  <a:pt x="8781405" y="1850882"/>
                  <a:pt x="8760021" y="1854442"/>
                </a:cubicBezTo>
                <a:cubicBezTo>
                  <a:pt x="8755749" y="1851161"/>
                  <a:pt x="8746183" y="1856343"/>
                  <a:pt x="8741254" y="1857469"/>
                </a:cubicBezTo>
                <a:cubicBezTo>
                  <a:pt x="8740491" y="1855259"/>
                  <a:pt x="8728559" y="1854585"/>
                  <a:pt x="8725039" y="1856552"/>
                </a:cubicBezTo>
                <a:cubicBezTo>
                  <a:pt x="8641157" y="1867333"/>
                  <a:pt x="8683145" y="1845054"/>
                  <a:pt x="8635265" y="1859168"/>
                </a:cubicBezTo>
                <a:cubicBezTo>
                  <a:pt x="8626795" y="1860103"/>
                  <a:pt x="8619931" y="1859212"/>
                  <a:pt x="8613911" y="1857561"/>
                </a:cubicBezTo>
                <a:lnTo>
                  <a:pt x="8604931" y="1854170"/>
                </a:lnTo>
                <a:lnTo>
                  <a:pt x="8570171" y="1860579"/>
                </a:lnTo>
                <a:cubicBezTo>
                  <a:pt x="8553049" y="1862813"/>
                  <a:pt x="8535028" y="1864294"/>
                  <a:pt x="8516537" y="1864971"/>
                </a:cubicBezTo>
                <a:cubicBezTo>
                  <a:pt x="8512388" y="1860455"/>
                  <a:pt x="8497874" y="1866870"/>
                  <a:pt x="8491046" y="1868141"/>
                </a:cubicBezTo>
                <a:cubicBezTo>
                  <a:pt x="8490975" y="1865191"/>
                  <a:pt x="8475847" y="1863778"/>
                  <a:pt x="8470478" y="1866216"/>
                </a:cubicBezTo>
                <a:cubicBezTo>
                  <a:pt x="8357654" y="1876758"/>
                  <a:pt x="8421139" y="1849210"/>
                  <a:pt x="8353433" y="1865729"/>
                </a:cubicBezTo>
                <a:lnTo>
                  <a:pt x="8347675" y="1865075"/>
                </a:lnTo>
                <a:lnTo>
                  <a:pt x="8343939" y="1865677"/>
                </a:lnTo>
                <a:cubicBezTo>
                  <a:pt x="8309852" y="1870841"/>
                  <a:pt x="8272587" y="1875809"/>
                  <a:pt x="8221566" y="1881148"/>
                </a:cubicBezTo>
                <a:cubicBezTo>
                  <a:pt x="8158043" y="1892960"/>
                  <a:pt x="8095547" y="1914042"/>
                  <a:pt x="8066095" y="1919902"/>
                </a:cubicBezTo>
                <a:cubicBezTo>
                  <a:pt x="8058949" y="1919234"/>
                  <a:pt x="8051921" y="1917862"/>
                  <a:pt x="8044849" y="1916308"/>
                </a:cubicBezTo>
                <a:lnTo>
                  <a:pt x="8041142" y="1915506"/>
                </a:lnTo>
                <a:lnTo>
                  <a:pt x="8022159" y="1911521"/>
                </a:lnTo>
                <a:lnTo>
                  <a:pt x="7944932" y="1917265"/>
                </a:lnTo>
                <a:lnTo>
                  <a:pt x="7879011" y="1928570"/>
                </a:lnTo>
                <a:lnTo>
                  <a:pt x="7865529" y="1934399"/>
                </a:lnTo>
                <a:lnTo>
                  <a:pt x="7774801" y="1947969"/>
                </a:lnTo>
                <a:lnTo>
                  <a:pt x="7748398" y="1955982"/>
                </a:lnTo>
                <a:lnTo>
                  <a:pt x="7740684" y="1955717"/>
                </a:lnTo>
                <a:cubicBezTo>
                  <a:pt x="7728362" y="1958584"/>
                  <a:pt x="7714099" y="1968442"/>
                  <a:pt x="7712976" y="1960442"/>
                </a:cubicBezTo>
                <a:lnTo>
                  <a:pt x="7699956" y="1966104"/>
                </a:lnTo>
                <a:lnTo>
                  <a:pt x="7684158" y="1962927"/>
                </a:lnTo>
                <a:cubicBezTo>
                  <a:pt x="7674684" y="1962643"/>
                  <a:pt x="7652105" y="1963177"/>
                  <a:pt x="7643109" y="1964400"/>
                </a:cubicBezTo>
                <a:lnTo>
                  <a:pt x="7630180" y="1970266"/>
                </a:lnTo>
                <a:lnTo>
                  <a:pt x="7609131" y="1971774"/>
                </a:lnTo>
                <a:cubicBezTo>
                  <a:pt x="7596694" y="1971644"/>
                  <a:pt x="7570258" y="1969757"/>
                  <a:pt x="7555555" y="1969491"/>
                </a:cubicBezTo>
                <a:cubicBezTo>
                  <a:pt x="7541460" y="1966540"/>
                  <a:pt x="7530571" y="1964848"/>
                  <a:pt x="7520919" y="1970177"/>
                </a:cubicBezTo>
                <a:cubicBezTo>
                  <a:pt x="7500295" y="1966884"/>
                  <a:pt x="7480780" y="1949401"/>
                  <a:pt x="7456258" y="1960468"/>
                </a:cubicBezTo>
                <a:cubicBezTo>
                  <a:pt x="7434946" y="1957506"/>
                  <a:pt x="7435772" y="1952500"/>
                  <a:pt x="7393047" y="1952408"/>
                </a:cubicBezTo>
                <a:cubicBezTo>
                  <a:pt x="7356520" y="1952860"/>
                  <a:pt x="7236307" y="1958626"/>
                  <a:pt x="7199912" y="1959913"/>
                </a:cubicBezTo>
                <a:cubicBezTo>
                  <a:pt x="7176501" y="1959942"/>
                  <a:pt x="7160098" y="1958343"/>
                  <a:pt x="7146774" y="1956641"/>
                </a:cubicBezTo>
                <a:lnTo>
                  <a:pt x="7122244" y="1953891"/>
                </a:lnTo>
                <a:lnTo>
                  <a:pt x="7032241" y="1962723"/>
                </a:lnTo>
                <a:cubicBezTo>
                  <a:pt x="6997214" y="1965198"/>
                  <a:pt x="6963725" y="1968396"/>
                  <a:pt x="6941492" y="1976868"/>
                </a:cubicBezTo>
                <a:cubicBezTo>
                  <a:pt x="6947015" y="1970398"/>
                  <a:pt x="6923088" y="1965379"/>
                  <a:pt x="6906514" y="1968589"/>
                </a:cubicBezTo>
                <a:cubicBezTo>
                  <a:pt x="6925890" y="1943204"/>
                  <a:pt x="6840983" y="1991464"/>
                  <a:pt x="6826395" y="1974141"/>
                </a:cubicBezTo>
                <a:cubicBezTo>
                  <a:pt x="6825676" y="1990223"/>
                  <a:pt x="6751393" y="2017492"/>
                  <a:pt x="6716431" y="2004297"/>
                </a:cubicBezTo>
                <a:cubicBezTo>
                  <a:pt x="6663167" y="2007518"/>
                  <a:pt x="6625450" y="2020811"/>
                  <a:pt x="6569607" y="2015496"/>
                </a:cubicBezTo>
                <a:cubicBezTo>
                  <a:pt x="6567874" y="2017648"/>
                  <a:pt x="6565034" y="2019449"/>
                  <a:pt x="6561430" y="2020996"/>
                </a:cubicBezTo>
                <a:lnTo>
                  <a:pt x="6549371" y="2024747"/>
                </a:lnTo>
                <a:lnTo>
                  <a:pt x="6547040" y="2024474"/>
                </a:lnTo>
                <a:cubicBezTo>
                  <a:pt x="6537882" y="2024425"/>
                  <a:pt x="6533193" y="2025332"/>
                  <a:pt x="6530482" y="2026659"/>
                </a:cubicBezTo>
                <a:lnTo>
                  <a:pt x="6528565" y="2028600"/>
                </a:lnTo>
                <a:lnTo>
                  <a:pt x="6517741" y="2030558"/>
                </a:lnTo>
                <a:lnTo>
                  <a:pt x="6497855" y="2035650"/>
                </a:lnTo>
                <a:lnTo>
                  <a:pt x="6492785" y="2035444"/>
                </a:lnTo>
                <a:lnTo>
                  <a:pt x="6460692" y="2041321"/>
                </a:lnTo>
                <a:lnTo>
                  <a:pt x="6459609" y="2040851"/>
                </a:lnTo>
                <a:cubicBezTo>
                  <a:pt x="6456451" y="2039933"/>
                  <a:pt x="6452734" y="2039508"/>
                  <a:pt x="6447765" y="2040102"/>
                </a:cubicBezTo>
                <a:cubicBezTo>
                  <a:pt x="6446007" y="2031126"/>
                  <a:pt x="6441093" y="2037380"/>
                  <a:pt x="6426590" y="2039928"/>
                </a:cubicBezTo>
                <a:cubicBezTo>
                  <a:pt x="6423606" y="2033241"/>
                  <a:pt x="6413230" y="2032925"/>
                  <a:pt x="6401693" y="2033537"/>
                </a:cubicBezTo>
                <a:lnTo>
                  <a:pt x="6387141" y="2033161"/>
                </a:lnTo>
                <a:lnTo>
                  <a:pt x="6357846" y="2036782"/>
                </a:lnTo>
                <a:lnTo>
                  <a:pt x="6342914" y="2037585"/>
                </a:lnTo>
                <a:lnTo>
                  <a:pt x="6336300" y="2038781"/>
                </a:lnTo>
                <a:lnTo>
                  <a:pt x="6317178" y="2038968"/>
                </a:lnTo>
                <a:lnTo>
                  <a:pt x="6161427" y="2047338"/>
                </a:lnTo>
                <a:cubicBezTo>
                  <a:pt x="6147824" y="2057658"/>
                  <a:pt x="6118908" y="2077615"/>
                  <a:pt x="6097339" y="2082438"/>
                </a:cubicBezTo>
                <a:cubicBezTo>
                  <a:pt x="6090149" y="2084046"/>
                  <a:pt x="6083776" y="2083972"/>
                  <a:pt x="6079059" y="2081299"/>
                </a:cubicBezTo>
                <a:cubicBezTo>
                  <a:pt x="6063900" y="2082334"/>
                  <a:pt x="6011621" y="2084537"/>
                  <a:pt x="5998439" y="2070958"/>
                </a:cubicBezTo>
                <a:cubicBezTo>
                  <a:pt x="5976443" y="2071759"/>
                  <a:pt x="5925514" y="2069780"/>
                  <a:pt x="5904290" y="2070255"/>
                </a:cubicBezTo>
                <a:cubicBezTo>
                  <a:pt x="5871515" y="2066244"/>
                  <a:pt x="5843986" y="2088249"/>
                  <a:pt x="5814867" y="2079032"/>
                </a:cubicBezTo>
                <a:cubicBezTo>
                  <a:pt x="5792003" y="2070559"/>
                  <a:pt x="5750009" y="2076273"/>
                  <a:pt x="5725743" y="2070558"/>
                </a:cubicBezTo>
                <a:cubicBezTo>
                  <a:pt x="5716432" y="2058355"/>
                  <a:pt x="5667424" y="2047322"/>
                  <a:pt x="5650546" y="2052412"/>
                </a:cubicBezTo>
                <a:cubicBezTo>
                  <a:pt x="5614627" y="2046084"/>
                  <a:pt x="5608108" y="2028306"/>
                  <a:pt x="5581284" y="2023175"/>
                </a:cubicBezTo>
                <a:lnTo>
                  <a:pt x="5572593" y="2018391"/>
                </a:lnTo>
                <a:lnTo>
                  <a:pt x="5548580" y="2016951"/>
                </a:lnTo>
                <a:cubicBezTo>
                  <a:pt x="5523726" y="2017783"/>
                  <a:pt x="5498337" y="2019663"/>
                  <a:pt x="5471173" y="2018786"/>
                </a:cubicBezTo>
                <a:cubicBezTo>
                  <a:pt x="5447687" y="2003020"/>
                  <a:pt x="5353807" y="2022324"/>
                  <a:pt x="5340320" y="2037611"/>
                </a:cubicBezTo>
                <a:cubicBezTo>
                  <a:pt x="5340015" y="2024215"/>
                  <a:pt x="5271937" y="2042455"/>
                  <a:pt x="5254376" y="2042928"/>
                </a:cubicBezTo>
                <a:cubicBezTo>
                  <a:pt x="5248522" y="2043086"/>
                  <a:pt x="5248281" y="2041270"/>
                  <a:pt x="5258035" y="2035649"/>
                </a:cubicBezTo>
                <a:cubicBezTo>
                  <a:pt x="5239374" y="2037214"/>
                  <a:pt x="5220112" y="2030252"/>
                  <a:pt x="5230622" y="2024576"/>
                </a:cubicBezTo>
                <a:cubicBezTo>
                  <a:pt x="5173932" y="2036724"/>
                  <a:pt x="5090262" y="2024645"/>
                  <a:pt x="5026203" y="2030162"/>
                </a:cubicBezTo>
                <a:cubicBezTo>
                  <a:pt x="4991280" y="2016814"/>
                  <a:pt x="5010212" y="2029164"/>
                  <a:pt x="4973988" y="2026668"/>
                </a:cubicBezTo>
                <a:cubicBezTo>
                  <a:pt x="4983896" y="2038955"/>
                  <a:pt x="4930012" y="2019774"/>
                  <a:pt x="4928030" y="2033642"/>
                </a:cubicBezTo>
                <a:cubicBezTo>
                  <a:pt x="4921501" y="2032748"/>
                  <a:pt x="4915238" y="2031445"/>
                  <a:pt x="4908970" y="2030033"/>
                </a:cubicBezTo>
                <a:lnTo>
                  <a:pt x="4905679" y="2029300"/>
                </a:lnTo>
                <a:lnTo>
                  <a:pt x="4892525" y="2028768"/>
                </a:lnTo>
                <a:lnTo>
                  <a:pt x="4888818" y="2025619"/>
                </a:lnTo>
                <a:lnTo>
                  <a:pt x="4869018" y="2022668"/>
                </a:lnTo>
                <a:cubicBezTo>
                  <a:pt x="4861602" y="2022028"/>
                  <a:pt x="4853622" y="2021880"/>
                  <a:pt x="4844804" y="2022527"/>
                </a:cubicBezTo>
                <a:cubicBezTo>
                  <a:pt x="4823110" y="2028022"/>
                  <a:pt x="4789330" y="2021287"/>
                  <a:pt x="4758778" y="2021694"/>
                </a:cubicBezTo>
                <a:lnTo>
                  <a:pt x="4744748" y="2023396"/>
                </a:lnTo>
                <a:lnTo>
                  <a:pt x="4698956" y="2020558"/>
                </a:lnTo>
                <a:cubicBezTo>
                  <a:pt x="4685921" y="2020008"/>
                  <a:pt x="4672392" y="2019718"/>
                  <a:pt x="4658147" y="2019920"/>
                </a:cubicBezTo>
                <a:lnTo>
                  <a:pt x="4631706" y="2021274"/>
                </a:lnTo>
                <a:lnTo>
                  <a:pt x="4624776" y="2020152"/>
                </a:lnTo>
                <a:cubicBezTo>
                  <a:pt x="4612703" y="2020277"/>
                  <a:pt x="4596727" y="2024226"/>
                  <a:pt x="4598150" y="2019429"/>
                </a:cubicBezTo>
                <a:lnTo>
                  <a:pt x="4584588" y="2021092"/>
                </a:lnTo>
                <a:lnTo>
                  <a:pt x="4571203" y="2017263"/>
                </a:lnTo>
                <a:cubicBezTo>
                  <a:pt x="4569736" y="2016374"/>
                  <a:pt x="4568633" y="2015427"/>
                  <a:pt x="4567930" y="2014458"/>
                </a:cubicBezTo>
                <a:lnTo>
                  <a:pt x="4548984" y="2015717"/>
                </a:lnTo>
                <a:lnTo>
                  <a:pt x="4533451" y="2012976"/>
                </a:lnTo>
                <a:lnTo>
                  <a:pt x="4519910" y="2014768"/>
                </a:lnTo>
                <a:lnTo>
                  <a:pt x="4514290" y="2014364"/>
                </a:lnTo>
                <a:lnTo>
                  <a:pt x="4500320" y="2013007"/>
                </a:lnTo>
                <a:cubicBezTo>
                  <a:pt x="4493159" y="2012056"/>
                  <a:pt x="4485144" y="2010910"/>
                  <a:pt x="4476219" y="2009993"/>
                </a:cubicBezTo>
                <a:lnTo>
                  <a:pt x="4468701" y="2009574"/>
                </a:lnTo>
                <a:lnTo>
                  <a:pt x="4452333" y="2004964"/>
                </a:lnTo>
                <a:cubicBezTo>
                  <a:pt x="4440422" y="2001479"/>
                  <a:pt x="4431048" y="1999130"/>
                  <a:pt x="4420644" y="2001021"/>
                </a:cubicBezTo>
                <a:cubicBezTo>
                  <a:pt x="4402911" y="1996519"/>
                  <a:pt x="4390524" y="1983900"/>
                  <a:pt x="4364856" y="1987267"/>
                </a:cubicBezTo>
                <a:cubicBezTo>
                  <a:pt x="4372645" y="1981550"/>
                  <a:pt x="4336350" y="1986575"/>
                  <a:pt x="4332062" y="1980703"/>
                </a:cubicBezTo>
                <a:cubicBezTo>
                  <a:pt x="4330083" y="1975974"/>
                  <a:pt x="4318612" y="1976397"/>
                  <a:pt x="4309876" y="1974653"/>
                </a:cubicBezTo>
                <a:cubicBezTo>
                  <a:pt x="4303650" y="1969824"/>
                  <a:pt x="4259693" y="1965414"/>
                  <a:pt x="4244391" y="1966109"/>
                </a:cubicBezTo>
                <a:cubicBezTo>
                  <a:pt x="4201255" y="1970914"/>
                  <a:pt x="4166558" y="1951471"/>
                  <a:pt x="4132071" y="1954813"/>
                </a:cubicBezTo>
                <a:cubicBezTo>
                  <a:pt x="4123041" y="1954358"/>
                  <a:pt x="4115554" y="1953263"/>
                  <a:pt x="4109069" y="1951778"/>
                </a:cubicBezTo>
                <a:lnTo>
                  <a:pt x="4092908" y="1946662"/>
                </a:lnTo>
                <a:cubicBezTo>
                  <a:pt x="4092707" y="1945539"/>
                  <a:pt x="4092506" y="1944415"/>
                  <a:pt x="4092306" y="1943291"/>
                </a:cubicBezTo>
                <a:lnTo>
                  <a:pt x="4080234" y="1941219"/>
                </a:lnTo>
                <a:lnTo>
                  <a:pt x="4077778" y="1940145"/>
                </a:lnTo>
                <a:cubicBezTo>
                  <a:pt x="4073105" y="1938081"/>
                  <a:pt x="4068339" y="1936119"/>
                  <a:pt x="4062936" y="1934506"/>
                </a:cubicBezTo>
                <a:cubicBezTo>
                  <a:pt x="4048082" y="1947155"/>
                  <a:pt x="4014523" y="1922869"/>
                  <a:pt x="4012506" y="1935475"/>
                </a:cubicBezTo>
                <a:cubicBezTo>
                  <a:pt x="3980228" y="1928812"/>
                  <a:pt x="3986775" y="1942559"/>
                  <a:pt x="3965880" y="1925968"/>
                </a:cubicBezTo>
                <a:cubicBezTo>
                  <a:pt x="3899515" y="1923414"/>
                  <a:pt x="3830855" y="1902158"/>
                  <a:pt x="3765338" y="1906649"/>
                </a:cubicBezTo>
                <a:cubicBezTo>
                  <a:pt x="3780686" y="1902635"/>
                  <a:pt x="3768784" y="1893856"/>
                  <a:pt x="3749493" y="1893071"/>
                </a:cubicBezTo>
                <a:cubicBezTo>
                  <a:pt x="3807776" y="1876857"/>
                  <a:pt x="3656400" y="1898030"/>
                  <a:pt x="3672704" y="1881383"/>
                </a:cubicBezTo>
                <a:cubicBezTo>
                  <a:pt x="3645532" y="1893973"/>
                  <a:pt x="3537791" y="1900656"/>
                  <a:pt x="3530082" y="1883187"/>
                </a:cubicBezTo>
                <a:cubicBezTo>
                  <a:pt x="3479808" y="1875044"/>
                  <a:pt x="3426017" y="1877998"/>
                  <a:pt x="3387664" y="1862579"/>
                </a:cubicBezTo>
                <a:cubicBezTo>
                  <a:pt x="3382649" y="1863935"/>
                  <a:pt x="3377277" y="1864791"/>
                  <a:pt x="3371681" y="1865293"/>
                </a:cubicBezTo>
                <a:lnTo>
                  <a:pt x="3355305" y="1865842"/>
                </a:lnTo>
                <a:lnTo>
                  <a:pt x="3353790" y="1865158"/>
                </a:lnTo>
                <a:cubicBezTo>
                  <a:pt x="3346144" y="1863282"/>
                  <a:pt x="3340687" y="1863057"/>
                  <a:pt x="3336210" y="1863564"/>
                </a:cubicBezTo>
                <a:lnTo>
                  <a:pt x="3331381" y="1864716"/>
                </a:lnTo>
                <a:lnTo>
                  <a:pt x="3319012" y="1864093"/>
                </a:lnTo>
                <a:lnTo>
                  <a:pt x="3293818" y="1864135"/>
                </a:lnTo>
                <a:lnTo>
                  <a:pt x="3289881" y="1862954"/>
                </a:lnTo>
                <a:lnTo>
                  <a:pt x="3253090" y="1861164"/>
                </a:lnTo>
                <a:cubicBezTo>
                  <a:pt x="3253042" y="1860968"/>
                  <a:pt x="3252996" y="1860771"/>
                  <a:pt x="3252949" y="1860574"/>
                </a:cubicBezTo>
                <a:cubicBezTo>
                  <a:pt x="3251799" y="1859213"/>
                  <a:pt x="3249368" y="1858131"/>
                  <a:pt x="3244187" y="1857604"/>
                </a:cubicBezTo>
                <a:cubicBezTo>
                  <a:pt x="3250860" y="1853873"/>
                  <a:pt x="3250577" y="1852999"/>
                  <a:pt x="3246570" y="1852946"/>
                </a:cubicBezTo>
                <a:lnTo>
                  <a:pt x="3237810" y="1853064"/>
                </a:lnTo>
                <a:lnTo>
                  <a:pt x="3230822" y="1855474"/>
                </a:lnTo>
                <a:cubicBezTo>
                  <a:pt x="3206812" y="1862286"/>
                  <a:pt x="3176733" y="1868865"/>
                  <a:pt x="3136549" y="1874037"/>
                </a:cubicBezTo>
                <a:cubicBezTo>
                  <a:pt x="3081163" y="1880168"/>
                  <a:pt x="2902557" y="1900580"/>
                  <a:pt x="2845754" y="1910932"/>
                </a:cubicBezTo>
                <a:cubicBezTo>
                  <a:pt x="2860822" y="1944376"/>
                  <a:pt x="2813389" y="1905358"/>
                  <a:pt x="2786878" y="1917162"/>
                </a:cubicBezTo>
                <a:cubicBezTo>
                  <a:pt x="2766803" y="1917398"/>
                  <a:pt x="2741628" y="1915886"/>
                  <a:pt x="2725298" y="1912340"/>
                </a:cubicBezTo>
                <a:cubicBezTo>
                  <a:pt x="2716680" y="1911427"/>
                  <a:pt x="2707572" y="1911972"/>
                  <a:pt x="2697754" y="1914863"/>
                </a:cubicBezTo>
                <a:cubicBezTo>
                  <a:pt x="2667185" y="1939014"/>
                  <a:pt x="2622149" y="1926211"/>
                  <a:pt x="2568063" y="1936283"/>
                </a:cubicBezTo>
                <a:cubicBezTo>
                  <a:pt x="2552625" y="1932001"/>
                  <a:pt x="2502682" y="1953378"/>
                  <a:pt x="2489784" y="1943720"/>
                </a:cubicBezTo>
                <a:cubicBezTo>
                  <a:pt x="2478524" y="1943155"/>
                  <a:pt x="2467418" y="1949411"/>
                  <a:pt x="2458978" y="1938095"/>
                </a:cubicBezTo>
                <a:cubicBezTo>
                  <a:pt x="2417552" y="1934639"/>
                  <a:pt x="2366376" y="1931293"/>
                  <a:pt x="2318712" y="1934474"/>
                </a:cubicBezTo>
                <a:cubicBezTo>
                  <a:pt x="2296029" y="1936526"/>
                  <a:pt x="2282069" y="1938434"/>
                  <a:pt x="2268709" y="1940521"/>
                </a:cubicBezTo>
                <a:lnTo>
                  <a:pt x="2264080" y="1941232"/>
                </a:lnTo>
                <a:lnTo>
                  <a:pt x="2254684" y="1943524"/>
                </a:lnTo>
                <a:lnTo>
                  <a:pt x="2252523" y="1943004"/>
                </a:lnTo>
                <a:lnTo>
                  <a:pt x="2173350" y="1929202"/>
                </a:lnTo>
                <a:lnTo>
                  <a:pt x="2155266" y="1920267"/>
                </a:lnTo>
                <a:lnTo>
                  <a:pt x="2091013" y="1914631"/>
                </a:lnTo>
                <a:cubicBezTo>
                  <a:pt x="2033357" y="1920614"/>
                  <a:pt x="2070513" y="1905065"/>
                  <a:pt x="2030712" y="1897690"/>
                </a:cubicBezTo>
                <a:cubicBezTo>
                  <a:pt x="1994539" y="1893055"/>
                  <a:pt x="1958569" y="1883188"/>
                  <a:pt x="1908838" y="1892222"/>
                </a:cubicBezTo>
                <a:cubicBezTo>
                  <a:pt x="1897236" y="1896147"/>
                  <a:pt x="1883338" y="1892415"/>
                  <a:pt x="1877796" y="1883887"/>
                </a:cubicBezTo>
                <a:cubicBezTo>
                  <a:pt x="1876842" y="1882419"/>
                  <a:pt x="1876177" y="1880863"/>
                  <a:pt x="1875824" y="1879265"/>
                </a:cubicBezTo>
                <a:cubicBezTo>
                  <a:pt x="1843474" y="1887199"/>
                  <a:pt x="1841511" y="1873818"/>
                  <a:pt x="1823048" y="1881064"/>
                </a:cubicBezTo>
                <a:cubicBezTo>
                  <a:pt x="1792640" y="1872164"/>
                  <a:pt x="1782358" y="1850450"/>
                  <a:pt x="1765736" y="1856578"/>
                </a:cubicBezTo>
                <a:cubicBezTo>
                  <a:pt x="1753024" y="1849107"/>
                  <a:pt x="1745932" y="1828316"/>
                  <a:pt x="1725669" y="1833744"/>
                </a:cubicBezTo>
                <a:cubicBezTo>
                  <a:pt x="1727428" y="1831405"/>
                  <a:pt x="1726953" y="1830157"/>
                  <a:pt x="1725216" y="1829447"/>
                </a:cubicBezTo>
                <a:lnTo>
                  <a:pt x="1721485" y="1828960"/>
                </a:lnTo>
                <a:lnTo>
                  <a:pt x="1717786" y="1832224"/>
                </a:lnTo>
                <a:cubicBezTo>
                  <a:pt x="1703445" y="1843277"/>
                  <a:pt x="1706547" y="1827935"/>
                  <a:pt x="1689907" y="1825425"/>
                </a:cubicBezTo>
                <a:cubicBezTo>
                  <a:pt x="1682338" y="1823445"/>
                  <a:pt x="1685181" y="1820226"/>
                  <a:pt x="1688093" y="1817391"/>
                </a:cubicBezTo>
                <a:lnTo>
                  <a:pt x="1496789" y="1805297"/>
                </a:lnTo>
                <a:cubicBezTo>
                  <a:pt x="1463551" y="1793913"/>
                  <a:pt x="1426345" y="1786892"/>
                  <a:pt x="1392839" y="1758649"/>
                </a:cubicBezTo>
                <a:cubicBezTo>
                  <a:pt x="1386461" y="1750573"/>
                  <a:pt x="1374031" y="1756918"/>
                  <a:pt x="1360872" y="1752441"/>
                </a:cubicBezTo>
                <a:cubicBezTo>
                  <a:pt x="1347711" y="1747963"/>
                  <a:pt x="1332751" y="1735898"/>
                  <a:pt x="1313885" y="1731785"/>
                </a:cubicBezTo>
                <a:cubicBezTo>
                  <a:pt x="1281989" y="1726305"/>
                  <a:pt x="1256405" y="1739744"/>
                  <a:pt x="1247665" y="1727765"/>
                </a:cubicBezTo>
                <a:cubicBezTo>
                  <a:pt x="1231363" y="1728538"/>
                  <a:pt x="1209120" y="1742556"/>
                  <a:pt x="1196850" y="1729622"/>
                </a:cubicBezTo>
                <a:cubicBezTo>
                  <a:pt x="1195195" y="1740224"/>
                  <a:pt x="1178147" y="1721561"/>
                  <a:pt x="1168728" y="1728550"/>
                </a:cubicBezTo>
                <a:cubicBezTo>
                  <a:pt x="1152073" y="1727193"/>
                  <a:pt x="1122804" y="1725926"/>
                  <a:pt x="1096918" y="1721485"/>
                </a:cubicBezTo>
                <a:lnTo>
                  <a:pt x="1094082" y="1720113"/>
                </a:lnTo>
                <a:lnTo>
                  <a:pt x="1040782" y="1721762"/>
                </a:lnTo>
                <a:cubicBezTo>
                  <a:pt x="987172" y="1722352"/>
                  <a:pt x="1023272" y="1708707"/>
                  <a:pt x="955980" y="1719289"/>
                </a:cubicBezTo>
                <a:cubicBezTo>
                  <a:pt x="948995" y="1714208"/>
                  <a:pt x="940521" y="1713816"/>
                  <a:pt x="926108" y="1715917"/>
                </a:cubicBezTo>
                <a:cubicBezTo>
                  <a:pt x="900077" y="1715834"/>
                  <a:pt x="902688" y="1703436"/>
                  <a:pt x="876049" y="1710422"/>
                </a:cubicBezTo>
                <a:cubicBezTo>
                  <a:pt x="881084" y="1703830"/>
                  <a:pt x="826830" y="1706893"/>
                  <a:pt x="839194" y="1700176"/>
                </a:cubicBezTo>
                <a:cubicBezTo>
                  <a:pt x="822548" y="1693764"/>
                  <a:pt x="813674" y="1703628"/>
                  <a:pt x="797112" y="1698014"/>
                </a:cubicBezTo>
                <a:cubicBezTo>
                  <a:pt x="778195" y="1696418"/>
                  <a:pt x="807647" y="1705364"/>
                  <a:pt x="786610" y="1705455"/>
                </a:cubicBezTo>
                <a:cubicBezTo>
                  <a:pt x="761170" y="1704357"/>
                  <a:pt x="760599" y="1716610"/>
                  <a:pt x="741833" y="1700566"/>
                </a:cubicBezTo>
                <a:lnTo>
                  <a:pt x="673985" y="1692278"/>
                </a:lnTo>
                <a:cubicBezTo>
                  <a:pt x="658515" y="1695829"/>
                  <a:pt x="646395" y="1693620"/>
                  <a:pt x="634665" y="1689550"/>
                </a:cubicBezTo>
                <a:cubicBezTo>
                  <a:pt x="599149" y="1689690"/>
                  <a:pt x="567176" y="1683160"/>
                  <a:pt x="527471" y="1679869"/>
                </a:cubicBezTo>
                <a:cubicBezTo>
                  <a:pt x="484099" y="1683240"/>
                  <a:pt x="462693" y="1671949"/>
                  <a:pt x="420260" y="1668475"/>
                </a:cubicBezTo>
                <a:cubicBezTo>
                  <a:pt x="377482" y="1677390"/>
                  <a:pt x="393500" y="1652730"/>
                  <a:pt x="357630" y="1652142"/>
                </a:cubicBezTo>
                <a:cubicBezTo>
                  <a:pt x="298692" y="1659518"/>
                  <a:pt x="359631" y="1643849"/>
                  <a:pt x="269407" y="1643812"/>
                </a:cubicBezTo>
                <a:cubicBezTo>
                  <a:pt x="264204" y="1645215"/>
                  <a:pt x="253436" y="1643159"/>
                  <a:pt x="254769" y="1641013"/>
                </a:cubicBezTo>
                <a:cubicBezTo>
                  <a:pt x="234996" y="1641090"/>
                  <a:pt x="179093" y="1626583"/>
                  <a:pt x="150763" y="1628143"/>
                </a:cubicBezTo>
                <a:cubicBezTo>
                  <a:pt x="96232" y="1619954"/>
                  <a:pt x="68845" y="1629422"/>
                  <a:pt x="29133" y="1626172"/>
                </a:cubicBezTo>
                <a:lnTo>
                  <a:pt x="0" y="1619589"/>
                </a:lnTo>
                <a:close/>
              </a:path>
            </a:pathLst>
          </a:custGeom>
          <a:solidFill>
            <a:srgbClr val="82766A">
              <a:alpha val="14509"/>
            </a:srgbClr>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889" name="Google Shape;889;p47"/>
          <p:cNvSpPr txBox="1">
            <a:spLocks noGrp="1"/>
          </p:cNvSpPr>
          <p:nvPr>
            <p:ph type="title"/>
          </p:nvPr>
        </p:nvSpPr>
        <p:spPr>
          <a:xfrm>
            <a:off x="1366451" y="815666"/>
            <a:ext cx="17371199" cy="1347863"/>
          </a:xfrm>
          <a:prstGeom prst="rect">
            <a:avLst/>
          </a:prstGeom>
          <a:noFill/>
          <a:ln>
            <a:noFill/>
          </a:ln>
        </p:spPr>
        <p:txBody>
          <a:bodyPr spcFirstLastPara="1" wrap="square" lIns="150756" tIns="75357" rIns="150756" bIns="75357"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lvl="0" indent="0" algn="ctr" rtl="0">
              <a:lnSpc>
                <a:spcPct val="90000"/>
              </a:lnSpc>
              <a:spcBef>
                <a:spcPts val="0"/>
              </a:spcBef>
              <a:spcAft>
                <a:spcPts val="0"/>
              </a:spcAft>
              <a:buClr>
                <a:schemeClr val="dk1"/>
              </a:buClr>
              <a:buSzPts val="3600"/>
              <a:buFont typeface="Calibri"/>
              <a:buNone/>
            </a:pPr>
            <a:r>
              <a:rPr lang="en-US" sz="5936">
                <a:solidFill>
                  <a:schemeClr val="dk1"/>
                </a:solidFill>
                <a:latin typeface="Calibri"/>
                <a:ea typeface="Calibri"/>
                <a:cs typeface="Calibri"/>
                <a:sym typeface="Calibri"/>
              </a:rPr>
              <a:t>Unleash means entrepreneurship</a:t>
            </a:r>
            <a:endParaRPr/>
          </a:p>
        </p:txBody>
      </p:sp>
      <p:pic>
        <p:nvPicPr>
          <p:cNvPr id="890" name="Google Shape;890;p47"/>
          <p:cNvPicPr preferRelativeResize="0">
            <a:picLocks noGrp="1"/>
          </p:cNvPicPr>
          <p:nvPr>
            <p:ph type="body" idx="1"/>
          </p:nvPr>
        </p:nvPicPr>
        <p:blipFill rotWithShape="1">
          <a:blip r:embed="rId3">
            <a:alphaModFix/>
          </a:blip>
          <a:srcRect/>
          <a:stretch/>
        </p:blipFill>
        <p:spPr>
          <a:xfrm>
            <a:off x="4212030" y="2804726"/>
            <a:ext cx="11273941" cy="8293799"/>
          </a:xfrm>
          <a:prstGeom prst="rect">
            <a:avLst/>
          </a:prstGeom>
          <a:noFill/>
          <a:ln>
            <a:noFill/>
          </a:ln>
        </p:spPr>
      </p:pic>
    </p:spTree>
    <p:extLst>
      <p:ext uri="{BB962C8B-B14F-4D97-AF65-F5344CB8AC3E}">
        <p14:creationId xmlns:p14="http://schemas.microsoft.com/office/powerpoint/2010/main" val="20406909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4"/>
        <p:cNvGrpSpPr/>
        <p:nvPr/>
      </p:nvGrpSpPr>
      <p:grpSpPr>
        <a:xfrm>
          <a:off x="0" y="0"/>
          <a:ext cx="0" cy="0"/>
          <a:chOff x="0" y="0"/>
          <a:chExt cx="0" cy="0"/>
        </a:xfrm>
      </p:grpSpPr>
      <p:sp>
        <p:nvSpPr>
          <p:cNvPr id="895" name="Google Shape;895;p48"/>
          <p:cNvSpPr/>
          <p:nvPr/>
        </p:nvSpPr>
        <p:spPr>
          <a:xfrm>
            <a:off x="0" y="397"/>
            <a:ext cx="20104100" cy="11308556"/>
          </a:xfrm>
          <a:prstGeom prst="rect">
            <a:avLst/>
          </a:prstGeom>
          <a:solidFill>
            <a:schemeClr val="lt1"/>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896" name="Google Shape;896;p48"/>
          <p:cNvSpPr/>
          <p:nvPr/>
        </p:nvSpPr>
        <p:spPr>
          <a:xfrm>
            <a:off x="0" y="397"/>
            <a:ext cx="9322284" cy="11308556"/>
          </a:xfrm>
          <a:custGeom>
            <a:avLst/>
            <a:gdLst/>
            <a:ahLst/>
            <a:cxnLst/>
            <a:rect l="l" t="t" r="r" b="b"/>
            <a:pathLst>
              <a:path w="6096000" h="6858000" extrusionOk="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4509"/>
            </a:srgbClr>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897" name="Google Shape;897;p48"/>
          <p:cNvSpPr txBox="1">
            <a:spLocks noGrp="1"/>
          </p:cNvSpPr>
          <p:nvPr>
            <p:ph type="body" idx="1"/>
          </p:nvPr>
        </p:nvSpPr>
        <p:spPr>
          <a:xfrm>
            <a:off x="1422006" y="3618380"/>
            <a:ext cx="5650982" cy="6445095"/>
          </a:xfrm>
          <a:prstGeom prst="rect">
            <a:avLst/>
          </a:prstGeom>
          <a:noFill/>
          <a:ln>
            <a:noFill/>
          </a:ln>
        </p:spPr>
        <p:txBody>
          <a:bodyPr spcFirstLastPara="1" wrap="square" lIns="150756" tIns="75357" rIns="150756" bIns="75357"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Clr>
                <a:schemeClr val="dk1"/>
              </a:buClr>
              <a:buSzPts val="4400"/>
              <a:buNone/>
            </a:pPr>
            <a:r>
              <a:rPr lang="en-US" sz="7256"/>
              <a:t>We’re Never Going to Be “the Valley”</a:t>
            </a:r>
            <a:endParaRPr/>
          </a:p>
        </p:txBody>
      </p:sp>
      <p:pic>
        <p:nvPicPr>
          <p:cNvPr id="898" name="Google Shape;898;p48"/>
          <p:cNvPicPr preferRelativeResize="0"/>
          <p:nvPr/>
        </p:nvPicPr>
        <p:blipFill rotWithShape="1">
          <a:blip r:embed="rId3">
            <a:alphaModFix/>
          </a:blip>
          <a:srcRect/>
          <a:stretch/>
        </p:blipFill>
        <p:spPr>
          <a:xfrm>
            <a:off x="8979333" y="1728605"/>
            <a:ext cx="10149571" cy="7891290"/>
          </a:xfrm>
          <a:prstGeom prst="rect">
            <a:avLst/>
          </a:prstGeom>
          <a:noFill/>
          <a:ln>
            <a:noFill/>
          </a:ln>
        </p:spPr>
      </p:pic>
    </p:spTree>
    <p:extLst>
      <p:ext uri="{BB962C8B-B14F-4D97-AF65-F5344CB8AC3E}">
        <p14:creationId xmlns:p14="http://schemas.microsoft.com/office/powerpoint/2010/main" val="13944153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02"/>
        <p:cNvGrpSpPr/>
        <p:nvPr/>
      </p:nvGrpSpPr>
      <p:grpSpPr>
        <a:xfrm>
          <a:off x="0" y="0"/>
          <a:ext cx="0" cy="0"/>
          <a:chOff x="0" y="0"/>
          <a:chExt cx="0" cy="0"/>
        </a:xfrm>
      </p:grpSpPr>
      <p:sp>
        <p:nvSpPr>
          <p:cNvPr id="903" name="Google Shape;903;p49"/>
          <p:cNvSpPr/>
          <p:nvPr/>
        </p:nvSpPr>
        <p:spPr>
          <a:xfrm>
            <a:off x="0" y="397"/>
            <a:ext cx="20104100" cy="11308556"/>
          </a:xfrm>
          <a:prstGeom prst="rect">
            <a:avLst/>
          </a:prstGeom>
          <a:solidFill>
            <a:schemeClr val="lt1"/>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904" name="Google Shape;904;p49"/>
          <p:cNvSpPr/>
          <p:nvPr/>
        </p:nvSpPr>
        <p:spPr>
          <a:xfrm>
            <a:off x="3" y="397"/>
            <a:ext cx="20104098" cy="3435615"/>
          </a:xfrm>
          <a:custGeom>
            <a:avLst/>
            <a:gdLst/>
            <a:ahLst/>
            <a:cxnLst/>
            <a:rect l="l" t="t" r="r" b="b"/>
            <a:pathLst>
              <a:path w="12191999" h="2083506" extrusionOk="0">
                <a:moveTo>
                  <a:pt x="0" y="0"/>
                </a:moveTo>
                <a:lnTo>
                  <a:pt x="9429748" y="0"/>
                </a:lnTo>
                <a:lnTo>
                  <a:pt x="9429748" y="1"/>
                </a:lnTo>
                <a:lnTo>
                  <a:pt x="12191999" y="1"/>
                </a:lnTo>
                <a:lnTo>
                  <a:pt x="12191999" y="1164372"/>
                </a:lnTo>
                <a:lnTo>
                  <a:pt x="12147852" y="1163783"/>
                </a:lnTo>
                <a:cubicBezTo>
                  <a:pt x="12063101" y="1189107"/>
                  <a:pt x="12045020" y="1156925"/>
                  <a:pt x="11993604" y="1153496"/>
                </a:cubicBezTo>
                <a:cubicBezTo>
                  <a:pt x="11954216" y="1165241"/>
                  <a:pt x="11911195" y="1167350"/>
                  <a:pt x="11865319" y="1176624"/>
                </a:cubicBezTo>
                <a:cubicBezTo>
                  <a:pt x="11822513" y="1184682"/>
                  <a:pt x="11766915" y="1201558"/>
                  <a:pt x="11718353" y="1209136"/>
                </a:cubicBezTo>
                <a:cubicBezTo>
                  <a:pt x="11675379" y="1217463"/>
                  <a:pt x="11638007" y="1216639"/>
                  <a:pt x="11609067" y="1218512"/>
                </a:cubicBezTo>
                <a:cubicBezTo>
                  <a:pt x="11597582" y="1221322"/>
                  <a:pt x="11554280" y="1243577"/>
                  <a:pt x="11545958" y="1240430"/>
                </a:cubicBezTo>
                <a:lnTo>
                  <a:pt x="11445770" y="1225780"/>
                </a:lnTo>
                <a:cubicBezTo>
                  <a:pt x="11425543" y="1230782"/>
                  <a:pt x="11413740" y="1222096"/>
                  <a:pt x="11398842" y="1227250"/>
                </a:cubicBezTo>
                <a:cubicBezTo>
                  <a:pt x="11367060" y="1233093"/>
                  <a:pt x="11269285" y="1263712"/>
                  <a:pt x="11240093" y="1266797"/>
                </a:cubicBezTo>
                <a:cubicBezTo>
                  <a:pt x="11197297" y="1273685"/>
                  <a:pt x="11181311" y="1272682"/>
                  <a:pt x="11141364" y="1288059"/>
                </a:cubicBezTo>
                <a:cubicBezTo>
                  <a:pt x="11099891" y="1305386"/>
                  <a:pt x="11051533" y="1319157"/>
                  <a:pt x="11015396" y="1353104"/>
                </a:cubicBezTo>
                <a:cubicBezTo>
                  <a:pt x="11009424" y="1362217"/>
                  <a:pt x="10992328" y="1361966"/>
                  <a:pt x="10973905" y="1365109"/>
                </a:cubicBezTo>
                <a:cubicBezTo>
                  <a:pt x="10955482" y="1368254"/>
                  <a:pt x="10907369" y="1372817"/>
                  <a:pt x="10904858" y="1371966"/>
                </a:cubicBezTo>
                <a:cubicBezTo>
                  <a:pt x="10880521" y="1379494"/>
                  <a:pt x="10873670" y="1399734"/>
                  <a:pt x="10827883" y="1410270"/>
                </a:cubicBezTo>
                <a:cubicBezTo>
                  <a:pt x="10790248" y="1415655"/>
                  <a:pt x="10724899" y="1420726"/>
                  <a:pt x="10690996" y="1426394"/>
                </a:cubicBezTo>
                <a:cubicBezTo>
                  <a:pt x="10676463" y="1423331"/>
                  <a:pt x="10634514" y="1436908"/>
                  <a:pt x="10624461" y="1444283"/>
                </a:cubicBezTo>
                <a:cubicBezTo>
                  <a:pt x="10601952" y="1468442"/>
                  <a:pt x="10536224" y="1460228"/>
                  <a:pt x="10517208" y="1478947"/>
                </a:cubicBezTo>
                <a:cubicBezTo>
                  <a:pt x="10509508" y="1482271"/>
                  <a:pt x="10505833" y="1468818"/>
                  <a:pt x="10497937" y="1469831"/>
                </a:cubicBezTo>
                <a:lnTo>
                  <a:pt x="10471201" y="1486037"/>
                </a:lnTo>
                <a:lnTo>
                  <a:pt x="10448263" y="1478223"/>
                </a:lnTo>
                <a:lnTo>
                  <a:pt x="10388089" y="1507175"/>
                </a:lnTo>
                <a:cubicBezTo>
                  <a:pt x="10350285" y="1513081"/>
                  <a:pt x="10383281" y="1526586"/>
                  <a:pt x="10333720" y="1515848"/>
                </a:cubicBezTo>
                <a:cubicBezTo>
                  <a:pt x="10286428" y="1526223"/>
                  <a:pt x="10174884" y="1550019"/>
                  <a:pt x="10104338" y="1569424"/>
                </a:cubicBezTo>
                <a:cubicBezTo>
                  <a:pt x="10066963" y="1581564"/>
                  <a:pt x="9967395" y="1605712"/>
                  <a:pt x="9910445" y="1632275"/>
                </a:cubicBezTo>
                <a:cubicBezTo>
                  <a:pt x="9856131" y="1644130"/>
                  <a:pt x="9831118" y="1689967"/>
                  <a:pt x="9770872" y="1688088"/>
                </a:cubicBezTo>
                <a:cubicBezTo>
                  <a:pt x="9769882" y="1691843"/>
                  <a:pt x="9737016" y="1697044"/>
                  <a:pt x="9733849" y="1700034"/>
                </a:cubicBezTo>
                <a:lnTo>
                  <a:pt x="9703714" y="1730093"/>
                </a:lnTo>
                <a:lnTo>
                  <a:pt x="9698351" y="1730377"/>
                </a:lnTo>
                <a:lnTo>
                  <a:pt x="9632895" y="1736363"/>
                </a:lnTo>
                <a:lnTo>
                  <a:pt x="9569107" y="1741010"/>
                </a:lnTo>
                <a:cubicBezTo>
                  <a:pt x="9558961" y="1745882"/>
                  <a:pt x="9548028" y="1750646"/>
                  <a:pt x="9536451" y="1755120"/>
                </a:cubicBezTo>
                <a:lnTo>
                  <a:pt x="9529385" y="1757515"/>
                </a:lnTo>
                <a:lnTo>
                  <a:pt x="9498527" y="1753117"/>
                </a:lnTo>
                <a:lnTo>
                  <a:pt x="9436642" y="1755478"/>
                </a:lnTo>
                <a:lnTo>
                  <a:pt x="9429748" y="1756317"/>
                </a:lnTo>
                <a:lnTo>
                  <a:pt x="9429748" y="1768745"/>
                </a:lnTo>
                <a:lnTo>
                  <a:pt x="9425802" y="1769273"/>
                </a:lnTo>
                <a:cubicBezTo>
                  <a:pt x="9390751" y="1773262"/>
                  <a:pt x="9371406" y="1773457"/>
                  <a:pt x="9349763" y="1776107"/>
                </a:cubicBezTo>
                <a:cubicBezTo>
                  <a:pt x="9314721" y="1782260"/>
                  <a:pt x="9277650" y="1796217"/>
                  <a:pt x="9256503" y="1800699"/>
                </a:cubicBezTo>
                <a:lnTo>
                  <a:pt x="9222873" y="1803003"/>
                </a:lnTo>
                <a:lnTo>
                  <a:pt x="9224095" y="1807355"/>
                </a:lnTo>
                <a:lnTo>
                  <a:pt x="9211603" y="1807675"/>
                </a:lnTo>
                <a:lnTo>
                  <a:pt x="9183719" y="1807781"/>
                </a:lnTo>
                <a:cubicBezTo>
                  <a:pt x="9166319" y="1808439"/>
                  <a:pt x="9117935" y="1807396"/>
                  <a:pt x="9100221" y="1808989"/>
                </a:cubicBezTo>
                <a:cubicBezTo>
                  <a:pt x="9095111" y="1813630"/>
                  <a:pt x="9087224" y="1816160"/>
                  <a:pt x="9077439" y="1817333"/>
                </a:cubicBezTo>
                <a:lnTo>
                  <a:pt x="9055889" y="1817464"/>
                </a:lnTo>
                <a:lnTo>
                  <a:pt x="8930912" y="1828648"/>
                </a:lnTo>
                <a:lnTo>
                  <a:pt x="8913729" y="1829483"/>
                </a:lnTo>
                <a:lnTo>
                  <a:pt x="8904423" y="1833234"/>
                </a:lnTo>
                <a:cubicBezTo>
                  <a:pt x="8897319" y="1833982"/>
                  <a:pt x="8876911" y="1833498"/>
                  <a:pt x="8871099" y="1833979"/>
                </a:cubicBezTo>
                <a:lnTo>
                  <a:pt x="8869557" y="1836113"/>
                </a:lnTo>
                <a:cubicBezTo>
                  <a:pt x="8851043" y="1839524"/>
                  <a:pt x="8781405" y="1850882"/>
                  <a:pt x="8760021" y="1854442"/>
                </a:cubicBezTo>
                <a:cubicBezTo>
                  <a:pt x="8755749" y="1851161"/>
                  <a:pt x="8746183" y="1856343"/>
                  <a:pt x="8741254" y="1857469"/>
                </a:cubicBezTo>
                <a:cubicBezTo>
                  <a:pt x="8740491" y="1855259"/>
                  <a:pt x="8728559" y="1854585"/>
                  <a:pt x="8725039" y="1856552"/>
                </a:cubicBezTo>
                <a:cubicBezTo>
                  <a:pt x="8641157" y="1867333"/>
                  <a:pt x="8683145" y="1845054"/>
                  <a:pt x="8635265" y="1859168"/>
                </a:cubicBezTo>
                <a:cubicBezTo>
                  <a:pt x="8626795" y="1860103"/>
                  <a:pt x="8619931" y="1859212"/>
                  <a:pt x="8613911" y="1857561"/>
                </a:cubicBezTo>
                <a:lnTo>
                  <a:pt x="8604931" y="1854170"/>
                </a:lnTo>
                <a:lnTo>
                  <a:pt x="8570171" y="1860579"/>
                </a:lnTo>
                <a:cubicBezTo>
                  <a:pt x="8553049" y="1862813"/>
                  <a:pt x="8535028" y="1864294"/>
                  <a:pt x="8516537" y="1864971"/>
                </a:cubicBezTo>
                <a:cubicBezTo>
                  <a:pt x="8512388" y="1860455"/>
                  <a:pt x="8497874" y="1866870"/>
                  <a:pt x="8491046" y="1868141"/>
                </a:cubicBezTo>
                <a:cubicBezTo>
                  <a:pt x="8490975" y="1865191"/>
                  <a:pt x="8475847" y="1863778"/>
                  <a:pt x="8470478" y="1866216"/>
                </a:cubicBezTo>
                <a:cubicBezTo>
                  <a:pt x="8357654" y="1876758"/>
                  <a:pt x="8421139" y="1849210"/>
                  <a:pt x="8353433" y="1865729"/>
                </a:cubicBezTo>
                <a:lnTo>
                  <a:pt x="8347675" y="1865075"/>
                </a:lnTo>
                <a:lnTo>
                  <a:pt x="8343939" y="1865677"/>
                </a:lnTo>
                <a:cubicBezTo>
                  <a:pt x="8309852" y="1870841"/>
                  <a:pt x="8272587" y="1875809"/>
                  <a:pt x="8221566" y="1881148"/>
                </a:cubicBezTo>
                <a:cubicBezTo>
                  <a:pt x="8158043" y="1892960"/>
                  <a:pt x="8095547" y="1914042"/>
                  <a:pt x="8066095" y="1919902"/>
                </a:cubicBezTo>
                <a:cubicBezTo>
                  <a:pt x="8058949" y="1919234"/>
                  <a:pt x="8051921" y="1917862"/>
                  <a:pt x="8044849" y="1916308"/>
                </a:cubicBezTo>
                <a:lnTo>
                  <a:pt x="8041142" y="1915506"/>
                </a:lnTo>
                <a:lnTo>
                  <a:pt x="8022159" y="1911521"/>
                </a:lnTo>
                <a:lnTo>
                  <a:pt x="7944932" y="1917265"/>
                </a:lnTo>
                <a:lnTo>
                  <a:pt x="7879011" y="1928570"/>
                </a:lnTo>
                <a:lnTo>
                  <a:pt x="7865529" y="1934399"/>
                </a:lnTo>
                <a:lnTo>
                  <a:pt x="7774801" y="1947969"/>
                </a:lnTo>
                <a:lnTo>
                  <a:pt x="7748398" y="1955982"/>
                </a:lnTo>
                <a:lnTo>
                  <a:pt x="7740684" y="1955717"/>
                </a:lnTo>
                <a:cubicBezTo>
                  <a:pt x="7728362" y="1958584"/>
                  <a:pt x="7714099" y="1968442"/>
                  <a:pt x="7712976" y="1960442"/>
                </a:cubicBezTo>
                <a:lnTo>
                  <a:pt x="7699956" y="1966104"/>
                </a:lnTo>
                <a:lnTo>
                  <a:pt x="7684158" y="1962927"/>
                </a:lnTo>
                <a:cubicBezTo>
                  <a:pt x="7674684" y="1962643"/>
                  <a:pt x="7652105" y="1963177"/>
                  <a:pt x="7643109" y="1964400"/>
                </a:cubicBezTo>
                <a:lnTo>
                  <a:pt x="7630180" y="1970266"/>
                </a:lnTo>
                <a:lnTo>
                  <a:pt x="7609131" y="1971774"/>
                </a:lnTo>
                <a:cubicBezTo>
                  <a:pt x="7596694" y="1971644"/>
                  <a:pt x="7570258" y="1969757"/>
                  <a:pt x="7555555" y="1969491"/>
                </a:cubicBezTo>
                <a:cubicBezTo>
                  <a:pt x="7541460" y="1966540"/>
                  <a:pt x="7530571" y="1964848"/>
                  <a:pt x="7520919" y="1970177"/>
                </a:cubicBezTo>
                <a:cubicBezTo>
                  <a:pt x="7500295" y="1966884"/>
                  <a:pt x="7480780" y="1949401"/>
                  <a:pt x="7456258" y="1960468"/>
                </a:cubicBezTo>
                <a:cubicBezTo>
                  <a:pt x="7434946" y="1957506"/>
                  <a:pt x="7435772" y="1952500"/>
                  <a:pt x="7393047" y="1952408"/>
                </a:cubicBezTo>
                <a:cubicBezTo>
                  <a:pt x="7356520" y="1952860"/>
                  <a:pt x="7236307" y="1958626"/>
                  <a:pt x="7199912" y="1959913"/>
                </a:cubicBezTo>
                <a:cubicBezTo>
                  <a:pt x="7176501" y="1959942"/>
                  <a:pt x="7160098" y="1958343"/>
                  <a:pt x="7146774" y="1956641"/>
                </a:cubicBezTo>
                <a:lnTo>
                  <a:pt x="7122244" y="1953891"/>
                </a:lnTo>
                <a:lnTo>
                  <a:pt x="7032241" y="1962723"/>
                </a:lnTo>
                <a:cubicBezTo>
                  <a:pt x="6997214" y="1965198"/>
                  <a:pt x="6963725" y="1968396"/>
                  <a:pt x="6941492" y="1976868"/>
                </a:cubicBezTo>
                <a:cubicBezTo>
                  <a:pt x="6947015" y="1970398"/>
                  <a:pt x="6923088" y="1965379"/>
                  <a:pt x="6906514" y="1968589"/>
                </a:cubicBezTo>
                <a:cubicBezTo>
                  <a:pt x="6925890" y="1943204"/>
                  <a:pt x="6840983" y="1991464"/>
                  <a:pt x="6826395" y="1974141"/>
                </a:cubicBezTo>
                <a:cubicBezTo>
                  <a:pt x="6825676" y="1990223"/>
                  <a:pt x="6751393" y="2017492"/>
                  <a:pt x="6716431" y="2004297"/>
                </a:cubicBezTo>
                <a:cubicBezTo>
                  <a:pt x="6663167" y="2007518"/>
                  <a:pt x="6625450" y="2020811"/>
                  <a:pt x="6569607" y="2015496"/>
                </a:cubicBezTo>
                <a:cubicBezTo>
                  <a:pt x="6567874" y="2017648"/>
                  <a:pt x="6565034" y="2019449"/>
                  <a:pt x="6561430" y="2020996"/>
                </a:cubicBezTo>
                <a:lnTo>
                  <a:pt x="6549371" y="2024747"/>
                </a:lnTo>
                <a:lnTo>
                  <a:pt x="6547040" y="2024474"/>
                </a:lnTo>
                <a:cubicBezTo>
                  <a:pt x="6537882" y="2024425"/>
                  <a:pt x="6533193" y="2025332"/>
                  <a:pt x="6530482" y="2026659"/>
                </a:cubicBezTo>
                <a:lnTo>
                  <a:pt x="6528565" y="2028600"/>
                </a:lnTo>
                <a:lnTo>
                  <a:pt x="6517741" y="2030558"/>
                </a:lnTo>
                <a:lnTo>
                  <a:pt x="6497855" y="2035650"/>
                </a:lnTo>
                <a:lnTo>
                  <a:pt x="6492785" y="2035444"/>
                </a:lnTo>
                <a:lnTo>
                  <a:pt x="6460692" y="2041321"/>
                </a:lnTo>
                <a:lnTo>
                  <a:pt x="6459609" y="2040851"/>
                </a:lnTo>
                <a:cubicBezTo>
                  <a:pt x="6456451" y="2039933"/>
                  <a:pt x="6452734" y="2039508"/>
                  <a:pt x="6447765" y="2040102"/>
                </a:cubicBezTo>
                <a:cubicBezTo>
                  <a:pt x="6446007" y="2031126"/>
                  <a:pt x="6441093" y="2037380"/>
                  <a:pt x="6426590" y="2039928"/>
                </a:cubicBezTo>
                <a:cubicBezTo>
                  <a:pt x="6423606" y="2033241"/>
                  <a:pt x="6413230" y="2032925"/>
                  <a:pt x="6401693" y="2033537"/>
                </a:cubicBezTo>
                <a:lnTo>
                  <a:pt x="6387141" y="2033161"/>
                </a:lnTo>
                <a:lnTo>
                  <a:pt x="6357846" y="2036782"/>
                </a:lnTo>
                <a:lnTo>
                  <a:pt x="6342914" y="2037585"/>
                </a:lnTo>
                <a:lnTo>
                  <a:pt x="6336300" y="2038781"/>
                </a:lnTo>
                <a:lnTo>
                  <a:pt x="6317178" y="2038968"/>
                </a:lnTo>
                <a:lnTo>
                  <a:pt x="6161427" y="2047338"/>
                </a:lnTo>
                <a:cubicBezTo>
                  <a:pt x="6147824" y="2057658"/>
                  <a:pt x="6118908" y="2077615"/>
                  <a:pt x="6097339" y="2082438"/>
                </a:cubicBezTo>
                <a:cubicBezTo>
                  <a:pt x="6090149" y="2084046"/>
                  <a:pt x="6083776" y="2083972"/>
                  <a:pt x="6079059" y="2081299"/>
                </a:cubicBezTo>
                <a:cubicBezTo>
                  <a:pt x="6063900" y="2082334"/>
                  <a:pt x="6011621" y="2084537"/>
                  <a:pt x="5998439" y="2070958"/>
                </a:cubicBezTo>
                <a:cubicBezTo>
                  <a:pt x="5976443" y="2071759"/>
                  <a:pt x="5925514" y="2069780"/>
                  <a:pt x="5904290" y="2070255"/>
                </a:cubicBezTo>
                <a:cubicBezTo>
                  <a:pt x="5871515" y="2066244"/>
                  <a:pt x="5843986" y="2088249"/>
                  <a:pt x="5814867" y="2079032"/>
                </a:cubicBezTo>
                <a:cubicBezTo>
                  <a:pt x="5792003" y="2070559"/>
                  <a:pt x="5750009" y="2076273"/>
                  <a:pt x="5725743" y="2070558"/>
                </a:cubicBezTo>
                <a:cubicBezTo>
                  <a:pt x="5716432" y="2058355"/>
                  <a:pt x="5667424" y="2047322"/>
                  <a:pt x="5650546" y="2052412"/>
                </a:cubicBezTo>
                <a:cubicBezTo>
                  <a:pt x="5614627" y="2046084"/>
                  <a:pt x="5608108" y="2028306"/>
                  <a:pt x="5581284" y="2023175"/>
                </a:cubicBezTo>
                <a:lnTo>
                  <a:pt x="5572593" y="2018391"/>
                </a:lnTo>
                <a:lnTo>
                  <a:pt x="5548580" y="2016951"/>
                </a:lnTo>
                <a:cubicBezTo>
                  <a:pt x="5523726" y="2017783"/>
                  <a:pt x="5498337" y="2019663"/>
                  <a:pt x="5471173" y="2018786"/>
                </a:cubicBezTo>
                <a:cubicBezTo>
                  <a:pt x="5447687" y="2003020"/>
                  <a:pt x="5353807" y="2022324"/>
                  <a:pt x="5340320" y="2037611"/>
                </a:cubicBezTo>
                <a:cubicBezTo>
                  <a:pt x="5340015" y="2024215"/>
                  <a:pt x="5271937" y="2042455"/>
                  <a:pt x="5254376" y="2042928"/>
                </a:cubicBezTo>
                <a:cubicBezTo>
                  <a:pt x="5248522" y="2043086"/>
                  <a:pt x="5248281" y="2041270"/>
                  <a:pt x="5258035" y="2035649"/>
                </a:cubicBezTo>
                <a:cubicBezTo>
                  <a:pt x="5239374" y="2037214"/>
                  <a:pt x="5220112" y="2030252"/>
                  <a:pt x="5230622" y="2024576"/>
                </a:cubicBezTo>
                <a:cubicBezTo>
                  <a:pt x="5173932" y="2036724"/>
                  <a:pt x="5090262" y="2024645"/>
                  <a:pt x="5026203" y="2030162"/>
                </a:cubicBezTo>
                <a:cubicBezTo>
                  <a:pt x="4991280" y="2016814"/>
                  <a:pt x="5010212" y="2029164"/>
                  <a:pt x="4973988" y="2026668"/>
                </a:cubicBezTo>
                <a:cubicBezTo>
                  <a:pt x="4983896" y="2038955"/>
                  <a:pt x="4930012" y="2019774"/>
                  <a:pt x="4928030" y="2033642"/>
                </a:cubicBezTo>
                <a:cubicBezTo>
                  <a:pt x="4921501" y="2032748"/>
                  <a:pt x="4915238" y="2031445"/>
                  <a:pt x="4908970" y="2030033"/>
                </a:cubicBezTo>
                <a:lnTo>
                  <a:pt x="4905679" y="2029300"/>
                </a:lnTo>
                <a:lnTo>
                  <a:pt x="4892525" y="2028768"/>
                </a:lnTo>
                <a:lnTo>
                  <a:pt x="4888818" y="2025619"/>
                </a:lnTo>
                <a:lnTo>
                  <a:pt x="4869018" y="2022668"/>
                </a:lnTo>
                <a:cubicBezTo>
                  <a:pt x="4861602" y="2022028"/>
                  <a:pt x="4853622" y="2021880"/>
                  <a:pt x="4844804" y="2022527"/>
                </a:cubicBezTo>
                <a:cubicBezTo>
                  <a:pt x="4823110" y="2028022"/>
                  <a:pt x="4789330" y="2021287"/>
                  <a:pt x="4758778" y="2021694"/>
                </a:cubicBezTo>
                <a:lnTo>
                  <a:pt x="4744748" y="2023396"/>
                </a:lnTo>
                <a:lnTo>
                  <a:pt x="4698956" y="2020558"/>
                </a:lnTo>
                <a:cubicBezTo>
                  <a:pt x="4685921" y="2020008"/>
                  <a:pt x="4672392" y="2019718"/>
                  <a:pt x="4658147" y="2019920"/>
                </a:cubicBezTo>
                <a:lnTo>
                  <a:pt x="4631706" y="2021274"/>
                </a:lnTo>
                <a:lnTo>
                  <a:pt x="4624776" y="2020152"/>
                </a:lnTo>
                <a:cubicBezTo>
                  <a:pt x="4612703" y="2020277"/>
                  <a:pt x="4596727" y="2024226"/>
                  <a:pt x="4598150" y="2019429"/>
                </a:cubicBezTo>
                <a:lnTo>
                  <a:pt x="4584588" y="2021092"/>
                </a:lnTo>
                <a:lnTo>
                  <a:pt x="4571203" y="2017263"/>
                </a:lnTo>
                <a:cubicBezTo>
                  <a:pt x="4569736" y="2016374"/>
                  <a:pt x="4568633" y="2015427"/>
                  <a:pt x="4567930" y="2014458"/>
                </a:cubicBezTo>
                <a:lnTo>
                  <a:pt x="4548984" y="2015717"/>
                </a:lnTo>
                <a:lnTo>
                  <a:pt x="4533451" y="2012976"/>
                </a:lnTo>
                <a:lnTo>
                  <a:pt x="4519910" y="2014768"/>
                </a:lnTo>
                <a:lnTo>
                  <a:pt x="4514290" y="2014364"/>
                </a:lnTo>
                <a:lnTo>
                  <a:pt x="4500320" y="2013007"/>
                </a:lnTo>
                <a:cubicBezTo>
                  <a:pt x="4493159" y="2012056"/>
                  <a:pt x="4485144" y="2010910"/>
                  <a:pt x="4476219" y="2009993"/>
                </a:cubicBezTo>
                <a:lnTo>
                  <a:pt x="4468701" y="2009574"/>
                </a:lnTo>
                <a:lnTo>
                  <a:pt x="4452333" y="2004964"/>
                </a:lnTo>
                <a:cubicBezTo>
                  <a:pt x="4440422" y="2001479"/>
                  <a:pt x="4431048" y="1999130"/>
                  <a:pt x="4420644" y="2001021"/>
                </a:cubicBezTo>
                <a:cubicBezTo>
                  <a:pt x="4402911" y="1996519"/>
                  <a:pt x="4390524" y="1983900"/>
                  <a:pt x="4364856" y="1987267"/>
                </a:cubicBezTo>
                <a:cubicBezTo>
                  <a:pt x="4372645" y="1981550"/>
                  <a:pt x="4336350" y="1986575"/>
                  <a:pt x="4332062" y="1980703"/>
                </a:cubicBezTo>
                <a:cubicBezTo>
                  <a:pt x="4330083" y="1975974"/>
                  <a:pt x="4318612" y="1976397"/>
                  <a:pt x="4309876" y="1974653"/>
                </a:cubicBezTo>
                <a:cubicBezTo>
                  <a:pt x="4303650" y="1969824"/>
                  <a:pt x="4259693" y="1965414"/>
                  <a:pt x="4244391" y="1966109"/>
                </a:cubicBezTo>
                <a:cubicBezTo>
                  <a:pt x="4201255" y="1970914"/>
                  <a:pt x="4166558" y="1951471"/>
                  <a:pt x="4132071" y="1954813"/>
                </a:cubicBezTo>
                <a:cubicBezTo>
                  <a:pt x="4123041" y="1954358"/>
                  <a:pt x="4115554" y="1953263"/>
                  <a:pt x="4109069" y="1951778"/>
                </a:cubicBezTo>
                <a:lnTo>
                  <a:pt x="4092908" y="1946662"/>
                </a:lnTo>
                <a:cubicBezTo>
                  <a:pt x="4092707" y="1945539"/>
                  <a:pt x="4092506" y="1944415"/>
                  <a:pt x="4092306" y="1943291"/>
                </a:cubicBezTo>
                <a:lnTo>
                  <a:pt x="4080234" y="1941219"/>
                </a:lnTo>
                <a:lnTo>
                  <a:pt x="4077778" y="1940145"/>
                </a:lnTo>
                <a:cubicBezTo>
                  <a:pt x="4073105" y="1938081"/>
                  <a:pt x="4068339" y="1936119"/>
                  <a:pt x="4062936" y="1934506"/>
                </a:cubicBezTo>
                <a:cubicBezTo>
                  <a:pt x="4048082" y="1947155"/>
                  <a:pt x="4014523" y="1922869"/>
                  <a:pt x="4012506" y="1935475"/>
                </a:cubicBezTo>
                <a:cubicBezTo>
                  <a:pt x="3980228" y="1928812"/>
                  <a:pt x="3986775" y="1942559"/>
                  <a:pt x="3965880" y="1925968"/>
                </a:cubicBezTo>
                <a:cubicBezTo>
                  <a:pt x="3899515" y="1923414"/>
                  <a:pt x="3830855" y="1902158"/>
                  <a:pt x="3765338" y="1906649"/>
                </a:cubicBezTo>
                <a:cubicBezTo>
                  <a:pt x="3780686" y="1902635"/>
                  <a:pt x="3768784" y="1893856"/>
                  <a:pt x="3749493" y="1893071"/>
                </a:cubicBezTo>
                <a:cubicBezTo>
                  <a:pt x="3807776" y="1876857"/>
                  <a:pt x="3656400" y="1898030"/>
                  <a:pt x="3672704" y="1881383"/>
                </a:cubicBezTo>
                <a:cubicBezTo>
                  <a:pt x="3645532" y="1893973"/>
                  <a:pt x="3537791" y="1900656"/>
                  <a:pt x="3530082" y="1883187"/>
                </a:cubicBezTo>
                <a:cubicBezTo>
                  <a:pt x="3479808" y="1875044"/>
                  <a:pt x="3426017" y="1877998"/>
                  <a:pt x="3387664" y="1862579"/>
                </a:cubicBezTo>
                <a:cubicBezTo>
                  <a:pt x="3382649" y="1863935"/>
                  <a:pt x="3377277" y="1864791"/>
                  <a:pt x="3371681" y="1865293"/>
                </a:cubicBezTo>
                <a:lnTo>
                  <a:pt x="3355305" y="1865842"/>
                </a:lnTo>
                <a:lnTo>
                  <a:pt x="3353790" y="1865158"/>
                </a:lnTo>
                <a:cubicBezTo>
                  <a:pt x="3346144" y="1863282"/>
                  <a:pt x="3340687" y="1863057"/>
                  <a:pt x="3336210" y="1863564"/>
                </a:cubicBezTo>
                <a:lnTo>
                  <a:pt x="3331381" y="1864716"/>
                </a:lnTo>
                <a:lnTo>
                  <a:pt x="3319012" y="1864093"/>
                </a:lnTo>
                <a:lnTo>
                  <a:pt x="3293818" y="1864135"/>
                </a:lnTo>
                <a:lnTo>
                  <a:pt x="3289881" y="1862954"/>
                </a:lnTo>
                <a:lnTo>
                  <a:pt x="3253090" y="1861164"/>
                </a:lnTo>
                <a:cubicBezTo>
                  <a:pt x="3253042" y="1860968"/>
                  <a:pt x="3252996" y="1860771"/>
                  <a:pt x="3252949" y="1860574"/>
                </a:cubicBezTo>
                <a:cubicBezTo>
                  <a:pt x="3251799" y="1859213"/>
                  <a:pt x="3249368" y="1858131"/>
                  <a:pt x="3244187" y="1857604"/>
                </a:cubicBezTo>
                <a:cubicBezTo>
                  <a:pt x="3250860" y="1853873"/>
                  <a:pt x="3250577" y="1852999"/>
                  <a:pt x="3246570" y="1852946"/>
                </a:cubicBezTo>
                <a:lnTo>
                  <a:pt x="3237810" y="1853064"/>
                </a:lnTo>
                <a:lnTo>
                  <a:pt x="3230822" y="1855474"/>
                </a:lnTo>
                <a:cubicBezTo>
                  <a:pt x="3206812" y="1862286"/>
                  <a:pt x="3176733" y="1868865"/>
                  <a:pt x="3136549" y="1874037"/>
                </a:cubicBezTo>
                <a:cubicBezTo>
                  <a:pt x="3081163" y="1880168"/>
                  <a:pt x="2902557" y="1900580"/>
                  <a:pt x="2845754" y="1910932"/>
                </a:cubicBezTo>
                <a:cubicBezTo>
                  <a:pt x="2860822" y="1944376"/>
                  <a:pt x="2813389" y="1905358"/>
                  <a:pt x="2786878" y="1917162"/>
                </a:cubicBezTo>
                <a:cubicBezTo>
                  <a:pt x="2766803" y="1917398"/>
                  <a:pt x="2741628" y="1915886"/>
                  <a:pt x="2725298" y="1912340"/>
                </a:cubicBezTo>
                <a:cubicBezTo>
                  <a:pt x="2716680" y="1911427"/>
                  <a:pt x="2707572" y="1911972"/>
                  <a:pt x="2697754" y="1914863"/>
                </a:cubicBezTo>
                <a:cubicBezTo>
                  <a:pt x="2667185" y="1939014"/>
                  <a:pt x="2622149" y="1926211"/>
                  <a:pt x="2568063" y="1936283"/>
                </a:cubicBezTo>
                <a:cubicBezTo>
                  <a:pt x="2552625" y="1932001"/>
                  <a:pt x="2502682" y="1953378"/>
                  <a:pt x="2489784" y="1943720"/>
                </a:cubicBezTo>
                <a:cubicBezTo>
                  <a:pt x="2478524" y="1943155"/>
                  <a:pt x="2467418" y="1949411"/>
                  <a:pt x="2458978" y="1938095"/>
                </a:cubicBezTo>
                <a:cubicBezTo>
                  <a:pt x="2417552" y="1934639"/>
                  <a:pt x="2366376" y="1931293"/>
                  <a:pt x="2318712" y="1934474"/>
                </a:cubicBezTo>
                <a:cubicBezTo>
                  <a:pt x="2296029" y="1936526"/>
                  <a:pt x="2282069" y="1938434"/>
                  <a:pt x="2268709" y="1940521"/>
                </a:cubicBezTo>
                <a:lnTo>
                  <a:pt x="2264080" y="1941232"/>
                </a:lnTo>
                <a:lnTo>
                  <a:pt x="2254684" y="1943524"/>
                </a:lnTo>
                <a:lnTo>
                  <a:pt x="2252523" y="1943004"/>
                </a:lnTo>
                <a:lnTo>
                  <a:pt x="2173350" y="1929202"/>
                </a:lnTo>
                <a:lnTo>
                  <a:pt x="2155266" y="1920267"/>
                </a:lnTo>
                <a:lnTo>
                  <a:pt x="2091013" y="1914631"/>
                </a:lnTo>
                <a:cubicBezTo>
                  <a:pt x="2033357" y="1920614"/>
                  <a:pt x="2070513" y="1905065"/>
                  <a:pt x="2030712" y="1897690"/>
                </a:cubicBezTo>
                <a:cubicBezTo>
                  <a:pt x="1994539" y="1893055"/>
                  <a:pt x="1958569" y="1883188"/>
                  <a:pt x="1908838" y="1892222"/>
                </a:cubicBezTo>
                <a:cubicBezTo>
                  <a:pt x="1897236" y="1896147"/>
                  <a:pt x="1883338" y="1892415"/>
                  <a:pt x="1877796" y="1883887"/>
                </a:cubicBezTo>
                <a:cubicBezTo>
                  <a:pt x="1876842" y="1882419"/>
                  <a:pt x="1876177" y="1880863"/>
                  <a:pt x="1875824" y="1879265"/>
                </a:cubicBezTo>
                <a:cubicBezTo>
                  <a:pt x="1843474" y="1887199"/>
                  <a:pt x="1841511" y="1873818"/>
                  <a:pt x="1823048" y="1881064"/>
                </a:cubicBezTo>
                <a:cubicBezTo>
                  <a:pt x="1792640" y="1872164"/>
                  <a:pt x="1782358" y="1850450"/>
                  <a:pt x="1765736" y="1856578"/>
                </a:cubicBezTo>
                <a:cubicBezTo>
                  <a:pt x="1753024" y="1849107"/>
                  <a:pt x="1745932" y="1828316"/>
                  <a:pt x="1725669" y="1833744"/>
                </a:cubicBezTo>
                <a:cubicBezTo>
                  <a:pt x="1727428" y="1831405"/>
                  <a:pt x="1726953" y="1830157"/>
                  <a:pt x="1725216" y="1829447"/>
                </a:cubicBezTo>
                <a:lnTo>
                  <a:pt x="1721485" y="1828960"/>
                </a:lnTo>
                <a:lnTo>
                  <a:pt x="1717786" y="1832224"/>
                </a:lnTo>
                <a:cubicBezTo>
                  <a:pt x="1703445" y="1843277"/>
                  <a:pt x="1706547" y="1827935"/>
                  <a:pt x="1689907" y="1825425"/>
                </a:cubicBezTo>
                <a:cubicBezTo>
                  <a:pt x="1682338" y="1823445"/>
                  <a:pt x="1685181" y="1820226"/>
                  <a:pt x="1688093" y="1817391"/>
                </a:cubicBezTo>
                <a:lnTo>
                  <a:pt x="1496789" y="1805297"/>
                </a:lnTo>
                <a:cubicBezTo>
                  <a:pt x="1463551" y="1793913"/>
                  <a:pt x="1426345" y="1786892"/>
                  <a:pt x="1392839" y="1758649"/>
                </a:cubicBezTo>
                <a:cubicBezTo>
                  <a:pt x="1386461" y="1750573"/>
                  <a:pt x="1374031" y="1756918"/>
                  <a:pt x="1360872" y="1752441"/>
                </a:cubicBezTo>
                <a:cubicBezTo>
                  <a:pt x="1347711" y="1747963"/>
                  <a:pt x="1332751" y="1735898"/>
                  <a:pt x="1313885" y="1731785"/>
                </a:cubicBezTo>
                <a:cubicBezTo>
                  <a:pt x="1281989" y="1726305"/>
                  <a:pt x="1256405" y="1739744"/>
                  <a:pt x="1247665" y="1727765"/>
                </a:cubicBezTo>
                <a:cubicBezTo>
                  <a:pt x="1231363" y="1728538"/>
                  <a:pt x="1209120" y="1742556"/>
                  <a:pt x="1196850" y="1729622"/>
                </a:cubicBezTo>
                <a:cubicBezTo>
                  <a:pt x="1195195" y="1740224"/>
                  <a:pt x="1178147" y="1721561"/>
                  <a:pt x="1168728" y="1728550"/>
                </a:cubicBezTo>
                <a:cubicBezTo>
                  <a:pt x="1152073" y="1727193"/>
                  <a:pt x="1122804" y="1725926"/>
                  <a:pt x="1096918" y="1721485"/>
                </a:cubicBezTo>
                <a:lnTo>
                  <a:pt x="1094082" y="1720113"/>
                </a:lnTo>
                <a:lnTo>
                  <a:pt x="1040782" y="1721762"/>
                </a:lnTo>
                <a:cubicBezTo>
                  <a:pt x="987172" y="1722352"/>
                  <a:pt x="1023272" y="1708707"/>
                  <a:pt x="955980" y="1719289"/>
                </a:cubicBezTo>
                <a:cubicBezTo>
                  <a:pt x="948995" y="1714208"/>
                  <a:pt x="940521" y="1713816"/>
                  <a:pt x="926108" y="1715917"/>
                </a:cubicBezTo>
                <a:cubicBezTo>
                  <a:pt x="900077" y="1715834"/>
                  <a:pt x="902688" y="1703436"/>
                  <a:pt x="876049" y="1710422"/>
                </a:cubicBezTo>
                <a:cubicBezTo>
                  <a:pt x="881084" y="1703830"/>
                  <a:pt x="826830" y="1706893"/>
                  <a:pt x="839194" y="1700176"/>
                </a:cubicBezTo>
                <a:cubicBezTo>
                  <a:pt x="822548" y="1693764"/>
                  <a:pt x="813674" y="1703628"/>
                  <a:pt x="797112" y="1698014"/>
                </a:cubicBezTo>
                <a:cubicBezTo>
                  <a:pt x="778195" y="1696418"/>
                  <a:pt x="807647" y="1705364"/>
                  <a:pt x="786610" y="1705455"/>
                </a:cubicBezTo>
                <a:cubicBezTo>
                  <a:pt x="761170" y="1704357"/>
                  <a:pt x="760599" y="1716610"/>
                  <a:pt x="741833" y="1700566"/>
                </a:cubicBezTo>
                <a:lnTo>
                  <a:pt x="673985" y="1692278"/>
                </a:lnTo>
                <a:cubicBezTo>
                  <a:pt x="658515" y="1695829"/>
                  <a:pt x="646395" y="1693620"/>
                  <a:pt x="634665" y="1689550"/>
                </a:cubicBezTo>
                <a:cubicBezTo>
                  <a:pt x="599149" y="1689690"/>
                  <a:pt x="567176" y="1683160"/>
                  <a:pt x="527471" y="1679869"/>
                </a:cubicBezTo>
                <a:cubicBezTo>
                  <a:pt x="484099" y="1683240"/>
                  <a:pt x="462693" y="1671949"/>
                  <a:pt x="420260" y="1668475"/>
                </a:cubicBezTo>
                <a:cubicBezTo>
                  <a:pt x="377482" y="1677390"/>
                  <a:pt x="393500" y="1652730"/>
                  <a:pt x="357630" y="1652142"/>
                </a:cubicBezTo>
                <a:cubicBezTo>
                  <a:pt x="298692" y="1659518"/>
                  <a:pt x="359631" y="1643849"/>
                  <a:pt x="269407" y="1643812"/>
                </a:cubicBezTo>
                <a:cubicBezTo>
                  <a:pt x="264204" y="1645215"/>
                  <a:pt x="253436" y="1643159"/>
                  <a:pt x="254769" y="1641013"/>
                </a:cubicBezTo>
                <a:cubicBezTo>
                  <a:pt x="234996" y="1641090"/>
                  <a:pt x="179093" y="1626583"/>
                  <a:pt x="150763" y="1628143"/>
                </a:cubicBezTo>
                <a:cubicBezTo>
                  <a:pt x="96232" y="1619954"/>
                  <a:pt x="68845" y="1629422"/>
                  <a:pt x="29133" y="1626172"/>
                </a:cubicBezTo>
                <a:lnTo>
                  <a:pt x="0" y="1619589"/>
                </a:lnTo>
                <a:close/>
              </a:path>
            </a:pathLst>
          </a:custGeom>
          <a:solidFill>
            <a:srgbClr val="82766A">
              <a:alpha val="14509"/>
            </a:srgbClr>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905" name="Google Shape;905;p49"/>
          <p:cNvSpPr txBox="1">
            <a:spLocks noGrp="1"/>
          </p:cNvSpPr>
          <p:nvPr>
            <p:ph type="title"/>
          </p:nvPr>
        </p:nvSpPr>
        <p:spPr>
          <a:xfrm>
            <a:off x="1366451" y="815666"/>
            <a:ext cx="17371199" cy="1347863"/>
          </a:xfrm>
          <a:prstGeom prst="rect">
            <a:avLst/>
          </a:prstGeom>
          <a:noFill/>
          <a:ln>
            <a:noFill/>
          </a:ln>
        </p:spPr>
        <p:txBody>
          <a:bodyPr spcFirstLastPara="1" wrap="square" lIns="150756" tIns="75357" rIns="150756" bIns="75357"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lvl="0" indent="0" algn="ctr" rtl="0">
              <a:lnSpc>
                <a:spcPct val="90000"/>
              </a:lnSpc>
              <a:spcBef>
                <a:spcPts val="0"/>
              </a:spcBef>
              <a:spcAft>
                <a:spcPts val="0"/>
              </a:spcAft>
              <a:buClr>
                <a:schemeClr val="dk1"/>
              </a:buClr>
              <a:buSzPts val="3600"/>
              <a:buFont typeface="Calibri"/>
              <a:buNone/>
            </a:pPr>
            <a:r>
              <a:rPr lang="en-US" sz="5936">
                <a:solidFill>
                  <a:schemeClr val="dk1"/>
                </a:solidFill>
                <a:latin typeface="Calibri"/>
                <a:ea typeface="Calibri"/>
                <a:cs typeface="Calibri"/>
                <a:sym typeface="Calibri"/>
              </a:rPr>
              <a:t>We need to compete with the next tier</a:t>
            </a:r>
            <a:endParaRPr/>
          </a:p>
        </p:txBody>
      </p:sp>
      <p:pic>
        <p:nvPicPr>
          <p:cNvPr id="906" name="Google Shape;906;p49"/>
          <p:cNvPicPr preferRelativeResize="0">
            <a:picLocks noGrp="1"/>
          </p:cNvPicPr>
          <p:nvPr>
            <p:ph type="body" idx="1"/>
          </p:nvPr>
        </p:nvPicPr>
        <p:blipFill rotWithShape="1">
          <a:blip r:embed="rId3">
            <a:alphaModFix/>
          </a:blip>
          <a:srcRect/>
          <a:stretch/>
        </p:blipFill>
        <p:spPr>
          <a:xfrm>
            <a:off x="1940230" y="4251279"/>
            <a:ext cx="8504771" cy="4905826"/>
          </a:xfrm>
          <a:prstGeom prst="rect">
            <a:avLst/>
          </a:prstGeom>
          <a:noFill/>
          <a:ln>
            <a:noFill/>
          </a:ln>
        </p:spPr>
      </p:pic>
      <p:pic>
        <p:nvPicPr>
          <p:cNvPr id="907" name="Google Shape;907;p49"/>
          <p:cNvPicPr preferRelativeResize="0"/>
          <p:nvPr/>
        </p:nvPicPr>
        <p:blipFill rotWithShape="1">
          <a:blip r:embed="rId4">
            <a:alphaModFix/>
          </a:blip>
          <a:srcRect/>
          <a:stretch/>
        </p:blipFill>
        <p:spPr>
          <a:xfrm>
            <a:off x="10192667" y="4251280"/>
            <a:ext cx="8544983" cy="4564026"/>
          </a:xfrm>
          <a:prstGeom prst="rect">
            <a:avLst/>
          </a:prstGeom>
          <a:noFill/>
          <a:ln>
            <a:noFill/>
          </a:ln>
        </p:spPr>
      </p:pic>
      <p:sp>
        <p:nvSpPr>
          <p:cNvPr id="908" name="Google Shape;908;p49"/>
          <p:cNvSpPr txBox="1"/>
          <p:nvPr/>
        </p:nvSpPr>
        <p:spPr>
          <a:xfrm>
            <a:off x="1940228" y="3767746"/>
            <a:ext cx="1076346" cy="609013"/>
          </a:xfrm>
          <a:prstGeom prst="rect">
            <a:avLst/>
          </a:prstGeom>
          <a:noFill/>
          <a:ln>
            <a:noFill/>
          </a:ln>
        </p:spPr>
        <p:txBody>
          <a:bodyPr spcFirstLastPara="1" wrap="square" lIns="150756" tIns="75357" rIns="150756" bIns="7535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r>
              <a:rPr lang="en-US" sz="2968" b="0" i="0" u="none" strike="noStrike" cap="none">
                <a:solidFill>
                  <a:schemeClr val="dk1"/>
                </a:solidFill>
                <a:latin typeface="Calibri"/>
                <a:ea typeface="Calibri"/>
                <a:cs typeface="Calibri"/>
                <a:sym typeface="Calibri"/>
              </a:rPr>
              <a:t>2020</a:t>
            </a:r>
            <a:endParaRPr sz="2309" b="0" i="0" u="none" strike="noStrike" cap="none">
              <a:solidFill>
                <a:srgbClr val="000000"/>
              </a:solidFill>
              <a:latin typeface="Arial"/>
              <a:ea typeface="Arial"/>
              <a:cs typeface="Arial"/>
              <a:sym typeface="Arial"/>
            </a:endParaRPr>
          </a:p>
        </p:txBody>
      </p:sp>
      <p:sp>
        <p:nvSpPr>
          <p:cNvPr id="909" name="Google Shape;909;p49"/>
          <p:cNvSpPr txBox="1"/>
          <p:nvPr/>
        </p:nvSpPr>
        <p:spPr>
          <a:xfrm>
            <a:off x="10192666" y="3803563"/>
            <a:ext cx="1076346" cy="609013"/>
          </a:xfrm>
          <a:prstGeom prst="rect">
            <a:avLst/>
          </a:prstGeom>
          <a:noFill/>
          <a:ln>
            <a:noFill/>
          </a:ln>
        </p:spPr>
        <p:txBody>
          <a:bodyPr spcFirstLastPara="1" wrap="square" lIns="150756" tIns="75357" rIns="150756" bIns="7535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r>
              <a:rPr lang="en-US" sz="2968" b="0" i="0" u="none" strike="noStrike" cap="none">
                <a:solidFill>
                  <a:schemeClr val="dk1"/>
                </a:solidFill>
                <a:latin typeface="Calibri"/>
                <a:ea typeface="Calibri"/>
                <a:cs typeface="Calibri"/>
                <a:sym typeface="Calibri"/>
              </a:rPr>
              <a:t>2021</a:t>
            </a:r>
            <a:endParaRPr sz="2309"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7162702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3"/>
        <p:cNvGrpSpPr/>
        <p:nvPr/>
      </p:nvGrpSpPr>
      <p:grpSpPr>
        <a:xfrm>
          <a:off x="0" y="0"/>
          <a:ext cx="0" cy="0"/>
          <a:chOff x="0" y="0"/>
          <a:chExt cx="0" cy="0"/>
        </a:xfrm>
      </p:grpSpPr>
      <p:sp>
        <p:nvSpPr>
          <p:cNvPr id="914" name="Google Shape;914;p50"/>
          <p:cNvSpPr/>
          <p:nvPr/>
        </p:nvSpPr>
        <p:spPr>
          <a:xfrm>
            <a:off x="0" y="397"/>
            <a:ext cx="20104100" cy="11308556"/>
          </a:xfrm>
          <a:prstGeom prst="rect">
            <a:avLst/>
          </a:prstGeom>
          <a:solidFill>
            <a:schemeClr val="lt1"/>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915" name="Google Shape;915;p50"/>
          <p:cNvSpPr/>
          <p:nvPr/>
        </p:nvSpPr>
        <p:spPr>
          <a:xfrm>
            <a:off x="3" y="397"/>
            <a:ext cx="20104098" cy="3435615"/>
          </a:xfrm>
          <a:custGeom>
            <a:avLst/>
            <a:gdLst/>
            <a:ahLst/>
            <a:cxnLst/>
            <a:rect l="l" t="t" r="r" b="b"/>
            <a:pathLst>
              <a:path w="12191999" h="2083506" extrusionOk="0">
                <a:moveTo>
                  <a:pt x="0" y="0"/>
                </a:moveTo>
                <a:lnTo>
                  <a:pt x="9429748" y="0"/>
                </a:lnTo>
                <a:lnTo>
                  <a:pt x="9429748" y="1"/>
                </a:lnTo>
                <a:lnTo>
                  <a:pt x="12191999" y="1"/>
                </a:lnTo>
                <a:lnTo>
                  <a:pt x="12191999" y="1164372"/>
                </a:lnTo>
                <a:lnTo>
                  <a:pt x="12147852" y="1163783"/>
                </a:lnTo>
                <a:cubicBezTo>
                  <a:pt x="12063101" y="1189107"/>
                  <a:pt x="12045020" y="1156925"/>
                  <a:pt x="11993604" y="1153496"/>
                </a:cubicBezTo>
                <a:cubicBezTo>
                  <a:pt x="11954216" y="1165241"/>
                  <a:pt x="11911195" y="1167350"/>
                  <a:pt x="11865319" y="1176624"/>
                </a:cubicBezTo>
                <a:cubicBezTo>
                  <a:pt x="11822513" y="1184682"/>
                  <a:pt x="11766915" y="1201558"/>
                  <a:pt x="11718353" y="1209136"/>
                </a:cubicBezTo>
                <a:cubicBezTo>
                  <a:pt x="11675379" y="1217463"/>
                  <a:pt x="11638007" y="1216639"/>
                  <a:pt x="11609067" y="1218512"/>
                </a:cubicBezTo>
                <a:cubicBezTo>
                  <a:pt x="11597582" y="1221322"/>
                  <a:pt x="11554280" y="1243577"/>
                  <a:pt x="11545958" y="1240430"/>
                </a:cubicBezTo>
                <a:lnTo>
                  <a:pt x="11445770" y="1225780"/>
                </a:lnTo>
                <a:cubicBezTo>
                  <a:pt x="11425543" y="1230782"/>
                  <a:pt x="11413740" y="1222096"/>
                  <a:pt x="11398842" y="1227250"/>
                </a:cubicBezTo>
                <a:cubicBezTo>
                  <a:pt x="11367060" y="1233093"/>
                  <a:pt x="11269285" y="1263712"/>
                  <a:pt x="11240093" y="1266797"/>
                </a:cubicBezTo>
                <a:cubicBezTo>
                  <a:pt x="11197297" y="1273685"/>
                  <a:pt x="11181311" y="1272682"/>
                  <a:pt x="11141364" y="1288059"/>
                </a:cubicBezTo>
                <a:cubicBezTo>
                  <a:pt x="11099891" y="1305386"/>
                  <a:pt x="11051533" y="1319157"/>
                  <a:pt x="11015396" y="1353104"/>
                </a:cubicBezTo>
                <a:cubicBezTo>
                  <a:pt x="11009424" y="1362217"/>
                  <a:pt x="10992328" y="1361966"/>
                  <a:pt x="10973905" y="1365109"/>
                </a:cubicBezTo>
                <a:cubicBezTo>
                  <a:pt x="10955482" y="1368254"/>
                  <a:pt x="10907369" y="1372817"/>
                  <a:pt x="10904858" y="1371966"/>
                </a:cubicBezTo>
                <a:cubicBezTo>
                  <a:pt x="10880521" y="1379494"/>
                  <a:pt x="10873670" y="1399734"/>
                  <a:pt x="10827883" y="1410270"/>
                </a:cubicBezTo>
                <a:cubicBezTo>
                  <a:pt x="10790248" y="1415655"/>
                  <a:pt x="10724899" y="1420726"/>
                  <a:pt x="10690996" y="1426394"/>
                </a:cubicBezTo>
                <a:cubicBezTo>
                  <a:pt x="10676463" y="1423331"/>
                  <a:pt x="10634514" y="1436908"/>
                  <a:pt x="10624461" y="1444283"/>
                </a:cubicBezTo>
                <a:cubicBezTo>
                  <a:pt x="10601952" y="1468442"/>
                  <a:pt x="10536224" y="1460228"/>
                  <a:pt x="10517208" y="1478947"/>
                </a:cubicBezTo>
                <a:cubicBezTo>
                  <a:pt x="10509508" y="1482271"/>
                  <a:pt x="10505833" y="1468818"/>
                  <a:pt x="10497937" y="1469831"/>
                </a:cubicBezTo>
                <a:lnTo>
                  <a:pt x="10471201" y="1486037"/>
                </a:lnTo>
                <a:lnTo>
                  <a:pt x="10448263" y="1478223"/>
                </a:lnTo>
                <a:lnTo>
                  <a:pt x="10388089" y="1507175"/>
                </a:lnTo>
                <a:cubicBezTo>
                  <a:pt x="10350285" y="1513081"/>
                  <a:pt x="10383281" y="1526586"/>
                  <a:pt x="10333720" y="1515848"/>
                </a:cubicBezTo>
                <a:cubicBezTo>
                  <a:pt x="10286428" y="1526223"/>
                  <a:pt x="10174884" y="1550019"/>
                  <a:pt x="10104338" y="1569424"/>
                </a:cubicBezTo>
                <a:cubicBezTo>
                  <a:pt x="10066963" y="1581564"/>
                  <a:pt x="9967395" y="1605712"/>
                  <a:pt x="9910445" y="1632275"/>
                </a:cubicBezTo>
                <a:cubicBezTo>
                  <a:pt x="9856131" y="1644130"/>
                  <a:pt x="9831118" y="1689967"/>
                  <a:pt x="9770872" y="1688088"/>
                </a:cubicBezTo>
                <a:cubicBezTo>
                  <a:pt x="9769882" y="1691843"/>
                  <a:pt x="9737016" y="1697044"/>
                  <a:pt x="9733849" y="1700034"/>
                </a:cubicBezTo>
                <a:lnTo>
                  <a:pt x="9703714" y="1730093"/>
                </a:lnTo>
                <a:lnTo>
                  <a:pt x="9698351" y="1730377"/>
                </a:lnTo>
                <a:lnTo>
                  <a:pt x="9632895" y="1736363"/>
                </a:lnTo>
                <a:lnTo>
                  <a:pt x="9569107" y="1741010"/>
                </a:lnTo>
                <a:cubicBezTo>
                  <a:pt x="9558961" y="1745882"/>
                  <a:pt x="9548028" y="1750646"/>
                  <a:pt x="9536451" y="1755120"/>
                </a:cubicBezTo>
                <a:lnTo>
                  <a:pt x="9529385" y="1757515"/>
                </a:lnTo>
                <a:lnTo>
                  <a:pt x="9498527" y="1753117"/>
                </a:lnTo>
                <a:lnTo>
                  <a:pt x="9436642" y="1755478"/>
                </a:lnTo>
                <a:lnTo>
                  <a:pt x="9429748" y="1756317"/>
                </a:lnTo>
                <a:lnTo>
                  <a:pt x="9429748" y="1768745"/>
                </a:lnTo>
                <a:lnTo>
                  <a:pt x="9425802" y="1769273"/>
                </a:lnTo>
                <a:cubicBezTo>
                  <a:pt x="9390751" y="1773262"/>
                  <a:pt x="9371406" y="1773457"/>
                  <a:pt x="9349763" y="1776107"/>
                </a:cubicBezTo>
                <a:cubicBezTo>
                  <a:pt x="9314721" y="1782260"/>
                  <a:pt x="9277650" y="1796217"/>
                  <a:pt x="9256503" y="1800699"/>
                </a:cubicBezTo>
                <a:lnTo>
                  <a:pt x="9222873" y="1803003"/>
                </a:lnTo>
                <a:lnTo>
                  <a:pt x="9224095" y="1807355"/>
                </a:lnTo>
                <a:lnTo>
                  <a:pt x="9211603" y="1807675"/>
                </a:lnTo>
                <a:lnTo>
                  <a:pt x="9183719" y="1807781"/>
                </a:lnTo>
                <a:cubicBezTo>
                  <a:pt x="9166319" y="1808439"/>
                  <a:pt x="9117935" y="1807396"/>
                  <a:pt x="9100221" y="1808989"/>
                </a:cubicBezTo>
                <a:cubicBezTo>
                  <a:pt x="9095111" y="1813630"/>
                  <a:pt x="9087224" y="1816160"/>
                  <a:pt x="9077439" y="1817333"/>
                </a:cubicBezTo>
                <a:lnTo>
                  <a:pt x="9055889" y="1817464"/>
                </a:lnTo>
                <a:lnTo>
                  <a:pt x="8930912" y="1828648"/>
                </a:lnTo>
                <a:lnTo>
                  <a:pt x="8913729" y="1829483"/>
                </a:lnTo>
                <a:lnTo>
                  <a:pt x="8904423" y="1833234"/>
                </a:lnTo>
                <a:cubicBezTo>
                  <a:pt x="8897319" y="1833982"/>
                  <a:pt x="8876911" y="1833498"/>
                  <a:pt x="8871099" y="1833979"/>
                </a:cubicBezTo>
                <a:lnTo>
                  <a:pt x="8869557" y="1836113"/>
                </a:lnTo>
                <a:cubicBezTo>
                  <a:pt x="8851043" y="1839524"/>
                  <a:pt x="8781405" y="1850882"/>
                  <a:pt x="8760021" y="1854442"/>
                </a:cubicBezTo>
                <a:cubicBezTo>
                  <a:pt x="8755749" y="1851161"/>
                  <a:pt x="8746183" y="1856343"/>
                  <a:pt x="8741254" y="1857469"/>
                </a:cubicBezTo>
                <a:cubicBezTo>
                  <a:pt x="8740491" y="1855259"/>
                  <a:pt x="8728559" y="1854585"/>
                  <a:pt x="8725039" y="1856552"/>
                </a:cubicBezTo>
                <a:cubicBezTo>
                  <a:pt x="8641157" y="1867333"/>
                  <a:pt x="8683145" y="1845054"/>
                  <a:pt x="8635265" y="1859168"/>
                </a:cubicBezTo>
                <a:cubicBezTo>
                  <a:pt x="8626795" y="1860103"/>
                  <a:pt x="8619931" y="1859212"/>
                  <a:pt x="8613911" y="1857561"/>
                </a:cubicBezTo>
                <a:lnTo>
                  <a:pt x="8604931" y="1854170"/>
                </a:lnTo>
                <a:lnTo>
                  <a:pt x="8570171" y="1860579"/>
                </a:lnTo>
                <a:cubicBezTo>
                  <a:pt x="8553049" y="1862813"/>
                  <a:pt x="8535028" y="1864294"/>
                  <a:pt x="8516537" y="1864971"/>
                </a:cubicBezTo>
                <a:cubicBezTo>
                  <a:pt x="8512388" y="1860455"/>
                  <a:pt x="8497874" y="1866870"/>
                  <a:pt x="8491046" y="1868141"/>
                </a:cubicBezTo>
                <a:cubicBezTo>
                  <a:pt x="8490975" y="1865191"/>
                  <a:pt x="8475847" y="1863778"/>
                  <a:pt x="8470478" y="1866216"/>
                </a:cubicBezTo>
                <a:cubicBezTo>
                  <a:pt x="8357654" y="1876758"/>
                  <a:pt x="8421139" y="1849210"/>
                  <a:pt x="8353433" y="1865729"/>
                </a:cubicBezTo>
                <a:lnTo>
                  <a:pt x="8347675" y="1865075"/>
                </a:lnTo>
                <a:lnTo>
                  <a:pt x="8343939" y="1865677"/>
                </a:lnTo>
                <a:cubicBezTo>
                  <a:pt x="8309852" y="1870841"/>
                  <a:pt x="8272587" y="1875809"/>
                  <a:pt x="8221566" y="1881148"/>
                </a:cubicBezTo>
                <a:cubicBezTo>
                  <a:pt x="8158043" y="1892960"/>
                  <a:pt x="8095547" y="1914042"/>
                  <a:pt x="8066095" y="1919902"/>
                </a:cubicBezTo>
                <a:cubicBezTo>
                  <a:pt x="8058949" y="1919234"/>
                  <a:pt x="8051921" y="1917862"/>
                  <a:pt x="8044849" y="1916308"/>
                </a:cubicBezTo>
                <a:lnTo>
                  <a:pt x="8041142" y="1915506"/>
                </a:lnTo>
                <a:lnTo>
                  <a:pt x="8022159" y="1911521"/>
                </a:lnTo>
                <a:lnTo>
                  <a:pt x="7944932" y="1917265"/>
                </a:lnTo>
                <a:lnTo>
                  <a:pt x="7879011" y="1928570"/>
                </a:lnTo>
                <a:lnTo>
                  <a:pt x="7865529" y="1934399"/>
                </a:lnTo>
                <a:lnTo>
                  <a:pt x="7774801" y="1947969"/>
                </a:lnTo>
                <a:lnTo>
                  <a:pt x="7748398" y="1955982"/>
                </a:lnTo>
                <a:lnTo>
                  <a:pt x="7740684" y="1955717"/>
                </a:lnTo>
                <a:cubicBezTo>
                  <a:pt x="7728362" y="1958584"/>
                  <a:pt x="7714099" y="1968442"/>
                  <a:pt x="7712976" y="1960442"/>
                </a:cubicBezTo>
                <a:lnTo>
                  <a:pt x="7699956" y="1966104"/>
                </a:lnTo>
                <a:lnTo>
                  <a:pt x="7684158" y="1962927"/>
                </a:lnTo>
                <a:cubicBezTo>
                  <a:pt x="7674684" y="1962643"/>
                  <a:pt x="7652105" y="1963177"/>
                  <a:pt x="7643109" y="1964400"/>
                </a:cubicBezTo>
                <a:lnTo>
                  <a:pt x="7630180" y="1970266"/>
                </a:lnTo>
                <a:lnTo>
                  <a:pt x="7609131" y="1971774"/>
                </a:lnTo>
                <a:cubicBezTo>
                  <a:pt x="7596694" y="1971644"/>
                  <a:pt x="7570258" y="1969757"/>
                  <a:pt x="7555555" y="1969491"/>
                </a:cubicBezTo>
                <a:cubicBezTo>
                  <a:pt x="7541460" y="1966540"/>
                  <a:pt x="7530571" y="1964848"/>
                  <a:pt x="7520919" y="1970177"/>
                </a:cubicBezTo>
                <a:cubicBezTo>
                  <a:pt x="7500295" y="1966884"/>
                  <a:pt x="7480780" y="1949401"/>
                  <a:pt x="7456258" y="1960468"/>
                </a:cubicBezTo>
                <a:cubicBezTo>
                  <a:pt x="7434946" y="1957506"/>
                  <a:pt x="7435772" y="1952500"/>
                  <a:pt x="7393047" y="1952408"/>
                </a:cubicBezTo>
                <a:cubicBezTo>
                  <a:pt x="7356520" y="1952860"/>
                  <a:pt x="7236307" y="1958626"/>
                  <a:pt x="7199912" y="1959913"/>
                </a:cubicBezTo>
                <a:cubicBezTo>
                  <a:pt x="7176501" y="1959942"/>
                  <a:pt x="7160098" y="1958343"/>
                  <a:pt x="7146774" y="1956641"/>
                </a:cubicBezTo>
                <a:lnTo>
                  <a:pt x="7122244" y="1953891"/>
                </a:lnTo>
                <a:lnTo>
                  <a:pt x="7032241" y="1962723"/>
                </a:lnTo>
                <a:cubicBezTo>
                  <a:pt x="6997214" y="1965198"/>
                  <a:pt x="6963725" y="1968396"/>
                  <a:pt x="6941492" y="1976868"/>
                </a:cubicBezTo>
                <a:cubicBezTo>
                  <a:pt x="6947015" y="1970398"/>
                  <a:pt x="6923088" y="1965379"/>
                  <a:pt x="6906514" y="1968589"/>
                </a:cubicBezTo>
                <a:cubicBezTo>
                  <a:pt x="6925890" y="1943204"/>
                  <a:pt x="6840983" y="1991464"/>
                  <a:pt x="6826395" y="1974141"/>
                </a:cubicBezTo>
                <a:cubicBezTo>
                  <a:pt x="6825676" y="1990223"/>
                  <a:pt x="6751393" y="2017492"/>
                  <a:pt x="6716431" y="2004297"/>
                </a:cubicBezTo>
                <a:cubicBezTo>
                  <a:pt x="6663167" y="2007518"/>
                  <a:pt x="6625450" y="2020811"/>
                  <a:pt x="6569607" y="2015496"/>
                </a:cubicBezTo>
                <a:cubicBezTo>
                  <a:pt x="6567874" y="2017648"/>
                  <a:pt x="6565034" y="2019449"/>
                  <a:pt x="6561430" y="2020996"/>
                </a:cubicBezTo>
                <a:lnTo>
                  <a:pt x="6549371" y="2024747"/>
                </a:lnTo>
                <a:lnTo>
                  <a:pt x="6547040" y="2024474"/>
                </a:lnTo>
                <a:cubicBezTo>
                  <a:pt x="6537882" y="2024425"/>
                  <a:pt x="6533193" y="2025332"/>
                  <a:pt x="6530482" y="2026659"/>
                </a:cubicBezTo>
                <a:lnTo>
                  <a:pt x="6528565" y="2028600"/>
                </a:lnTo>
                <a:lnTo>
                  <a:pt x="6517741" y="2030558"/>
                </a:lnTo>
                <a:lnTo>
                  <a:pt x="6497855" y="2035650"/>
                </a:lnTo>
                <a:lnTo>
                  <a:pt x="6492785" y="2035444"/>
                </a:lnTo>
                <a:lnTo>
                  <a:pt x="6460692" y="2041321"/>
                </a:lnTo>
                <a:lnTo>
                  <a:pt x="6459609" y="2040851"/>
                </a:lnTo>
                <a:cubicBezTo>
                  <a:pt x="6456451" y="2039933"/>
                  <a:pt x="6452734" y="2039508"/>
                  <a:pt x="6447765" y="2040102"/>
                </a:cubicBezTo>
                <a:cubicBezTo>
                  <a:pt x="6446007" y="2031126"/>
                  <a:pt x="6441093" y="2037380"/>
                  <a:pt x="6426590" y="2039928"/>
                </a:cubicBezTo>
                <a:cubicBezTo>
                  <a:pt x="6423606" y="2033241"/>
                  <a:pt x="6413230" y="2032925"/>
                  <a:pt x="6401693" y="2033537"/>
                </a:cubicBezTo>
                <a:lnTo>
                  <a:pt x="6387141" y="2033161"/>
                </a:lnTo>
                <a:lnTo>
                  <a:pt x="6357846" y="2036782"/>
                </a:lnTo>
                <a:lnTo>
                  <a:pt x="6342914" y="2037585"/>
                </a:lnTo>
                <a:lnTo>
                  <a:pt x="6336300" y="2038781"/>
                </a:lnTo>
                <a:lnTo>
                  <a:pt x="6317178" y="2038968"/>
                </a:lnTo>
                <a:lnTo>
                  <a:pt x="6161427" y="2047338"/>
                </a:lnTo>
                <a:cubicBezTo>
                  <a:pt x="6147824" y="2057658"/>
                  <a:pt x="6118908" y="2077615"/>
                  <a:pt x="6097339" y="2082438"/>
                </a:cubicBezTo>
                <a:cubicBezTo>
                  <a:pt x="6090149" y="2084046"/>
                  <a:pt x="6083776" y="2083972"/>
                  <a:pt x="6079059" y="2081299"/>
                </a:cubicBezTo>
                <a:cubicBezTo>
                  <a:pt x="6063900" y="2082334"/>
                  <a:pt x="6011621" y="2084537"/>
                  <a:pt x="5998439" y="2070958"/>
                </a:cubicBezTo>
                <a:cubicBezTo>
                  <a:pt x="5976443" y="2071759"/>
                  <a:pt x="5925514" y="2069780"/>
                  <a:pt x="5904290" y="2070255"/>
                </a:cubicBezTo>
                <a:cubicBezTo>
                  <a:pt x="5871515" y="2066244"/>
                  <a:pt x="5843986" y="2088249"/>
                  <a:pt x="5814867" y="2079032"/>
                </a:cubicBezTo>
                <a:cubicBezTo>
                  <a:pt x="5792003" y="2070559"/>
                  <a:pt x="5750009" y="2076273"/>
                  <a:pt x="5725743" y="2070558"/>
                </a:cubicBezTo>
                <a:cubicBezTo>
                  <a:pt x="5716432" y="2058355"/>
                  <a:pt x="5667424" y="2047322"/>
                  <a:pt x="5650546" y="2052412"/>
                </a:cubicBezTo>
                <a:cubicBezTo>
                  <a:pt x="5614627" y="2046084"/>
                  <a:pt x="5608108" y="2028306"/>
                  <a:pt x="5581284" y="2023175"/>
                </a:cubicBezTo>
                <a:lnTo>
                  <a:pt x="5572593" y="2018391"/>
                </a:lnTo>
                <a:lnTo>
                  <a:pt x="5548580" y="2016951"/>
                </a:lnTo>
                <a:cubicBezTo>
                  <a:pt x="5523726" y="2017783"/>
                  <a:pt x="5498337" y="2019663"/>
                  <a:pt x="5471173" y="2018786"/>
                </a:cubicBezTo>
                <a:cubicBezTo>
                  <a:pt x="5447687" y="2003020"/>
                  <a:pt x="5353807" y="2022324"/>
                  <a:pt x="5340320" y="2037611"/>
                </a:cubicBezTo>
                <a:cubicBezTo>
                  <a:pt x="5340015" y="2024215"/>
                  <a:pt x="5271937" y="2042455"/>
                  <a:pt x="5254376" y="2042928"/>
                </a:cubicBezTo>
                <a:cubicBezTo>
                  <a:pt x="5248522" y="2043086"/>
                  <a:pt x="5248281" y="2041270"/>
                  <a:pt x="5258035" y="2035649"/>
                </a:cubicBezTo>
                <a:cubicBezTo>
                  <a:pt x="5239374" y="2037214"/>
                  <a:pt x="5220112" y="2030252"/>
                  <a:pt x="5230622" y="2024576"/>
                </a:cubicBezTo>
                <a:cubicBezTo>
                  <a:pt x="5173932" y="2036724"/>
                  <a:pt x="5090262" y="2024645"/>
                  <a:pt x="5026203" y="2030162"/>
                </a:cubicBezTo>
                <a:cubicBezTo>
                  <a:pt x="4991280" y="2016814"/>
                  <a:pt x="5010212" y="2029164"/>
                  <a:pt x="4973988" y="2026668"/>
                </a:cubicBezTo>
                <a:cubicBezTo>
                  <a:pt x="4983896" y="2038955"/>
                  <a:pt x="4930012" y="2019774"/>
                  <a:pt x="4928030" y="2033642"/>
                </a:cubicBezTo>
                <a:cubicBezTo>
                  <a:pt x="4921501" y="2032748"/>
                  <a:pt x="4915238" y="2031445"/>
                  <a:pt x="4908970" y="2030033"/>
                </a:cubicBezTo>
                <a:lnTo>
                  <a:pt x="4905679" y="2029300"/>
                </a:lnTo>
                <a:lnTo>
                  <a:pt x="4892525" y="2028768"/>
                </a:lnTo>
                <a:lnTo>
                  <a:pt x="4888818" y="2025619"/>
                </a:lnTo>
                <a:lnTo>
                  <a:pt x="4869018" y="2022668"/>
                </a:lnTo>
                <a:cubicBezTo>
                  <a:pt x="4861602" y="2022028"/>
                  <a:pt x="4853622" y="2021880"/>
                  <a:pt x="4844804" y="2022527"/>
                </a:cubicBezTo>
                <a:cubicBezTo>
                  <a:pt x="4823110" y="2028022"/>
                  <a:pt x="4789330" y="2021287"/>
                  <a:pt x="4758778" y="2021694"/>
                </a:cubicBezTo>
                <a:lnTo>
                  <a:pt x="4744748" y="2023396"/>
                </a:lnTo>
                <a:lnTo>
                  <a:pt x="4698956" y="2020558"/>
                </a:lnTo>
                <a:cubicBezTo>
                  <a:pt x="4685921" y="2020008"/>
                  <a:pt x="4672392" y="2019718"/>
                  <a:pt x="4658147" y="2019920"/>
                </a:cubicBezTo>
                <a:lnTo>
                  <a:pt x="4631706" y="2021274"/>
                </a:lnTo>
                <a:lnTo>
                  <a:pt x="4624776" y="2020152"/>
                </a:lnTo>
                <a:cubicBezTo>
                  <a:pt x="4612703" y="2020277"/>
                  <a:pt x="4596727" y="2024226"/>
                  <a:pt x="4598150" y="2019429"/>
                </a:cubicBezTo>
                <a:lnTo>
                  <a:pt x="4584588" y="2021092"/>
                </a:lnTo>
                <a:lnTo>
                  <a:pt x="4571203" y="2017263"/>
                </a:lnTo>
                <a:cubicBezTo>
                  <a:pt x="4569736" y="2016374"/>
                  <a:pt x="4568633" y="2015427"/>
                  <a:pt x="4567930" y="2014458"/>
                </a:cubicBezTo>
                <a:lnTo>
                  <a:pt x="4548984" y="2015717"/>
                </a:lnTo>
                <a:lnTo>
                  <a:pt x="4533451" y="2012976"/>
                </a:lnTo>
                <a:lnTo>
                  <a:pt x="4519910" y="2014768"/>
                </a:lnTo>
                <a:lnTo>
                  <a:pt x="4514290" y="2014364"/>
                </a:lnTo>
                <a:lnTo>
                  <a:pt x="4500320" y="2013007"/>
                </a:lnTo>
                <a:cubicBezTo>
                  <a:pt x="4493159" y="2012056"/>
                  <a:pt x="4485144" y="2010910"/>
                  <a:pt x="4476219" y="2009993"/>
                </a:cubicBezTo>
                <a:lnTo>
                  <a:pt x="4468701" y="2009574"/>
                </a:lnTo>
                <a:lnTo>
                  <a:pt x="4452333" y="2004964"/>
                </a:lnTo>
                <a:cubicBezTo>
                  <a:pt x="4440422" y="2001479"/>
                  <a:pt x="4431048" y="1999130"/>
                  <a:pt x="4420644" y="2001021"/>
                </a:cubicBezTo>
                <a:cubicBezTo>
                  <a:pt x="4402911" y="1996519"/>
                  <a:pt x="4390524" y="1983900"/>
                  <a:pt x="4364856" y="1987267"/>
                </a:cubicBezTo>
                <a:cubicBezTo>
                  <a:pt x="4372645" y="1981550"/>
                  <a:pt x="4336350" y="1986575"/>
                  <a:pt x="4332062" y="1980703"/>
                </a:cubicBezTo>
                <a:cubicBezTo>
                  <a:pt x="4330083" y="1975974"/>
                  <a:pt x="4318612" y="1976397"/>
                  <a:pt x="4309876" y="1974653"/>
                </a:cubicBezTo>
                <a:cubicBezTo>
                  <a:pt x="4303650" y="1969824"/>
                  <a:pt x="4259693" y="1965414"/>
                  <a:pt x="4244391" y="1966109"/>
                </a:cubicBezTo>
                <a:cubicBezTo>
                  <a:pt x="4201255" y="1970914"/>
                  <a:pt x="4166558" y="1951471"/>
                  <a:pt x="4132071" y="1954813"/>
                </a:cubicBezTo>
                <a:cubicBezTo>
                  <a:pt x="4123041" y="1954358"/>
                  <a:pt x="4115554" y="1953263"/>
                  <a:pt x="4109069" y="1951778"/>
                </a:cubicBezTo>
                <a:lnTo>
                  <a:pt x="4092908" y="1946662"/>
                </a:lnTo>
                <a:cubicBezTo>
                  <a:pt x="4092707" y="1945539"/>
                  <a:pt x="4092506" y="1944415"/>
                  <a:pt x="4092306" y="1943291"/>
                </a:cubicBezTo>
                <a:lnTo>
                  <a:pt x="4080234" y="1941219"/>
                </a:lnTo>
                <a:lnTo>
                  <a:pt x="4077778" y="1940145"/>
                </a:lnTo>
                <a:cubicBezTo>
                  <a:pt x="4073105" y="1938081"/>
                  <a:pt x="4068339" y="1936119"/>
                  <a:pt x="4062936" y="1934506"/>
                </a:cubicBezTo>
                <a:cubicBezTo>
                  <a:pt x="4048082" y="1947155"/>
                  <a:pt x="4014523" y="1922869"/>
                  <a:pt x="4012506" y="1935475"/>
                </a:cubicBezTo>
                <a:cubicBezTo>
                  <a:pt x="3980228" y="1928812"/>
                  <a:pt x="3986775" y="1942559"/>
                  <a:pt x="3965880" y="1925968"/>
                </a:cubicBezTo>
                <a:cubicBezTo>
                  <a:pt x="3899515" y="1923414"/>
                  <a:pt x="3830855" y="1902158"/>
                  <a:pt x="3765338" y="1906649"/>
                </a:cubicBezTo>
                <a:cubicBezTo>
                  <a:pt x="3780686" y="1902635"/>
                  <a:pt x="3768784" y="1893856"/>
                  <a:pt x="3749493" y="1893071"/>
                </a:cubicBezTo>
                <a:cubicBezTo>
                  <a:pt x="3807776" y="1876857"/>
                  <a:pt x="3656400" y="1898030"/>
                  <a:pt x="3672704" y="1881383"/>
                </a:cubicBezTo>
                <a:cubicBezTo>
                  <a:pt x="3645532" y="1893973"/>
                  <a:pt x="3537791" y="1900656"/>
                  <a:pt x="3530082" y="1883187"/>
                </a:cubicBezTo>
                <a:cubicBezTo>
                  <a:pt x="3479808" y="1875044"/>
                  <a:pt x="3426017" y="1877998"/>
                  <a:pt x="3387664" y="1862579"/>
                </a:cubicBezTo>
                <a:cubicBezTo>
                  <a:pt x="3382649" y="1863935"/>
                  <a:pt x="3377277" y="1864791"/>
                  <a:pt x="3371681" y="1865293"/>
                </a:cubicBezTo>
                <a:lnTo>
                  <a:pt x="3355305" y="1865842"/>
                </a:lnTo>
                <a:lnTo>
                  <a:pt x="3353790" y="1865158"/>
                </a:lnTo>
                <a:cubicBezTo>
                  <a:pt x="3346144" y="1863282"/>
                  <a:pt x="3340687" y="1863057"/>
                  <a:pt x="3336210" y="1863564"/>
                </a:cubicBezTo>
                <a:lnTo>
                  <a:pt x="3331381" y="1864716"/>
                </a:lnTo>
                <a:lnTo>
                  <a:pt x="3319012" y="1864093"/>
                </a:lnTo>
                <a:lnTo>
                  <a:pt x="3293818" y="1864135"/>
                </a:lnTo>
                <a:lnTo>
                  <a:pt x="3289881" y="1862954"/>
                </a:lnTo>
                <a:lnTo>
                  <a:pt x="3253090" y="1861164"/>
                </a:lnTo>
                <a:cubicBezTo>
                  <a:pt x="3253042" y="1860968"/>
                  <a:pt x="3252996" y="1860771"/>
                  <a:pt x="3252949" y="1860574"/>
                </a:cubicBezTo>
                <a:cubicBezTo>
                  <a:pt x="3251799" y="1859213"/>
                  <a:pt x="3249368" y="1858131"/>
                  <a:pt x="3244187" y="1857604"/>
                </a:cubicBezTo>
                <a:cubicBezTo>
                  <a:pt x="3250860" y="1853873"/>
                  <a:pt x="3250577" y="1852999"/>
                  <a:pt x="3246570" y="1852946"/>
                </a:cubicBezTo>
                <a:lnTo>
                  <a:pt x="3237810" y="1853064"/>
                </a:lnTo>
                <a:lnTo>
                  <a:pt x="3230822" y="1855474"/>
                </a:lnTo>
                <a:cubicBezTo>
                  <a:pt x="3206812" y="1862286"/>
                  <a:pt x="3176733" y="1868865"/>
                  <a:pt x="3136549" y="1874037"/>
                </a:cubicBezTo>
                <a:cubicBezTo>
                  <a:pt x="3081163" y="1880168"/>
                  <a:pt x="2902557" y="1900580"/>
                  <a:pt x="2845754" y="1910932"/>
                </a:cubicBezTo>
                <a:cubicBezTo>
                  <a:pt x="2860822" y="1944376"/>
                  <a:pt x="2813389" y="1905358"/>
                  <a:pt x="2786878" y="1917162"/>
                </a:cubicBezTo>
                <a:cubicBezTo>
                  <a:pt x="2766803" y="1917398"/>
                  <a:pt x="2741628" y="1915886"/>
                  <a:pt x="2725298" y="1912340"/>
                </a:cubicBezTo>
                <a:cubicBezTo>
                  <a:pt x="2716680" y="1911427"/>
                  <a:pt x="2707572" y="1911972"/>
                  <a:pt x="2697754" y="1914863"/>
                </a:cubicBezTo>
                <a:cubicBezTo>
                  <a:pt x="2667185" y="1939014"/>
                  <a:pt x="2622149" y="1926211"/>
                  <a:pt x="2568063" y="1936283"/>
                </a:cubicBezTo>
                <a:cubicBezTo>
                  <a:pt x="2552625" y="1932001"/>
                  <a:pt x="2502682" y="1953378"/>
                  <a:pt x="2489784" y="1943720"/>
                </a:cubicBezTo>
                <a:cubicBezTo>
                  <a:pt x="2478524" y="1943155"/>
                  <a:pt x="2467418" y="1949411"/>
                  <a:pt x="2458978" y="1938095"/>
                </a:cubicBezTo>
                <a:cubicBezTo>
                  <a:pt x="2417552" y="1934639"/>
                  <a:pt x="2366376" y="1931293"/>
                  <a:pt x="2318712" y="1934474"/>
                </a:cubicBezTo>
                <a:cubicBezTo>
                  <a:pt x="2296029" y="1936526"/>
                  <a:pt x="2282069" y="1938434"/>
                  <a:pt x="2268709" y="1940521"/>
                </a:cubicBezTo>
                <a:lnTo>
                  <a:pt x="2264080" y="1941232"/>
                </a:lnTo>
                <a:lnTo>
                  <a:pt x="2254684" y="1943524"/>
                </a:lnTo>
                <a:lnTo>
                  <a:pt x="2252523" y="1943004"/>
                </a:lnTo>
                <a:lnTo>
                  <a:pt x="2173350" y="1929202"/>
                </a:lnTo>
                <a:lnTo>
                  <a:pt x="2155266" y="1920267"/>
                </a:lnTo>
                <a:lnTo>
                  <a:pt x="2091013" y="1914631"/>
                </a:lnTo>
                <a:cubicBezTo>
                  <a:pt x="2033357" y="1920614"/>
                  <a:pt x="2070513" y="1905065"/>
                  <a:pt x="2030712" y="1897690"/>
                </a:cubicBezTo>
                <a:cubicBezTo>
                  <a:pt x="1994539" y="1893055"/>
                  <a:pt x="1958569" y="1883188"/>
                  <a:pt x="1908838" y="1892222"/>
                </a:cubicBezTo>
                <a:cubicBezTo>
                  <a:pt x="1897236" y="1896147"/>
                  <a:pt x="1883338" y="1892415"/>
                  <a:pt x="1877796" y="1883887"/>
                </a:cubicBezTo>
                <a:cubicBezTo>
                  <a:pt x="1876842" y="1882419"/>
                  <a:pt x="1876177" y="1880863"/>
                  <a:pt x="1875824" y="1879265"/>
                </a:cubicBezTo>
                <a:cubicBezTo>
                  <a:pt x="1843474" y="1887199"/>
                  <a:pt x="1841511" y="1873818"/>
                  <a:pt x="1823048" y="1881064"/>
                </a:cubicBezTo>
                <a:cubicBezTo>
                  <a:pt x="1792640" y="1872164"/>
                  <a:pt x="1782358" y="1850450"/>
                  <a:pt x="1765736" y="1856578"/>
                </a:cubicBezTo>
                <a:cubicBezTo>
                  <a:pt x="1753024" y="1849107"/>
                  <a:pt x="1745932" y="1828316"/>
                  <a:pt x="1725669" y="1833744"/>
                </a:cubicBezTo>
                <a:cubicBezTo>
                  <a:pt x="1727428" y="1831405"/>
                  <a:pt x="1726953" y="1830157"/>
                  <a:pt x="1725216" y="1829447"/>
                </a:cubicBezTo>
                <a:lnTo>
                  <a:pt x="1721485" y="1828960"/>
                </a:lnTo>
                <a:lnTo>
                  <a:pt x="1717786" y="1832224"/>
                </a:lnTo>
                <a:cubicBezTo>
                  <a:pt x="1703445" y="1843277"/>
                  <a:pt x="1706547" y="1827935"/>
                  <a:pt x="1689907" y="1825425"/>
                </a:cubicBezTo>
                <a:cubicBezTo>
                  <a:pt x="1682338" y="1823445"/>
                  <a:pt x="1685181" y="1820226"/>
                  <a:pt x="1688093" y="1817391"/>
                </a:cubicBezTo>
                <a:lnTo>
                  <a:pt x="1496789" y="1805297"/>
                </a:lnTo>
                <a:cubicBezTo>
                  <a:pt x="1463551" y="1793913"/>
                  <a:pt x="1426345" y="1786892"/>
                  <a:pt x="1392839" y="1758649"/>
                </a:cubicBezTo>
                <a:cubicBezTo>
                  <a:pt x="1386461" y="1750573"/>
                  <a:pt x="1374031" y="1756918"/>
                  <a:pt x="1360872" y="1752441"/>
                </a:cubicBezTo>
                <a:cubicBezTo>
                  <a:pt x="1347711" y="1747963"/>
                  <a:pt x="1332751" y="1735898"/>
                  <a:pt x="1313885" y="1731785"/>
                </a:cubicBezTo>
                <a:cubicBezTo>
                  <a:pt x="1281989" y="1726305"/>
                  <a:pt x="1256405" y="1739744"/>
                  <a:pt x="1247665" y="1727765"/>
                </a:cubicBezTo>
                <a:cubicBezTo>
                  <a:pt x="1231363" y="1728538"/>
                  <a:pt x="1209120" y="1742556"/>
                  <a:pt x="1196850" y="1729622"/>
                </a:cubicBezTo>
                <a:cubicBezTo>
                  <a:pt x="1195195" y="1740224"/>
                  <a:pt x="1178147" y="1721561"/>
                  <a:pt x="1168728" y="1728550"/>
                </a:cubicBezTo>
                <a:cubicBezTo>
                  <a:pt x="1152073" y="1727193"/>
                  <a:pt x="1122804" y="1725926"/>
                  <a:pt x="1096918" y="1721485"/>
                </a:cubicBezTo>
                <a:lnTo>
                  <a:pt x="1094082" y="1720113"/>
                </a:lnTo>
                <a:lnTo>
                  <a:pt x="1040782" y="1721762"/>
                </a:lnTo>
                <a:cubicBezTo>
                  <a:pt x="987172" y="1722352"/>
                  <a:pt x="1023272" y="1708707"/>
                  <a:pt x="955980" y="1719289"/>
                </a:cubicBezTo>
                <a:cubicBezTo>
                  <a:pt x="948995" y="1714208"/>
                  <a:pt x="940521" y="1713816"/>
                  <a:pt x="926108" y="1715917"/>
                </a:cubicBezTo>
                <a:cubicBezTo>
                  <a:pt x="900077" y="1715834"/>
                  <a:pt x="902688" y="1703436"/>
                  <a:pt x="876049" y="1710422"/>
                </a:cubicBezTo>
                <a:cubicBezTo>
                  <a:pt x="881084" y="1703830"/>
                  <a:pt x="826830" y="1706893"/>
                  <a:pt x="839194" y="1700176"/>
                </a:cubicBezTo>
                <a:cubicBezTo>
                  <a:pt x="822548" y="1693764"/>
                  <a:pt x="813674" y="1703628"/>
                  <a:pt x="797112" y="1698014"/>
                </a:cubicBezTo>
                <a:cubicBezTo>
                  <a:pt x="778195" y="1696418"/>
                  <a:pt x="807647" y="1705364"/>
                  <a:pt x="786610" y="1705455"/>
                </a:cubicBezTo>
                <a:cubicBezTo>
                  <a:pt x="761170" y="1704357"/>
                  <a:pt x="760599" y="1716610"/>
                  <a:pt x="741833" y="1700566"/>
                </a:cubicBezTo>
                <a:lnTo>
                  <a:pt x="673985" y="1692278"/>
                </a:lnTo>
                <a:cubicBezTo>
                  <a:pt x="658515" y="1695829"/>
                  <a:pt x="646395" y="1693620"/>
                  <a:pt x="634665" y="1689550"/>
                </a:cubicBezTo>
                <a:cubicBezTo>
                  <a:pt x="599149" y="1689690"/>
                  <a:pt x="567176" y="1683160"/>
                  <a:pt x="527471" y="1679869"/>
                </a:cubicBezTo>
                <a:cubicBezTo>
                  <a:pt x="484099" y="1683240"/>
                  <a:pt x="462693" y="1671949"/>
                  <a:pt x="420260" y="1668475"/>
                </a:cubicBezTo>
                <a:cubicBezTo>
                  <a:pt x="377482" y="1677390"/>
                  <a:pt x="393500" y="1652730"/>
                  <a:pt x="357630" y="1652142"/>
                </a:cubicBezTo>
                <a:cubicBezTo>
                  <a:pt x="298692" y="1659518"/>
                  <a:pt x="359631" y="1643849"/>
                  <a:pt x="269407" y="1643812"/>
                </a:cubicBezTo>
                <a:cubicBezTo>
                  <a:pt x="264204" y="1645215"/>
                  <a:pt x="253436" y="1643159"/>
                  <a:pt x="254769" y="1641013"/>
                </a:cubicBezTo>
                <a:cubicBezTo>
                  <a:pt x="234996" y="1641090"/>
                  <a:pt x="179093" y="1626583"/>
                  <a:pt x="150763" y="1628143"/>
                </a:cubicBezTo>
                <a:cubicBezTo>
                  <a:pt x="96232" y="1619954"/>
                  <a:pt x="68845" y="1629422"/>
                  <a:pt x="29133" y="1626172"/>
                </a:cubicBezTo>
                <a:lnTo>
                  <a:pt x="0" y="1619589"/>
                </a:lnTo>
                <a:close/>
              </a:path>
            </a:pathLst>
          </a:custGeom>
          <a:solidFill>
            <a:srgbClr val="82766A">
              <a:alpha val="14509"/>
            </a:srgbClr>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916" name="Google Shape;916;p50"/>
          <p:cNvSpPr txBox="1">
            <a:spLocks noGrp="1"/>
          </p:cNvSpPr>
          <p:nvPr>
            <p:ph type="title"/>
          </p:nvPr>
        </p:nvSpPr>
        <p:spPr>
          <a:xfrm>
            <a:off x="1366451" y="815666"/>
            <a:ext cx="17371199" cy="1347863"/>
          </a:xfrm>
          <a:prstGeom prst="rect">
            <a:avLst/>
          </a:prstGeom>
          <a:noFill/>
          <a:ln>
            <a:noFill/>
          </a:ln>
        </p:spPr>
        <p:txBody>
          <a:bodyPr spcFirstLastPara="1" wrap="square" lIns="150756" tIns="75357" rIns="150756" bIns="75357"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lvl="0" indent="0" algn="ctr" rtl="0">
              <a:lnSpc>
                <a:spcPct val="90000"/>
              </a:lnSpc>
              <a:spcBef>
                <a:spcPts val="0"/>
              </a:spcBef>
              <a:spcAft>
                <a:spcPts val="0"/>
              </a:spcAft>
              <a:buClr>
                <a:schemeClr val="dk1"/>
              </a:buClr>
              <a:buSzPts val="3600"/>
              <a:buFont typeface="Calibri"/>
              <a:buNone/>
            </a:pPr>
            <a:r>
              <a:rPr lang="en-US" sz="5936">
                <a:solidFill>
                  <a:schemeClr val="dk1"/>
                </a:solidFill>
                <a:latin typeface="Calibri"/>
                <a:ea typeface="Calibri"/>
                <a:cs typeface="Calibri"/>
                <a:sym typeface="Calibri"/>
              </a:rPr>
              <a:t>Unfortunately</a:t>
            </a:r>
            <a:endParaRPr/>
          </a:p>
        </p:txBody>
      </p:sp>
      <p:pic>
        <p:nvPicPr>
          <p:cNvPr id="917" name="Google Shape;917;p50"/>
          <p:cNvPicPr preferRelativeResize="0"/>
          <p:nvPr/>
        </p:nvPicPr>
        <p:blipFill rotWithShape="1">
          <a:blip r:embed="rId3">
            <a:alphaModFix/>
          </a:blip>
          <a:srcRect/>
          <a:stretch/>
        </p:blipFill>
        <p:spPr>
          <a:xfrm>
            <a:off x="3574644" y="3136410"/>
            <a:ext cx="4212493" cy="6923907"/>
          </a:xfrm>
          <a:prstGeom prst="rect">
            <a:avLst/>
          </a:prstGeom>
          <a:noFill/>
          <a:ln>
            <a:noFill/>
          </a:ln>
        </p:spPr>
      </p:pic>
      <p:sp>
        <p:nvSpPr>
          <p:cNvPr id="918" name="Google Shape;918;p50"/>
          <p:cNvSpPr txBox="1"/>
          <p:nvPr/>
        </p:nvSpPr>
        <p:spPr>
          <a:xfrm>
            <a:off x="8317148" y="3136411"/>
            <a:ext cx="10049745" cy="1065773"/>
          </a:xfrm>
          <a:prstGeom prst="rect">
            <a:avLst/>
          </a:prstGeom>
          <a:noFill/>
          <a:ln>
            <a:noFill/>
          </a:ln>
        </p:spPr>
        <p:txBody>
          <a:bodyPr spcFirstLastPara="1" wrap="square" lIns="150756" tIns="75357" rIns="150756" bIns="7535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r>
              <a:rPr lang="en-US" sz="2968" b="0" i="0" u="none" strike="noStrike" cap="none">
                <a:solidFill>
                  <a:srgbClr val="333333"/>
                </a:solidFill>
                <a:latin typeface="Arial"/>
                <a:ea typeface="Arial"/>
                <a:cs typeface="Arial"/>
                <a:sym typeface="Arial"/>
              </a:rPr>
              <a:t>There are 165 venture-backed startups in Michigan, an increase of only 17 percent over the last five years. </a:t>
            </a:r>
            <a:endParaRPr sz="2309" b="0" i="0" u="none" strike="noStrike" cap="none">
              <a:solidFill>
                <a:srgbClr val="000000"/>
              </a:solidFill>
              <a:latin typeface="Arial"/>
              <a:ea typeface="Arial"/>
              <a:cs typeface="Arial"/>
              <a:sym typeface="Arial"/>
            </a:endParaRPr>
          </a:p>
        </p:txBody>
      </p:sp>
      <p:sp>
        <p:nvSpPr>
          <p:cNvPr id="919" name="Google Shape;919;p50"/>
          <p:cNvSpPr txBox="1"/>
          <p:nvPr/>
        </p:nvSpPr>
        <p:spPr>
          <a:xfrm>
            <a:off x="8345058" y="4570164"/>
            <a:ext cx="10049745" cy="1522369"/>
          </a:xfrm>
          <a:prstGeom prst="rect">
            <a:avLst/>
          </a:prstGeom>
          <a:noFill/>
          <a:ln>
            <a:noFill/>
          </a:ln>
        </p:spPr>
        <p:txBody>
          <a:bodyPr spcFirstLastPara="1" wrap="square" lIns="150756" tIns="75357" rIns="150756" bIns="7535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r>
              <a:rPr lang="en-US" sz="2968" b="0" i="0" u="none" strike="noStrike" cap="none">
                <a:solidFill>
                  <a:srgbClr val="333333"/>
                </a:solidFill>
                <a:latin typeface="Arial"/>
                <a:ea typeface="Arial"/>
                <a:cs typeface="Arial"/>
                <a:sym typeface="Arial"/>
              </a:rPr>
              <a:t>Total venture capital under management in Michigan is $3.7 billion, a decrease of 31 percent over the last five years. </a:t>
            </a:r>
            <a:endParaRPr sz="2309" b="0" i="0" u="none" strike="noStrike" cap="none">
              <a:solidFill>
                <a:srgbClr val="000000"/>
              </a:solidFill>
              <a:latin typeface="Arial"/>
              <a:ea typeface="Arial"/>
              <a:cs typeface="Arial"/>
              <a:sym typeface="Arial"/>
            </a:endParaRPr>
          </a:p>
        </p:txBody>
      </p:sp>
      <p:pic>
        <p:nvPicPr>
          <p:cNvPr id="920" name="Google Shape;920;p50" descr="A picture containing timeline&#10;&#10;Description automatically generated"/>
          <p:cNvPicPr preferRelativeResize="0"/>
          <p:nvPr/>
        </p:nvPicPr>
        <p:blipFill rotWithShape="1">
          <a:blip r:embed="rId4">
            <a:alphaModFix/>
          </a:blip>
          <a:srcRect/>
          <a:stretch/>
        </p:blipFill>
        <p:spPr>
          <a:xfrm>
            <a:off x="8400875" y="6003916"/>
            <a:ext cx="9993928" cy="4722244"/>
          </a:xfrm>
          <a:prstGeom prst="rect">
            <a:avLst/>
          </a:prstGeom>
          <a:noFill/>
          <a:ln>
            <a:noFill/>
          </a:ln>
        </p:spPr>
      </p:pic>
      <p:sp>
        <p:nvSpPr>
          <p:cNvPr id="921" name="Google Shape;921;p50"/>
          <p:cNvSpPr txBox="1"/>
          <p:nvPr/>
        </p:nvSpPr>
        <p:spPr>
          <a:xfrm>
            <a:off x="11536802" y="5766283"/>
            <a:ext cx="5408742" cy="609013"/>
          </a:xfrm>
          <a:prstGeom prst="rect">
            <a:avLst/>
          </a:prstGeom>
          <a:solidFill>
            <a:srgbClr val="D4E4EC"/>
          </a:solidFill>
          <a:ln>
            <a:noFill/>
          </a:ln>
        </p:spPr>
        <p:txBody>
          <a:bodyPr spcFirstLastPara="1" wrap="square" lIns="150756" tIns="75357" rIns="150756" bIns="7535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2968"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11712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Google Shape;926;p51"/>
          <p:cNvSpPr txBox="1">
            <a:spLocks noGrp="1"/>
          </p:cNvSpPr>
          <p:nvPr>
            <p:ph type="title"/>
          </p:nvPr>
        </p:nvSpPr>
        <p:spPr>
          <a:xfrm>
            <a:off x="1382157" y="918859"/>
            <a:ext cx="17339786" cy="1869413"/>
          </a:xfrm>
          <a:prstGeom prst="rect">
            <a:avLst/>
          </a:prstGeom>
          <a:noFill/>
          <a:ln>
            <a:noFill/>
          </a:ln>
        </p:spPr>
        <p:txBody>
          <a:bodyPr spcFirstLastPara="1" wrap="square" lIns="150756" tIns="75357" rIns="150756" bIns="75357"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lvl="0" indent="0" algn="ctr" rtl="0">
              <a:lnSpc>
                <a:spcPct val="90000"/>
              </a:lnSpc>
              <a:spcBef>
                <a:spcPts val="0"/>
              </a:spcBef>
              <a:spcAft>
                <a:spcPts val="0"/>
              </a:spcAft>
              <a:buClr>
                <a:schemeClr val="dk1"/>
              </a:buClr>
              <a:buSzPts val="5200"/>
              <a:buFont typeface="Calibri"/>
              <a:buNone/>
            </a:pPr>
            <a:r>
              <a:rPr lang="en-US" sz="8575"/>
              <a:t>Michigan needs to </a:t>
            </a:r>
            <a:endParaRPr/>
          </a:p>
        </p:txBody>
      </p:sp>
      <p:grpSp>
        <p:nvGrpSpPr>
          <p:cNvPr id="927" name="Google Shape;927;p51"/>
          <p:cNvGrpSpPr/>
          <p:nvPr/>
        </p:nvGrpSpPr>
        <p:grpSpPr>
          <a:xfrm>
            <a:off x="1382157" y="3010776"/>
            <a:ext cx="17339786" cy="7175175"/>
            <a:chOff x="0" y="0"/>
            <a:chExt cx="10515600" cy="4351338"/>
          </a:xfrm>
        </p:grpSpPr>
        <p:sp>
          <p:nvSpPr>
            <p:cNvPr id="928" name="Google Shape;928;p51"/>
            <p:cNvSpPr/>
            <p:nvPr/>
          </p:nvSpPr>
          <p:spPr>
            <a:xfrm>
              <a:off x="0" y="0"/>
              <a:ext cx="3286125" cy="4351338"/>
            </a:xfrm>
            <a:prstGeom prst="rect">
              <a:avLst/>
            </a:prstGeom>
            <a:solidFill>
              <a:srgbClr val="D4D9EC">
                <a:alpha val="89411"/>
              </a:srgbClr>
            </a:solidFill>
            <a:ln w="12700" cap="flat" cmpd="sng">
              <a:solidFill>
                <a:schemeClr val="accent1">
                  <a:alpha val="89411"/>
                </a:schemeClr>
              </a:solidFill>
              <a:prstDash val="solid"/>
              <a:miter lim="800000"/>
              <a:headEnd type="none" w="sm" len="sm"/>
              <a:tailEnd type="none" w="sm" len="sm"/>
            </a:ln>
          </p:spPr>
          <p:txBody>
            <a:bodyPr spcFirstLastPara="1" wrap="square" lIns="150756" tIns="150756" rIns="150756" bIns="150756"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2309" b="0" i="0" u="none" strike="noStrike" cap="none">
                <a:solidFill>
                  <a:srgbClr val="000000"/>
                </a:solidFill>
                <a:latin typeface="Arial"/>
                <a:ea typeface="Arial"/>
                <a:cs typeface="Arial"/>
                <a:sym typeface="Arial"/>
              </a:endParaRPr>
            </a:p>
          </p:txBody>
        </p:sp>
        <p:sp>
          <p:nvSpPr>
            <p:cNvPr id="929" name="Google Shape;929;p51"/>
            <p:cNvSpPr txBox="1"/>
            <p:nvPr/>
          </p:nvSpPr>
          <p:spPr>
            <a:xfrm>
              <a:off x="0" y="1653508"/>
              <a:ext cx="3286125" cy="2610802"/>
            </a:xfrm>
            <a:prstGeom prst="rect">
              <a:avLst/>
            </a:prstGeom>
            <a:noFill/>
            <a:ln>
              <a:noFill/>
            </a:ln>
          </p:spPr>
          <p:txBody>
            <a:bodyPr spcFirstLastPara="1" wrap="square" lIns="422422" tIns="544486" rIns="422422" bIns="544486"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90000"/>
                </a:lnSpc>
                <a:spcBef>
                  <a:spcPts val="0"/>
                </a:spcBef>
                <a:spcAft>
                  <a:spcPts val="0"/>
                </a:spcAft>
                <a:buClr>
                  <a:schemeClr val="dk1"/>
                </a:buClr>
                <a:buSzPts val="2600"/>
                <a:buFont typeface="Calibri"/>
                <a:buNone/>
              </a:pPr>
              <a:r>
                <a:rPr lang="en-US" sz="4287" b="0" i="0" u="none" strike="noStrike" cap="none">
                  <a:solidFill>
                    <a:schemeClr val="dk1"/>
                  </a:solidFill>
                  <a:latin typeface="Calibri"/>
                  <a:ea typeface="Calibri"/>
                  <a:cs typeface="Calibri"/>
                  <a:sym typeface="Calibri"/>
                </a:rPr>
                <a:t>Reinvest in Venture Capital ‘Fund of Funds’</a:t>
              </a:r>
              <a:endParaRPr sz="2309" b="0" i="0" u="none" strike="noStrike" cap="none">
                <a:solidFill>
                  <a:srgbClr val="000000"/>
                </a:solidFill>
                <a:latin typeface="Arial"/>
                <a:ea typeface="Arial"/>
                <a:cs typeface="Arial"/>
                <a:sym typeface="Arial"/>
              </a:endParaRPr>
            </a:p>
          </p:txBody>
        </p:sp>
        <p:sp>
          <p:nvSpPr>
            <p:cNvPr id="930" name="Google Shape;930;p51"/>
            <p:cNvSpPr/>
            <p:nvPr/>
          </p:nvSpPr>
          <p:spPr>
            <a:xfrm>
              <a:off x="990361" y="435133"/>
              <a:ext cx="1305401" cy="1305401"/>
            </a:xfrm>
            <a:prstGeom prst="ellipse">
              <a:avLst/>
            </a:prstGeom>
            <a:solidFill>
              <a:schemeClr val="accent1"/>
            </a:solidFill>
            <a:ln w="12700" cap="flat" cmpd="sng">
              <a:solidFill>
                <a:schemeClr val="accent2"/>
              </a:solidFill>
              <a:prstDash val="solid"/>
              <a:miter lim="800000"/>
              <a:headEnd type="none" w="sm" len="sm"/>
              <a:tailEnd type="none" w="sm" len="sm"/>
            </a:ln>
          </p:spPr>
          <p:txBody>
            <a:bodyPr spcFirstLastPara="1" wrap="square" lIns="150756" tIns="150756" rIns="150756" bIns="150756"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2309" b="0" i="0" u="none" strike="noStrike" cap="none">
                <a:solidFill>
                  <a:srgbClr val="000000"/>
                </a:solidFill>
                <a:latin typeface="Arial"/>
                <a:ea typeface="Arial"/>
                <a:cs typeface="Arial"/>
                <a:sym typeface="Arial"/>
              </a:endParaRPr>
            </a:p>
          </p:txBody>
        </p:sp>
        <p:sp>
          <p:nvSpPr>
            <p:cNvPr id="931" name="Google Shape;931;p51"/>
            <p:cNvSpPr txBox="1"/>
            <p:nvPr/>
          </p:nvSpPr>
          <p:spPr>
            <a:xfrm>
              <a:off x="1181533" y="626305"/>
              <a:ext cx="923057" cy="923057"/>
            </a:xfrm>
            <a:prstGeom prst="rect">
              <a:avLst/>
            </a:prstGeom>
            <a:noFill/>
            <a:ln>
              <a:noFill/>
            </a:ln>
          </p:spPr>
          <p:txBody>
            <a:bodyPr spcFirstLastPara="1" wrap="square" lIns="167782" tIns="20942" rIns="167782" bIns="20942"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90000"/>
                </a:lnSpc>
                <a:spcBef>
                  <a:spcPts val="0"/>
                </a:spcBef>
                <a:spcAft>
                  <a:spcPts val="0"/>
                </a:spcAft>
                <a:buClr>
                  <a:schemeClr val="lt1"/>
                </a:buClr>
                <a:buSzPts val="4800"/>
                <a:buFont typeface="Calibri"/>
                <a:buNone/>
              </a:pPr>
              <a:r>
                <a:rPr lang="en-US" sz="7915" b="0" i="0" u="none" strike="noStrike" cap="none">
                  <a:solidFill>
                    <a:schemeClr val="lt1"/>
                  </a:solidFill>
                  <a:latin typeface="Calibri"/>
                  <a:ea typeface="Calibri"/>
                  <a:cs typeface="Calibri"/>
                  <a:sym typeface="Calibri"/>
                </a:rPr>
                <a:t>1</a:t>
              </a:r>
              <a:endParaRPr sz="2309" b="0" i="0" u="none" strike="noStrike" cap="none">
                <a:solidFill>
                  <a:srgbClr val="000000"/>
                </a:solidFill>
                <a:latin typeface="Arial"/>
                <a:ea typeface="Arial"/>
                <a:cs typeface="Arial"/>
                <a:sym typeface="Arial"/>
              </a:endParaRPr>
            </a:p>
          </p:txBody>
        </p:sp>
        <p:sp>
          <p:nvSpPr>
            <p:cNvPr id="932" name="Google Shape;932;p51"/>
            <p:cNvSpPr/>
            <p:nvPr/>
          </p:nvSpPr>
          <p:spPr>
            <a:xfrm>
              <a:off x="0" y="4351266"/>
              <a:ext cx="3286125" cy="72"/>
            </a:xfrm>
            <a:prstGeom prst="rect">
              <a:avLst/>
            </a:prstGeom>
            <a:solidFill>
              <a:srgbClr val="DB784A"/>
            </a:solidFill>
            <a:ln w="12700" cap="flat" cmpd="sng">
              <a:solidFill>
                <a:srgbClr val="DB784A"/>
              </a:solidFill>
              <a:prstDash val="solid"/>
              <a:miter lim="800000"/>
              <a:headEnd type="none" w="sm" len="sm"/>
              <a:tailEnd type="none" w="sm" len="sm"/>
            </a:ln>
          </p:spPr>
          <p:txBody>
            <a:bodyPr spcFirstLastPara="1" wrap="square" lIns="150756" tIns="150756" rIns="150756" bIns="150756"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2309" b="0" i="0" u="none" strike="noStrike" cap="none">
                <a:solidFill>
                  <a:srgbClr val="000000"/>
                </a:solidFill>
                <a:latin typeface="Arial"/>
                <a:ea typeface="Arial"/>
                <a:cs typeface="Arial"/>
                <a:sym typeface="Arial"/>
              </a:endParaRPr>
            </a:p>
          </p:txBody>
        </p:sp>
        <p:sp>
          <p:nvSpPr>
            <p:cNvPr id="933" name="Google Shape;933;p51"/>
            <p:cNvSpPr/>
            <p:nvPr/>
          </p:nvSpPr>
          <p:spPr>
            <a:xfrm>
              <a:off x="3614737" y="0"/>
              <a:ext cx="3286125" cy="4351338"/>
            </a:xfrm>
            <a:prstGeom prst="rect">
              <a:avLst/>
            </a:prstGeom>
            <a:solidFill>
              <a:srgbClr val="D4D9EC">
                <a:alpha val="89411"/>
              </a:srgbClr>
            </a:solidFill>
            <a:ln w="12700" cap="flat" cmpd="sng">
              <a:solidFill>
                <a:srgbClr val="EBD6D4">
                  <a:alpha val="89411"/>
                </a:srgbClr>
              </a:solidFill>
              <a:prstDash val="solid"/>
              <a:miter lim="800000"/>
              <a:headEnd type="none" w="sm" len="sm"/>
              <a:tailEnd type="none" w="sm" len="sm"/>
            </a:ln>
          </p:spPr>
          <p:txBody>
            <a:bodyPr spcFirstLastPara="1" wrap="square" lIns="150756" tIns="150756" rIns="150756" bIns="150756"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2309" b="0" i="0" u="none" strike="noStrike" cap="none">
                <a:solidFill>
                  <a:srgbClr val="000000"/>
                </a:solidFill>
                <a:latin typeface="Arial"/>
                <a:ea typeface="Arial"/>
                <a:cs typeface="Arial"/>
                <a:sym typeface="Arial"/>
              </a:endParaRPr>
            </a:p>
          </p:txBody>
        </p:sp>
        <p:sp>
          <p:nvSpPr>
            <p:cNvPr id="934" name="Google Shape;934;p51"/>
            <p:cNvSpPr txBox="1"/>
            <p:nvPr/>
          </p:nvSpPr>
          <p:spPr>
            <a:xfrm>
              <a:off x="3614737" y="1653508"/>
              <a:ext cx="3286125" cy="2610802"/>
            </a:xfrm>
            <a:prstGeom prst="rect">
              <a:avLst/>
            </a:prstGeom>
            <a:noFill/>
            <a:ln>
              <a:noFill/>
            </a:ln>
          </p:spPr>
          <p:txBody>
            <a:bodyPr spcFirstLastPara="1" wrap="square" lIns="422422" tIns="544486" rIns="422422" bIns="544486"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90000"/>
                </a:lnSpc>
                <a:spcBef>
                  <a:spcPts val="0"/>
                </a:spcBef>
                <a:spcAft>
                  <a:spcPts val="0"/>
                </a:spcAft>
                <a:buClr>
                  <a:schemeClr val="dk1"/>
                </a:buClr>
                <a:buSzPts val="2600"/>
                <a:buFont typeface="Calibri"/>
                <a:buNone/>
              </a:pPr>
              <a:r>
                <a:rPr lang="en-US" sz="4287" b="0" i="0" u="none" strike="noStrike" cap="none">
                  <a:solidFill>
                    <a:schemeClr val="dk1"/>
                  </a:solidFill>
                  <a:latin typeface="Calibri"/>
                  <a:ea typeface="Calibri"/>
                  <a:cs typeface="Calibri"/>
                  <a:sym typeface="Calibri"/>
                </a:rPr>
                <a:t>Support the growth of angel networks</a:t>
              </a:r>
              <a:endParaRPr sz="2309" b="0" i="0" u="none" strike="noStrike" cap="none">
                <a:solidFill>
                  <a:srgbClr val="000000"/>
                </a:solidFill>
                <a:latin typeface="Arial"/>
                <a:ea typeface="Arial"/>
                <a:cs typeface="Arial"/>
                <a:sym typeface="Arial"/>
              </a:endParaRPr>
            </a:p>
          </p:txBody>
        </p:sp>
        <p:sp>
          <p:nvSpPr>
            <p:cNvPr id="935" name="Google Shape;935;p51"/>
            <p:cNvSpPr/>
            <p:nvPr/>
          </p:nvSpPr>
          <p:spPr>
            <a:xfrm>
              <a:off x="4605099" y="435133"/>
              <a:ext cx="1305401" cy="1305401"/>
            </a:xfrm>
            <a:prstGeom prst="ellipse">
              <a:avLst/>
            </a:prstGeom>
            <a:solidFill>
              <a:schemeClr val="accent1"/>
            </a:solidFill>
            <a:ln w="12700" cap="flat" cmpd="sng">
              <a:solidFill>
                <a:srgbClr val="CB7C63"/>
              </a:solidFill>
              <a:prstDash val="solid"/>
              <a:miter lim="800000"/>
              <a:headEnd type="none" w="sm" len="sm"/>
              <a:tailEnd type="none" w="sm" len="sm"/>
            </a:ln>
          </p:spPr>
          <p:txBody>
            <a:bodyPr spcFirstLastPara="1" wrap="square" lIns="150756" tIns="150756" rIns="150756" bIns="150756"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2309" b="0" i="0" u="none" strike="noStrike" cap="none">
                <a:solidFill>
                  <a:srgbClr val="000000"/>
                </a:solidFill>
                <a:latin typeface="Arial"/>
                <a:ea typeface="Arial"/>
                <a:cs typeface="Arial"/>
                <a:sym typeface="Arial"/>
              </a:endParaRPr>
            </a:p>
          </p:txBody>
        </p:sp>
        <p:sp>
          <p:nvSpPr>
            <p:cNvPr id="936" name="Google Shape;936;p51"/>
            <p:cNvSpPr txBox="1"/>
            <p:nvPr/>
          </p:nvSpPr>
          <p:spPr>
            <a:xfrm>
              <a:off x="4796271" y="626305"/>
              <a:ext cx="923057" cy="923057"/>
            </a:xfrm>
            <a:prstGeom prst="rect">
              <a:avLst/>
            </a:prstGeom>
            <a:noFill/>
            <a:ln>
              <a:noFill/>
            </a:ln>
          </p:spPr>
          <p:txBody>
            <a:bodyPr spcFirstLastPara="1" wrap="square" lIns="167782" tIns="20942" rIns="167782" bIns="20942"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90000"/>
                </a:lnSpc>
                <a:spcBef>
                  <a:spcPts val="0"/>
                </a:spcBef>
                <a:spcAft>
                  <a:spcPts val="0"/>
                </a:spcAft>
                <a:buClr>
                  <a:schemeClr val="lt1"/>
                </a:buClr>
                <a:buSzPts val="4800"/>
                <a:buFont typeface="Calibri"/>
                <a:buNone/>
              </a:pPr>
              <a:r>
                <a:rPr lang="en-US" sz="7915" b="0" i="0" u="none" strike="noStrike" cap="none">
                  <a:solidFill>
                    <a:schemeClr val="lt1"/>
                  </a:solidFill>
                  <a:latin typeface="Calibri"/>
                  <a:ea typeface="Calibri"/>
                  <a:cs typeface="Calibri"/>
                  <a:sym typeface="Calibri"/>
                </a:rPr>
                <a:t>2</a:t>
              </a:r>
              <a:endParaRPr sz="2309" b="0" i="0" u="none" strike="noStrike" cap="none">
                <a:solidFill>
                  <a:srgbClr val="000000"/>
                </a:solidFill>
                <a:latin typeface="Arial"/>
                <a:ea typeface="Arial"/>
                <a:cs typeface="Arial"/>
                <a:sym typeface="Arial"/>
              </a:endParaRPr>
            </a:p>
          </p:txBody>
        </p:sp>
        <p:sp>
          <p:nvSpPr>
            <p:cNvPr id="937" name="Google Shape;937;p51"/>
            <p:cNvSpPr/>
            <p:nvPr/>
          </p:nvSpPr>
          <p:spPr>
            <a:xfrm>
              <a:off x="3614737" y="4351266"/>
              <a:ext cx="3286125" cy="72"/>
            </a:xfrm>
            <a:prstGeom prst="rect">
              <a:avLst/>
            </a:prstGeom>
            <a:solidFill>
              <a:srgbClr val="BC857A"/>
            </a:solidFill>
            <a:ln w="12700" cap="flat" cmpd="sng">
              <a:solidFill>
                <a:srgbClr val="BC857A"/>
              </a:solidFill>
              <a:prstDash val="solid"/>
              <a:miter lim="800000"/>
              <a:headEnd type="none" w="sm" len="sm"/>
              <a:tailEnd type="none" w="sm" len="sm"/>
            </a:ln>
          </p:spPr>
          <p:txBody>
            <a:bodyPr spcFirstLastPara="1" wrap="square" lIns="150756" tIns="150756" rIns="150756" bIns="150756"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2309" b="0" i="0" u="none" strike="noStrike" cap="none">
                <a:solidFill>
                  <a:srgbClr val="000000"/>
                </a:solidFill>
                <a:latin typeface="Arial"/>
                <a:ea typeface="Arial"/>
                <a:cs typeface="Arial"/>
                <a:sym typeface="Arial"/>
              </a:endParaRPr>
            </a:p>
          </p:txBody>
        </p:sp>
        <p:sp>
          <p:nvSpPr>
            <p:cNvPr id="938" name="Google Shape;938;p51"/>
            <p:cNvSpPr/>
            <p:nvPr/>
          </p:nvSpPr>
          <p:spPr>
            <a:xfrm>
              <a:off x="7229475" y="0"/>
              <a:ext cx="3286125" cy="4351338"/>
            </a:xfrm>
            <a:prstGeom prst="rect">
              <a:avLst/>
            </a:prstGeom>
            <a:solidFill>
              <a:srgbClr val="D4D9EC">
                <a:alpha val="89411"/>
              </a:srgbClr>
            </a:solidFill>
            <a:ln w="12700" cap="flat" cmpd="sng">
              <a:solidFill>
                <a:srgbClr val="DFDFDF">
                  <a:alpha val="89411"/>
                </a:srgbClr>
              </a:solidFill>
              <a:prstDash val="solid"/>
              <a:miter lim="800000"/>
              <a:headEnd type="none" w="sm" len="sm"/>
              <a:tailEnd type="none" w="sm" len="sm"/>
            </a:ln>
          </p:spPr>
          <p:txBody>
            <a:bodyPr spcFirstLastPara="1" wrap="square" lIns="150756" tIns="150756" rIns="150756" bIns="150756"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2309" b="0" i="0" u="none" strike="noStrike" cap="none">
                <a:solidFill>
                  <a:srgbClr val="000000"/>
                </a:solidFill>
                <a:latin typeface="Arial"/>
                <a:ea typeface="Arial"/>
                <a:cs typeface="Arial"/>
                <a:sym typeface="Arial"/>
              </a:endParaRPr>
            </a:p>
          </p:txBody>
        </p:sp>
        <p:sp>
          <p:nvSpPr>
            <p:cNvPr id="939" name="Google Shape;939;p51"/>
            <p:cNvSpPr txBox="1"/>
            <p:nvPr/>
          </p:nvSpPr>
          <p:spPr>
            <a:xfrm>
              <a:off x="7229475" y="1653508"/>
              <a:ext cx="3286125" cy="2610802"/>
            </a:xfrm>
            <a:prstGeom prst="rect">
              <a:avLst/>
            </a:prstGeom>
            <a:noFill/>
            <a:ln>
              <a:noFill/>
            </a:ln>
          </p:spPr>
          <p:txBody>
            <a:bodyPr spcFirstLastPara="1" wrap="square" lIns="422422" tIns="544486" rIns="422422" bIns="544486"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90000"/>
                </a:lnSpc>
                <a:spcBef>
                  <a:spcPts val="0"/>
                </a:spcBef>
                <a:spcAft>
                  <a:spcPts val="0"/>
                </a:spcAft>
                <a:buClr>
                  <a:schemeClr val="dk1"/>
                </a:buClr>
                <a:buSzPts val="2600"/>
                <a:buFont typeface="Calibri"/>
                <a:buNone/>
              </a:pPr>
              <a:r>
                <a:rPr lang="en-US" sz="4287" b="0" i="0" u="none" strike="noStrike" cap="none">
                  <a:solidFill>
                    <a:schemeClr val="dk1"/>
                  </a:solidFill>
                  <a:latin typeface="Calibri"/>
                  <a:ea typeface="Calibri"/>
                  <a:cs typeface="Calibri"/>
                  <a:sym typeface="Calibri"/>
                </a:rPr>
                <a:t>Provide technical assistance through SmartZones and fund them equitably</a:t>
              </a:r>
              <a:endParaRPr sz="2309" b="0" i="0" u="none" strike="noStrike" cap="none">
                <a:solidFill>
                  <a:srgbClr val="000000"/>
                </a:solidFill>
                <a:latin typeface="Arial"/>
                <a:ea typeface="Arial"/>
                <a:cs typeface="Arial"/>
                <a:sym typeface="Arial"/>
              </a:endParaRPr>
            </a:p>
          </p:txBody>
        </p:sp>
        <p:sp>
          <p:nvSpPr>
            <p:cNvPr id="940" name="Google Shape;940;p51"/>
            <p:cNvSpPr/>
            <p:nvPr/>
          </p:nvSpPr>
          <p:spPr>
            <a:xfrm>
              <a:off x="8219836" y="435133"/>
              <a:ext cx="1305401" cy="1305401"/>
            </a:xfrm>
            <a:prstGeom prst="ellipse">
              <a:avLst/>
            </a:prstGeom>
            <a:solidFill>
              <a:schemeClr val="accent1"/>
            </a:solidFill>
            <a:ln w="12700" cap="flat" cmpd="sng">
              <a:solidFill>
                <a:srgbClr val="AF9390"/>
              </a:solidFill>
              <a:prstDash val="solid"/>
              <a:miter lim="800000"/>
              <a:headEnd type="none" w="sm" len="sm"/>
              <a:tailEnd type="none" w="sm" len="sm"/>
            </a:ln>
          </p:spPr>
          <p:txBody>
            <a:bodyPr spcFirstLastPara="1" wrap="square" lIns="150756" tIns="150756" rIns="150756" bIns="150756"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2309" b="0" i="0" u="none" strike="noStrike" cap="none">
                <a:solidFill>
                  <a:srgbClr val="000000"/>
                </a:solidFill>
                <a:latin typeface="Arial"/>
                <a:ea typeface="Arial"/>
                <a:cs typeface="Arial"/>
                <a:sym typeface="Arial"/>
              </a:endParaRPr>
            </a:p>
          </p:txBody>
        </p:sp>
        <p:sp>
          <p:nvSpPr>
            <p:cNvPr id="941" name="Google Shape;941;p51"/>
            <p:cNvSpPr txBox="1"/>
            <p:nvPr/>
          </p:nvSpPr>
          <p:spPr>
            <a:xfrm>
              <a:off x="8411008" y="626305"/>
              <a:ext cx="923057" cy="923057"/>
            </a:xfrm>
            <a:prstGeom prst="rect">
              <a:avLst/>
            </a:prstGeom>
            <a:noFill/>
            <a:ln>
              <a:noFill/>
            </a:ln>
          </p:spPr>
          <p:txBody>
            <a:bodyPr spcFirstLastPara="1" wrap="square" lIns="167782" tIns="20942" rIns="167782" bIns="20942"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90000"/>
                </a:lnSpc>
                <a:spcBef>
                  <a:spcPts val="0"/>
                </a:spcBef>
                <a:spcAft>
                  <a:spcPts val="0"/>
                </a:spcAft>
                <a:buClr>
                  <a:schemeClr val="lt1"/>
                </a:buClr>
                <a:buSzPts val="4800"/>
                <a:buFont typeface="Calibri"/>
                <a:buNone/>
              </a:pPr>
              <a:r>
                <a:rPr lang="en-US" sz="7915" b="0" i="0" u="none" strike="noStrike" cap="none">
                  <a:solidFill>
                    <a:schemeClr val="lt1"/>
                  </a:solidFill>
                  <a:latin typeface="Calibri"/>
                  <a:ea typeface="Calibri"/>
                  <a:cs typeface="Calibri"/>
                  <a:sym typeface="Calibri"/>
                </a:rPr>
                <a:t>3</a:t>
              </a:r>
              <a:endParaRPr sz="2309" b="0" i="0" u="none" strike="noStrike" cap="none">
                <a:solidFill>
                  <a:srgbClr val="000000"/>
                </a:solidFill>
                <a:latin typeface="Arial"/>
                <a:ea typeface="Arial"/>
                <a:cs typeface="Arial"/>
                <a:sym typeface="Arial"/>
              </a:endParaRPr>
            </a:p>
          </p:txBody>
        </p:sp>
        <p:sp>
          <p:nvSpPr>
            <p:cNvPr id="942" name="Google Shape;942;p51"/>
            <p:cNvSpPr/>
            <p:nvPr/>
          </p:nvSpPr>
          <p:spPr>
            <a:xfrm>
              <a:off x="7229475" y="4351266"/>
              <a:ext cx="3286125" cy="72"/>
            </a:xfrm>
            <a:prstGeom prst="rect">
              <a:avLst/>
            </a:prstGeom>
            <a:solidFill>
              <a:srgbClr val="A4A4A4"/>
            </a:solidFill>
            <a:ln w="12700" cap="flat" cmpd="sng">
              <a:solidFill>
                <a:srgbClr val="A4A4A4"/>
              </a:solidFill>
              <a:prstDash val="solid"/>
              <a:miter lim="800000"/>
              <a:headEnd type="none" w="sm" len="sm"/>
              <a:tailEnd type="none" w="sm" len="sm"/>
            </a:ln>
          </p:spPr>
          <p:txBody>
            <a:bodyPr spcFirstLastPara="1" wrap="square" lIns="150756" tIns="150756" rIns="150756" bIns="150756"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2309"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42423710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sp>
        <p:nvSpPr>
          <p:cNvPr id="947" name="Google Shape;947;p52"/>
          <p:cNvSpPr txBox="1">
            <a:spLocks noGrp="1"/>
          </p:cNvSpPr>
          <p:nvPr>
            <p:ph type="title"/>
          </p:nvPr>
        </p:nvSpPr>
        <p:spPr>
          <a:xfrm>
            <a:off x="1382157" y="106142"/>
            <a:ext cx="17339786" cy="2185798"/>
          </a:xfrm>
          <a:prstGeom prst="rect">
            <a:avLst/>
          </a:prstGeom>
          <a:noFill/>
          <a:ln>
            <a:noFill/>
          </a:ln>
        </p:spPr>
        <p:txBody>
          <a:bodyPr spcFirstLastPara="1" wrap="square" lIns="150756" tIns="75357" rIns="150756" bIns="75357"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Clr>
                <a:schemeClr val="dk1"/>
              </a:buClr>
              <a:buSzPts val="4400"/>
              <a:buFont typeface="Calibri"/>
              <a:buNone/>
            </a:pPr>
            <a:r>
              <a:rPr lang="en-US">
                <a:latin typeface="Calibri"/>
                <a:ea typeface="Calibri"/>
                <a:cs typeface="Calibri"/>
                <a:sym typeface="Calibri"/>
              </a:rPr>
              <a:t>The New Economic Development Agenda</a:t>
            </a:r>
            <a:endParaRPr/>
          </a:p>
        </p:txBody>
      </p:sp>
      <p:grpSp>
        <p:nvGrpSpPr>
          <p:cNvPr id="948" name="Google Shape;948;p52"/>
          <p:cNvGrpSpPr/>
          <p:nvPr/>
        </p:nvGrpSpPr>
        <p:grpSpPr>
          <a:xfrm>
            <a:off x="1388676" y="2449019"/>
            <a:ext cx="17326748" cy="8404797"/>
            <a:chOff x="3953" y="95260"/>
            <a:chExt cx="10507693" cy="5097034"/>
          </a:xfrm>
        </p:grpSpPr>
        <p:sp>
          <p:nvSpPr>
            <p:cNvPr id="949" name="Google Shape;949;p52"/>
            <p:cNvSpPr/>
            <p:nvPr/>
          </p:nvSpPr>
          <p:spPr>
            <a:xfrm>
              <a:off x="3953" y="95260"/>
              <a:ext cx="2377306" cy="633600"/>
            </a:xfrm>
            <a:prstGeom prst="rect">
              <a:avLst/>
            </a:prstGeom>
            <a:solidFill>
              <a:srgbClr val="4372C3"/>
            </a:solidFill>
            <a:ln w="12700" cap="flat" cmpd="sng">
              <a:solidFill>
                <a:srgbClr val="4372C3"/>
              </a:solidFill>
              <a:prstDash val="solid"/>
              <a:miter lim="800000"/>
              <a:headEnd type="none" w="sm" len="sm"/>
              <a:tailEnd type="none" w="sm" len="sm"/>
            </a:ln>
          </p:spPr>
          <p:txBody>
            <a:bodyPr spcFirstLastPara="1" wrap="square" lIns="150756" tIns="150756" rIns="150756" bIns="150756"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2309" b="0" i="0" u="none" strike="noStrike" cap="none">
                <a:solidFill>
                  <a:srgbClr val="000000"/>
                </a:solidFill>
                <a:latin typeface="Arial"/>
                <a:ea typeface="Arial"/>
                <a:cs typeface="Arial"/>
                <a:sym typeface="Arial"/>
              </a:endParaRPr>
            </a:p>
          </p:txBody>
        </p:sp>
        <p:sp>
          <p:nvSpPr>
            <p:cNvPr id="950" name="Google Shape;950;p52"/>
            <p:cNvSpPr txBox="1"/>
            <p:nvPr/>
          </p:nvSpPr>
          <p:spPr>
            <a:xfrm>
              <a:off x="3953" y="95260"/>
              <a:ext cx="2377306" cy="633600"/>
            </a:xfrm>
            <a:prstGeom prst="rect">
              <a:avLst/>
            </a:prstGeom>
            <a:noFill/>
            <a:ln>
              <a:noFill/>
            </a:ln>
          </p:spPr>
          <p:txBody>
            <a:bodyPr spcFirstLastPara="1" wrap="square" lIns="257980" tIns="147417" rIns="257980" bIns="14741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90000"/>
                </a:lnSpc>
                <a:spcBef>
                  <a:spcPts val="0"/>
                </a:spcBef>
                <a:spcAft>
                  <a:spcPts val="0"/>
                </a:spcAft>
                <a:buClr>
                  <a:schemeClr val="lt1"/>
                </a:buClr>
                <a:buSzPts val="2200"/>
                <a:buFont typeface="Calibri"/>
                <a:buNone/>
              </a:pPr>
              <a:r>
                <a:rPr lang="en-US" sz="3628" b="0" i="0" u="none" strike="noStrike" cap="none">
                  <a:solidFill>
                    <a:schemeClr val="lt1"/>
                  </a:solidFill>
                  <a:latin typeface="Calibri"/>
                  <a:ea typeface="Calibri"/>
                  <a:cs typeface="Calibri"/>
                  <a:sym typeface="Calibri"/>
                </a:rPr>
                <a:t>Develop</a:t>
              </a:r>
              <a:endParaRPr sz="2309" b="0" i="0" u="none" strike="noStrike" cap="none">
                <a:solidFill>
                  <a:srgbClr val="000000"/>
                </a:solidFill>
                <a:latin typeface="Arial"/>
                <a:ea typeface="Arial"/>
                <a:cs typeface="Arial"/>
                <a:sym typeface="Arial"/>
              </a:endParaRPr>
            </a:p>
          </p:txBody>
        </p:sp>
        <p:sp>
          <p:nvSpPr>
            <p:cNvPr id="951" name="Google Shape;951;p52"/>
            <p:cNvSpPr/>
            <p:nvPr/>
          </p:nvSpPr>
          <p:spPr>
            <a:xfrm>
              <a:off x="3953" y="728860"/>
              <a:ext cx="2377306" cy="4463434"/>
            </a:xfrm>
            <a:prstGeom prst="rect">
              <a:avLst/>
            </a:prstGeom>
            <a:solidFill>
              <a:srgbClr val="CCD3EA">
                <a:alpha val="89411"/>
              </a:srgbClr>
            </a:solidFill>
            <a:ln w="12700" cap="flat" cmpd="sng">
              <a:solidFill>
                <a:srgbClr val="CCD3EA">
                  <a:alpha val="89411"/>
                </a:srgbClr>
              </a:solidFill>
              <a:prstDash val="solid"/>
              <a:miter lim="800000"/>
              <a:headEnd type="none" w="sm" len="sm"/>
              <a:tailEnd type="none" w="sm" len="sm"/>
            </a:ln>
          </p:spPr>
          <p:txBody>
            <a:bodyPr spcFirstLastPara="1" wrap="square" lIns="150756" tIns="150756" rIns="150756" bIns="150756"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2309" b="0" i="0" u="none" strike="noStrike" cap="none">
                <a:solidFill>
                  <a:srgbClr val="000000"/>
                </a:solidFill>
                <a:latin typeface="Arial"/>
                <a:ea typeface="Arial"/>
                <a:cs typeface="Arial"/>
                <a:sym typeface="Arial"/>
              </a:endParaRPr>
            </a:p>
          </p:txBody>
        </p:sp>
        <p:sp>
          <p:nvSpPr>
            <p:cNvPr id="952" name="Google Shape;952;p52"/>
            <p:cNvSpPr txBox="1"/>
            <p:nvPr/>
          </p:nvSpPr>
          <p:spPr>
            <a:xfrm>
              <a:off x="3953" y="728860"/>
              <a:ext cx="2377306" cy="4463434"/>
            </a:xfrm>
            <a:prstGeom prst="rect">
              <a:avLst/>
            </a:prstGeom>
            <a:noFill/>
            <a:ln>
              <a:noFill/>
            </a:ln>
          </p:spPr>
          <p:txBody>
            <a:bodyPr spcFirstLastPara="1" wrap="square" lIns="193464" tIns="193464" rIns="257980" bIns="29021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376961" marR="0" lvl="1" indent="-376961" algn="l" rtl="0">
                <a:lnSpc>
                  <a:spcPct val="90000"/>
                </a:lnSpc>
                <a:spcBef>
                  <a:spcPts val="0"/>
                </a:spcBef>
                <a:spcAft>
                  <a:spcPts val="0"/>
                </a:spcAft>
                <a:buClr>
                  <a:schemeClr val="dk1"/>
                </a:buClr>
                <a:buSzPts val="2200"/>
                <a:buFont typeface="Calibri"/>
                <a:buChar char="•"/>
              </a:pPr>
              <a:r>
                <a:rPr lang="en-US" sz="3628" b="0" i="0" u="none" strike="noStrike" cap="none">
                  <a:solidFill>
                    <a:schemeClr val="dk1"/>
                  </a:solidFill>
                  <a:latin typeface="Calibri"/>
                  <a:ea typeface="Calibri"/>
                  <a:cs typeface="Calibri"/>
                  <a:sym typeface="Calibri"/>
                </a:rPr>
                <a:t>Make college affordable</a:t>
              </a:r>
              <a:endParaRPr sz="2309" b="0" i="0" u="none" strike="noStrike" cap="none">
                <a:solidFill>
                  <a:srgbClr val="000000"/>
                </a:solidFill>
                <a:latin typeface="Arial"/>
                <a:ea typeface="Arial"/>
                <a:cs typeface="Arial"/>
                <a:sym typeface="Arial"/>
              </a:endParaRPr>
            </a:p>
            <a:p>
              <a:pPr marL="376961" marR="0" lvl="1" indent="-376961" algn="l" rtl="0">
                <a:lnSpc>
                  <a:spcPct val="90000"/>
                </a:lnSpc>
                <a:spcBef>
                  <a:spcPts val="544"/>
                </a:spcBef>
                <a:spcAft>
                  <a:spcPts val="0"/>
                </a:spcAft>
                <a:buClr>
                  <a:schemeClr val="dk1"/>
                </a:buClr>
                <a:buSzPts val="2200"/>
                <a:buFont typeface="Calibri"/>
                <a:buChar char="•"/>
              </a:pPr>
              <a:r>
                <a:rPr lang="en-US" sz="3628" b="0" i="0" u="none" strike="noStrike" cap="none">
                  <a:solidFill>
                    <a:schemeClr val="dk1"/>
                  </a:solidFill>
                  <a:latin typeface="Calibri"/>
                  <a:ea typeface="Calibri"/>
                  <a:cs typeface="Calibri"/>
                  <a:sym typeface="Calibri"/>
                </a:rPr>
                <a:t>Restore higher education appropriation to 2000 level ($1b+)</a:t>
              </a:r>
              <a:endParaRPr sz="2309" b="0" i="0" u="none" strike="noStrike" cap="none">
                <a:solidFill>
                  <a:srgbClr val="000000"/>
                </a:solidFill>
                <a:latin typeface="Arial"/>
                <a:ea typeface="Arial"/>
                <a:cs typeface="Arial"/>
                <a:sym typeface="Arial"/>
              </a:endParaRPr>
            </a:p>
            <a:p>
              <a:pPr marL="376961" marR="0" lvl="1" indent="-376961" algn="l" rtl="0">
                <a:lnSpc>
                  <a:spcPct val="90000"/>
                </a:lnSpc>
                <a:spcBef>
                  <a:spcPts val="544"/>
                </a:spcBef>
                <a:spcAft>
                  <a:spcPts val="0"/>
                </a:spcAft>
                <a:buClr>
                  <a:schemeClr val="dk1"/>
                </a:buClr>
                <a:buSzPts val="2200"/>
                <a:buFont typeface="Calibri"/>
                <a:buChar char="•"/>
              </a:pPr>
              <a:r>
                <a:rPr lang="en-US" sz="3628" b="0" i="0" u="none" strike="noStrike" cap="none">
                  <a:solidFill>
                    <a:schemeClr val="dk1"/>
                  </a:solidFill>
                  <a:latin typeface="Calibri"/>
                  <a:ea typeface="Calibri"/>
                  <a:cs typeface="Calibri"/>
                  <a:sym typeface="Calibri"/>
                </a:rPr>
                <a:t>Require FAFSA completion</a:t>
              </a:r>
              <a:endParaRPr sz="2309" b="0" i="0" u="none" strike="noStrike" cap="none">
                <a:solidFill>
                  <a:srgbClr val="000000"/>
                </a:solidFill>
                <a:latin typeface="Arial"/>
                <a:ea typeface="Arial"/>
                <a:cs typeface="Arial"/>
                <a:sym typeface="Arial"/>
              </a:endParaRPr>
            </a:p>
          </p:txBody>
        </p:sp>
        <p:sp>
          <p:nvSpPr>
            <p:cNvPr id="953" name="Google Shape;953;p52"/>
            <p:cNvSpPr/>
            <p:nvPr/>
          </p:nvSpPr>
          <p:spPr>
            <a:xfrm>
              <a:off x="2714082" y="95260"/>
              <a:ext cx="2377306" cy="633600"/>
            </a:xfrm>
            <a:prstGeom prst="rect">
              <a:avLst/>
            </a:prstGeom>
            <a:solidFill>
              <a:srgbClr val="4372C3"/>
            </a:solidFill>
            <a:ln w="12700" cap="flat" cmpd="sng">
              <a:solidFill>
                <a:srgbClr val="4372C3"/>
              </a:solidFill>
              <a:prstDash val="solid"/>
              <a:miter lim="800000"/>
              <a:headEnd type="none" w="sm" len="sm"/>
              <a:tailEnd type="none" w="sm" len="sm"/>
            </a:ln>
          </p:spPr>
          <p:txBody>
            <a:bodyPr spcFirstLastPara="1" wrap="square" lIns="150756" tIns="150756" rIns="150756" bIns="150756"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2309" b="0" i="0" u="none" strike="noStrike" cap="none">
                <a:solidFill>
                  <a:srgbClr val="000000"/>
                </a:solidFill>
                <a:latin typeface="Arial"/>
                <a:ea typeface="Arial"/>
                <a:cs typeface="Arial"/>
                <a:sym typeface="Arial"/>
              </a:endParaRPr>
            </a:p>
          </p:txBody>
        </p:sp>
        <p:sp>
          <p:nvSpPr>
            <p:cNvPr id="954" name="Google Shape;954;p52"/>
            <p:cNvSpPr txBox="1"/>
            <p:nvPr/>
          </p:nvSpPr>
          <p:spPr>
            <a:xfrm>
              <a:off x="2714082" y="95260"/>
              <a:ext cx="2377306" cy="633600"/>
            </a:xfrm>
            <a:prstGeom prst="rect">
              <a:avLst/>
            </a:prstGeom>
            <a:noFill/>
            <a:ln>
              <a:noFill/>
            </a:ln>
          </p:spPr>
          <p:txBody>
            <a:bodyPr spcFirstLastPara="1" wrap="square" lIns="257980" tIns="147417" rIns="257980" bIns="14741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90000"/>
                </a:lnSpc>
                <a:spcBef>
                  <a:spcPts val="0"/>
                </a:spcBef>
                <a:spcAft>
                  <a:spcPts val="0"/>
                </a:spcAft>
                <a:buClr>
                  <a:schemeClr val="lt1"/>
                </a:buClr>
                <a:buSzPts val="2200"/>
                <a:buFont typeface="Calibri"/>
                <a:buNone/>
              </a:pPr>
              <a:r>
                <a:rPr lang="en-US" sz="3628" b="0" i="0" u="none" strike="noStrike" cap="none">
                  <a:solidFill>
                    <a:schemeClr val="lt1"/>
                  </a:solidFill>
                  <a:latin typeface="Calibri"/>
                  <a:ea typeface="Calibri"/>
                  <a:cs typeface="Calibri"/>
                  <a:sym typeface="Calibri"/>
                </a:rPr>
                <a:t>Retain/Attract</a:t>
              </a:r>
              <a:endParaRPr sz="2309" b="0" i="0" u="none" strike="noStrike" cap="none">
                <a:solidFill>
                  <a:srgbClr val="000000"/>
                </a:solidFill>
                <a:latin typeface="Arial"/>
                <a:ea typeface="Arial"/>
                <a:cs typeface="Arial"/>
                <a:sym typeface="Arial"/>
              </a:endParaRPr>
            </a:p>
          </p:txBody>
        </p:sp>
        <p:sp>
          <p:nvSpPr>
            <p:cNvPr id="955" name="Google Shape;955;p52"/>
            <p:cNvSpPr/>
            <p:nvPr/>
          </p:nvSpPr>
          <p:spPr>
            <a:xfrm>
              <a:off x="2714082" y="728860"/>
              <a:ext cx="2377306" cy="4463434"/>
            </a:xfrm>
            <a:prstGeom prst="rect">
              <a:avLst/>
            </a:prstGeom>
            <a:solidFill>
              <a:srgbClr val="CCD3EA">
                <a:alpha val="89411"/>
              </a:srgbClr>
            </a:solidFill>
            <a:ln w="12700" cap="flat" cmpd="sng">
              <a:solidFill>
                <a:srgbClr val="CCD3EA">
                  <a:alpha val="89411"/>
                </a:srgbClr>
              </a:solidFill>
              <a:prstDash val="solid"/>
              <a:miter lim="800000"/>
              <a:headEnd type="none" w="sm" len="sm"/>
              <a:tailEnd type="none" w="sm" len="sm"/>
            </a:ln>
          </p:spPr>
          <p:txBody>
            <a:bodyPr spcFirstLastPara="1" wrap="square" lIns="150756" tIns="150756" rIns="150756" bIns="150756"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2309" b="0" i="0" u="none" strike="noStrike" cap="none">
                <a:solidFill>
                  <a:srgbClr val="000000"/>
                </a:solidFill>
                <a:latin typeface="Arial"/>
                <a:ea typeface="Arial"/>
                <a:cs typeface="Arial"/>
                <a:sym typeface="Arial"/>
              </a:endParaRPr>
            </a:p>
          </p:txBody>
        </p:sp>
        <p:sp>
          <p:nvSpPr>
            <p:cNvPr id="956" name="Google Shape;956;p52"/>
            <p:cNvSpPr txBox="1"/>
            <p:nvPr/>
          </p:nvSpPr>
          <p:spPr>
            <a:xfrm>
              <a:off x="2714082" y="728860"/>
              <a:ext cx="2377306" cy="4463434"/>
            </a:xfrm>
            <a:prstGeom prst="rect">
              <a:avLst/>
            </a:prstGeom>
            <a:noFill/>
            <a:ln>
              <a:noFill/>
            </a:ln>
          </p:spPr>
          <p:txBody>
            <a:bodyPr spcFirstLastPara="1" wrap="square" lIns="193464" tIns="193464" rIns="257980" bIns="29021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376961" marR="0" lvl="1" indent="-376961" algn="l" rtl="0">
                <a:lnSpc>
                  <a:spcPct val="90000"/>
                </a:lnSpc>
                <a:spcBef>
                  <a:spcPts val="0"/>
                </a:spcBef>
                <a:spcAft>
                  <a:spcPts val="0"/>
                </a:spcAft>
                <a:buClr>
                  <a:schemeClr val="dk1"/>
                </a:buClr>
                <a:buSzPts val="2200"/>
                <a:buFont typeface="Calibri"/>
                <a:buChar char="•"/>
              </a:pPr>
              <a:r>
                <a:rPr lang="en-US" sz="3628" b="0" i="0" u="none" strike="noStrike" cap="none">
                  <a:solidFill>
                    <a:schemeClr val="dk1"/>
                  </a:solidFill>
                  <a:latin typeface="Calibri"/>
                  <a:ea typeface="Calibri"/>
                  <a:cs typeface="Calibri"/>
                  <a:sym typeface="Calibri"/>
                </a:rPr>
                <a:t>Develop real regional and inter-regional transit</a:t>
              </a:r>
              <a:endParaRPr sz="2309" b="0" i="0" u="none" strike="noStrike" cap="none">
                <a:solidFill>
                  <a:srgbClr val="000000"/>
                </a:solidFill>
                <a:latin typeface="Arial"/>
                <a:ea typeface="Arial"/>
                <a:cs typeface="Arial"/>
                <a:sym typeface="Arial"/>
              </a:endParaRPr>
            </a:p>
            <a:p>
              <a:pPr marL="376961" marR="0" lvl="1" indent="-376961" algn="l" rtl="0">
                <a:lnSpc>
                  <a:spcPct val="90000"/>
                </a:lnSpc>
                <a:spcBef>
                  <a:spcPts val="544"/>
                </a:spcBef>
                <a:spcAft>
                  <a:spcPts val="0"/>
                </a:spcAft>
                <a:buClr>
                  <a:schemeClr val="dk1"/>
                </a:buClr>
                <a:buSzPts val="2200"/>
                <a:buFont typeface="Calibri"/>
                <a:buChar char="•"/>
              </a:pPr>
              <a:r>
                <a:rPr lang="en-US" sz="3628" b="0" i="0" u="none" strike="noStrike" cap="none">
                  <a:solidFill>
                    <a:schemeClr val="dk1"/>
                  </a:solidFill>
                  <a:latin typeface="Calibri"/>
                  <a:ea typeface="Calibri"/>
                  <a:cs typeface="Calibri"/>
                  <a:sym typeface="Calibri"/>
                </a:rPr>
                <a:t>Invest in Cities</a:t>
              </a:r>
              <a:endParaRPr sz="2309" b="0" i="0" u="none" strike="noStrike" cap="none">
                <a:solidFill>
                  <a:srgbClr val="000000"/>
                </a:solidFill>
                <a:latin typeface="Arial"/>
                <a:ea typeface="Arial"/>
                <a:cs typeface="Arial"/>
                <a:sym typeface="Arial"/>
              </a:endParaRPr>
            </a:p>
            <a:p>
              <a:pPr marL="376961" marR="0" lvl="1" indent="-376961" algn="l" rtl="0">
                <a:lnSpc>
                  <a:spcPct val="90000"/>
                </a:lnSpc>
                <a:spcBef>
                  <a:spcPts val="544"/>
                </a:spcBef>
                <a:spcAft>
                  <a:spcPts val="0"/>
                </a:spcAft>
                <a:buClr>
                  <a:schemeClr val="dk1"/>
                </a:buClr>
                <a:buSzPts val="2200"/>
                <a:buFont typeface="Calibri"/>
                <a:buChar char="•"/>
              </a:pPr>
              <a:r>
                <a:rPr lang="en-US" sz="3628" b="0" i="0" u="none" strike="noStrike" cap="none">
                  <a:solidFill>
                    <a:schemeClr val="dk1"/>
                  </a:solidFill>
                  <a:latin typeface="Calibri"/>
                  <a:ea typeface="Calibri"/>
                  <a:cs typeface="Calibri"/>
                  <a:sym typeface="Calibri"/>
                </a:rPr>
                <a:t>Rebuild Public Infrastructure</a:t>
              </a:r>
              <a:endParaRPr sz="2309" b="0" i="0" u="none" strike="noStrike" cap="none">
                <a:solidFill>
                  <a:srgbClr val="000000"/>
                </a:solidFill>
                <a:latin typeface="Arial"/>
                <a:ea typeface="Arial"/>
                <a:cs typeface="Arial"/>
                <a:sym typeface="Arial"/>
              </a:endParaRPr>
            </a:p>
            <a:p>
              <a:pPr marL="376961" marR="0" lvl="1" indent="-376961" algn="l" rtl="0">
                <a:lnSpc>
                  <a:spcPct val="90000"/>
                </a:lnSpc>
                <a:spcBef>
                  <a:spcPts val="544"/>
                </a:spcBef>
                <a:spcAft>
                  <a:spcPts val="0"/>
                </a:spcAft>
                <a:buClr>
                  <a:schemeClr val="dk1"/>
                </a:buClr>
                <a:buSzPts val="2200"/>
                <a:buFont typeface="Calibri"/>
                <a:buChar char="•"/>
              </a:pPr>
              <a:r>
                <a:rPr lang="en-US" sz="3628" b="0" i="0" u="none" strike="noStrike" cap="none">
                  <a:solidFill>
                    <a:schemeClr val="dk1"/>
                  </a:solidFill>
                  <a:latin typeface="Calibri"/>
                  <a:ea typeface="Calibri"/>
                  <a:cs typeface="Calibri"/>
                  <a:sym typeface="Calibri"/>
                </a:rPr>
                <a:t>Refill commercial corridors with small businesses</a:t>
              </a:r>
              <a:endParaRPr sz="2309" b="0" i="0" u="none" strike="noStrike" cap="none">
                <a:solidFill>
                  <a:srgbClr val="000000"/>
                </a:solidFill>
                <a:latin typeface="Arial"/>
                <a:ea typeface="Arial"/>
                <a:cs typeface="Arial"/>
                <a:sym typeface="Arial"/>
              </a:endParaRPr>
            </a:p>
          </p:txBody>
        </p:sp>
        <p:sp>
          <p:nvSpPr>
            <p:cNvPr id="957" name="Google Shape;957;p52"/>
            <p:cNvSpPr/>
            <p:nvPr/>
          </p:nvSpPr>
          <p:spPr>
            <a:xfrm>
              <a:off x="5424211" y="95260"/>
              <a:ext cx="2377306" cy="633600"/>
            </a:xfrm>
            <a:prstGeom prst="rect">
              <a:avLst/>
            </a:prstGeom>
            <a:solidFill>
              <a:srgbClr val="4372C3"/>
            </a:solidFill>
            <a:ln w="12700" cap="flat" cmpd="sng">
              <a:solidFill>
                <a:srgbClr val="4372C3"/>
              </a:solidFill>
              <a:prstDash val="solid"/>
              <a:miter lim="800000"/>
              <a:headEnd type="none" w="sm" len="sm"/>
              <a:tailEnd type="none" w="sm" len="sm"/>
            </a:ln>
          </p:spPr>
          <p:txBody>
            <a:bodyPr spcFirstLastPara="1" wrap="square" lIns="150756" tIns="150756" rIns="150756" bIns="150756"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2309" b="0" i="0" u="none" strike="noStrike" cap="none">
                <a:solidFill>
                  <a:srgbClr val="000000"/>
                </a:solidFill>
                <a:latin typeface="Arial"/>
                <a:ea typeface="Arial"/>
                <a:cs typeface="Arial"/>
                <a:sym typeface="Arial"/>
              </a:endParaRPr>
            </a:p>
          </p:txBody>
        </p:sp>
        <p:sp>
          <p:nvSpPr>
            <p:cNvPr id="958" name="Google Shape;958;p52"/>
            <p:cNvSpPr txBox="1"/>
            <p:nvPr/>
          </p:nvSpPr>
          <p:spPr>
            <a:xfrm>
              <a:off x="5424211" y="95260"/>
              <a:ext cx="2377306" cy="633600"/>
            </a:xfrm>
            <a:prstGeom prst="rect">
              <a:avLst/>
            </a:prstGeom>
            <a:noFill/>
            <a:ln>
              <a:noFill/>
            </a:ln>
          </p:spPr>
          <p:txBody>
            <a:bodyPr spcFirstLastPara="1" wrap="square" lIns="257980" tIns="147417" rIns="257980" bIns="14741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90000"/>
                </a:lnSpc>
                <a:spcBef>
                  <a:spcPts val="0"/>
                </a:spcBef>
                <a:spcAft>
                  <a:spcPts val="0"/>
                </a:spcAft>
                <a:buClr>
                  <a:schemeClr val="lt1"/>
                </a:buClr>
                <a:buSzPts val="2200"/>
                <a:buFont typeface="Calibri"/>
                <a:buNone/>
              </a:pPr>
              <a:r>
                <a:rPr lang="en-US" sz="3628" b="0" i="0" u="none" strike="noStrike" cap="none">
                  <a:solidFill>
                    <a:schemeClr val="lt1"/>
                  </a:solidFill>
                  <a:latin typeface="Calibri"/>
                  <a:ea typeface="Calibri"/>
                  <a:cs typeface="Calibri"/>
                  <a:sym typeface="Calibri"/>
                </a:rPr>
                <a:t>Employ</a:t>
              </a:r>
              <a:endParaRPr sz="2309" b="0" i="0" u="none" strike="noStrike" cap="none">
                <a:solidFill>
                  <a:srgbClr val="000000"/>
                </a:solidFill>
                <a:latin typeface="Arial"/>
                <a:ea typeface="Arial"/>
                <a:cs typeface="Arial"/>
                <a:sym typeface="Arial"/>
              </a:endParaRPr>
            </a:p>
          </p:txBody>
        </p:sp>
        <p:sp>
          <p:nvSpPr>
            <p:cNvPr id="959" name="Google Shape;959;p52"/>
            <p:cNvSpPr/>
            <p:nvPr/>
          </p:nvSpPr>
          <p:spPr>
            <a:xfrm>
              <a:off x="5424211" y="728860"/>
              <a:ext cx="2377306" cy="4463434"/>
            </a:xfrm>
            <a:prstGeom prst="rect">
              <a:avLst/>
            </a:prstGeom>
            <a:solidFill>
              <a:srgbClr val="CCD3EA">
                <a:alpha val="89411"/>
              </a:srgbClr>
            </a:solidFill>
            <a:ln w="12700" cap="flat" cmpd="sng">
              <a:solidFill>
                <a:srgbClr val="CCD3EA">
                  <a:alpha val="89411"/>
                </a:srgbClr>
              </a:solidFill>
              <a:prstDash val="solid"/>
              <a:miter lim="800000"/>
              <a:headEnd type="none" w="sm" len="sm"/>
              <a:tailEnd type="none" w="sm" len="sm"/>
            </a:ln>
          </p:spPr>
          <p:txBody>
            <a:bodyPr spcFirstLastPara="1" wrap="square" lIns="150756" tIns="150756" rIns="150756" bIns="150756"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2309" b="0" i="0" u="none" strike="noStrike" cap="none">
                <a:solidFill>
                  <a:srgbClr val="000000"/>
                </a:solidFill>
                <a:latin typeface="Arial"/>
                <a:ea typeface="Arial"/>
                <a:cs typeface="Arial"/>
                <a:sym typeface="Arial"/>
              </a:endParaRPr>
            </a:p>
          </p:txBody>
        </p:sp>
        <p:sp>
          <p:nvSpPr>
            <p:cNvPr id="960" name="Google Shape;960;p52"/>
            <p:cNvSpPr txBox="1"/>
            <p:nvPr/>
          </p:nvSpPr>
          <p:spPr>
            <a:xfrm>
              <a:off x="5424211" y="728860"/>
              <a:ext cx="2377306" cy="4463434"/>
            </a:xfrm>
            <a:prstGeom prst="rect">
              <a:avLst/>
            </a:prstGeom>
            <a:noFill/>
            <a:ln>
              <a:noFill/>
            </a:ln>
          </p:spPr>
          <p:txBody>
            <a:bodyPr spcFirstLastPara="1" wrap="square" lIns="193464" tIns="193464" rIns="257980" bIns="29021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376961" marR="0" lvl="1" indent="-376961" algn="l" rtl="0">
                <a:lnSpc>
                  <a:spcPct val="90000"/>
                </a:lnSpc>
                <a:spcBef>
                  <a:spcPts val="0"/>
                </a:spcBef>
                <a:spcAft>
                  <a:spcPts val="0"/>
                </a:spcAft>
                <a:buClr>
                  <a:schemeClr val="dk1"/>
                </a:buClr>
                <a:buSzPts val="2200"/>
                <a:buFont typeface="Calibri"/>
                <a:buChar char="•"/>
              </a:pPr>
              <a:r>
                <a:rPr lang="en-US" sz="3628" b="0" i="0" u="none" strike="noStrike" cap="none">
                  <a:solidFill>
                    <a:schemeClr val="dk1"/>
                  </a:solidFill>
                  <a:latin typeface="Calibri"/>
                  <a:ea typeface="Calibri"/>
                  <a:cs typeface="Calibri"/>
                  <a:sym typeface="Calibri"/>
                </a:rPr>
                <a:t>Target knowledge jobs</a:t>
              </a:r>
              <a:endParaRPr sz="2309" b="0" i="0" u="none" strike="noStrike" cap="none">
                <a:solidFill>
                  <a:srgbClr val="000000"/>
                </a:solidFill>
                <a:latin typeface="Arial"/>
                <a:ea typeface="Arial"/>
                <a:cs typeface="Arial"/>
                <a:sym typeface="Arial"/>
              </a:endParaRPr>
            </a:p>
            <a:p>
              <a:pPr marL="376961" marR="0" lvl="1" indent="-376961" algn="l" rtl="0">
                <a:lnSpc>
                  <a:spcPct val="90000"/>
                </a:lnSpc>
                <a:spcBef>
                  <a:spcPts val="544"/>
                </a:spcBef>
                <a:spcAft>
                  <a:spcPts val="0"/>
                </a:spcAft>
                <a:buClr>
                  <a:schemeClr val="dk1"/>
                </a:buClr>
                <a:buSzPts val="2200"/>
                <a:buFont typeface="Calibri"/>
                <a:buChar char="•"/>
              </a:pPr>
              <a:r>
                <a:rPr lang="en-US" sz="3628" b="0" i="0" u="none" strike="noStrike" cap="none">
                  <a:solidFill>
                    <a:schemeClr val="dk1"/>
                  </a:solidFill>
                  <a:latin typeface="Calibri"/>
                  <a:ea typeface="Calibri"/>
                  <a:cs typeface="Calibri"/>
                  <a:sym typeface="Calibri"/>
                </a:rPr>
                <a:t>Wages above median household wages</a:t>
              </a:r>
              <a:endParaRPr sz="2309" b="0" i="0" u="none" strike="noStrike" cap="none">
                <a:solidFill>
                  <a:srgbClr val="000000"/>
                </a:solidFill>
                <a:latin typeface="Arial"/>
                <a:ea typeface="Arial"/>
                <a:cs typeface="Arial"/>
                <a:sym typeface="Arial"/>
              </a:endParaRPr>
            </a:p>
            <a:p>
              <a:pPr marL="376961" marR="0" lvl="1" indent="-376961" algn="l" rtl="0">
                <a:lnSpc>
                  <a:spcPct val="90000"/>
                </a:lnSpc>
                <a:spcBef>
                  <a:spcPts val="544"/>
                </a:spcBef>
                <a:spcAft>
                  <a:spcPts val="0"/>
                </a:spcAft>
                <a:buClr>
                  <a:schemeClr val="dk1"/>
                </a:buClr>
                <a:buSzPts val="2200"/>
                <a:buFont typeface="Calibri"/>
                <a:buChar char="•"/>
              </a:pPr>
              <a:r>
                <a:rPr lang="en-US" sz="3628" b="0" i="0" u="none" strike="noStrike" cap="none">
                  <a:solidFill>
                    <a:schemeClr val="dk1"/>
                  </a:solidFill>
                  <a:latin typeface="Calibri"/>
                  <a:ea typeface="Calibri"/>
                  <a:cs typeface="Calibri"/>
                  <a:sym typeface="Calibri"/>
                </a:rPr>
                <a:t>Short-term (3yr) front loaded but with clawbacks</a:t>
              </a:r>
              <a:endParaRPr sz="2309" b="0" i="0" u="none" strike="noStrike" cap="none">
                <a:solidFill>
                  <a:srgbClr val="000000"/>
                </a:solidFill>
                <a:latin typeface="Arial"/>
                <a:ea typeface="Arial"/>
                <a:cs typeface="Arial"/>
                <a:sym typeface="Arial"/>
              </a:endParaRPr>
            </a:p>
            <a:p>
              <a:pPr marL="376961" marR="0" lvl="1" indent="-376961" algn="l" rtl="0">
                <a:lnSpc>
                  <a:spcPct val="90000"/>
                </a:lnSpc>
                <a:spcBef>
                  <a:spcPts val="544"/>
                </a:spcBef>
                <a:spcAft>
                  <a:spcPts val="0"/>
                </a:spcAft>
                <a:buClr>
                  <a:schemeClr val="dk1"/>
                </a:buClr>
                <a:buSzPts val="2200"/>
                <a:buFont typeface="Calibri"/>
                <a:buChar char="•"/>
              </a:pPr>
              <a:r>
                <a:rPr lang="en-US" sz="3628" b="0" i="0" u="none" strike="noStrike" cap="none">
                  <a:solidFill>
                    <a:schemeClr val="dk1"/>
                  </a:solidFill>
                  <a:latin typeface="Calibri"/>
                  <a:ea typeface="Calibri"/>
                  <a:cs typeface="Calibri"/>
                  <a:sym typeface="Calibri"/>
                </a:rPr>
                <a:t>Use right tool in right geography</a:t>
              </a:r>
              <a:endParaRPr sz="2309" b="0" i="0" u="none" strike="noStrike" cap="none">
                <a:solidFill>
                  <a:srgbClr val="000000"/>
                </a:solidFill>
                <a:latin typeface="Arial"/>
                <a:ea typeface="Arial"/>
                <a:cs typeface="Arial"/>
                <a:sym typeface="Arial"/>
              </a:endParaRPr>
            </a:p>
          </p:txBody>
        </p:sp>
        <p:sp>
          <p:nvSpPr>
            <p:cNvPr id="961" name="Google Shape;961;p52"/>
            <p:cNvSpPr/>
            <p:nvPr/>
          </p:nvSpPr>
          <p:spPr>
            <a:xfrm>
              <a:off x="8134340" y="95260"/>
              <a:ext cx="2377306" cy="633600"/>
            </a:xfrm>
            <a:prstGeom prst="rect">
              <a:avLst/>
            </a:prstGeom>
            <a:solidFill>
              <a:srgbClr val="4372C3"/>
            </a:solidFill>
            <a:ln w="12700" cap="flat" cmpd="sng">
              <a:solidFill>
                <a:srgbClr val="4372C3"/>
              </a:solidFill>
              <a:prstDash val="solid"/>
              <a:miter lim="800000"/>
              <a:headEnd type="none" w="sm" len="sm"/>
              <a:tailEnd type="none" w="sm" len="sm"/>
            </a:ln>
          </p:spPr>
          <p:txBody>
            <a:bodyPr spcFirstLastPara="1" wrap="square" lIns="150756" tIns="150756" rIns="150756" bIns="150756"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2309" b="0" i="0" u="none" strike="noStrike" cap="none">
                <a:solidFill>
                  <a:srgbClr val="000000"/>
                </a:solidFill>
                <a:latin typeface="Arial"/>
                <a:ea typeface="Arial"/>
                <a:cs typeface="Arial"/>
                <a:sym typeface="Arial"/>
              </a:endParaRPr>
            </a:p>
          </p:txBody>
        </p:sp>
        <p:sp>
          <p:nvSpPr>
            <p:cNvPr id="962" name="Google Shape;962;p52"/>
            <p:cNvSpPr txBox="1"/>
            <p:nvPr/>
          </p:nvSpPr>
          <p:spPr>
            <a:xfrm>
              <a:off x="8134340" y="95260"/>
              <a:ext cx="2377306" cy="633600"/>
            </a:xfrm>
            <a:prstGeom prst="rect">
              <a:avLst/>
            </a:prstGeom>
            <a:noFill/>
            <a:ln>
              <a:noFill/>
            </a:ln>
          </p:spPr>
          <p:txBody>
            <a:bodyPr spcFirstLastPara="1" wrap="square" lIns="257980" tIns="147417" rIns="257980" bIns="14741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90000"/>
                </a:lnSpc>
                <a:spcBef>
                  <a:spcPts val="0"/>
                </a:spcBef>
                <a:spcAft>
                  <a:spcPts val="0"/>
                </a:spcAft>
                <a:buClr>
                  <a:schemeClr val="lt1"/>
                </a:buClr>
                <a:buSzPts val="2200"/>
                <a:buFont typeface="Calibri"/>
                <a:buNone/>
              </a:pPr>
              <a:r>
                <a:rPr lang="en-US" sz="3628" b="0" i="0" u="none" strike="noStrike" cap="none">
                  <a:solidFill>
                    <a:schemeClr val="lt1"/>
                  </a:solidFill>
                  <a:latin typeface="Calibri"/>
                  <a:ea typeface="Calibri"/>
                  <a:cs typeface="Calibri"/>
                  <a:sym typeface="Calibri"/>
                </a:rPr>
                <a:t>Unleash</a:t>
              </a:r>
              <a:endParaRPr sz="2309" b="0" i="0" u="none" strike="noStrike" cap="none">
                <a:solidFill>
                  <a:srgbClr val="000000"/>
                </a:solidFill>
                <a:latin typeface="Arial"/>
                <a:ea typeface="Arial"/>
                <a:cs typeface="Arial"/>
                <a:sym typeface="Arial"/>
              </a:endParaRPr>
            </a:p>
          </p:txBody>
        </p:sp>
        <p:sp>
          <p:nvSpPr>
            <p:cNvPr id="963" name="Google Shape;963;p52"/>
            <p:cNvSpPr/>
            <p:nvPr/>
          </p:nvSpPr>
          <p:spPr>
            <a:xfrm>
              <a:off x="8134340" y="728860"/>
              <a:ext cx="2377306" cy="4463434"/>
            </a:xfrm>
            <a:prstGeom prst="rect">
              <a:avLst/>
            </a:prstGeom>
            <a:solidFill>
              <a:srgbClr val="CCD3EA">
                <a:alpha val="89411"/>
              </a:srgbClr>
            </a:solidFill>
            <a:ln w="12700" cap="flat" cmpd="sng">
              <a:solidFill>
                <a:srgbClr val="CCD3EA">
                  <a:alpha val="89411"/>
                </a:srgbClr>
              </a:solidFill>
              <a:prstDash val="solid"/>
              <a:miter lim="800000"/>
              <a:headEnd type="none" w="sm" len="sm"/>
              <a:tailEnd type="none" w="sm" len="sm"/>
            </a:ln>
          </p:spPr>
          <p:txBody>
            <a:bodyPr spcFirstLastPara="1" wrap="square" lIns="150756" tIns="150756" rIns="150756" bIns="150756"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2309" b="0" i="0" u="none" strike="noStrike" cap="none">
                <a:solidFill>
                  <a:srgbClr val="000000"/>
                </a:solidFill>
                <a:latin typeface="Arial"/>
                <a:ea typeface="Arial"/>
                <a:cs typeface="Arial"/>
                <a:sym typeface="Arial"/>
              </a:endParaRPr>
            </a:p>
          </p:txBody>
        </p:sp>
        <p:sp>
          <p:nvSpPr>
            <p:cNvPr id="964" name="Google Shape;964;p52"/>
            <p:cNvSpPr txBox="1"/>
            <p:nvPr/>
          </p:nvSpPr>
          <p:spPr>
            <a:xfrm>
              <a:off x="8134340" y="728860"/>
              <a:ext cx="2377306" cy="4463434"/>
            </a:xfrm>
            <a:prstGeom prst="rect">
              <a:avLst/>
            </a:prstGeom>
            <a:noFill/>
            <a:ln>
              <a:noFill/>
            </a:ln>
          </p:spPr>
          <p:txBody>
            <a:bodyPr spcFirstLastPara="1" wrap="square" lIns="193464" tIns="193464" rIns="257980" bIns="29021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376961" marR="0" lvl="1" indent="-376961" algn="l" rtl="0">
                <a:lnSpc>
                  <a:spcPct val="90000"/>
                </a:lnSpc>
                <a:spcBef>
                  <a:spcPts val="0"/>
                </a:spcBef>
                <a:spcAft>
                  <a:spcPts val="0"/>
                </a:spcAft>
                <a:buClr>
                  <a:schemeClr val="dk1"/>
                </a:buClr>
                <a:buSzPts val="2200"/>
                <a:buFont typeface="Calibri"/>
                <a:buChar char="•"/>
              </a:pPr>
              <a:r>
                <a:rPr lang="en-US" sz="3628" b="0" i="0" u="none" strike="noStrike" cap="none">
                  <a:solidFill>
                    <a:schemeClr val="dk1"/>
                  </a:solidFill>
                  <a:latin typeface="Calibri"/>
                  <a:ea typeface="Calibri"/>
                  <a:cs typeface="Calibri"/>
                  <a:sym typeface="Calibri"/>
                </a:rPr>
                <a:t>Reinvest in Venture Capital ‘Fund of Funds’</a:t>
              </a:r>
              <a:endParaRPr sz="2309" b="0" i="0" u="none" strike="noStrike" cap="none">
                <a:solidFill>
                  <a:srgbClr val="000000"/>
                </a:solidFill>
                <a:latin typeface="Arial"/>
                <a:ea typeface="Arial"/>
                <a:cs typeface="Arial"/>
                <a:sym typeface="Arial"/>
              </a:endParaRPr>
            </a:p>
            <a:p>
              <a:pPr marL="376961" marR="0" lvl="1" indent="-376961" algn="l" rtl="0">
                <a:lnSpc>
                  <a:spcPct val="90000"/>
                </a:lnSpc>
                <a:spcBef>
                  <a:spcPts val="544"/>
                </a:spcBef>
                <a:spcAft>
                  <a:spcPts val="0"/>
                </a:spcAft>
                <a:buClr>
                  <a:schemeClr val="dk1"/>
                </a:buClr>
                <a:buSzPts val="2200"/>
                <a:buFont typeface="Calibri"/>
                <a:buChar char="•"/>
              </a:pPr>
              <a:r>
                <a:rPr lang="en-US" sz="3628" b="0" i="0" u="none" strike="noStrike" cap="none">
                  <a:solidFill>
                    <a:schemeClr val="dk1"/>
                  </a:solidFill>
                  <a:latin typeface="Calibri"/>
                  <a:ea typeface="Calibri"/>
                  <a:cs typeface="Calibri"/>
                  <a:sym typeface="Calibri"/>
                </a:rPr>
                <a:t>Support the growth of angel networks</a:t>
              </a:r>
              <a:endParaRPr sz="2309" b="0" i="0" u="none" strike="noStrike" cap="none">
                <a:solidFill>
                  <a:srgbClr val="000000"/>
                </a:solidFill>
                <a:latin typeface="Arial"/>
                <a:ea typeface="Arial"/>
                <a:cs typeface="Arial"/>
                <a:sym typeface="Arial"/>
              </a:endParaRPr>
            </a:p>
            <a:p>
              <a:pPr marL="376961" marR="0" lvl="1" indent="-376961" algn="l" rtl="0">
                <a:lnSpc>
                  <a:spcPct val="90000"/>
                </a:lnSpc>
                <a:spcBef>
                  <a:spcPts val="544"/>
                </a:spcBef>
                <a:spcAft>
                  <a:spcPts val="0"/>
                </a:spcAft>
                <a:buClr>
                  <a:schemeClr val="dk1"/>
                </a:buClr>
                <a:buSzPts val="2200"/>
                <a:buFont typeface="Calibri"/>
                <a:buChar char="•"/>
              </a:pPr>
              <a:r>
                <a:rPr lang="en-US" sz="3628" b="0" i="0" u="none" strike="noStrike" cap="none">
                  <a:solidFill>
                    <a:schemeClr val="dk1"/>
                  </a:solidFill>
                  <a:latin typeface="Calibri"/>
                  <a:ea typeface="Calibri"/>
                  <a:cs typeface="Calibri"/>
                  <a:sym typeface="Calibri"/>
                </a:rPr>
                <a:t>Provide technical assistance through SmartZones and fund them equitably</a:t>
              </a:r>
              <a:endParaRPr sz="2309"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391965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 y="5349875"/>
            <a:ext cx="20104100" cy="1906291"/>
          </a:xfrm>
          <a:prstGeom prst="rect">
            <a:avLst/>
          </a:prstGeom>
        </p:spPr>
        <p:txBody>
          <a:bodyPr vert="horz" wrap="square" lIns="0" tIns="13335" rIns="0" bIns="0" rtlCol="0" anchor="t">
            <a:spAutoFit/>
          </a:bodyPr>
          <a:lstStyle/>
          <a:p>
            <a:pPr marL="12700" algn="ctr">
              <a:spcBef>
                <a:spcPts val="105"/>
              </a:spcBef>
            </a:pPr>
            <a:r>
              <a:rPr lang="en-US" sz="12300" spc="-10" dirty="0">
                <a:latin typeface="Century Gothic"/>
              </a:rPr>
              <a:t>Ned </a:t>
            </a:r>
            <a:r>
              <a:rPr lang="en-US" sz="12300" spc="-10" dirty="0" err="1">
                <a:latin typeface="Century Gothic"/>
              </a:rPr>
              <a:t>Staebler</a:t>
            </a:r>
            <a:endParaRPr lang="en-US" dirty="0"/>
          </a:p>
        </p:txBody>
      </p:sp>
      <p:sp>
        <p:nvSpPr>
          <p:cNvPr id="53" name="object 53"/>
          <p:cNvSpPr txBox="1"/>
          <p:nvPr/>
        </p:nvSpPr>
        <p:spPr>
          <a:xfrm>
            <a:off x="-11258" y="7154925"/>
            <a:ext cx="20104100" cy="940001"/>
          </a:xfrm>
          <a:prstGeom prst="rect">
            <a:avLst/>
          </a:prstGeom>
        </p:spPr>
        <p:txBody>
          <a:bodyPr vert="horz" wrap="square" lIns="0" tIns="16510" rIns="0" bIns="0" rtlCol="0">
            <a:spAutoFit/>
          </a:bodyPr>
          <a:lstStyle/>
          <a:p>
            <a:pPr marL="6985" algn="ctr">
              <a:lnSpc>
                <a:spcPct val="100000"/>
              </a:lnSpc>
              <a:spcBef>
                <a:spcPts val="130"/>
              </a:spcBef>
            </a:pPr>
            <a:r>
              <a:rPr lang="en-US" sz="6000" dirty="0">
                <a:solidFill>
                  <a:srgbClr val="4C598E"/>
                </a:solidFill>
                <a:latin typeface="Century Gothic" panose="020B0502020202020204" pitchFamily="34" charset="0"/>
                <a:cs typeface="UniversLTStd-LightCn"/>
              </a:rPr>
              <a:t>President &amp; CEO, TechTown Detroit</a:t>
            </a:r>
            <a:endParaRPr lang="en-US" sz="6000" dirty="0">
              <a:latin typeface="Century Gothic" panose="020B0502020202020204" pitchFamily="34" charset="0"/>
              <a:cs typeface="UniversLTStd-LightCn"/>
            </a:endParaRPr>
          </a:p>
        </p:txBody>
      </p:sp>
      <p:pic>
        <p:nvPicPr>
          <p:cNvPr id="54" name="Picture 53">
            <a:extLst>
              <a:ext uri="{FF2B5EF4-FFF2-40B4-BE49-F238E27FC236}">
                <a16:creationId xmlns:a16="http://schemas.microsoft.com/office/drawing/2014/main" id="{FE214C51-8B5E-F559-BD95-AC4440AB1C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20147"/>
            <a:ext cx="20104100" cy="824075"/>
          </a:xfrm>
          <a:prstGeom prst="rect">
            <a:avLst/>
          </a:prstGeom>
        </p:spPr>
      </p:pic>
      <p:sp>
        <p:nvSpPr>
          <p:cNvPr id="81" name="object 168">
            <a:extLst>
              <a:ext uri="{FF2B5EF4-FFF2-40B4-BE49-F238E27FC236}">
                <a16:creationId xmlns:a16="http://schemas.microsoft.com/office/drawing/2014/main" id="{7C7692A5-BB5A-D2E8-294C-BE16CA9F697D}"/>
              </a:ext>
            </a:extLst>
          </p:cNvPr>
          <p:cNvSpPr/>
          <p:nvPr/>
        </p:nvSpPr>
        <p:spPr>
          <a:xfrm>
            <a:off x="0" y="-1"/>
            <a:ext cx="20104100" cy="1487141"/>
          </a:xfrm>
          <a:custGeom>
            <a:avLst/>
            <a:gdLst/>
            <a:ahLst/>
            <a:cxnLst/>
            <a:rect l="l" t="t" r="r" b="b"/>
            <a:pathLst>
              <a:path w="20104100" h="377190">
                <a:moveTo>
                  <a:pt x="20104099" y="0"/>
                </a:moveTo>
                <a:lnTo>
                  <a:pt x="0" y="0"/>
                </a:lnTo>
                <a:lnTo>
                  <a:pt x="0" y="376951"/>
                </a:lnTo>
                <a:lnTo>
                  <a:pt x="20104099" y="376951"/>
                </a:lnTo>
                <a:lnTo>
                  <a:pt x="20104099" y="0"/>
                </a:lnTo>
                <a:close/>
              </a:path>
            </a:pathLst>
          </a:custGeom>
          <a:solidFill>
            <a:srgbClr val="002060"/>
          </a:solidFill>
        </p:spPr>
        <p:txBody>
          <a:bodyPr wrap="square" lIns="0" tIns="0" rIns="0" bIns="0" rtlCol="0"/>
          <a:lstStyle/>
          <a:p>
            <a:r>
              <a:rPr lang="en-US" dirty="0"/>
              <a:t>x</a:t>
            </a:r>
            <a:endParaRPr dirty="0"/>
          </a:p>
        </p:txBody>
      </p:sp>
      <p:pic>
        <p:nvPicPr>
          <p:cNvPr id="82" name="Picture 81">
            <a:extLst>
              <a:ext uri="{FF2B5EF4-FFF2-40B4-BE49-F238E27FC236}">
                <a16:creationId xmlns:a16="http://schemas.microsoft.com/office/drawing/2014/main" id="{1379A0D5-9F13-2768-4E0B-7C9449BE23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5311" y="251810"/>
            <a:ext cx="3673476" cy="983517"/>
          </a:xfrm>
          <a:prstGeom prst="rect">
            <a:avLst/>
          </a:prstGeom>
        </p:spPr>
      </p:pic>
      <p:pic>
        <p:nvPicPr>
          <p:cNvPr id="86" name="Picture 85" descr="A black background with blue text&#10;&#10;Description automatically generated">
            <a:extLst>
              <a:ext uri="{FF2B5EF4-FFF2-40B4-BE49-F238E27FC236}">
                <a16:creationId xmlns:a16="http://schemas.microsoft.com/office/drawing/2014/main" id="{A6936BA9-7A59-332E-9D5B-85F39BB535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306" y="1567779"/>
            <a:ext cx="18398971" cy="3782096"/>
          </a:xfrm>
          <a:prstGeom prst="rect">
            <a:avLst/>
          </a:prstGeom>
        </p:spPr>
      </p:pic>
    </p:spTree>
    <p:extLst>
      <p:ext uri="{BB962C8B-B14F-4D97-AF65-F5344CB8AC3E}">
        <p14:creationId xmlns:p14="http://schemas.microsoft.com/office/powerpoint/2010/main" val="24546578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2" name="Picture 181">
            <a:extLst>
              <a:ext uri="{FF2B5EF4-FFF2-40B4-BE49-F238E27FC236}">
                <a16:creationId xmlns:a16="http://schemas.microsoft.com/office/drawing/2014/main" id="{FE214C51-8B5E-F559-BD95-AC4440AB1C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85275"/>
            <a:ext cx="20104100" cy="824075"/>
          </a:xfrm>
          <a:prstGeom prst="rect">
            <a:avLst/>
          </a:prstGeom>
        </p:spPr>
      </p:pic>
      <p:sp>
        <p:nvSpPr>
          <p:cNvPr id="2" name="object 168">
            <a:extLst>
              <a:ext uri="{FF2B5EF4-FFF2-40B4-BE49-F238E27FC236}">
                <a16:creationId xmlns:a16="http://schemas.microsoft.com/office/drawing/2014/main" id="{90152814-EF22-FDBC-001C-D55D3D569F78}"/>
              </a:ext>
            </a:extLst>
          </p:cNvPr>
          <p:cNvSpPr/>
          <p:nvPr/>
        </p:nvSpPr>
        <p:spPr>
          <a:xfrm>
            <a:off x="0" y="-1"/>
            <a:ext cx="20104100" cy="1487141"/>
          </a:xfrm>
          <a:custGeom>
            <a:avLst/>
            <a:gdLst/>
            <a:ahLst/>
            <a:cxnLst/>
            <a:rect l="l" t="t" r="r" b="b"/>
            <a:pathLst>
              <a:path w="20104100" h="377190">
                <a:moveTo>
                  <a:pt x="20104099" y="0"/>
                </a:moveTo>
                <a:lnTo>
                  <a:pt x="0" y="0"/>
                </a:lnTo>
                <a:lnTo>
                  <a:pt x="0" y="376951"/>
                </a:lnTo>
                <a:lnTo>
                  <a:pt x="20104099" y="376951"/>
                </a:lnTo>
                <a:lnTo>
                  <a:pt x="20104099" y="0"/>
                </a:lnTo>
                <a:close/>
              </a:path>
            </a:pathLst>
          </a:custGeom>
          <a:solidFill>
            <a:srgbClr val="002060"/>
          </a:solidFill>
        </p:spPr>
        <p:txBody>
          <a:bodyPr wrap="square" lIns="0" tIns="0" rIns="0" bIns="0" rtlCol="0"/>
          <a:lstStyle/>
          <a:p>
            <a:r>
              <a:rPr lang="en-US" dirty="0"/>
              <a:t>x</a:t>
            </a:r>
            <a:endParaRPr dirty="0"/>
          </a:p>
        </p:txBody>
      </p:sp>
      <p:pic>
        <p:nvPicPr>
          <p:cNvPr id="3" name="Picture 2">
            <a:extLst>
              <a:ext uri="{FF2B5EF4-FFF2-40B4-BE49-F238E27FC236}">
                <a16:creationId xmlns:a16="http://schemas.microsoft.com/office/drawing/2014/main" id="{20A9D8A5-A7C2-FB07-3BA1-6C2AC5619B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5311" y="251810"/>
            <a:ext cx="3673476" cy="983517"/>
          </a:xfrm>
          <a:prstGeom prst="rect">
            <a:avLst/>
          </a:prstGeom>
        </p:spPr>
      </p:pic>
      <p:pic>
        <p:nvPicPr>
          <p:cNvPr id="5" name="Picture 4" descr="A logo with a rainbow colored letter and numbers&#10;&#10;Description automatically generated">
            <a:extLst>
              <a:ext uri="{FF2B5EF4-FFF2-40B4-BE49-F238E27FC236}">
                <a16:creationId xmlns:a16="http://schemas.microsoft.com/office/drawing/2014/main" id="{05955A67-AFDE-2BF1-FB6E-1606BD304E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5849" y="1351417"/>
            <a:ext cx="7772400" cy="7413673"/>
          </a:xfrm>
          <a:prstGeom prst="rect">
            <a:avLst/>
          </a:prstGeom>
        </p:spPr>
      </p:pic>
      <p:pic>
        <p:nvPicPr>
          <p:cNvPr id="9" name="Picture 8">
            <a:extLst>
              <a:ext uri="{FF2B5EF4-FFF2-40B4-BE49-F238E27FC236}">
                <a16:creationId xmlns:a16="http://schemas.microsoft.com/office/drawing/2014/main" id="{29EC78A3-0A1B-E71A-D048-9FF4F2F697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4164" y="9317511"/>
            <a:ext cx="7772400" cy="777240"/>
          </a:xfrm>
          <a:prstGeom prst="rect">
            <a:avLst/>
          </a:prstGeom>
        </p:spPr>
      </p:pic>
      <p:pic>
        <p:nvPicPr>
          <p:cNvPr id="1026" name="Picture 2">
            <a:extLst>
              <a:ext uri="{FF2B5EF4-FFF2-40B4-BE49-F238E27FC236}">
                <a16:creationId xmlns:a16="http://schemas.microsoft.com/office/drawing/2014/main" id="{80337683-5069-19AA-82BB-315E3A8E4C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77538" y="9225603"/>
            <a:ext cx="6282757" cy="1007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5045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 y="5349875"/>
            <a:ext cx="20104100" cy="1906291"/>
          </a:xfrm>
          <a:prstGeom prst="rect">
            <a:avLst/>
          </a:prstGeom>
        </p:spPr>
        <p:txBody>
          <a:bodyPr vert="horz" wrap="square" lIns="0" tIns="13335" rIns="0" bIns="0" rtlCol="0" anchor="t">
            <a:spAutoFit/>
          </a:bodyPr>
          <a:lstStyle/>
          <a:p>
            <a:pPr marL="12700" algn="ctr">
              <a:spcBef>
                <a:spcPts val="105"/>
              </a:spcBef>
            </a:pPr>
            <a:r>
              <a:rPr lang="en-US" sz="12300" spc="-10" dirty="0">
                <a:latin typeface="Century Gothic"/>
              </a:rPr>
              <a:t>Maureen Krauss</a:t>
            </a:r>
            <a:endParaRPr lang="en-US" dirty="0"/>
          </a:p>
        </p:txBody>
      </p:sp>
      <p:sp>
        <p:nvSpPr>
          <p:cNvPr id="53" name="object 53"/>
          <p:cNvSpPr txBox="1"/>
          <p:nvPr/>
        </p:nvSpPr>
        <p:spPr>
          <a:xfrm>
            <a:off x="-11258" y="7154925"/>
            <a:ext cx="20104100" cy="940001"/>
          </a:xfrm>
          <a:prstGeom prst="rect">
            <a:avLst/>
          </a:prstGeom>
        </p:spPr>
        <p:txBody>
          <a:bodyPr vert="horz" wrap="square" lIns="0" tIns="16510" rIns="0" bIns="0" rtlCol="0">
            <a:spAutoFit/>
          </a:bodyPr>
          <a:lstStyle/>
          <a:p>
            <a:pPr marL="6985" algn="ctr">
              <a:lnSpc>
                <a:spcPct val="100000"/>
              </a:lnSpc>
              <a:spcBef>
                <a:spcPts val="130"/>
              </a:spcBef>
            </a:pPr>
            <a:r>
              <a:rPr lang="en-US" sz="6000" dirty="0">
                <a:solidFill>
                  <a:srgbClr val="4C598E"/>
                </a:solidFill>
                <a:latin typeface="Century Gothic" panose="020B0502020202020204" pitchFamily="34" charset="0"/>
                <a:cs typeface="UniversLTStd-LightCn"/>
              </a:rPr>
              <a:t>President &amp; CEO, Detroit Regional Partnership</a:t>
            </a:r>
            <a:endParaRPr lang="en-US" sz="6000" dirty="0">
              <a:latin typeface="Century Gothic" panose="020B0502020202020204" pitchFamily="34" charset="0"/>
              <a:cs typeface="UniversLTStd-LightCn"/>
            </a:endParaRPr>
          </a:p>
        </p:txBody>
      </p:sp>
      <p:pic>
        <p:nvPicPr>
          <p:cNvPr id="54" name="Picture 53">
            <a:extLst>
              <a:ext uri="{FF2B5EF4-FFF2-40B4-BE49-F238E27FC236}">
                <a16:creationId xmlns:a16="http://schemas.microsoft.com/office/drawing/2014/main" id="{FE214C51-8B5E-F559-BD95-AC4440AB1C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20147"/>
            <a:ext cx="20104100" cy="824075"/>
          </a:xfrm>
          <a:prstGeom prst="rect">
            <a:avLst/>
          </a:prstGeom>
        </p:spPr>
      </p:pic>
      <p:sp>
        <p:nvSpPr>
          <p:cNvPr id="81" name="object 168">
            <a:extLst>
              <a:ext uri="{FF2B5EF4-FFF2-40B4-BE49-F238E27FC236}">
                <a16:creationId xmlns:a16="http://schemas.microsoft.com/office/drawing/2014/main" id="{7C7692A5-BB5A-D2E8-294C-BE16CA9F697D}"/>
              </a:ext>
            </a:extLst>
          </p:cNvPr>
          <p:cNvSpPr/>
          <p:nvPr/>
        </p:nvSpPr>
        <p:spPr>
          <a:xfrm>
            <a:off x="0" y="-1"/>
            <a:ext cx="20104100" cy="1487141"/>
          </a:xfrm>
          <a:custGeom>
            <a:avLst/>
            <a:gdLst/>
            <a:ahLst/>
            <a:cxnLst/>
            <a:rect l="l" t="t" r="r" b="b"/>
            <a:pathLst>
              <a:path w="20104100" h="377190">
                <a:moveTo>
                  <a:pt x="20104099" y="0"/>
                </a:moveTo>
                <a:lnTo>
                  <a:pt x="0" y="0"/>
                </a:lnTo>
                <a:lnTo>
                  <a:pt x="0" y="376951"/>
                </a:lnTo>
                <a:lnTo>
                  <a:pt x="20104099" y="376951"/>
                </a:lnTo>
                <a:lnTo>
                  <a:pt x="20104099" y="0"/>
                </a:lnTo>
                <a:close/>
              </a:path>
            </a:pathLst>
          </a:custGeom>
          <a:solidFill>
            <a:srgbClr val="002060"/>
          </a:solidFill>
        </p:spPr>
        <p:txBody>
          <a:bodyPr wrap="square" lIns="0" tIns="0" rIns="0" bIns="0" rtlCol="0"/>
          <a:lstStyle/>
          <a:p>
            <a:r>
              <a:rPr lang="en-US" dirty="0"/>
              <a:t>x</a:t>
            </a:r>
            <a:endParaRPr dirty="0"/>
          </a:p>
        </p:txBody>
      </p:sp>
      <p:pic>
        <p:nvPicPr>
          <p:cNvPr id="82" name="Picture 81">
            <a:extLst>
              <a:ext uri="{FF2B5EF4-FFF2-40B4-BE49-F238E27FC236}">
                <a16:creationId xmlns:a16="http://schemas.microsoft.com/office/drawing/2014/main" id="{1379A0D5-9F13-2768-4E0B-7C9449BE23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5311" y="251810"/>
            <a:ext cx="3673476" cy="983517"/>
          </a:xfrm>
          <a:prstGeom prst="rect">
            <a:avLst/>
          </a:prstGeom>
        </p:spPr>
      </p:pic>
      <p:pic>
        <p:nvPicPr>
          <p:cNvPr id="86" name="Picture 85" descr="A black background with blue text&#10;&#10;Description automatically generated">
            <a:extLst>
              <a:ext uri="{FF2B5EF4-FFF2-40B4-BE49-F238E27FC236}">
                <a16:creationId xmlns:a16="http://schemas.microsoft.com/office/drawing/2014/main" id="{A6936BA9-7A59-332E-9D5B-85F39BB535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306" y="1567779"/>
            <a:ext cx="18398971" cy="3782096"/>
          </a:xfrm>
          <a:prstGeom prst="rect">
            <a:avLst/>
          </a:prstGeom>
        </p:spPr>
      </p:pic>
    </p:spTree>
    <p:extLst>
      <p:ext uri="{BB962C8B-B14F-4D97-AF65-F5344CB8AC3E}">
        <p14:creationId xmlns:p14="http://schemas.microsoft.com/office/powerpoint/2010/main" val="4847208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86A404C8-0B00-914F-8881-9BABA96C57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32" y="397"/>
            <a:ext cx="20073037" cy="11308556"/>
          </a:xfrm>
          <a:prstGeom prst="rect">
            <a:avLst/>
          </a:prstGeom>
        </p:spPr>
      </p:pic>
    </p:spTree>
    <p:extLst>
      <p:ext uri="{BB962C8B-B14F-4D97-AF65-F5344CB8AC3E}">
        <p14:creationId xmlns:p14="http://schemas.microsoft.com/office/powerpoint/2010/main" val="28293121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EFF0A7-39AF-9942-B494-97F52C5097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378"/>
            <a:ext cx="20104100" cy="11294595"/>
          </a:xfrm>
          <a:prstGeom prst="rect">
            <a:avLst/>
          </a:prstGeom>
        </p:spPr>
      </p:pic>
    </p:spTree>
    <p:extLst>
      <p:ext uri="{BB962C8B-B14F-4D97-AF65-F5344CB8AC3E}">
        <p14:creationId xmlns:p14="http://schemas.microsoft.com/office/powerpoint/2010/main" val="433688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C6F4BA-9EB6-E346-968B-32C3E607B4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50"/>
            <a:ext cx="20104100" cy="11293650"/>
          </a:xfrm>
          <a:prstGeom prst="rect">
            <a:avLst/>
          </a:prstGeom>
        </p:spPr>
      </p:pic>
    </p:spTree>
    <p:extLst>
      <p:ext uri="{BB962C8B-B14F-4D97-AF65-F5344CB8AC3E}">
        <p14:creationId xmlns:p14="http://schemas.microsoft.com/office/powerpoint/2010/main" val="13998405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272A68-A691-DB40-A0DA-AC8E27BD58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08" y="397"/>
            <a:ext cx="20083884" cy="11308556"/>
          </a:xfrm>
          <a:prstGeom prst="rect">
            <a:avLst/>
          </a:prstGeom>
        </p:spPr>
      </p:pic>
    </p:spTree>
    <p:extLst>
      <p:ext uri="{BB962C8B-B14F-4D97-AF65-F5344CB8AC3E}">
        <p14:creationId xmlns:p14="http://schemas.microsoft.com/office/powerpoint/2010/main" val="394135305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A4A66A-9091-8841-B0DD-AE2B50FFB5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02" y="397"/>
            <a:ext cx="20041896" cy="11308556"/>
          </a:xfrm>
          <a:prstGeom prst="rect">
            <a:avLst/>
          </a:prstGeom>
        </p:spPr>
      </p:pic>
    </p:spTree>
    <p:extLst>
      <p:ext uri="{BB962C8B-B14F-4D97-AF65-F5344CB8AC3E}">
        <p14:creationId xmlns:p14="http://schemas.microsoft.com/office/powerpoint/2010/main" val="70370916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A0E03C-D3BB-8E4C-88BA-216A035AA3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1" y="397"/>
            <a:ext cx="20077598" cy="11308556"/>
          </a:xfrm>
          <a:prstGeom prst="rect">
            <a:avLst/>
          </a:prstGeom>
        </p:spPr>
      </p:pic>
    </p:spTree>
    <p:extLst>
      <p:ext uri="{BB962C8B-B14F-4D97-AF65-F5344CB8AC3E}">
        <p14:creationId xmlns:p14="http://schemas.microsoft.com/office/powerpoint/2010/main" val="12035178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13AF07-E02F-EE46-83E4-4B011505D3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798"/>
            <a:ext cx="20104100" cy="11271755"/>
          </a:xfrm>
          <a:prstGeom prst="rect">
            <a:avLst/>
          </a:prstGeom>
        </p:spPr>
      </p:pic>
    </p:spTree>
    <p:extLst>
      <p:ext uri="{BB962C8B-B14F-4D97-AF65-F5344CB8AC3E}">
        <p14:creationId xmlns:p14="http://schemas.microsoft.com/office/powerpoint/2010/main" val="231930672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91B36C-41B4-7E48-A51D-5166289431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568"/>
            <a:ext cx="20104100" cy="11262214"/>
          </a:xfrm>
          <a:prstGeom prst="rect">
            <a:avLst/>
          </a:prstGeom>
        </p:spPr>
      </p:pic>
    </p:spTree>
    <p:extLst>
      <p:ext uri="{BB962C8B-B14F-4D97-AF65-F5344CB8AC3E}">
        <p14:creationId xmlns:p14="http://schemas.microsoft.com/office/powerpoint/2010/main" val="4193759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7"/>
        <p:cNvGrpSpPr/>
        <p:nvPr/>
      </p:nvGrpSpPr>
      <p:grpSpPr>
        <a:xfrm>
          <a:off x="0" y="0"/>
          <a:ext cx="0" cy="0"/>
          <a:chOff x="0" y="0"/>
          <a:chExt cx="0" cy="0"/>
        </a:xfrm>
      </p:grpSpPr>
      <p:sp>
        <p:nvSpPr>
          <p:cNvPr id="198" name="Google Shape;198;p1"/>
          <p:cNvSpPr/>
          <p:nvPr/>
        </p:nvSpPr>
        <p:spPr>
          <a:xfrm>
            <a:off x="0" y="397"/>
            <a:ext cx="20104100" cy="11308556"/>
          </a:xfrm>
          <a:prstGeom prst="rect">
            <a:avLst/>
          </a:prstGeom>
          <a:solidFill>
            <a:schemeClr val="lt1"/>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199" name="Google Shape;199;p1"/>
          <p:cNvSpPr/>
          <p:nvPr/>
        </p:nvSpPr>
        <p:spPr>
          <a:xfrm>
            <a:off x="0" y="5738310"/>
            <a:ext cx="20104100" cy="5570643"/>
          </a:xfrm>
          <a:custGeom>
            <a:avLst/>
            <a:gdLst/>
            <a:ahLst/>
            <a:cxnLst/>
            <a:rect l="l" t="t" r="r" b="b"/>
            <a:pathLst>
              <a:path w="12192000" h="3378280" extrusionOk="0">
                <a:moveTo>
                  <a:pt x="0" y="0"/>
                </a:moveTo>
                <a:lnTo>
                  <a:pt x="13973" y="3431"/>
                </a:lnTo>
                <a:cubicBezTo>
                  <a:pt x="48258" y="17773"/>
                  <a:pt x="68757" y="59402"/>
                  <a:pt x="86774" y="43536"/>
                </a:cubicBezTo>
                <a:cubicBezTo>
                  <a:pt x="86532" y="72023"/>
                  <a:pt x="217976" y="120568"/>
                  <a:pt x="229780" y="145557"/>
                </a:cubicBezTo>
                <a:lnTo>
                  <a:pt x="302639" y="203425"/>
                </a:lnTo>
                <a:cubicBezTo>
                  <a:pt x="312906" y="207200"/>
                  <a:pt x="342855" y="184923"/>
                  <a:pt x="348081" y="187174"/>
                </a:cubicBezTo>
                <a:lnTo>
                  <a:pt x="436950" y="184066"/>
                </a:lnTo>
                <a:lnTo>
                  <a:pt x="501693" y="233225"/>
                </a:lnTo>
                <a:lnTo>
                  <a:pt x="557201" y="312390"/>
                </a:lnTo>
                <a:cubicBezTo>
                  <a:pt x="579844" y="353675"/>
                  <a:pt x="602207" y="315301"/>
                  <a:pt x="617648" y="333897"/>
                </a:cubicBezTo>
                <a:lnTo>
                  <a:pt x="692332" y="386327"/>
                </a:lnTo>
                <a:cubicBezTo>
                  <a:pt x="715261" y="398377"/>
                  <a:pt x="770477" y="414831"/>
                  <a:pt x="802009" y="419027"/>
                </a:cubicBezTo>
                <a:cubicBezTo>
                  <a:pt x="838953" y="433876"/>
                  <a:pt x="886385" y="473956"/>
                  <a:pt x="914003" y="475419"/>
                </a:cubicBezTo>
                <a:cubicBezTo>
                  <a:pt x="923483" y="477324"/>
                  <a:pt x="931440" y="475817"/>
                  <a:pt x="938561" y="472887"/>
                </a:cubicBezTo>
                <a:lnTo>
                  <a:pt x="1035683" y="486697"/>
                </a:lnTo>
                <a:cubicBezTo>
                  <a:pt x="1035708" y="486708"/>
                  <a:pt x="1035733" y="486720"/>
                  <a:pt x="1035757" y="486731"/>
                </a:cubicBezTo>
                <a:cubicBezTo>
                  <a:pt x="1046500" y="494574"/>
                  <a:pt x="1038533" y="500311"/>
                  <a:pt x="1074336" y="494465"/>
                </a:cubicBezTo>
                <a:cubicBezTo>
                  <a:pt x="1137289" y="530436"/>
                  <a:pt x="1235340" y="545106"/>
                  <a:pt x="1285084" y="589112"/>
                </a:cubicBezTo>
                <a:cubicBezTo>
                  <a:pt x="1341251" y="608873"/>
                  <a:pt x="1367674" y="637988"/>
                  <a:pt x="1409116" y="656332"/>
                </a:cubicBezTo>
                <a:cubicBezTo>
                  <a:pt x="1471208" y="682449"/>
                  <a:pt x="1492207" y="692779"/>
                  <a:pt x="1533725" y="699179"/>
                </a:cubicBezTo>
                <a:cubicBezTo>
                  <a:pt x="1592391" y="718911"/>
                  <a:pt x="1575207" y="737633"/>
                  <a:pt x="1636242" y="741533"/>
                </a:cubicBezTo>
                <a:cubicBezTo>
                  <a:pt x="1638264" y="746130"/>
                  <a:pt x="1700806" y="766849"/>
                  <a:pt x="1704848" y="770749"/>
                </a:cubicBezTo>
                <a:lnTo>
                  <a:pt x="1718292" y="781051"/>
                </a:lnTo>
                <a:lnTo>
                  <a:pt x="1720835" y="781117"/>
                </a:lnTo>
                <a:lnTo>
                  <a:pt x="1753341" y="800301"/>
                </a:lnTo>
                <a:lnTo>
                  <a:pt x="1775454" y="815182"/>
                </a:lnTo>
                <a:lnTo>
                  <a:pt x="1781011" y="816068"/>
                </a:lnTo>
                <a:lnTo>
                  <a:pt x="1817738" y="834926"/>
                </a:lnTo>
                <a:cubicBezTo>
                  <a:pt x="1821156" y="833953"/>
                  <a:pt x="1825209" y="834074"/>
                  <a:pt x="1830702" y="836485"/>
                </a:cubicBezTo>
                <a:cubicBezTo>
                  <a:pt x="1832151" y="819591"/>
                  <a:pt x="1837883" y="832919"/>
                  <a:pt x="1853950" y="841519"/>
                </a:cubicBezTo>
                <a:cubicBezTo>
                  <a:pt x="1859780" y="817198"/>
                  <a:pt x="1899456" y="849599"/>
                  <a:pt x="1915890" y="841983"/>
                </a:cubicBezTo>
                <a:lnTo>
                  <a:pt x="1960900" y="865789"/>
                </a:lnTo>
                <a:lnTo>
                  <a:pt x="1961217" y="865662"/>
                </a:lnTo>
                <a:cubicBezTo>
                  <a:pt x="1963265" y="866017"/>
                  <a:pt x="1965977" y="867037"/>
                  <a:pt x="1969825" y="869049"/>
                </a:cubicBezTo>
                <a:lnTo>
                  <a:pt x="1975234" y="872329"/>
                </a:lnTo>
                <a:lnTo>
                  <a:pt x="1990485" y="879288"/>
                </a:lnTo>
                <a:lnTo>
                  <a:pt x="1996793" y="880361"/>
                </a:lnTo>
                <a:cubicBezTo>
                  <a:pt x="2020465" y="879540"/>
                  <a:pt x="2023446" y="845377"/>
                  <a:pt x="2055091" y="872818"/>
                </a:cubicBezTo>
                <a:cubicBezTo>
                  <a:pt x="2098055" y="882341"/>
                  <a:pt x="2125216" y="870433"/>
                  <a:pt x="2165143" y="892293"/>
                </a:cubicBezTo>
                <a:cubicBezTo>
                  <a:pt x="2205365" y="901134"/>
                  <a:pt x="2239987" y="901455"/>
                  <a:pt x="2274196" y="914768"/>
                </a:cubicBezTo>
                <a:cubicBezTo>
                  <a:pt x="2310666" y="921868"/>
                  <a:pt x="2360104" y="931320"/>
                  <a:pt x="2383986" y="934891"/>
                </a:cubicBezTo>
                <a:lnTo>
                  <a:pt x="2420278" y="933890"/>
                </a:lnTo>
                <a:lnTo>
                  <a:pt x="2426203" y="933891"/>
                </a:lnTo>
                <a:lnTo>
                  <a:pt x="2448674" y="941056"/>
                </a:lnTo>
                <a:cubicBezTo>
                  <a:pt x="2452907" y="942503"/>
                  <a:pt x="2455711" y="943098"/>
                  <a:pt x="2457640" y="943105"/>
                </a:cubicBezTo>
                <a:lnTo>
                  <a:pt x="2457852" y="942912"/>
                </a:lnTo>
                <a:lnTo>
                  <a:pt x="2466265" y="945310"/>
                </a:lnTo>
                <a:cubicBezTo>
                  <a:pt x="2480470" y="949908"/>
                  <a:pt x="2494307" y="954915"/>
                  <a:pt x="2507496" y="960111"/>
                </a:cubicBezTo>
                <a:cubicBezTo>
                  <a:pt x="2518208" y="949036"/>
                  <a:pt x="2567155" y="976345"/>
                  <a:pt x="2561127" y="949411"/>
                </a:cubicBezTo>
                <a:cubicBezTo>
                  <a:pt x="2578896" y="955660"/>
                  <a:pt x="2589900" y="968806"/>
                  <a:pt x="2583467" y="950570"/>
                </a:cubicBezTo>
                <a:cubicBezTo>
                  <a:pt x="2589300" y="952141"/>
                  <a:pt x="2592850" y="951536"/>
                  <a:pt x="2595361" y="949884"/>
                </a:cubicBezTo>
                <a:lnTo>
                  <a:pt x="2596075" y="949000"/>
                </a:lnTo>
                <a:lnTo>
                  <a:pt x="2666638" y="975095"/>
                </a:lnTo>
                <a:lnTo>
                  <a:pt x="2703393" y="989635"/>
                </a:lnTo>
                <a:lnTo>
                  <a:pt x="2705616" y="989244"/>
                </a:lnTo>
                <a:lnTo>
                  <a:pt x="2721898" y="997777"/>
                </a:lnTo>
                <a:cubicBezTo>
                  <a:pt x="2727157" y="1001198"/>
                  <a:pt x="2731840" y="1005088"/>
                  <a:pt x="2735669" y="1009612"/>
                </a:cubicBezTo>
                <a:cubicBezTo>
                  <a:pt x="2790086" y="1002732"/>
                  <a:pt x="2797958" y="1020231"/>
                  <a:pt x="2857526" y="1030627"/>
                </a:cubicBezTo>
                <a:cubicBezTo>
                  <a:pt x="2897602" y="1063034"/>
                  <a:pt x="2965720" y="1083366"/>
                  <a:pt x="3021918" y="1088093"/>
                </a:cubicBezTo>
                <a:cubicBezTo>
                  <a:pt x="3054425" y="1110664"/>
                  <a:pt x="3109014" y="1101433"/>
                  <a:pt x="3155458" y="1121618"/>
                </a:cubicBezTo>
                <a:cubicBezTo>
                  <a:pt x="3217017" y="1136576"/>
                  <a:pt x="3270135" y="1143600"/>
                  <a:pt x="3328229" y="1155903"/>
                </a:cubicBezTo>
                <a:cubicBezTo>
                  <a:pt x="3365862" y="1138978"/>
                  <a:pt x="3408797" y="1179981"/>
                  <a:pt x="3448440" y="1184343"/>
                </a:cubicBezTo>
                <a:cubicBezTo>
                  <a:pt x="3438226" y="1205566"/>
                  <a:pt x="3496361" y="1182183"/>
                  <a:pt x="3499287" y="1209472"/>
                </a:cubicBezTo>
                <a:cubicBezTo>
                  <a:pt x="3506411" y="1209402"/>
                  <a:pt x="3513215" y="1208473"/>
                  <a:pt x="3520027" y="1207338"/>
                </a:cubicBezTo>
                <a:lnTo>
                  <a:pt x="3523594" y="1206755"/>
                </a:lnTo>
                <a:lnTo>
                  <a:pt x="3538013" y="1209066"/>
                </a:lnTo>
                <a:lnTo>
                  <a:pt x="3541918" y="1203922"/>
                </a:lnTo>
                <a:cubicBezTo>
                  <a:pt x="3550592" y="1203930"/>
                  <a:pt x="3560995" y="1202529"/>
                  <a:pt x="3590082" y="1209115"/>
                </a:cubicBezTo>
                <a:cubicBezTo>
                  <a:pt x="3622244" y="1230604"/>
                  <a:pt x="3676827" y="1215544"/>
                  <a:pt x="3716445" y="1243431"/>
                </a:cubicBezTo>
                <a:cubicBezTo>
                  <a:pt x="3731486" y="1251699"/>
                  <a:pt x="3780926" y="1265146"/>
                  <a:pt x="3792028" y="1260288"/>
                </a:cubicBezTo>
                <a:cubicBezTo>
                  <a:pt x="3802696" y="1261567"/>
                  <a:pt x="3814066" y="1267606"/>
                  <a:pt x="3820707" y="1260924"/>
                </a:cubicBezTo>
                <a:cubicBezTo>
                  <a:pt x="3830836" y="1253486"/>
                  <a:pt x="3863215" y="1278527"/>
                  <a:pt x="3860784" y="1265692"/>
                </a:cubicBezTo>
                <a:lnTo>
                  <a:pt x="3997310" y="1281176"/>
                </a:lnTo>
                <a:lnTo>
                  <a:pt x="4040665" y="1291934"/>
                </a:lnTo>
                <a:lnTo>
                  <a:pt x="4046831" y="1293910"/>
                </a:lnTo>
                <a:lnTo>
                  <a:pt x="4095847" y="1316851"/>
                </a:lnTo>
                <a:cubicBezTo>
                  <a:pt x="4097518" y="1315619"/>
                  <a:pt x="4099569" y="1314612"/>
                  <a:pt x="4101945" y="1313869"/>
                </a:cubicBezTo>
                <a:lnTo>
                  <a:pt x="4119420" y="1313965"/>
                </a:lnTo>
                <a:lnTo>
                  <a:pt x="4131728" y="1322978"/>
                </a:lnTo>
                <a:lnTo>
                  <a:pt x="4193827" y="1350222"/>
                </a:lnTo>
                <a:lnTo>
                  <a:pt x="4286157" y="1385101"/>
                </a:lnTo>
                <a:lnTo>
                  <a:pt x="4298907" y="1394396"/>
                </a:lnTo>
                <a:lnTo>
                  <a:pt x="4323224" y="1403133"/>
                </a:lnTo>
                <a:lnTo>
                  <a:pt x="4404439" y="1417252"/>
                </a:lnTo>
                <a:cubicBezTo>
                  <a:pt x="4411321" y="1415560"/>
                  <a:pt x="4417679" y="1413105"/>
                  <a:pt x="4423989" y="1410448"/>
                </a:cubicBezTo>
                <a:lnTo>
                  <a:pt x="4427300" y="1409068"/>
                </a:lnTo>
                <a:lnTo>
                  <a:pt x="4441847" y="1408029"/>
                </a:lnTo>
                <a:lnTo>
                  <a:pt x="4444331" y="1402133"/>
                </a:lnTo>
                <a:cubicBezTo>
                  <a:pt x="4452739" y="1400163"/>
                  <a:pt x="4462460" y="1396428"/>
                  <a:pt x="4492293" y="1396205"/>
                </a:cubicBezTo>
                <a:cubicBezTo>
                  <a:pt x="4528861" y="1409788"/>
                  <a:pt x="4577933" y="1382688"/>
                  <a:pt x="4623335" y="1400793"/>
                </a:cubicBezTo>
                <a:cubicBezTo>
                  <a:pt x="4639986" y="1405413"/>
                  <a:pt x="4691262" y="1407228"/>
                  <a:pt x="4700790" y="1399970"/>
                </a:cubicBezTo>
                <a:cubicBezTo>
                  <a:pt x="4711447" y="1398782"/>
                  <a:pt x="4723982" y="1402066"/>
                  <a:pt x="4728732" y="1394050"/>
                </a:cubicBezTo>
                <a:cubicBezTo>
                  <a:pt x="4736666" y="1384502"/>
                  <a:pt x="4774338" y="1401491"/>
                  <a:pt x="4768749" y="1389553"/>
                </a:cubicBezTo>
                <a:cubicBezTo>
                  <a:pt x="4795495" y="1401233"/>
                  <a:pt x="4816075" y="1381410"/>
                  <a:pt x="4838227" y="1377273"/>
                </a:cubicBezTo>
                <a:lnTo>
                  <a:pt x="4904889" y="1373499"/>
                </a:lnTo>
                <a:lnTo>
                  <a:pt x="4949597" y="1374085"/>
                </a:lnTo>
                <a:lnTo>
                  <a:pt x="4956064" y="1374603"/>
                </a:lnTo>
                <a:lnTo>
                  <a:pt x="5009322" y="1385751"/>
                </a:lnTo>
                <a:cubicBezTo>
                  <a:pt x="5010629" y="1384171"/>
                  <a:pt x="5012363" y="1382724"/>
                  <a:pt x="5014476" y="1381460"/>
                </a:cubicBezTo>
                <a:lnTo>
                  <a:pt x="5031428" y="1377570"/>
                </a:lnTo>
                <a:lnTo>
                  <a:pt x="5045619" y="1383532"/>
                </a:lnTo>
                <a:lnTo>
                  <a:pt x="5112635" y="1395891"/>
                </a:lnTo>
                <a:lnTo>
                  <a:pt x="5210851" y="1408784"/>
                </a:lnTo>
                <a:lnTo>
                  <a:pt x="5225543" y="1414923"/>
                </a:lnTo>
                <a:cubicBezTo>
                  <a:pt x="5259311" y="1422389"/>
                  <a:pt x="5300520" y="1417803"/>
                  <a:pt x="5321696" y="1432414"/>
                </a:cubicBezTo>
                <a:lnTo>
                  <a:pt x="5372327" y="1436597"/>
                </a:lnTo>
                <a:lnTo>
                  <a:pt x="5378149" y="1431785"/>
                </a:lnTo>
                <a:lnTo>
                  <a:pt x="5393069" y="1433737"/>
                </a:lnTo>
                <a:lnTo>
                  <a:pt x="5527621" y="1458786"/>
                </a:lnTo>
                <a:cubicBezTo>
                  <a:pt x="5595913" y="1482782"/>
                  <a:pt x="5624062" y="1464011"/>
                  <a:pt x="5680585" y="1498233"/>
                </a:cubicBezTo>
                <a:cubicBezTo>
                  <a:pt x="5671953" y="1485766"/>
                  <a:pt x="5763880" y="1493019"/>
                  <a:pt x="5783795" y="1499932"/>
                </a:cubicBezTo>
                <a:cubicBezTo>
                  <a:pt x="5806935" y="1511749"/>
                  <a:pt x="5950173" y="1559636"/>
                  <a:pt x="6016525" y="1577292"/>
                </a:cubicBezTo>
                <a:cubicBezTo>
                  <a:pt x="6077908" y="1586145"/>
                  <a:pt x="6125458" y="1613138"/>
                  <a:pt x="6186598" y="1606065"/>
                </a:cubicBezTo>
                <a:cubicBezTo>
                  <a:pt x="6189351" y="1610205"/>
                  <a:pt x="6193226" y="1613745"/>
                  <a:pt x="6197872" y="1616845"/>
                </a:cubicBezTo>
                <a:lnTo>
                  <a:pt x="6212885" y="1624535"/>
                </a:lnTo>
                <a:lnTo>
                  <a:pt x="6319240" y="1660375"/>
                </a:lnTo>
                <a:lnTo>
                  <a:pt x="6333397" y="1658763"/>
                </a:lnTo>
                <a:cubicBezTo>
                  <a:pt x="6332062" y="1641958"/>
                  <a:pt x="6339931" y="1653989"/>
                  <a:pt x="6357266" y="1659543"/>
                </a:cubicBezTo>
                <a:cubicBezTo>
                  <a:pt x="6359058" y="1634684"/>
                  <a:pt x="6403697" y="1659337"/>
                  <a:pt x="6418740" y="1648944"/>
                </a:cubicBezTo>
                <a:cubicBezTo>
                  <a:pt x="6431434" y="1653585"/>
                  <a:pt x="6444892" y="1658041"/>
                  <a:pt x="6458877" y="1662117"/>
                </a:cubicBezTo>
                <a:lnTo>
                  <a:pt x="6467254" y="1664227"/>
                </a:lnTo>
                <a:lnTo>
                  <a:pt x="6467545" y="1664046"/>
                </a:lnTo>
                <a:cubicBezTo>
                  <a:pt x="6469635" y="1664026"/>
                  <a:pt x="6472488" y="1664540"/>
                  <a:pt x="6476635" y="1665826"/>
                </a:cubicBezTo>
                <a:lnTo>
                  <a:pt x="6482535" y="1668074"/>
                </a:lnTo>
                <a:lnTo>
                  <a:pt x="6498791" y="1672167"/>
                </a:lnTo>
                <a:lnTo>
                  <a:pt x="6505220" y="1672092"/>
                </a:lnTo>
                <a:lnTo>
                  <a:pt x="6508969" y="1669922"/>
                </a:lnTo>
                <a:lnTo>
                  <a:pt x="6544886" y="1670695"/>
                </a:lnTo>
                <a:cubicBezTo>
                  <a:pt x="6566195" y="1684748"/>
                  <a:pt x="6578985" y="1674687"/>
                  <a:pt x="6617859" y="1679453"/>
                </a:cubicBezTo>
                <a:cubicBezTo>
                  <a:pt x="6628154" y="1690316"/>
                  <a:pt x="6642041" y="1690691"/>
                  <a:pt x="6657726" y="1687906"/>
                </a:cubicBezTo>
                <a:cubicBezTo>
                  <a:pt x="6690709" y="1699790"/>
                  <a:pt x="6728158" y="1699639"/>
                  <a:pt x="6769041" y="1707304"/>
                </a:cubicBezTo>
                <a:cubicBezTo>
                  <a:pt x="6805580" y="1727028"/>
                  <a:pt x="6838723" y="1715650"/>
                  <a:pt x="6882368" y="1723914"/>
                </a:cubicBezTo>
                <a:lnTo>
                  <a:pt x="6968822" y="1723334"/>
                </a:lnTo>
                <a:lnTo>
                  <a:pt x="6973672" y="1726298"/>
                </a:lnTo>
                <a:cubicBezTo>
                  <a:pt x="6977223" y="1728111"/>
                  <a:pt x="6979851" y="1729020"/>
                  <a:pt x="6981961" y="1729324"/>
                </a:cubicBezTo>
                <a:lnTo>
                  <a:pt x="6982342" y="1729201"/>
                </a:lnTo>
                <a:lnTo>
                  <a:pt x="6989757" y="1732420"/>
                </a:lnTo>
                <a:cubicBezTo>
                  <a:pt x="7001869" y="1738303"/>
                  <a:pt x="7013262" y="1744453"/>
                  <a:pt x="7023794" y="1750660"/>
                </a:cubicBezTo>
                <a:cubicBezTo>
                  <a:pt x="7043973" y="1743394"/>
                  <a:pt x="7076983" y="1772878"/>
                  <a:pt x="7090828" y="1750287"/>
                </a:cubicBezTo>
                <a:cubicBezTo>
                  <a:pt x="7105590" y="1758041"/>
                  <a:pt x="7107688" y="1770308"/>
                  <a:pt x="7114479" y="1754649"/>
                </a:cubicBezTo>
                <a:cubicBezTo>
                  <a:pt x="7126350" y="1758420"/>
                  <a:pt x="7153167" y="1769741"/>
                  <a:pt x="7162053" y="1772908"/>
                </a:cubicBezTo>
                <a:lnTo>
                  <a:pt x="7167808" y="1773656"/>
                </a:lnTo>
                <a:lnTo>
                  <a:pt x="7187185" y="1787148"/>
                </a:lnTo>
                <a:lnTo>
                  <a:pt x="7216505" y="1804489"/>
                </a:lnTo>
                <a:lnTo>
                  <a:pt x="7219246" y="1804514"/>
                </a:lnTo>
                <a:lnTo>
                  <a:pt x="7230639" y="1813879"/>
                </a:lnTo>
                <a:cubicBezTo>
                  <a:pt x="7233815" y="1817438"/>
                  <a:pt x="7236006" y="1821285"/>
                  <a:pt x="7236776" y="1825514"/>
                </a:cubicBezTo>
                <a:cubicBezTo>
                  <a:pt x="7301762" y="1828337"/>
                  <a:pt x="7336564" y="1860417"/>
                  <a:pt x="7394082" y="1877925"/>
                </a:cubicBezTo>
                <a:cubicBezTo>
                  <a:pt x="7452342" y="1904287"/>
                  <a:pt x="7466551" y="1917411"/>
                  <a:pt x="7505820" y="1933859"/>
                </a:cubicBezTo>
                <a:cubicBezTo>
                  <a:pt x="7522528" y="1943253"/>
                  <a:pt x="7574803" y="2016599"/>
                  <a:pt x="7572147" y="2003817"/>
                </a:cubicBezTo>
                <a:cubicBezTo>
                  <a:pt x="7612486" y="2043915"/>
                  <a:pt x="7771831" y="2029022"/>
                  <a:pt x="7828975" y="2061508"/>
                </a:cubicBezTo>
                <a:lnTo>
                  <a:pt x="7886804" y="2075509"/>
                </a:lnTo>
                <a:cubicBezTo>
                  <a:pt x="7859463" y="2091010"/>
                  <a:pt x="7941076" y="2081130"/>
                  <a:pt x="7923558" y="2103529"/>
                </a:cubicBezTo>
                <a:lnTo>
                  <a:pt x="7947954" y="2104996"/>
                </a:lnTo>
                <a:lnTo>
                  <a:pt x="7952318" y="2105077"/>
                </a:lnTo>
                <a:lnTo>
                  <a:pt x="7966398" y="2109147"/>
                </a:lnTo>
                <a:lnTo>
                  <a:pt x="7974591" y="2105612"/>
                </a:lnTo>
                <a:lnTo>
                  <a:pt x="7998806" y="2108382"/>
                </a:lnTo>
                <a:cubicBezTo>
                  <a:pt x="8007224" y="2110145"/>
                  <a:pt x="8015519" y="2112885"/>
                  <a:pt x="8023544" y="2117183"/>
                </a:cubicBezTo>
                <a:cubicBezTo>
                  <a:pt x="8042536" y="2139405"/>
                  <a:pt x="8113922" y="2135674"/>
                  <a:pt x="8136247" y="2164190"/>
                </a:cubicBezTo>
                <a:cubicBezTo>
                  <a:pt x="8146485" y="2173150"/>
                  <a:pt x="8190564" y="2191557"/>
                  <a:pt x="8206445" y="2189356"/>
                </a:cubicBezTo>
                <a:cubicBezTo>
                  <a:pt x="8217189" y="2192022"/>
                  <a:pt x="8225092" y="2198625"/>
                  <a:pt x="8237464" y="2194272"/>
                </a:cubicBezTo>
                <a:cubicBezTo>
                  <a:pt x="8254235" y="2189840"/>
                  <a:pt x="8270768" y="2214957"/>
                  <a:pt x="8277853" y="2204259"/>
                </a:cubicBezTo>
                <a:cubicBezTo>
                  <a:pt x="8289971" y="2221808"/>
                  <a:pt x="8328475" y="2213978"/>
                  <a:pt x="8352501" y="2218290"/>
                </a:cubicBezTo>
                <a:cubicBezTo>
                  <a:pt x="8359916" y="2233716"/>
                  <a:pt x="8403014" y="2227555"/>
                  <a:pt x="8446938" y="2243393"/>
                </a:cubicBezTo>
                <a:cubicBezTo>
                  <a:pt x="8454511" y="2260801"/>
                  <a:pt x="8476684" y="2253935"/>
                  <a:pt x="8497138" y="2281506"/>
                </a:cubicBezTo>
                <a:cubicBezTo>
                  <a:pt x="8499906" y="2280770"/>
                  <a:pt x="8502925" y="2280276"/>
                  <a:pt x="8506096" y="2280042"/>
                </a:cubicBezTo>
                <a:cubicBezTo>
                  <a:pt x="8524529" y="2278674"/>
                  <a:pt x="8544098" y="2286123"/>
                  <a:pt x="8549806" y="2296675"/>
                </a:cubicBezTo>
                <a:cubicBezTo>
                  <a:pt x="8586026" y="2337107"/>
                  <a:pt x="8636988" y="2356250"/>
                  <a:pt x="8680256" y="2378758"/>
                </a:cubicBezTo>
                <a:cubicBezTo>
                  <a:pt x="8731302" y="2402123"/>
                  <a:pt x="8717522" y="2366494"/>
                  <a:pt x="8766301" y="2410605"/>
                </a:cubicBezTo>
                <a:cubicBezTo>
                  <a:pt x="8780965" y="2405907"/>
                  <a:pt x="8789790" y="2408871"/>
                  <a:pt x="8800492" y="2418067"/>
                </a:cubicBezTo>
                <a:cubicBezTo>
                  <a:pt x="8825856" y="2428860"/>
                  <a:pt x="8842594" y="2409144"/>
                  <a:pt x="8857555" y="2430810"/>
                </a:cubicBezTo>
                <a:cubicBezTo>
                  <a:pt x="8882799" y="2437942"/>
                  <a:pt x="8927730" y="2453942"/>
                  <a:pt x="8951967" y="2460856"/>
                </a:cubicBezTo>
                <a:cubicBezTo>
                  <a:pt x="8978331" y="2469875"/>
                  <a:pt x="8959838" y="2488515"/>
                  <a:pt x="9002970" y="2472291"/>
                </a:cubicBezTo>
                <a:cubicBezTo>
                  <a:pt x="9023997" y="2488383"/>
                  <a:pt x="9039735" y="2479669"/>
                  <a:pt x="9081613" y="2488296"/>
                </a:cubicBezTo>
                <a:lnTo>
                  <a:pt x="9091561" y="2494386"/>
                </a:lnTo>
                <a:lnTo>
                  <a:pt x="9140625" y="2486779"/>
                </a:lnTo>
                <a:cubicBezTo>
                  <a:pt x="9207053" y="2531245"/>
                  <a:pt x="9151264" y="2467994"/>
                  <a:pt x="9271105" y="2511730"/>
                </a:cubicBezTo>
                <a:cubicBezTo>
                  <a:pt x="9275764" y="2517275"/>
                  <a:pt x="9293352" y="2518083"/>
                  <a:pt x="9295023" y="2512830"/>
                </a:cubicBezTo>
                <a:cubicBezTo>
                  <a:pt x="9301933" y="2516606"/>
                  <a:pt x="9314623" y="2531276"/>
                  <a:pt x="9321673" y="2524119"/>
                </a:cubicBezTo>
                <a:cubicBezTo>
                  <a:pt x="9341881" y="2529408"/>
                  <a:pt x="9361130" y="2536033"/>
                  <a:pt x="9378975" y="2543803"/>
                </a:cubicBezTo>
                <a:lnTo>
                  <a:pt x="9414193" y="2562927"/>
                </a:lnTo>
                <a:lnTo>
                  <a:pt x="9426009" y="2558847"/>
                </a:lnTo>
                <a:cubicBezTo>
                  <a:pt x="9433598" y="2557225"/>
                  <a:pt x="9441714" y="2557145"/>
                  <a:pt x="9450634" y="2560685"/>
                </a:cubicBezTo>
                <a:cubicBezTo>
                  <a:pt x="9496298" y="2596479"/>
                  <a:pt x="9461586" y="2547391"/>
                  <a:pt x="9549097" y="2585168"/>
                </a:cubicBezTo>
                <a:cubicBezTo>
                  <a:pt x="9551956" y="2589460"/>
                  <a:pt x="9565592" y="2590888"/>
                  <a:pt x="9567633" y="2587105"/>
                </a:cubicBezTo>
                <a:cubicBezTo>
                  <a:pt x="9572507" y="2590206"/>
                  <a:pt x="9580361" y="2601581"/>
                  <a:pt x="9586878" y="2596659"/>
                </a:cubicBezTo>
                <a:lnTo>
                  <a:pt x="9589974" y="2598235"/>
                </a:lnTo>
                <a:lnTo>
                  <a:pt x="9590570" y="2598249"/>
                </a:lnTo>
                <a:lnTo>
                  <a:pt x="9591896" y="2599214"/>
                </a:lnTo>
                <a:lnTo>
                  <a:pt x="9604535" y="2605654"/>
                </a:lnTo>
                <a:lnTo>
                  <a:pt x="9610554" y="2606189"/>
                </a:lnTo>
                <a:cubicBezTo>
                  <a:pt x="9641361" y="2613359"/>
                  <a:pt x="9668752" y="2624572"/>
                  <a:pt x="9690072" y="2638745"/>
                </a:cubicBezTo>
                <a:cubicBezTo>
                  <a:pt x="9723195" y="2641319"/>
                  <a:pt x="9726446" y="2647335"/>
                  <a:pt x="9726964" y="2653728"/>
                </a:cubicBezTo>
                <a:cubicBezTo>
                  <a:pt x="9734958" y="2656403"/>
                  <a:pt x="9731670" y="2653170"/>
                  <a:pt x="9738036" y="2654794"/>
                </a:cubicBezTo>
                <a:cubicBezTo>
                  <a:pt x="9745908" y="2657757"/>
                  <a:pt x="9765000" y="2668100"/>
                  <a:pt x="9774202" y="2671509"/>
                </a:cubicBezTo>
                <a:lnTo>
                  <a:pt x="9793246" y="2675245"/>
                </a:lnTo>
                <a:cubicBezTo>
                  <a:pt x="9812596" y="2680039"/>
                  <a:pt x="9869995" y="2696274"/>
                  <a:pt x="9890301" y="2700274"/>
                </a:cubicBezTo>
                <a:cubicBezTo>
                  <a:pt x="9900631" y="2696314"/>
                  <a:pt x="9908572" y="2696560"/>
                  <a:pt x="9915070" y="2699250"/>
                </a:cubicBezTo>
                <a:lnTo>
                  <a:pt x="9976517" y="2732899"/>
                </a:lnTo>
                <a:cubicBezTo>
                  <a:pt x="9981869" y="2727000"/>
                  <a:pt x="9984699" y="2731165"/>
                  <a:pt x="9990168" y="2737877"/>
                </a:cubicBezTo>
                <a:lnTo>
                  <a:pt x="9995041" y="2741223"/>
                </a:lnTo>
                <a:lnTo>
                  <a:pt x="10012636" y="2729876"/>
                </a:lnTo>
                <a:lnTo>
                  <a:pt x="10044280" y="2726966"/>
                </a:lnTo>
                <a:lnTo>
                  <a:pt x="10057934" y="2735671"/>
                </a:lnTo>
                <a:cubicBezTo>
                  <a:pt x="10075281" y="2744341"/>
                  <a:pt x="10128594" y="2769607"/>
                  <a:pt x="10148373" y="2778987"/>
                </a:cubicBezTo>
                <a:lnTo>
                  <a:pt x="10176601" y="2791940"/>
                </a:lnTo>
                <a:cubicBezTo>
                  <a:pt x="10185319" y="2817937"/>
                  <a:pt x="10238746" y="2788423"/>
                  <a:pt x="10235082" y="2816761"/>
                </a:cubicBezTo>
                <a:cubicBezTo>
                  <a:pt x="10261478" y="2797979"/>
                  <a:pt x="10382486" y="2835579"/>
                  <a:pt x="10421684" y="2833871"/>
                </a:cubicBezTo>
                <a:cubicBezTo>
                  <a:pt x="10427369" y="2846480"/>
                  <a:pt x="10490893" y="2829473"/>
                  <a:pt x="10507376" y="2822262"/>
                </a:cubicBezTo>
                <a:cubicBezTo>
                  <a:pt x="10633551" y="2812985"/>
                  <a:pt x="10703974" y="2842678"/>
                  <a:pt x="10738376" y="2833353"/>
                </a:cubicBezTo>
                <a:cubicBezTo>
                  <a:pt x="10827719" y="2830304"/>
                  <a:pt x="10976757" y="2802522"/>
                  <a:pt x="11043443" y="2803954"/>
                </a:cubicBezTo>
                <a:cubicBezTo>
                  <a:pt x="11049567" y="2823106"/>
                  <a:pt x="11121061" y="2794142"/>
                  <a:pt x="11115269" y="2823367"/>
                </a:cubicBezTo>
                <a:cubicBezTo>
                  <a:pt x="11122168" y="2835110"/>
                  <a:pt x="11139334" y="2833959"/>
                  <a:pt x="11147582" y="2822547"/>
                </a:cubicBezTo>
                <a:cubicBezTo>
                  <a:pt x="11168093" y="2823815"/>
                  <a:pt x="11180424" y="2837446"/>
                  <a:pt x="11201205" y="2818210"/>
                </a:cubicBezTo>
                <a:cubicBezTo>
                  <a:pt x="11229430" y="2819282"/>
                  <a:pt x="11368539" y="2855696"/>
                  <a:pt x="11391726" y="2826386"/>
                </a:cubicBezTo>
                <a:cubicBezTo>
                  <a:pt x="11480791" y="2839198"/>
                  <a:pt x="11451058" y="2820936"/>
                  <a:pt x="11507640" y="2824866"/>
                </a:cubicBezTo>
                <a:cubicBezTo>
                  <a:pt x="11607733" y="2861658"/>
                  <a:pt x="11671908" y="2815146"/>
                  <a:pt x="11718056" y="2821969"/>
                </a:cubicBezTo>
                <a:cubicBezTo>
                  <a:pt x="11816707" y="2792061"/>
                  <a:pt x="11860087" y="2819031"/>
                  <a:pt x="11937926" y="2817058"/>
                </a:cubicBezTo>
                <a:cubicBezTo>
                  <a:pt x="11973607" y="2824139"/>
                  <a:pt x="11989529" y="2794506"/>
                  <a:pt x="12035355" y="2813340"/>
                </a:cubicBezTo>
                <a:cubicBezTo>
                  <a:pt x="12062147" y="2782988"/>
                  <a:pt x="12154841" y="2795794"/>
                  <a:pt x="12179047" y="2788508"/>
                </a:cubicBezTo>
                <a:lnTo>
                  <a:pt x="12192000" y="2788486"/>
                </a:lnTo>
                <a:lnTo>
                  <a:pt x="12192000" y="3378280"/>
                </a:lnTo>
                <a:lnTo>
                  <a:pt x="0" y="3378280"/>
                </a:lnTo>
                <a:close/>
              </a:path>
            </a:pathLst>
          </a:custGeom>
          <a:solidFill>
            <a:srgbClr val="82766A">
              <a:alpha val="14509"/>
            </a:srgbClr>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
        <p:nvSpPr>
          <p:cNvPr id="200" name="Google Shape;200;p1"/>
          <p:cNvSpPr txBox="1">
            <a:spLocks noGrp="1"/>
          </p:cNvSpPr>
          <p:nvPr>
            <p:ph type="ctrTitle"/>
          </p:nvPr>
        </p:nvSpPr>
        <p:spPr>
          <a:xfrm>
            <a:off x="3960986" y="3363043"/>
            <a:ext cx="12182128" cy="3637884"/>
          </a:xfrm>
          <a:prstGeom prst="rect">
            <a:avLst/>
          </a:prstGeom>
          <a:noFill/>
          <a:ln>
            <a:noFill/>
          </a:ln>
        </p:spPr>
        <p:txBody>
          <a:bodyPr spcFirstLastPara="1" wrap="square" lIns="150756" tIns="75357" rIns="150756" bIns="75357"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lvl="0" indent="0" algn="ctr" rtl="0">
              <a:lnSpc>
                <a:spcPct val="90000"/>
              </a:lnSpc>
              <a:spcBef>
                <a:spcPts val="0"/>
              </a:spcBef>
              <a:spcAft>
                <a:spcPts val="0"/>
              </a:spcAft>
              <a:buClr>
                <a:srgbClr val="262626"/>
              </a:buClr>
              <a:buSzPts val="4400"/>
              <a:buFont typeface="Calibri"/>
              <a:buNone/>
            </a:pPr>
            <a:r>
              <a:rPr lang="en-US" sz="7256">
                <a:solidFill>
                  <a:srgbClr val="262626"/>
                </a:solidFill>
              </a:rPr>
              <a:t>A New Economic Development Agenda For Michigan</a:t>
            </a:r>
            <a:endParaRPr/>
          </a:p>
        </p:txBody>
      </p:sp>
      <p:sp>
        <p:nvSpPr>
          <p:cNvPr id="201" name="Google Shape;201;p1"/>
          <p:cNvSpPr txBox="1">
            <a:spLocks noGrp="1"/>
          </p:cNvSpPr>
          <p:nvPr>
            <p:ph type="subTitle" idx="1"/>
          </p:nvPr>
        </p:nvSpPr>
        <p:spPr>
          <a:xfrm>
            <a:off x="1471907" y="8506586"/>
            <a:ext cx="9381915" cy="1793204"/>
          </a:xfrm>
          <a:prstGeom prst="rect">
            <a:avLst/>
          </a:prstGeom>
          <a:noFill/>
          <a:ln>
            <a:noFill/>
          </a:ln>
        </p:spPr>
        <p:txBody>
          <a:bodyPr spcFirstLastPara="1" wrap="square" lIns="150756" tIns="75357" rIns="150756" bIns="75357"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Clr>
                <a:schemeClr val="dk1"/>
              </a:buClr>
              <a:buSzPts val="1800"/>
              <a:buNone/>
            </a:pPr>
            <a:endParaRPr sz="2968">
              <a:solidFill>
                <a:srgbClr val="262626"/>
              </a:solidFill>
            </a:endParaRPr>
          </a:p>
        </p:txBody>
      </p:sp>
      <p:sp>
        <p:nvSpPr>
          <p:cNvPr id="202" name="Google Shape;202;p1"/>
          <p:cNvSpPr/>
          <p:nvPr/>
        </p:nvSpPr>
        <p:spPr>
          <a:xfrm rot="10800000" flipH="1">
            <a:off x="8063491" y="397"/>
            <a:ext cx="12040610" cy="1514311"/>
          </a:xfrm>
          <a:custGeom>
            <a:avLst/>
            <a:gdLst/>
            <a:ahLst/>
            <a:cxnLst/>
            <a:rect l="l" t="t" r="r" b="b"/>
            <a:pathLst>
              <a:path w="9517857" h="918344" extrusionOk="0">
                <a:moveTo>
                  <a:pt x="4686423" y="247907"/>
                </a:moveTo>
                <a:lnTo>
                  <a:pt x="4689051" y="250956"/>
                </a:lnTo>
                <a:lnTo>
                  <a:pt x="4687244" y="251286"/>
                </a:lnTo>
                <a:lnTo>
                  <a:pt x="4686423" y="247907"/>
                </a:lnTo>
                <a:close/>
                <a:moveTo>
                  <a:pt x="4685225" y="246518"/>
                </a:moveTo>
                <a:cubicBezTo>
                  <a:pt x="4688837" y="243186"/>
                  <a:pt x="4687468" y="244586"/>
                  <a:pt x="4686133" y="246715"/>
                </a:cubicBezTo>
                <a:cubicBezTo>
                  <a:pt x="4686230" y="247112"/>
                  <a:pt x="4686326" y="247510"/>
                  <a:pt x="4686423" y="247907"/>
                </a:cubicBezTo>
                <a:lnTo>
                  <a:pt x="4685225" y="246518"/>
                </a:lnTo>
                <a:close/>
                <a:moveTo>
                  <a:pt x="9428209" y="29911"/>
                </a:moveTo>
                <a:lnTo>
                  <a:pt x="9517857" y="0"/>
                </a:lnTo>
                <a:lnTo>
                  <a:pt x="9517857" y="918344"/>
                </a:lnTo>
                <a:lnTo>
                  <a:pt x="14604" y="918344"/>
                </a:lnTo>
                <a:lnTo>
                  <a:pt x="12841" y="917751"/>
                </a:lnTo>
                <a:cubicBezTo>
                  <a:pt x="4532" y="914852"/>
                  <a:pt x="-773" y="912795"/>
                  <a:pt x="93" y="912459"/>
                </a:cubicBezTo>
                <a:cubicBezTo>
                  <a:pt x="172" y="912286"/>
                  <a:pt x="58594" y="890483"/>
                  <a:pt x="58674" y="890310"/>
                </a:cubicBezTo>
                <a:cubicBezTo>
                  <a:pt x="127436" y="929602"/>
                  <a:pt x="206243" y="828214"/>
                  <a:pt x="275005" y="807217"/>
                </a:cubicBezTo>
                <a:cubicBezTo>
                  <a:pt x="303983" y="806075"/>
                  <a:pt x="504960" y="777363"/>
                  <a:pt x="587824" y="798183"/>
                </a:cubicBezTo>
                <a:cubicBezTo>
                  <a:pt x="598733" y="769336"/>
                  <a:pt x="682904" y="785912"/>
                  <a:pt x="651826" y="738326"/>
                </a:cubicBezTo>
                <a:cubicBezTo>
                  <a:pt x="688440" y="737850"/>
                  <a:pt x="753255" y="750384"/>
                  <a:pt x="727985" y="719814"/>
                </a:cubicBezTo>
                <a:cubicBezTo>
                  <a:pt x="739648" y="718737"/>
                  <a:pt x="775717" y="715075"/>
                  <a:pt x="778982" y="710130"/>
                </a:cubicBezTo>
                <a:cubicBezTo>
                  <a:pt x="779189" y="709395"/>
                  <a:pt x="849736" y="718709"/>
                  <a:pt x="849944" y="717975"/>
                </a:cubicBezTo>
                <a:lnTo>
                  <a:pt x="921659" y="712683"/>
                </a:lnTo>
                <a:lnTo>
                  <a:pt x="930946" y="734034"/>
                </a:lnTo>
                <a:lnTo>
                  <a:pt x="986250" y="713518"/>
                </a:lnTo>
                <a:lnTo>
                  <a:pt x="1013752" y="713349"/>
                </a:lnTo>
                <a:lnTo>
                  <a:pt x="1023734" y="718559"/>
                </a:lnTo>
                <a:cubicBezTo>
                  <a:pt x="1033291" y="721264"/>
                  <a:pt x="1045398" y="721382"/>
                  <a:pt x="1063207" y="715639"/>
                </a:cubicBezTo>
                <a:lnTo>
                  <a:pt x="1081980" y="738443"/>
                </a:lnTo>
                <a:lnTo>
                  <a:pt x="1218120" y="713268"/>
                </a:lnTo>
                <a:cubicBezTo>
                  <a:pt x="1230137" y="716150"/>
                  <a:pt x="1387179" y="685167"/>
                  <a:pt x="1397459" y="691178"/>
                </a:cubicBezTo>
                <a:cubicBezTo>
                  <a:pt x="1490025" y="704972"/>
                  <a:pt x="1465878" y="715592"/>
                  <a:pt x="1580688" y="693685"/>
                </a:cubicBezTo>
                <a:cubicBezTo>
                  <a:pt x="1607067" y="704367"/>
                  <a:pt x="1719477" y="658227"/>
                  <a:pt x="1772334" y="710628"/>
                </a:cubicBezTo>
                <a:cubicBezTo>
                  <a:pt x="1745536" y="644812"/>
                  <a:pt x="1976078" y="716424"/>
                  <a:pt x="2002561" y="659905"/>
                </a:cubicBezTo>
                <a:cubicBezTo>
                  <a:pt x="2045346" y="660345"/>
                  <a:pt x="2166676" y="654379"/>
                  <a:pt x="2135144" y="636489"/>
                </a:cubicBezTo>
                <a:cubicBezTo>
                  <a:pt x="2226022" y="620861"/>
                  <a:pt x="2361353" y="588467"/>
                  <a:pt x="2448505" y="578838"/>
                </a:cubicBezTo>
                <a:cubicBezTo>
                  <a:pt x="2446114" y="626857"/>
                  <a:pt x="2632278" y="528268"/>
                  <a:pt x="2658055" y="578715"/>
                </a:cubicBezTo>
                <a:cubicBezTo>
                  <a:pt x="2670795" y="573569"/>
                  <a:pt x="2682322" y="566993"/>
                  <a:pt x="2693698" y="560017"/>
                </a:cubicBezTo>
                <a:lnTo>
                  <a:pt x="2699673" y="556388"/>
                </a:lnTo>
                <a:lnTo>
                  <a:pt x="2727306" y="550686"/>
                </a:lnTo>
                <a:lnTo>
                  <a:pt x="2730451" y="538046"/>
                </a:lnTo>
                <a:lnTo>
                  <a:pt x="2768713" y="521563"/>
                </a:lnTo>
                <a:cubicBezTo>
                  <a:pt x="2783756" y="517092"/>
                  <a:pt x="2800788" y="514279"/>
                  <a:pt x="2820868" y="514148"/>
                </a:cubicBezTo>
                <a:cubicBezTo>
                  <a:pt x="2894791" y="532873"/>
                  <a:pt x="2981506" y="465495"/>
                  <a:pt x="3073635" y="491282"/>
                </a:cubicBezTo>
                <a:cubicBezTo>
                  <a:pt x="3106872" y="496612"/>
                  <a:pt x="3205785" y="487706"/>
                  <a:pt x="3222071" y="470547"/>
                </a:cubicBezTo>
                <a:cubicBezTo>
                  <a:pt x="3242193" y="465502"/>
                  <a:pt x="3267163" y="469124"/>
                  <a:pt x="3274069" y="451593"/>
                </a:cubicBezTo>
                <a:cubicBezTo>
                  <a:pt x="3286659" y="430153"/>
                  <a:pt x="3363648" y="455559"/>
                  <a:pt x="3349632" y="432571"/>
                </a:cubicBezTo>
                <a:lnTo>
                  <a:pt x="3479593" y="390425"/>
                </a:lnTo>
                <a:cubicBezTo>
                  <a:pt x="3546325" y="380108"/>
                  <a:pt x="3689266" y="375631"/>
                  <a:pt x="3750023" y="370666"/>
                </a:cubicBezTo>
                <a:cubicBezTo>
                  <a:pt x="3810780" y="365701"/>
                  <a:pt x="3796187" y="363985"/>
                  <a:pt x="3844133" y="360636"/>
                </a:cubicBezTo>
                <a:cubicBezTo>
                  <a:pt x="3892079" y="357287"/>
                  <a:pt x="4007004" y="338828"/>
                  <a:pt x="4037701" y="350573"/>
                </a:cubicBezTo>
                <a:cubicBezTo>
                  <a:pt x="4133026" y="338752"/>
                  <a:pt x="4159924" y="363178"/>
                  <a:pt x="4266740" y="361442"/>
                </a:cubicBezTo>
                <a:cubicBezTo>
                  <a:pt x="4385770" y="354362"/>
                  <a:pt x="4314535" y="340131"/>
                  <a:pt x="4430770" y="342631"/>
                </a:cubicBezTo>
                <a:cubicBezTo>
                  <a:pt x="4439969" y="322582"/>
                  <a:pt x="4478290" y="314633"/>
                  <a:pt x="4512664" y="319936"/>
                </a:cubicBezTo>
                <a:cubicBezTo>
                  <a:pt x="4570011" y="315126"/>
                  <a:pt x="4549085" y="269587"/>
                  <a:pt x="4616423" y="290902"/>
                </a:cubicBezTo>
                <a:cubicBezTo>
                  <a:pt x="4599641" y="270265"/>
                  <a:pt x="4692085" y="269204"/>
                  <a:pt x="4691675" y="253999"/>
                </a:cubicBezTo>
                <a:lnTo>
                  <a:pt x="4689051" y="250956"/>
                </a:lnTo>
                <a:lnTo>
                  <a:pt x="4719994" y="245295"/>
                </a:lnTo>
                <a:cubicBezTo>
                  <a:pt x="4732635" y="242763"/>
                  <a:pt x="4745300" y="240323"/>
                  <a:pt x="4752894" y="239863"/>
                </a:cubicBezTo>
                <a:lnTo>
                  <a:pt x="4769329" y="233573"/>
                </a:lnTo>
                <a:lnTo>
                  <a:pt x="4775634" y="234051"/>
                </a:lnTo>
                <a:lnTo>
                  <a:pt x="4790452" y="233560"/>
                </a:lnTo>
                <a:lnTo>
                  <a:pt x="4789062" y="241912"/>
                </a:lnTo>
                <a:cubicBezTo>
                  <a:pt x="4786342" y="249920"/>
                  <a:pt x="4804560" y="248619"/>
                  <a:pt x="4827826" y="246965"/>
                </a:cubicBezTo>
                <a:cubicBezTo>
                  <a:pt x="4875782" y="239557"/>
                  <a:pt x="4874112" y="283401"/>
                  <a:pt x="4892569" y="249921"/>
                </a:cubicBezTo>
                <a:lnTo>
                  <a:pt x="4896611" y="240436"/>
                </a:lnTo>
                <a:lnTo>
                  <a:pt x="4917286" y="243647"/>
                </a:lnTo>
                <a:cubicBezTo>
                  <a:pt x="4944584" y="247520"/>
                  <a:pt x="5004445" y="259177"/>
                  <a:pt x="5060397" y="263676"/>
                </a:cubicBezTo>
                <a:cubicBezTo>
                  <a:pt x="5093356" y="238577"/>
                  <a:pt x="5149615" y="249939"/>
                  <a:pt x="5244719" y="245243"/>
                </a:cubicBezTo>
                <a:cubicBezTo>
                  <a:pt x="5280563" y="216460"/>
                  <a:pt x="5287005" y="287909"/>
                  <a:pt x="5358056" y="247236"/>
                </a:cubicBezTo>
                <a:cubicBezTo>
                  <a:pt x="5361752" y="250245"/>
                  <a:pt x="5403312" y="238203"/>
                  <a:pt x="5426496" y="235130"/>
                </a:cubicBezTo>
                <a:cubicBezTo>
                  <a:pt x="5449679" y="232057"/>
                  <a:pt x="5473549" y="245599"/>
                  <a:pt x="5497161" y="228796"/>
                </a:cubicBezTo>
                <a:cubicBezTo>
                  <a:pt x="5639351" y="214989"/>
                  <a:pt x="5707050" y="169433"/>
                  <a:pt x="5923732" y="187376"/>
                </a:cubicBezTo>
                <a:cubicBezTo>
                  <a:pt x="5980821" y="181528"/>
                  <a:pt x="6140195" y="184371"/>
                  <a:pt x="6194152" y="151760"/>
                </a:cubicBezTo>
                <a:cubicBezTo>
                  <a:pt x="6187280" y="177771"/>
                  <a:pt x="6304222" y="153398"/>
                  <a:pt x="6281379" y="181614"/>
                </a:cubicBezTo>
                <a:cubicBezTo>
                  <a:pt x="6321899" y="201807"/>
                  <a:pt x="6335111" y="162578"/>
                  <a:pt x="6374947" y="179787"/>
                </a:cubicBezTo>
                <a:cubicBezTo>
                  <a:pt x="6417404" y="181324"/>
                  <a:pt x="6402484" y="169682"/>
                  <a:pt x="6448518" y="164366"/>
                </a:cubicBezTo>
                <a:cubicBezTo>
                  <a:pt x="6504958" y="162476"/>
                  <a:pt x="6493438" y="111191"/>
                  <a:pt x="6544700" y="167149"/>
                </a:cubicBezTo>
                <a:cubicBezTo>
                  <a:pt x="6601507" y="148685"/>
                  <a:pt x="6566269" y="164374"/>
                  <a:pt x="6648353" y="172238"/>
                </a:cubicBezTo>
                <a:cubicBezTo>
                  <a:pt x="6680008" y="155211"/>
                  <a:pt x="6707960" y="160661"/>
                  <a:pt x="6736227" y="173204"/>
                </a:cubicBezTo>
                <a:cubicBezTo>
                  <a:pt x="6813963" y="164272"/>
                  <a:pt x="6888143" y="181284"/>
                  <a:pt x="6977218" y="184277"/>
                </a:cubicBezTo>
                <a:cubicBezTo>
                  <a:pt x="7040424" y="188306"/>
                  <a:pt x="7000291" y="215076"/>
                  <a:pt x="7065221" y="227519"/>
                </a:cubicBezTo>
                <a:cubicBezTo>
                  <a:pt x="7130151" y="239962"/>
                  <a:pt x="7277790" y="252523"/>
                  <a:pt x="7366801" y="258938"/>
                </a:cubicBezTo>
                <a:cubicBezTo>
                  <a:pt x="7377311" y="252420"/>
                  <a:pt x="7435314" y="238566"/>
                  <a:pt x="7433745" y="246959"/>
                </a:cubicBezTo>
                <a:cubicBezTo>
                  <a:pt x="7446076" y="243878"/>
                  <a:pt x="7639946" y="245807"/>
                  <a:pt x="7644411" y="258974"/>
                </a:cubicBezTo>
                <a:cubicBezTo>
                  <a:pt x="7708015" y="258000"/>
                  <a:pt x="7770249" y="247712"/>
                  <a:pt x="7825110" y="229097"/>
                </a:cubicBezTo>
                <a:cubicBezTo>
                  <a:pt x="7908941" y="220202"/>
                  <a:pt x="8092134" y="211504"/>
                  <a:pt x="8163955" y="205605"/>
                </a:cubicBezTo>
                <a:cubicBezTo>
                  <a:pt x="8183007" y="196598"/>
                  <a:pt x="8225048" y="207087"/>
                  <a:pt x="8256033" y="193701"/>
                </a:cubicBezTo>
                <a:cubicBezTo>
                  <a:pt x="8334440" y="185293"/>
                  <a:pt x="8474968" y="164062"/>
                  <a:pt x="8551625" y="161505"/>
                </a:cubicBezTo>
                <a:cubicBezTo>
                  <a:pt x="8649083" y="153078"/>
                  <a:pt x="8607056" y="154741"/>
                  <a:pt x="8683515" y="143137"/>
                </a:cubicBezTo>
                <a:cubicBezTo>
                  <a:pt x="8746256" y="121084"/>
                  <a:pt x="8897706" y="99547"/>
                  <a:pt x="9002103" y="85529"/>
                </a:cubicBezTo>
                <a:cubicBezTo>
                  <a:pt x="9018826" y="50490"/>
                  <a:pt x="9112524" y="108345"/>
                  <a:pt x="9110856" y="70985"/>
                </a:cubicBezTo>
                <a:cubicBezTo>
                  <a:pt x="9148189" y="94238"/>
                  <a:pt x="9209809" y="53273"/>
                  <a:pt x="9268817" y="53070"/>
                </a:cubicBezTo>
                <a:cubicBezTo>
                  <a:pt x="9279135" y="35985"/>
                  <a:pt x="9292736" y="36508"/>
                  <a:pt x="9316667" y="45035"/>
                </a:cubicBezTo>
                <a:cubicBezTo>
                  <a:pt x="9352186" y="45850"/>
                  <a:pt x="9390008" y="39787"/>
                  <a:pt x="9428209" y="29911"/>
                </a:cubicBezTo>
                <a:close/>
              </a:path>
            </a:pathLst>
          </a:custGeom>
          <a:solidFill>
            <a:srgbClr val="82766A">
              <a:alpha val="14509"/>
            </a:srgbClr>
          </a:solidFill>
          <a:ln>
            <a:noFill/>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2968"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22806114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42B518-C891-DE47-A326-BC42837893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20"/>
            <a:ext cx="20104100" cy="11277910"/>
          </a:xfrm>
          <a:prstGeom prst="rect">
            <a:avLst/>
          </a:prstGeom>
        </p:spPr>
      </p:pic>
    </p:spTree>
    <p:extLst>
      <p:ext uri="{BB962C8B-B14F-4D97-AF65-F5344CB8AC3E}">
        <p14:creationId xmlns:p14="http://schemas.microsoft.com/office/powerpoint/2010/main" val="190043354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61FF4412-8FF1-6C4A-AA90-B9A26F5533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30"/>
            <a:ext cx="20104100" cy="11249890"/>
          </a:xfrm>
          <a:prstGeom prst="rect">
            <a:avLst/>
          </a:prstGeom>
        </p:spPr>
      </p:pic>
    </p:spTree>
    <p:extLst>
      <p:ext uri="{BB962C8B-B14F-4D97-AF65-F5344CB8AC3E}">
        <p14:creationId xmlns:p14="http://schemas.microsoft.com/office/powerpoint/2010/main" val="231992782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DEB004-EE8D-8E41-976F-8E6213A165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671"/>
            <a:ext cx="20104100" cy="11194008"/>
          </a:xfrm>
          <a:prstGeom prst="rect">
            <a:avLst/>
          </a:prstGeom>
        </p:spPr>
      </p:pic>
    </p:spTree>
    <p:extLst>
      <p:ext uri="{BB962C8B-B14F-4D97-AF65-F5344CB8AC3E}">
        <p14:creationId xmlns:p14="http://schemas.microsoft.com/office/powerpoint/2010/main" val="375874200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FA0BC4-352C-384E-810A-23D65B8EE2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50"/>
            <a:ext cx="20104100" cy="11293650"/>
          </a:xfrm>
          <a:prstGeom prst="rect">
            <a:avLst/>
          </a:prstGeom>
        </p:spPr>
      </p:pic>
    </p:spTree>
    <p:extLst>
      <p:ext uri="{BB962C8B-B14F-4D97-AF65-F5344CB8AC3E}">
        <p14:creationId xmlns:p14="http://schemas.microsoft.com/office/powerpoint/2010/main" val="30822541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39CCF4-9E4C-AB4C-9992-25935B10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568"/>
            <a:ext cx="20104100" cy="11262214"/>
          </a:xfrm>
          <a:prstGeom prst="rect">
            <a:avLst/>
          </a:prstGeom>
        </p:spPr>
      </p:pic>
    </p:spTree>
    <p:extLst>
      <p:ext uri="{BB962C8B-B14F-4D97-AF65-F5344CB8AC3E}">
        <p14:creationId xmlns:p14="http://schemas.microsoft.com/office/powerpoint/2010/main" val="367965749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D7DCA5CB-8EA7-4843-9B44-1D811EA638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04" y="397"/>
            <a:ext cx="20024693" cy="11308556"/>
          </a:xfrm>
          <a:prstGeom prst="rect">
            <a:avLst/>
          </a:prstGeom>
        </p:spPr>
      </p:pic>
    </p:spTree>
    <p:extLst>
      <p:ext uri="{BB962C8B-B14F-4D97-AF65-F5344CB8AC3E}">
        <p14:creationId xmlns:p14="http://schemas.microsoft.com/office/powerpoint/2010/main" val="115139327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65C2DD-9D3E-EB47-8C4C-3480B239E3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90" y="397"/>
            <a:ext cx="19957921" cy="11308556"/>
          </a:xfrm>
          <a:prstGeom prst="rect">
            <a:avLst/>
          </a:prstGeom>
        </p:spPr>
      </p:pic>
    </p:spTree>
    <p:extLst>
      <p:ext uri="{BB962C8B-B14F-4D97-AF65-F5344CB8AC3E}">
        <p14:creationId xmlns:p14="http://schemas.microsoft.com/office/powerpoint/2010/main" val="265779420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6C7777-1D93-0849-AF5C-1ADA14E24E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32" y="397"/>
            <a:ext cx="20073037" cy="11308556"/>
          </a:xfrm>
          <a:prstGeom prst="rect">
            <a:avLst/>
          </a:prstGeom>
        </p:spPr>
      </p:pic>
    </p:spTree>
    <p:extLst>
      <p:ext uri="{BB962C8B-B14F-4D97-AF65-F5344CB8AC3E}">
        <p14:creationId xmlns:p14="http://schemas.microsoft.com/office/powerpoint/2010/main" val="227521816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42B1BB61-3F33-F049-8775-5E71C17CAA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47"/>
            <a:ext cx="20104100" cy="11298056"/>
          </a:xfrm>
          <a:prstGeom prst="rect">
            <a:avLst/>
          </a:prstGeom>
        </p:spPr>
      </p:pic>
    </p:spTree>
    <p:extLst>
      <p:ext uri="{BB962C8B-B14F-4D97-AF65-F5344CB8AC3E}">
        <p14:creationId xmlns:p14="http://schemas.microsoft.com/office/powerpoint/2010/main" val="333978394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6040665"/>
            <a:ext cx="20104100" cy="1906291"/>
          </a:xfrm>
          <a:prstGeom prst="rect">
            <a:avLst/>
          </a:prstGeom>
        </p:spPr>
        <p:txBody>
          <a:bodyPr vert="horz" wrap="square" lIns="0" tIns="13335" rIns="0" bIns="0" rtlCol="0" anchor="t">
            <a:spAutoFit/>
          </a:bodyPr>
          <a:lstStyle/>
          <a:p>
            <a:pPr marL="12700" algn="ctr">
              <a:spcBef>
                <a:spcPts val="105"/>
              </a:spcBef>
            </a:pPr>
            <a:r>
              <a:rPr lang="en-US" sz="12300" spc="-10" dirty="0">
                <a:latin typeface="Century Gothic"/>
              </a:rPr>
              <a:t>Defining Moments</a:t>
            </a:r>
            <a:endParaRPr lang="en-US" dirty="0"/>
          </a:p>
        </p:txBody>
      </p:sp>
      <p:pic>
        <p:nvPicPr>
          <p:cNvPr id="54" name="Picture 53">
            <a:extLst>
              <a:ext uri="{FF2B5EF4-FFF2-40B4-BE49-F238E27FC236}">
                <a16:creationId xmlns:a16="http://schemas.microsoft.com/office/drawing/2014/main" id="{FE214C51-8B5E-F559-BD95-AC4440AB1C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20147"/>
            <a:ext cx="20104100" cy="824075"/>
          </a:xfrm>
          <a:prstGeom prst="rect">
            <a:avLst/>
          </a:prstGeom>
        </p:spPr>
      </p:pic>
      <p:sp>
        <p:nvSpPr>
          <p:cNvPr id="81" name="object 168">
            <a:extLst>
              <a:ext uri="{FF2B5EF4-FFF2-40B4-BE49-F238E27FC236}">
                <a16:creationId xmlns:a16="http://schemas.microsoft.com/office/drawing/2014/main" id="{7C7692A5-BB5A-D2E8-294C-BE16CA9F697D}"/>
              </a:ext>
            </a:extLst>
          </p:cNvPr>
          <p:cNvSpPr/>
          <p:nvPr/>
        </p:nvSpPr>
        <p:spPr>
          <a:xfrm>
            <a:off x="0" y="-1"/>
            <a:ext cx="20104100" cy="1487141"/>
          </a:xfrm>
          <a:custGeom>
            <a:avLst/>
            <a:gdLst/>
            <a:ahLst/>
            <a:cxnLst/>
            <a:rect l="l" t="t" r="r" b="b"/>
            <a:pathLst>
              <a:path w="20104100" h="377190">
                <a:moveTo>
                  <a:pt x="20104099" y="0"/>
                </a:moveTo>
                <a:lnTo>
                  <a:pt x="0" y="0"/>
                </a:lnTo>
                <a:lnTo>
                  <a:pt x="0" y="376951"/>
                </a:lnTo>
                <a:lnTo>
                  <a:pt x="20104099" y="376951"/>
                </a:lnTo>
                <a:lnTo>
                  <a:pt x="20104099" y="0"/>
                </a:lnTo>
                <a:close/>
              </a:path>
            </a:pathLst>
          </a:custGeom>
          <a:solidFill>
            <a:srgbClr val="002060"/>
          </a:solidFill>
        </p:spPr>
        <p:txBody>
          <a:bodyPr wrap="square" lIns="0" tIns="0" rIns="0" bIns="0" rtlCol="0"/>
          <a:lstStyle/>
          <a:p>
            <a:r>
              <a:rPr lang="en-US" dirty="0"/>
              <a:t>x</a:t>
            </a:r>
            <a:endParaRPr dirty="0"/>
          </a:p>
        </p:txBody>
      </p:sp>
      <p:pic>
        <p:nvPicPr>
          <p:cNvPr id="82" name="Picture 81">
            <a:extLst>
              <a:ext uri="{FF2B5EF4-FFF2-40B4-BE49-F238E27FC236}">
                <a16:creationId xmlns:a16="http://schemas.microsoft.com/office/drawing/2014/main" id="{1379A0D5-9F13-2768-4E0B-7C9449BE23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5311" y="251810"/>
            <a:ext cx="3673476" cy="983517"/>
          </a:xfrm>
          <a:prstGeom prst="rect">
            <a:avLst/>
          </a:prstGeom>
        </p:spPr>
      </p:pic>
      <p:pic>
        <p:nvPicPr>
          <p:cNvPr id="86" name="Picture 85" descr="A black background with blue text&#10;&#10;Description automatically generated">
            <a:extLst>
              <a:ext uri="{FF2B5EF4-FFF2-40B4-BE49-F238E27FC236}">
                <a16:creationId xmlns:a16="http://schemas.microsoft.com/office/drawing/2014/main" id="{A6936BA9-7A59-332E-9D5B-85F39BB535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306" y="1567779"/>
            <a:ext cx="18398971" cy="3782096"/>
          </a:xfrm>
          <a:prstGeom prst="rect">
            <a:avLst/>
          </a:prstGeom>
        </p:spPr>
      </p:pic>
    </p:spTree>
    <p:extLst>
      <p:ext uri="{BB962C8B-B14F-4D97-AF65-F5344CB8AC3E}">
        <p14:creationId xmlns:p14="http://schemas.microsoft.com/office/powerpoint/2010/main" val="29674285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Custom 2">
      <a:dk1>
        <a:srgbClr val="000000"/>
      </a:dk1>
      <a:lt1>
        <a:srgbClr val="FFFFFF"/>
      </a:lt1>
      <a:dk2>
        <a:srgbClr val="44546A"/>
      </a:dk2>
      <a:lt2>
        <a:srgbClr val="E7E6E6"/>
      </a:lt2>
      <a:accent1>
        <a:srgbClr val="15537E"/>
      </a:accent1>
      <a:accent2>
        <a:srgbClr val="B9DA8F"/>
      </a:accent2>
      <a:accent3>
        <a:srgbClr val="26849C"/>
      </a:accent3>
      <a:accent4>
        <a:srgbClr val="323F4F"/>
      </a:accent4>
      <a:accent5>
        <a:srgbClr val="7F7F7F"/>
      </a:accent5>
      <a:accent6>
        <a:srgbClr val="E3652D"/>
      </a:accent6>
      <a:hlink>
        <a:srgbClr val="26849C"/>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e8f7362-2184-45db-965b-68c08fc4d829">
      <Terms xmlns="http://schemas.microsoft.com/office/infopath/2007/PartnerControls"/>
    </lcf76f155ced4ddcb4097134ff3c332f>
    <TaxCatchAll xmlns="5d589ea8-db31-4289-a5ab-b680d99146b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8CFFA09B33D95449269755B89A3827A" ma:contentTypeVersion="17" ma:contentTypeDescription="Create a new document." ma:contentTypeScope="" ma:versionID="739adc2754dca02f530af6eb00334eed">
  <xsd:schema xmlns:xsd="http://www.w3.org/2001/XMLSchema" xmlns:xs="http://www.w3.org/2001/XMLSchema" xmlns:p="http://schemas.microsoft.com/office/2006/metadata/properties" xmlns:ns2="6e8f7362-2184-45db-965b-68c08fc4d829" xmlns:ns3="5d589ea8-db31-4289-a5ab-b680d99146ba" targetNamespace="http://schemas.microsoft.com/office/2006/metadata/properties" ma:root="true" ma:fieldsID="d905dd62ad3fd1aace52b531558d0704" ns2:_="" ns3:_="">
    <xsd:import namespace="6e8f7362-2184-45db-965b-68c08fc4d829"/>
    <xsd:import namespace="5d589ea8-db31-4289-a5ab-b680d99146b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8f7362-2184-45db-965b-68c08fc4d8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1c5f5-ac44-4f79-b0e6-64919c125f6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589ea8-db31-4289-a5ab-b680d99146b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0fde2ed-8078-49dd-9466-49e3c3ba6a27}" ma:internalName="TaxCatchAll" ma:showField="CatchAllData" ma:web="5d589ea8-db31-4289-a5ab-b680d99146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506C554-3431-4D24-B584-730273FF5A5C}">
  <ds:schemaRefs>
    <ds:schemaRef ds:uri="5d589ea8-db31-4289-a5ab-b680d99146ba"/>
    <ds:schemaRef ds:uri="http://purl.org/dc/terms/"/>
    <ds:schemaRef ds:uri="http://schemas.microsoft.com/office/2006/metadata/properties"/>
    <ds:schemaRef ds:uri="http://purl.org/dc/dcmitype/"/>
    <ds:schemaRef ds:uri="http://schemas.openxmlformats.org/package/2006/metadata/core-properties"/>
    <ds:schemaRef ds:uri="http://purl.org/dc/elements/1.1/"/>
    <ds:schemaRef ds:uri="http://schemas.microsoft.com/office/2006/documentManagement/types"/>
    <ds:schemaRef ds:uri="http://schemas.microsoft.com/office/infopath/2007/PartnerControls"/>
    <ds:schemaRef ds:uri="6e8f7362-2184-45db-965b-68c08fc4d829"/>
    <ds:schemaRef ds:uri="http://www.w3.org/XML/1998/namespace"/>
  </ds:schemaRefs>
</ds:datastoreItem>
</file>

<file path=customXml/itemProps2.xml><?xml version="1.0" encoding="utf-8"?>
<ds:datastoreItem xmlns:ds="http://schemas.openxmlformats.org/officeDocument/2006/customXml" ds:itemID="{66FB74F0-661E-45FC-9F3F-5FA1CA1BA290}">
  <ds:schemaRefs>
    <ds:schemaRef ds:uri="http://schemas.microsoft.com/sharepoint/v3/contenttype/forms"/>
  </ds:schemaRefs>
</ds:datastoreItem>
</file>

<file path=customXml/itemProps3.xml><?xml version="1.0" encoding="utf-8"?>
<ds:datastoreItem xmlns:ds="http://schemas.openxmlformats.org/officeDocument/2006/customXml" ds:itemID="{07095055-C15D-4A26-A268-086C96C019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e8f7362-2184-45db-965b-68c08fc4d829"/>
    <ds:schemaRef ds:uri="5d589ea8-db31-4289-a5ab-b680d99146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402</TotalTime>
  <Words>7894</Words>
  <Application>Microsoft Office PowerPoint</Application>
  <PresentationFormat>Custom</PresentationFormat>
  <Paragraphs>416</Paragraphs>
  <Slides>104</Slides>
  <Notes>65</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104</vt:i4>
      </vt:variant>
    </vt:vector>
  </HeadingPairs>
  <TitlesOfParts>
    <vt:vector size="120" baseType="lpstr">
      <vt:lpstr>Arial</vt:lpstr>
      <vt:lpstr>Calibri</vt:lpstr>
      <vt:lpstr>Calibri Light</vt:lpstr>
      <vt:lpstr>Century Gothic</vt:lpstr>
      <vt:lpstr>Courier New</vt:lpstr>
      <vt:lpstr>Geo</vt:lpstr>
      <vt:lpstr>Georgia</vt:lpstr>
      <vt:lpstr>Helvetica Neue</vt:lpstr>
      <vt:lpstr>Times New Roman</vt:lpstr>
      <vt:lpstr>Univers LT Std 67</vt:lpstr>
      <vt:lpstr>Office Theme</vt:lpstr>
      <vt:lpstr>Simple Light</vt:lpstr>
      <vt:lpstr>Office Theme</vt:lpstr>
      <vt:lpstr>1_Office Theme</vt:lpstr>
      <vt:lpstr>2_Office Theme</vt:lpstr>
      <vt:lpstr>Office Theme</vt:lpstr>
      <vt:lpstr>PowerPoint Presentation</vt:lpstr>
      <vt:lpstr>Devon O'Reilly</vt:lpstr>
      <vt:lpstr>Dimitrius Hutcherson</vt:lpstr>
      <vt:lpstr>Dave Coulter</vt:lpstr>
      <vt:lpstr>Tour of Flagstar Strand Theater &amp; Downtown Pontiac </vt:lpstr>
      <vt:lpstr>Local Elected Leaders</vt:lpstr>
      <vt:lpstr>PowerPoint Presentation</vt:lpstr>
      <vt:lpstr>Ned Staebler</vt:lpstr>
      <vt:lpstr>A New Economic Development Agenda For Michigan</vt:lpstr>
      <vt:lpstr>Much of what we think we know about Economic Development is wrong</vt:lpstr>
      <vt:lpstr>Purpose of Economic Development</vt:lpstr>
      <vt:lpstr>Is it working in Michigan?</vt:lpstr>
      <vt:lpstr>Why?</vt:lpstr>
      <vt:lpstr>PowerPoint Presentation</vt:lpstr>
      <vt:lpstr>PowerPoint Presentation</vt:lpstr>
      <vt:lpstr>PowerPoint Presentation</vt:lpstr>
      <vt:lpstr>PowerPoint Presentation</vt:lpstr>
      <vt:lpstr>Manufacturing jobs in Michigan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FAQ</vt:lpstr>
      <vt:lpstr>PowerPoint Presentation</vt:lpstr>
      <vt:lpstr>Other “peer states”</vt:lpstr>
      <vt:lpstr>PowerPoint Presentation</vt:lpstr>
      <vt:lpstr>4-year degrees, not factory jobs  lead to high prosperity</vt:lpstr>
      <vt:lpstr>  Production work pays less...than the average, and far less than knowledge jobs (hourly wage average)</vt:lpstr>
      <vt:lpstr>The conventional wisdom wasn’t always totally wrong… but it is now.</vt:lpstr>
      <vt:lpstr>The NEW strategy has to adjust to this reality</vt:lpstr>
      <vt:lpstr>How do we get more talent?</vt:lpstr>
      <vt:lpstr>Developing Talent is Education</vt:lpstr>
      <vt:lpstr>In real dollars, we’re at modern lows...</vt:lpstr>
      <vt:lpstr>Which has caused tuition to skyrocket</vt:lpstr>
      <vt:lpstr>Public University General Fund Revenue Source History</vt:lpstr>
      <vt:lpstr> </vt:lpstr>
      <vt:lpstr>Michigan needs to </vt:lpstr>
      <vt:lpstr>Retaining and Attracting</vt:lpstr>
      <vt:lpstr>Walkable urbanism/Place/Cool Cities</vt:lpstr>
      <vt:lpstr>PowerPoint Presentation</vt:lpstr>
      <vt:lpstr>Work from  home freed people to move wherever they wanted</vt:lpstr>
      <vt:lpstr> But people aren’t following jobs or low costs</vt:lpstr>
      <vt:lpstr>Amazon HQ2</vt:lpstr>
      <vt:lpstr>Large metro transit funding</vt:lpstr>
      <vt:lpstr>We’ve been cutting funding to cities</vt:lpstr>
      <vt:lpstr> </vt:lpstr>
      <vt:lpstr>Not Just Big Cities</vt:lpstr>
      <vt:lpstr>Some Good News</vt:lpstr>
      <vt:lpstr>PowerPoint Presentation</vt:lpstr>
      <vt:lpstr>PowerPoint Presentation</vt:lpstr>
      <vt:lpstr>Michigan needs to</vt:lpstr>
      <vt:lpstr>Employ is about jobs… and incentives</vt:lpstr>
      <vt:lpstr>What we projected in 2013</vt:lpstr>
      <vt:lpstr>Same story in 2015</vt:lpstr>
      <vt:lpstr>But we didn’t listen and by 2018</vt:lpstr>
      <vt:lpstr>Adv Mfg | Shortage of high-skill workers</vt:lpstr>
      <vt:lpstr>PowerPoint Presentation</vt:lpstr>
      <vt:lpstr>Healthcare | Shortage of high-skill workers</vt:lpstr>
      <vt:lpstr>PowerPoint Presentation</vt:lpstr>
      <vt:lpstr>There are lots of jobs in Michigan</vt:lpstr>
      <vt:lpstr>PowerPoint Presentation</vt:lpstr>
      <vt:lpstr>PowerPoint Presentation</vt:lpstr>
      <vt:lpstr>PowerPoint Presentation</vt:lpstr>
      <vt:lpstr>PowerPoint Presentation</vt:lpstr>
      <vt:lpstr>PowerPoint Presentation</vt:lpstr>
      <vt:lpstr>PowerPoint Presentation</vt:lpstr>
      <vt:lpstr>The next big one is upon us </vt:lpstr>
      <vt:lpstr>But will we win?</vt:lpstr>
      <vt:lpstr>PowerPoint Presentation</vt:lpstr>
      <vt:lpstr>Michigan needs to: improve its incentives</vt:lpstr>
      <vt:lpstr>Unleash means entrepreneurship</vt:lpstr>
      <vt:lpstr>PowerPoint Presentation</vt:lpstr>
      <vt:lpstr>We need to compete with the next tier</vt:lpstr>
      <vt:lpstr>Unfortunately</vt:lpstr>
      <vt:lpstr>Michigan needs to </vt:lpstr>
      <vt:lpstr>The New Economic Development Agenda</vt:lpstr>
      <vt:lpstr>PowerPoint Presentation</vt:lpstr>
      <vt:lpstr>Maureen Krauss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Defining Moments</vt:lpstr>
      <vt:lpstr>Class Announcements </vt:lpstr>
      <vt:lpstr>Class Announcements </vt:lpstr>
      <vt:lpstr>bit.ly/LD44EconDev</vt:lpstr>
      <vt:lpstr>Social Hour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 XLIII</dc:title>
  <dc:creator>Marianne Bogard</dc:creator>
  <cp:lastModifiedBy>Caroline Reed</cp:lastModifiedBy>
  <cp:revision>33</cp:revision>
  <cp:lastPrinted>2023-09-20T18:43:58Z</cp:lastPrinted>
  <dcterms:created xsi:type="dcterms:W3CDTF">2022-10-04T18:10:29Z</dcterms:created>
  <dcterms:modified xsi:type="dcterms:W3CDTF">2023-11-09T13:24:58Z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2022-10-04T00:00:00Z</vt:filetime>
  </property>
  <property fmtid="{D5CDD505-2E9C-101B-9397-08002B2CF9AE}" pid="3" name="Creator">
    <vt:lpwstr>Adobe InDesign 17.4 (Macintosh)</vt:lpwstr>
  </property>
  <property fmtid="{D5CDD505-2E9C-101B-9397-08002B2CF9AE}" pid="4" name="LastSaved">
    <vt:filetime>2022-10-04T00:00:00Z</vt:filetime>
  </property>
  <property fmtid="{D5CDD505-2E9C-101B-9397-08002B2CF9AE}" pid="5" name="Producer">
    <vt:lpwstr>Adobe PDF Library 16.0.7</vt:lpwstr>
  </property>
  <property fmtid="{D5CDD505-2E9C-101B-9397-08002B2CF9AE}" pid="6" name="ContentTypeId">
    <vt:lpwstr>0x01010008CFFA09B33D95449269755B89A3827A</vt:lpwstr>
  </property>
  <property fmtid="{D5CDD505-2E9C-101B-9397-08002B2CF9AE}" pid="7" name="MediaServiceImageTags">
    <vt:lpwstr/>
  </property>
</Properties>
</file>