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ink/ink3.xml" ContentType="application/inkml+xml"/>
  <Override PartName="/ppt/notesSlides/notesSlide15.xml" ContentType="application/vnd.openxmlformats-officedocument.presentationml.notesSlide+xml"/>
  <Override PartName="/ppt/ink/ink4.xml" ContentType="application/inkml+xml"/>
  <Override PartName="/ppt/ink/ink5.xml" ContentType="application/inkml+xml"/>
  <Override PartName="/ppt/notesSlides/notesSlide16.xml" ContentType="application/vnd.openxmlformats-officedocument.presentationml.notesSlide+xml"/>
  <Override PartName="/ppt/ink/ink6.xml" ContentType="application/inkml+xml"/>
  <Override PartName="/ppt/notesSlides/notesSlide17.xml" ContentType="application/vnd.openxmlformats-officedocument.presentationml.notesSlide+xml"/>
  <Override PartName="/ppt/ink/ink7.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8.xml" ContentType="application/inkml+xml"/>
  <Override PartName="/ppt/notesSlides/notesSlide18.xml" ContentType="application/vnd.openxmlformats-officedocument.presentationml.notesSlide+xml"/>
  <Override PartName="/ppt/ink/ink9.xml" ContentType="application/inkml+xml"/>
  <Override PartName="/ppt/ink/ink10.xml" ContentType="application/inkml+xml"/>
  <Override PartName="/ppt/notesSlides/notesSlide19.xml" ContentType="application/vnd.openxmlformats-officedocument.presentationml.notesSlide+xml"/>
  <Override PartName="/ppt/ink/ink1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ink/ink1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00" r:id="rId4"/>
    <p:sldMasterId id="2147483659" r:id="rId5"/>
    <p:sldMasterId id="2147483648" r:id="rId6"/>
    <p:sldMasterId id="2147483741" r:id="rId7"/>
    <p:sldMasterId id="2147483709" r:id="rId8"/>
  </p:sldMasterIdLst>
  <p:notesMasterIdLst>
    <p:notesMasterId r:id="rId58"/>
  </p:notesMasterIdLst>
  <p:sldIdLst>
    <p:sldId id="303" r:id="rId9"/>
    <p:sldId id="258" r:id="rId10"/>
    <p:sldId id="278" r:id="rId11"/>
    <p:sldId id="382" r:id="rId12"/>
    <p:sldId id="381" r:id="rId13"/>
    <p:sldId id="294" r:id="rId14"/>
    <p:sldId id="397" r:id="rId15"/>
    <p:sldId id="398" r:id="rId16"/>
    <p:sldId id="399" r:id="rId17"/>
    <p:sldId id="400" r:id="rId18"/>
    <p:sldId id="401" r:id="rId19"/>
    <p:sldId id="428" r:id="rId20"/>
    <p:sldId id="403" r:id="rId21"/>
    <p:sldId id="404" r:id="rId22"/>
    <p:sldId id="405" r:id="rId23"/>
    <p:sldId id="406" r:id="rId24"/>
    <p:sldId id="407" r:id="rId25"/>
    <p:sldId id="408" r:id="rId26"/>
    <p:sldId id="409" r:id="rId27"/>
    <p:sldId id="42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306" r:id="rId47"/>
    <p:sldId id="385" r:id="rId48"/>
    <p:sldId id="384" r:id="rId49"/>
    <p:sldId id="386" r:id="rId50"/>
    <p:sldId id="277" r:id="rId51"/>
    <p:sldId id="395" r:id="rId52"/>
    <p:sldId id="390" r:id="rId53"/>
    <p:sldId id="396" r:id="rId54"/>
    <p:sldId id="300" r:id="rId55"/>
    <p:sldId id="387" r:id="rId56"/>
    <p:sldId id="388" r:id="rId5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70901-16C8-4AEA-9D1A-99398577C39C}" v="7" dt="2023-12-13T16:44:41.9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3"/>
    <p:restoredTop sz="94619"/>
  </p:normalViewPr>
  <p:slideViewPr>
    <p:cSldViewPr>
      <p:cViewPr varScale="1">
        <p:scale>
          <a:sx n="66" d="100"/>
          <a:sy n="66" d="100"/>
        </p:scale>
        <p:origin x="822" y="7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Reed" userId="4ffb1e4e-0650-443f-b984-60207a955c17" providerId="ADAL" clId="{50970901-16C8-4AEA-9D1A-99398577C39C}"/>
    <pc:docChg chg="undo custSel addSld delSld modSld sldOrd addMainMaster delMainMaster modMainMaster">
      <pc:chgData name="Caroline Reed" userId="4ffb1e4e-0650-443f-b984-60207a955c17" providerId="ADAL" clId="{50970901-16C8-4AEA-9D1A-99398577C39C}" dt="2023-12-19T20:12:32.793" v="2224" actId="255"/>
      <pc:docMkLst>
        <pc:docMk/>
      </pc:docMkLst>
      <pc:sldChg chg="del ord">
        <pc:chgData name="Caroline Reed" userId="4ffb1e4e-0650-443f-b984-60207a955c17" providerId="ADAL" clId="{50970901-16C8-4AEA-9D1A-99398577C39C}" dt="2023-11-29T19:21:27.092" v="549" actId="47"/>
        <pc:sldMkLst>
          <pc:docMk/>
          <pc:sldMk cId="1974933027" sldId="261"/>
        </pc:sldMkLst>
      </pc:sldChg>
      <pc:sldChg chg="modSp mod">
        <pc:chgData name="Caroline Reed" userId="4ffb1e4e-0650-443f-b984-60207a955c17" providerId="ADAL" clId="{50970901-16C8-4AEA-9D1A-99398577C39C}" dt="2023-11-29T19:29:45.742" v="1178" actId="20577"/>
        <pc:sldMkLst>
          <pc:docMk/>
          <pc:sldMk cId="2369118480" sldId="277"/>
        </pc:sldMkLst>
        <pc:spChg chg="mod">
          <ac:chgData name="Caroline Reed" userId="4ffb1e4e-0650-443f-b984-60207a955c17" providerId="ADAL" clId="{50970901-16C8-4AEA-9D1A-99398577C39C}" dt="2023-11-29T19:29:45.742" v="1178" actId="20577"/>
          <ac:spMkLst>
            <pc:docMk/>
            <pc:sldMk cId="2369118480" sldId="277"/>
            <ac:spMk id="53" creationId="{00000000-0000-0000-0000-000000000000}"/>
          </ac:spMkLst>
        </pc:spChg>
      </pc:sldChg>
      <pc:sldChg chg="modSp mod">
        <pc:chgData name="Caroline Reed" userId="4ffb1e4e-0650-443f-b984-60207a955c17" providerId="ADAL" clId="{50970901-16C8-4AEA-9D1A-99398577C39C}" dt="2023-11-29T15:57:59.264" v="531" actId="1076"/>
        <pc:sldMkLst>
          <pc:docMk/>
          <pc:sldMk cId="3747486627" sldId="278"/>
        </pc:sldMkLst>
        <pc:spChg chg="mod">
          <ac:chgData name="Caroline Reed" userId="4ffb1e4e-0650-443f-b984-60207a955c17" providerId="ADAL" clId="{50970901-16C8-4AEA-9D1A-99398577C39C}" dt="2023-11-29T15:57:59.264" v="531" actId="1076"/>
          <ac:spMkLst>
            <pc:docMk/>
            <pc:sldMk cId="3747486627" sldId="278"/>
            <ac:spMk id="2" creationId="{00000000-0000-0000-0000-000000000000}"/>
          </ac:spMkLst>
        </pc:spChg>
        <pc:spChg chg="mod">
          <ac:chgData name="Caroline Reed" userId="4ffb1e4e-0650-443f-b984-60207a955c17" providerId="ADAL" clId="{50970901-16C8-4AEA-9D1A-99398577C39C}" dt="2023-11-29T15:57:56.504" v="530" actId="1076"/>
          <ac:spMkLst>
            <pc:docMk/>
            <pc:sldMk cId="3747486627" sldId="278"/>
            <ac:spMk id="53" creationId="{00000000-0000-0000-0000-000000000000}"/>
          </ac:spMkLst>
        </pc:spChg>
        <pc:picChg chg="mod">
          <ac:chgData name="Caroline Reed" userId="4ffb1e4e-0650-443f-b984-60207a955c17" providerId="ADAL" clId="{50970901-16C8-4AEA-9D1A-99398577C39C}" dt="2023-11-29T15:57:17.432" v="524" actId="1076"/>
          <ac:picMkLst>
            <pc:docMk/>
            <pc:sldMk cId="3747486627" sldId="278"/>
            <ac:picMk id="54" creationId="{FE214C51-8B5E-F559-BD95-AC4440AB1CBA}"/>
          </ac:picMkLst>
        </pc:picChg>
        <pc:picChg chg="mod">
          <ac:chgData name="Caroline Reed" userId="4ffb1e4e-0650-443f-b984-60207a955c17" providerId="ADAL" clId="{50970901-16C8-4AEA-9D1A-99398577C39C}" dt="2023-11-29T15:57:06.205" v="522" actId="1076"/>
          <ac:picMkLst>
            <pc:docMk/>
            <pc:sldMk cId="3747486627" sldId="278"/>
            <ac:picMk id="86" creationId="{A6936BA9-7A59-332E-9D5B-85F39BB535EF}"/>
          </ac:picMkLst>
        </pc:picChg>
      </pc:sldChg>
      <pc:sldChg chg="del">
        <pc:chgData name="Caroline Reed" userId="4ffb1e4e-0650-443f-b984-60207a955c17" providerId="ADAL" clId="{50970901-16C8-4AEA-9D1A-99398577C39C}" dt="2023-11-29T15:57:36.613" v="527" actId="2696"/>
        <pc:sldMkLst>
          <pc:docMk/>
          <pc:sldMk cId="1307567737" sldId="279"/>
        </pc:sldMkLst>
      </pc:sldChg>
      <pc:sldChg chg="modSp mod">
        <pc:chgData name="Caroline Reed" userId="4ffb1e4e-0650-443f-b984-60207a955c17" providerId="ADAL" clId="{50970901-16C8-4AEA-9D1A-99398577C39C}" dt="2023-12-13T16:15:39.991" v="2054" actId="1076"/>
        <pc:sldMkLst>
          <pc:docMk/>
          <pc:sldMk cId="2108801462" sldId="294"/>
        </pc:sldMkLst>
        <pc:spChg chg="mod">
          <ac:chgData name="Caroline Reed" userId="4ffb1e4e-0650-443f-b984-60207a955c17" providerId="ADAL" clId="{50970901-16C8-4AEA-9D1A-99398577C39C}" dt="2023-12-13T16:15:35.513" v="2053" actId="1076"/>
          <ac:spMkLst>
            <pc:docMk/>
            <pc:sldMk cId="2108801462" sldId="294"/>
            <ac:spMk id="2" creationId="{00000000-0000-0000-0000-000000000000}"/>
          </ac:spMkLst>
        </pc:spChg>
        <pc:spChg chg="mod">
          <ac:chgData name="Caroline Reed" userId="4ffb1e4e-0650-443f-b984-60207a955c17" providerId="ADAL" clId="{50970901-16C8-4AEA-9D1A-99398577C39C}" dt="2023-12-13T16:15:29.594" v="2052" actId="20577"/>
          <ac:spMkLst>
            <pc:docMk/>
            <pc:sldMk cId="2108801462" sldId="294"/>
            <ac:spMk id="53" creationId="{00000000-0000-0000-0000-000000000000}"/>
          </ac:spMkLst>
        </pc:spChg>
        <pc:picChg chg="mod">
          <ac:chgData name="Caroline Reed" userId="4ffb1e4e-0650-443f-b984-60207a955c17" providerId="ADAL" clId="{50970901-16C8-4AEA-9D1A-99398577C39C}" dt="2023-12-13T16:15:39.991" v="2054" actId="1076"/>
          <ac:picMkLst>
            <pc:docMk/>
            <pc:sldMk cId="2108801462" sldId="294"/>
            <ac:picMk id="3" creationId="{6AA81ED4-C5F9-87FC-C267-8E1AE16EF1F2}"/>
          </ac:picMkLst>
        </pc:picChg>
      </pc:sldChg>
      <pc:sldChg chg="modSp del mod">
        <pc:chgData name="Caroline Reed" userId="4ffb1e4e-0650-443f-b984-60207a955c17" providerId="ADAL" clId="{50970901-16C8-4AEA-9D1A-99398577C39C}" dt="2023-11-29T19:42:07.195" v="2039" actId="47"/>
        <pc:sldMkLst>
          <pc:docMk/>
          <pc:sldMk cId="3060428231" sldId="296"/>
        </pc:sldMkLst>
        <pc:spChg chg="mod">
          <ac:chgData name="Caroline Reed" userId="4ffb1e4e-0650-443f-b984-60207a955c17" providerId="ADAL" clId="{50970901-16C8-4AEA-9D1A-99398577C39C}" dt="2023-11-29T19:34:53.662" v="1555" actId="20577"/>
          <ac:spMkLst>
            <pc:docMk/>
            <pc:sldMk cId="3060428231" sldId="296"/>
            <ac:spMk id="53" creationId="{00000000-0000-0000-0000-000000000000}"/>
          </ac:spMkLst>
        </pc:spChg>
      </pc:sldChg>
      <pc:sldChg chg="del">
        <pc:chgData name="Caroline Reed" userId="4ffb1e4e-0650-443f-b984-60207a955c17" providerId="ADAL" clId="{50970901-16C8-4AEA-9D1A-99398577C39C}" dt="2023-11-29T19:30:00.409" v="1182" actId="47"/>
        <pc:sldMkLst>
          <pc:docMk/>
          <pc:sldMk cId="608296177" sldId="299"/>
        </pc:sldMkLst>
      </pc:sldChg>
      <pc:sldChg chg="addSp delSp modSp mod">
        <pc:chgData name="Caroline Reed" userId="4ffb1e4e-0650-443f-b984-60207a955c17" providerId="ADAL" clId="{50970901-16C8-4AEA-9D1A-99398577C39C}" dt="2023-12-13T16:44:46.377" v="2220" actId="27614"/>
        <pc:sldMkLst>
          <pc:docMk/>
          <pc:sldMk cId="3611542062" sldId="300"/>
        </pc:sldMkLst>
        <pc:spChg chg="mod">
          <ac:chgData name="Caroline Reed" userId="4ffb1e4e-0650-443f-b984-60207a955c17" providerId="ADAL" clId="{50970901-16C8-4AEA-9D1A-99398577C39C}" dt="2023-12-13T16:44:23.511" v="2217" actId="20577"/>
          <ac:spMkLst>
            <pc:docMk/>
            <pc:sldMk cId="3611542062" sldId="300"/>
            <ac:spMk id="7" creationId="{4A848C1F-DE3B-DBCA-57BD-4F1916557E2F}"/>
          </ac:spMkLst>
        </pc:spChg>
        <pc:picChg chg="add mod">
          <ac:chgData name="Caroline Reed" userId="4ffb1e4e-0650-443f-b984-60207a955c17" providerId="ADAL" clId="{50970901-16C8-4AEA-9D1A-99398577C39C}" dt="2023-12-13T16:44:46.377" v="2220" actId="27614"/>
          <ac:picMkLst>
            <pc:docMk/>
            <pc:sldMk cId="3611542062" sldId="300"/>
            <ac:picMk id="5" creationId="{F7869764-B6D9-657B-D8C5-8CA5DECD2974}"/>
          </ac:picMkLst>
        </pc:picChg>
        <pc:picChg chg="del">
          <ac:chgData name="Caroline Reed" userId="4ffb1e4e-0650-443f-b984-60207a955c17" providerId="ADAL" clId="{50970901-16C8-4AEA-9D1A-99398577C39C}" dt="2023-12-13T16:43:49.678" v="2164" actId="478"/>
          <ac:picMkLst>
            <pc:docMk/>
            <pc:sldMk cId="3611542062" sldId="300"/>
            <ac:picMk id="6" creationId="{E97115EB-0A25-F992-D39A-E296F20BB294}"/>
          </ac:picMkLst>
        </pc:picChg>
      </pc:sldChg>
      <pc:sldChg chg="modSp del mod">
        <pc:chgData name="Caroline Reed" userId="4ffb1e4e-0650-443f-b984-60207a955c17" providerId="ADAL" clId="{50970901-16C8-4AEA-9D1A-99398577C39C}" dt="2023-11-29T15:54:05.853" v="71" actId="2696"/>
        <pc:sldMkLst>
          <pc:docMk/>
          <pc:sldMk cId="2073737300" sldId="302"/>
        </pc:sldMkLst>
        <pc:spChg chg="mod">
          <ac:chgData name="Caroline Reed" userId="4ffb1e4e-0650-443f-b984-60207a955c17" providerId="ADAL" clId="{50970901-16C8-4AEA-9D1A-99398577C39C}" dt="2023-11-29T15:53:38.769" v="22" actId="20577"/>
          <ac:spMkLst>
            <pc:docMk/>
            <pc:sldMk cId="2073737300" sldId="302"/>
            <ac:spMk id="2" creationId="{00000000-0000-0000-0000-000000000000}"/>
          </ac:spMkLst>
        </pc:spChg>
        <pc:spChg chg="mod">
          <ac:chgData name="Caroline Reed" userId="4ffb1e4e-0650-443f-b984-60207a955c17" providerId="ADAL" clId="{50970901-16C8-4AEA-9D1A-99398577C39C}" dt="2023-11-29T15:53:53.120" v="70" actId="20577"/>
          <ac:spMkLst>
            <pc:docMk/>
            <pc:sldMk cId="2073737300" sldId="302"/>
            <ac:spMk id="53" creationId="{00000000-0000-0000-0000-000000000000}"/>
          </ac:spMkLst>
        </pc:spChg>
      </pc:sldChg>
      <pc:sldChg chg="addSp delSp modSp mod">
        <pc:chgData name="Caroline Reed" userId="4ffb1e4e-0650-443f-b984-60207a955c17" providerId="ADAL" clId="{50970901-16C8-4AEA-9D1A-99398577C39C}" dt="2023-11-29T19:17:07.113" v="544" actId="1076"/>
        <pc:sldMkLst>
          <pc:docMk/>
          <pc:sldMk cId="1588833454" sldId="303"/>
        </pc:sldMkLst>
        <pc:picChg chg="mod">
          <ac:chgData name="Caroline Reed" userId="4ffb1e4e-0650-443f-b984-60207a955c17" providerId="ADAL" clId="{50970901-16C8-4AEA-9D1A-99398577C39C}" dt="2023-11-29T16:42:37.566" v="541" actId="1076"/>
          <ac:picMkLst>
            <pc:docMk/>
            <pc:sldMk cId="1588833454" sldId="303"/>
            <ac:picMk id="5" creationId="{05955A67-AFDE-2BF1-FB6E-1606BD304E68}"/>
          </ac:picMkLst>
        </pc:picChg>
        <pc:picChg chg="add mod">
          <ac:chgData name="Caroline Reed" userId="4ffb1e4e-0650-443f-b984-60207a955c17" providerId="ADAL" clId="{50970901-16C8-4AEA-9D1A-99398577C39C}" dt="2023-11-29T19:17:07.113" v="544" actId="1076"/>
          <ac:picMkLst>
            <pc:docMk/>
            <pc:sldMk cId="1588833454" sldId="303"/>
            <ac:picMk id="6" creationId="{9FCB10D8-65C5-D147-B547-6B7206048AB0}"/>
          </ac:picMkLst>
        </pc:picChg>
        <pc:picChg chg="del">
          <ac:chgData name="Caroline Reed" userId="4ffb1e4e-0650-443f-b984-60207a955c17" providerId="ADAL" clId="{50970901-16C8-4AEA-9D1A-99398577C39C}" dt="2023-11-29T16:42:15.988" v="532" actId="478"/>
          <ac:picMkLst>
            <pc:docMk/>
            <pc:sldMk cId="1588833454" sldId="303"/>
            <ac:picMk id="1026" creationId="{80337683-5069-19AA-82BB-315E3A8E4C12}"/>
          </ac:picMkLst>
        </pc:picChg>
      </pc:sldChg>
      <pc:sldChg chg="del">
        <pc:chgData name="Caroline Reed" userId="4ffb1e4e-0650-443f-b984-60207a955c17" providerId="ADAL" clId="{50970901-16C8-4AEA-9D1A-99398577C39C}" dt="2023-11-29T19:24:50.832" v="785" actId="47"/>
        <pc:sldMkLst>
          <pc:docMk/>
          <pc:sldMk cId="2454657881" sldId="304"/>
        </pc:sldMkLst>
      </pc:sldChg>
      <pc:sldChg chg="modSp mod ord">
        <pc:chgData name="Caroline Reed" userId="4ffb1e4e-0650-443f-b984-60207a955c17" providerId="ADAL" clId="{50970901-16C8-4AEA-9D1A-99398577C39C}" dt="2023-11-29T19:25:09.989" v="819" actId="20577"/>
        <pc:sldMkLst>
          <pc:docMk/>
          <pc:sldMk cId="484720839" sldId="306"/>
        </pc:sldMkLst>
        <pc:spChg chg="mod">
          <ac:chgData name="Caroline Reed" userId="4ffb1e4e-0650-443f-b984-60207a955c17" providerId="ADAL" clId="{50970901-16C8-4AEA-9D1A-99398577C39C}" dt="2023-11-29T19:25:03.202" v="797" actId="20577"/>
          <ac:spMkLst>
            <pc:docMk/>
            <pc:sldMk cId="484720839" sldId="306"/>
            <ac:spMk id="2" creationId="{00000000-0000-0000-0000-000000000000}"/>
          </ac:spMkLst>
        </pc:spChg>
        <pc:spChg chg="mod">
          <ac:chgData name="Caroline Reed" userId="4ffb1e4e-0650-443f-b984-60207a955c17" providerId="ADAL" clId="{50970901-16C8-4AEA-9D1A-99398577C39C}" dt="2023-11-29T19:25:09.989" v="819" actId="20577"/>
          <ac:spMkLst>
            <pc:docMk/>
            <pc:sldMk cId="484720839" sldId="306"/>
            <ac:spMk id="53" creationId="{00000000-0000-0000-0000-000000000000}"/>
          </ac:spMkLst>
        </pc:spChg>
      </pc:sldChg>
      <pc:sldChg chg="del">
        <pc:chgData name="Caroline Reed" userId="4ffb1e4e-0650-443f-b984-60207a955c17" providerId="ADAL" clId="{50970901-16C8-4AEA-9D1A-99398577C39C}" dt="2023-11-29T19:28:39.892" v="1056" actId="47"/>
        <pc:sldMkLst>
          <pc:docMk/>
          <pc:sldMk cId="2967428567" sldId="307"/>
        </pc:sldMkLst>
      </pc:sldChg>
      <pc:sldChg chg="del">
        <pc:chgData name="Caroline Reed" userId="4ffb1e4e-0650-443f-b984-60207a955c17" providerId="ADAL" clId="{50970901-16C8-4AEA-9D1A-99398577C39C}" dt="2023-11-29T19:25:19.068" v="823" actId="47"/>
        <pc:sldMkLst>
          <pc:docMk/>
          <pc:sldMk cId="3080504520" sldId="308"/>
        </pc:sldMkLst>
      </pc:sldChg>
      <pc:sldChg chg="del ord">
        <pc:chgData name="Caroline Reed" userId="4ffb1e4e-0650-443f-b984-60207a955c17" providerId="ADAL" clId="{50970901-16C8-4AEA-9D1A-99398577C39C}" dt="2023-11-29T15:51:03.022" v="1" actId="47"/>
        <pc:sldMkLst>
          <pc:docMk/>
          <pc:sldMk cId="3228061144" sldId="309"/>
        </pc:sldMkLst>
      </pc:sldChg>
      <pc:sldChg chg="del">
        <pc:chgData name="Caroline Reed" userId="4ffb1e4e-0650-443f-b984-60207a955c17" providerId="ADAL" clId="{50970901-16C8-4AEA-9D1A-99398577C39C}" dt="2023-11-29T15:51:03.022" v="1" actId="47"/>
        <pc:sldMkLst>
          <pc:docMk/>
          <pc:sldMk cId="544489925" sldId="310"/>
        </pc:sldMkLst>
      </pc:sldChg>
      <pc:sldChg chg="del">
        <pc:chgData name="Caroline Reed" userId="4ffb1e4e-0650-443f-b984-60207a955c17" providerId="ADAL" clId="{50970901-16C8-4AEA-9D1A-99398577C39C}" dt="2023-11-29T15:51:03.022" v="1" actId="47"/>
        <pc:sldMkLst>
          <pc:docMk/>
          <pc:sldMk cId="588140554" sldId="311"/>
        </pc:sldMkLst>
      </pc:sldChg>
      <pc:sldChg chg="del">
        <pc:chgData name="Caroline Reed" userId="4ffb1e4e-0650-443f-b984-60207a955c17" providerId="ADAL" clId="{50970901-16C8-4AEA-9D1A-99398577C39C}" dt="2023-11-29T15:51:03.022" v="1" actId="47"/>
        <pc:sldMkLst>
          <pc:docMk/>
          <pc:sldMk cId="662623111" sldId="312"/>
        </pc:sldMkLst>
      </pc:sldChg>
      <pc:sldChg chg="del">
        <pc:chgData name="Caroline Reed" userId="4ffb1e4e-0650-443f-b984-60207a955c17" providerId="ADAL" clId="{50970901-16C8-4AEA-9D1A-99398577C39C}" dt="2023-11-29T15:51:12.613" v="2" actId="2696"/>
        <pc:sldMkLst>
          <pc:docMk/>
          <pc:sldMk cId="3007652691" sldId="313"/>
        </pc:sldMkLst>
      </pc:sldChg>
      <pc:sldChg chg="del">
        <pc:chgData name="Caroline Reed" userId="4ffb1e4e-0650-443f-b984-60207a955c17" providerId="ADAL" clId="{50970901-16C8-4AEA-9D1A-99398577C39C}" dt="2023-11-29T15:51:12.613" v="2" actId="2696"/>
        <pc:sldMkLst>
          <pc:docMk/>
          <pc:sldMk cId="3496895575" sldId="314"/>
        </pc:sldMkLst>
      </pc:sldChg>
      <pc:sldChg chg="del">
        <pc:chgData name="Caroline Reed" userId="4ffb1e4e-0650-443f-b984-60207a955c17" providerId="ADAL" clId="{50970901-16C8-4AEA-9D1A-99398577C39C}" dt="2023-11-29T15:51:12.613" v="2" actId="2696"/>
        <pc:sldMkLst>
          <pc:docMk/>
          <pc:sldMk cId="748485021" sldId="315"/>
        </pc:sldMkLst>
      </pc:sldChg>
      <pc:sldChg chg="del">
        <pc:chgData name="Caroline Reed" userId="4ffb1e4e-0650-443f-b984-60207a955c17" providerId="ADAL" clId="{50970901-16C8-4AEA-9D1A-99398577C39C}" dt="2023-11-29T15:51:12.613" v="2" actId="2696"/>
        <pc:sldMkLst>
          <pc:docMk/>
          <pc:sldMk cId="1380855378" sldId="316"/>
        </pc:sldMkLst>
      </pc:sldChg>
      <pc:sldChg chg="del">
        <pc:chgData name="Caroline Reed" userId="4ffb1e4e-0650-443f-b984-60207a955c17" providerId="ADAL" clId="{50970901-16C8-4AEA-9D1A-99398577C39C}" dt="2023-11-29T15:51:12.613" v="2" actId="2696"/>
        <pc:sldMkLst>
          <pc:docMk/>
          <pc:sldMk cId="364519024" sldId="317"/>
        </pc:sldMkLst>
      </pc:sldChg>
      <pc:sldChg chg="del">
        <pc:chgData name="Caroline Reed" userId="4ffb1e4e-0650-443f-b984-60207a955c17" providerId="ADAL" clId="{50970901-16C8-4AEA-9D1A-99398577C39C}" dt="2023-11-29T15:51:12.613" v="2" actId="2696"/>
        <pc:sldMkLst>
          <pc:docMk/>
          <pc:sldMk cId="634623387" sldId="318"/>
        </pc:sldMkLst>
      </pc:sldChg>
      <pc:sldChg chg="del">
        <pc:chgData name="Caroline Reed" userId="4ffb1e4e-0650-443f-b984-60207a955c17" providerId="ADAL" clId="{50970901-16C8-4AEA-9D1A-99398577C39C}" dt="2023-11-29T15:51:12.613" v="2" actId="2696"/>
        <pc:sldMkLst>
          <pc:docMk/>
          <pc:sldMk cId="2460188811" sldId="319"/>
        </pc:sldMkLst>
      </pc:sldChg>
      <pc:sldChg chg="del">
        <pc:chgData name="Caroline Reed" userId="4ffb1e4e-0650-443f-b984-60207a955c17" providerId="ADAL" clId="{50970901-16C8-4AEA-9D1A-99398577C39C}" dt="2023-11-29T15:51:12.613" v="2" actId="2696"/>
        <pc:sldMkLst>
          <pc:docMk/>
          <pc:sldMk cId="3932245155" sldId="320"/>
        </pc:sldMkLst>
      </pc:sldChg>
      <pc:sldChg chg="del">
        <pc:chgData name="Caroline Reed" userId="4ffb1e4e-0650-443f-b984-60207a955c17" providerId="ADAL" clId="{50970901-16C8-4AEA-9D1A-99398577C39C}" dt="2023-11-29T15:51:12.613" v="2" actId="2696"/>
        <pc:sldMkLst>
          <pc:docMk/>
          <pc:sldMk cId="142984285" sldId="321"/>
        </pc:sldMkLst>
      </pc:sldChg>
      <pc:sldChg chg="del">
        <pc:chgData name="Caroline Reed" userId="4ffb1e4e-0650-443f-b984-60207a955c17" providerId="ADAL" clId="{50970901-16C8-4AEA-9D1A-99398577C39C}" dt="2023-11-29T15:51:12.613" v="2" actId="2696"/>
        <pc:sldMkLst>
          <pc:docMk/>
          <pc:sldMk cId="1296094860" sldId="322"/>
        </pc:sldMkLst>
      </pc:sldChg>
      <pc:sldChg chg="del">
        <pc:chgData name="Caroline Reed" userId="4ffb1e4e-0650-443f-b984-60207a955c17" providerId="ADAL" clId="{50970901-16C8-4AEA-9D1A-99398577C39C}" dt="2023-11-29T15:51:12.613" v="2" actId="2696"/>
        <pc:sldMkLst>
          <pc:docMk/>
          <pc:sldMk cId="2302690038" sldId="323"/>
        </pc:sldMkLst>
      </pc:sldChg>
      <pc:sldChg chg="del">
        <pc:chgData name="Caroline Reed" userId="4ffb1e4e-0650-443f-b984-60207a955c17" providerId="ADAL" clId="{50970901-16C8-4AEA-9D1A-99398577C39C}" dt="2023-11-29T15:51:12.613" v="2" actId="2696"/>
        <pc:sldMkLst>
          <pc:docMk/>
          <pc:sldMk cId="2533934524" sldId="324"/>
        </pc:sldMkLst>
      </pc:sldChg>
      <pc:sldChg chg="del">
        <pc:chgData name="Caroline Reed" userId="4ffb1e4e-0650-443f-b984-60207a955c17" providerId="ADAL" clId="{50970901-16C8-4AEA-9D1A-99398577C39C}" dt="2023-11-29T15:51:12.613" v="2" actId="2696"/>
        <pc:sldMkLst>
          <pc:docMk/>
          <pc:sldMk cId="3235611907" sldId="325"/>
        </pc:sldMkLst>
      </pc:sldChg>
      <pc:sldChg chg="del">
        <pc:chgData name="Caroline Reed" userId="4ffb1e4e-0650-443f-b984-60207a955c17" providerId="ADAL" clId="{50970901-16C8-4AEA-9D1A-99398577C39C}" dt="2023-11-29T15:51:12.613" v="2" actId="2696"/>
        <pc:sldMkLst>
          <pc:docMk/>
          <pc:sldMk cId="3906169751" sldId="326"/>
        </pc:sldMkLst>
      </pc:sldChg>
      <pc:sldChg chg="del">
        <pc:chgData name="Caroline Reed" userId="4ffb1e4e-0650-443f-b984-60207a955c17" providerId="ADAL" clId="{50970901-16C8-4AEA-9D1A-99398577C39C}" dt="2023-11-29T15:51:12.613" v="2" actId="2696"/>
        <pc:sldMkLst>
          <pc:docMk/>
          <pc:sldMk cId="1262968330" sldId="327"/>
        </pc:sldMkLst>
      </pc:sldChg>
      <pc:sldChg chg="del">
        <pc:chgData name="Caroline Reed" userId="4ffb1e4e-0650-443f-b984-60207a955c17" providerId="ADAL" clId="{50970901-16C8-4AEA-9D1A-99398577C39C}" dt="2023-11-29T15:51:12.613" v="2" actId="2696"/>
        <pc:sldMkLst>
          <pc:docMk/>
          <pc:sldMk cId="3743872887" sldId="328"/>
        </pc:sldMkLst>
      </pc:sldChg>
      <pc:sldChg chg="del">
        <pc:chgData name="Caroline Reed" userId="4ffb1e4e-0650-443f-b984-60207a955c17" providerId="ADAL" clId="{50970901-16C8-4AEA-9D1A-99398577C39C}" dt="2023-11-29T15:51:12.613" v="2" actId="2696"/>
        <pc:sldMkLst>
          <pc:docMk/>
          <pc:sldMk cId="245728107" sldId="329"/>
        </pc:sldMkLst>
      </pc:sldChg>
      <pc:sldChg chg="del">
        <pc:chgData name="Caroline Reed" userId="4ffb1e4e-0650-443f-b984-60207a955c17" providerId="ADAL" clId="{50970901-16C8-4AEA-9D1A-99398577C39C}" dt="2023-11-29T15:51:12.613" v="2" actId="2696"/>
        <pc:sldMkLst>
          <pc:docMk/>
          <pc:sldMk cId="4014076920" sldId="330"/>
        </pc:sldMkLst>
      </pc:sldChg>
      <pc:sldChg chg="del">
        <pc:chgData name="Caroline Reed" userId="4ffb1e4e-0650-443f-b984-60207a955c17" providerId="ADAL" clId="{50970901-16C8-4AEA-9D1A-99398577C39C}" dt="2023-11-29T15:51:12.613" v="2" actId="2696"/>
        <pc:sldMkLst>
          <pc:docMk/>
          <pc:sldMk cId="1949538561" sldId="331"/>
        </pc:sldMkLst>
      </pc:sldChg>
      <pc:sldChg chg="del">
        <pc:chgData name="Caroline Reed" userId="4ffb1e4e-0650-443f-b984-60207a955c17" providerId="ADAL" clId="{50970901-16C8-4AEA-9D1A-99398577C39C}" dt="2023-11-29T15:51:12.613" v="2" actId="2696"/>
        <pc:sldMkLst>
          <pc:docMk/>
          <pc:sldMk cId="814151019" sldId="332"/>
        </pc:sldMkLst>
      </pc:sldChg>
      <pc:sldChg chg="del">
        <pc:chgData name="Caroline Reed" userId="4ffb1e4e-0650-443f-b984-60207a955c17" providerId="ADAL" clId="{50970901-16C8-4AEA-9D1A-99398577C39C}" dt="2023-11-29T15:51:12.613" v="2" actId="2696"/>
        <pc:sldMkLst>
          <pc:docMk/>
          <pc:sldMk cId="2798661519" sldId="333"/>
        </pc:sldMkLst>
      </pc:sldChg>
      <pc:sldChg chg="del">
        <pc:chgData name="Caroline Reed" userId="4ffb1e4e-0650-443f-b984-60207a955c17" providerId="ADAL" clId="{50970901-16C8-4AEA-9D1A-99398577C39C}" dt="2023-11-29T15:51:12.613" v="2" actId="2696"/>
        <pc:sldMkLst>
          <pc:docMk/>
          <pc:sldMk cId="2075147517" sldId="334"/>
        </pc:sldMkLst>
      </pc:sldChg>
      <pc:sldChg chg="del">
        <pc:chgData name="Caroline Reed" userId="4ffb1e4e-0650-443f-b984-60207a955c17" providerId="ADAL" clId="{50970901-16C8-4AEA-9D1A-99398577C39C}" dt="2023-11-29T15:51:12.613" v="2" actId="2696"/>
        <pc:sldMkLst>
          <pc:docMk/>
          <pc:sldMk cId="796521885" sldId="335"/>
        </pc:sldMkLst>
      </pc:sldChg>
      <pc:sldChg chg="del">
        <pc:chgData name="Caroline Reed" userId="4ffb1e4e-0650-443f-b984-60207a955c17" providerId="ADAL" clId="{50970901-16C8-4AEA-9D1A-99398577C39C}" dt="2023-11-29T15:51:12.613" v="2" actId="2696"/>
        <pc:sldMkLst>
          <pc:docMk/>
          <pc:sldMk cId="2730070040" sldId="336"/>
        </pc:sldMkLst>
      </pc:sldChg>
      <pc:sldChg chg="del">
        <pc:chgData name="Caroline Reed" userId="4ffb1e4e-0650-443f-b984-60207a955c17" providerId="ADAL" clId="{50970901-16C8-4AEA-9D1A-99398577C39C}" dt="2023-11-29T15:51:12.613" v="2" actId="2696"/>
        <pc:sldMkLst>
          <pc:docMk/>
          <pc:sldMk cId="88223467" sldId="337"/>
        </pc:sldMkLst>
      </pc:sldChg>
      <pc:sldChg chg="del">
        <pc:chgData name="Caroline Reed" userId="4ffb1e4e-0650-443f-b984-60207a955c17" providerId="ADAL" clId="{50970901-16C8-4AEA-9D1A-99398577C39C}" dt="2023-11-29T15:51:12.613" v="2" actId="2696"/>
        <pc:sldMkLst>
          <pc:docMk/>
          <pc:sldMk cId="4114304726" sldId="338"/>
        </pc:sldMkLst>
      </pc:sldChg>
      <pc:sldChg chg="del">
        <pc:chgData name="Caroline Reed" userId="4ffb1e4e-0650-443f-b984-60207a955c17" providerId="ADAL" clId="{50970901-16C8-4AEA-9D1A-99398577C39C}" dt="2023-11-29T15:51:12.613" v="2" actId="2696"/>
        <pc:sldMkLst>
          <pc:docMk/>
          <pc:sldMk cId="3189184415" sldId="339"/>
        </pc:sldMkLst>
      </pc:sldChg>
      <pc:sldChg chg="del">
        <pc:chgData name="Caroline Reed" userId="4ffb1e4e-0650-443f-b984-60207a955c17" providerId="ADAL" clId="{50970901-16C8-4AEA-9D1A-99398577C39C}" dt="2023-11-29T15:51:12.613" v="2" actId="2696"/>
        <pc:sldMkLst>
          <pc:docMk/>
          <pc:sldMk cId="369856536" sldId="340"/>
        </pc:sldMkLst>
      </pc:sldChg>
      <pc:sldChg chg="del">
        <pc:chgData name="Caroline Reed" userId="4ffb1e4e-0650-443f-b984-60207a955c17" providerId="ADAL" clId="{50970901-16C8-4AEA-9D1A-99398577C39C}" dt="2023-11-29T15:51:12.613" v="2" actId="2696"/>
        <pc:sldMkLst>
          <pc:docMk/>
          <pc:sldMk cId="774427817" sldId="341"/>
        </pc:sldMkLst>
      </pc:sldChg>
      <pc:sldChg chg="del">
        <pc:chgData name="Caroline Reed" userId="4ffb1e4e-0650-443f-b984-60207a955c17" providerId="ADAL" clId="{50970901-16C8-4AEA-9D1A-99398577C39C}" dt="2023-11-29T15:51:12.613" v="2" actId="2696"/>
        <pc:sldMkLst>
          <pc:docMk/>
          <pc:sldMk cId="1271781871" sldId="342"/>
        </pc:sldMkLst>
      </pc:sldChg>
      <pc:sldChg chg="del">
        <pc:chgData name="Caroline Reed" userId="4ffb1e4e-0650-443f-b984-60207a955c17" providerId="ADAL" clId="{50970901-16C8-4AEA-9D1A-99398577C39C}" dt="2023-11-29T15:51:12.613" v="2" actId="2696"/>
        <pc:sldMkLst>
          <pc:docMk/>
          <pc:sldMk cId="3410686445" sldId="343"/>
        </pc:sldMkLst>
      </pc:sldChg>
      <pc:sldChg chg="del">
        <pc:chgData name="Caroline Reed" userId="4ffb1e4e-0650-443f-b984-60207a955c17" providerId="ADAL" clId="{50970901-16C8-4AEA-9D1A-99398577C39C}" dt="2023-11-29T15:51:12.613" v="2" actId="2696"/>
        <pc:sldMkLst>
          <pc:docMk/>
          <pc:sldMk cId="498875150" sldId="344"/>
        </pc:sldMkLst>
      </pc:sldChg>
      <pc:sldChg chg="del">
        <pc:chgData name="Caroline Reed" userId="4ffb1e4e-0650-443f-b984-60207a955c17" providerId="ADAL" clId="{50970901-16C8-4AEA-9D1A-99398577C39C}" dt="2023-11-29T15:51:12.613" v="2" actId="2696"/>
        <pc:sldMkLst>
          <pc:docMk/>
          <pc:sldMk cId="1271149834" sldId="345"/>
        </pc:sldMkLst>
      </pc:sldChg>
      <pc:sldChg chg="del">
        <pc:chgData name="Caroline Reed" userId="4ffb1e4e-0650-443f-b984-60207a955c17" providerId="ADAL" clId="{50970901-16C8-4AEA-9D1A-99398577C39C}" dt="2023-11-29T15:51:12.613" v="2" actId="2696"/>
        <pc:sldMkLst>
          <pc:docMk/>
          <pc:sldMk cId="1503508514" sldId="346"/>
        </pc:sldMkLst>
      </pc:sldChg>
      <pc:sldChg chg="del">
        <pc:chgData name="Caroline Reed" userId="4ffb1e4e-0650-443f-b984-60207a955c17" providerId="ADAL" clId="{50970901-16C8-4AEA-9D1A-99398577C39C}" dt="2023-11-29T15:51:12.613" v="2" actId="2696"/>
        <pc:sldMkLst>
          <pc:docMk/>
          <pc:sldMk cId="2502476076" sldId="347"/>
        </pc:sldMkLst>
      </pc:sldChg>
      <pc:sldChg chg="del">
        <pc:chgData name="Caroline Reed" userId="4ffb1e4e-0650-443f-b984-60207a955c17" providerId="ADAL" clId="{50970901-16C8-4AEA-9D1A-99398577C39C}" dt="2023-11-29T15:51:12.613" v="2" actId="2696"/>
        <pc:sldMkLst>
          <pc:docMk/>
          <pc:sldMk cId="2073923680" sldId="348"/>
        </pc:sldMkLst>
      </pc:sldChg>
      <pc:sldChg chg="del">
        <pc:chgData name="Caroline Reed" userId="4ffb1e4e-0650-443f-b984-60207a955c17" providerId="ADAL" clId="{50970901-16C8-4AEA-9D1A-99398577C39C}" dt="2023-11-29T15:51:12.613" v="2" actId="2696"/>
        <pc:sldMkLst>
          <pc:docMk/>
          <pc:sldMk cId="3390844968" sldId="349"/>
        </pc:sldMkLst>
      </pc:sldChg>
      <pc:sldChg chg="del">
        <pc:chgData name="Caroline Reed" userId="4ffb1e4e-0650-443f-b984-60207a955c17" providerId="ADAL" clId="{50970901-16C8-4AEA-9D1A-99398577C39C}" dt="2023-11-29T15:51:12.613" v="2" actId="2696"/>
        <pc:sldMkLst>
          <pc:docMk/>
          <pc:sldMk cId="2079147095" sldId="350"/>
        </pc:sldMkLst>
      </pc:sldChg>
      <pc:sldChg chg="del">
        <pc:chgData name="Caroline Reed" userId="4ffb1e4e-0650-443f-b984-60207a955c17" providerId="ADAL" clId="{50970901-16C8-4AEA-9D1A-99398577C39C}" dt="2023-11-29T15:51:12.613" v="2" actId="2696"/>
        <pc:sldMkLst>
          <pc:docMk/>
          <pc:sldMk cId="2343819203" sldId="351"/>
        </pc:sldMkLst>
      </pc:sldChg>
      <pc:sldChg chg="del">
        <pc:chgData name="Caroline Reed" userId="4ffb1e4e-0650-443f-b984-60207a955c17" providerId="ADAL" clId="{50970901-16C8-4AEA-9D1A-99398577C39C}" dt="2023-11-29T15:51:12.613" v="2" actId="2696"/>
        <pc:sldMkLst>
          <pc:docMk/>
          <pc:sldMk cId="68196425" sldId="352"/>
        </pc:sldMkLst>
      </pc:sldChg>
      <pc:sldChg chg="del">
        <pc:chgData name="Caroline Reed" userId="4ffb1e4e-0650-443f-b984-60207a955c17" providerId="ADAL" clId="{50970901-16C8-4AEA-9D1A-99398577C39C}" dt="2023-11-29T15:51:12.613" v="2" actId="2696"/>
        <pc:sldMkLst>
          <pc:docMk/>
          <pc:sldMk cId="3352955437" sldId="353"/>
        </pc:sldMkLst>
      </pc:sldChg>
      <pc:sldChg chg="del">
        <pc:chgData name="Caroline Reed" userId="4ffb1e4e-0650-443f-b984-60207a955c17" providerId="ADAL" clId="{50970901-16C8-4AEA-9D1A-99398577C39C}" dt="2023-11-29T15:51:12.613" v="2" actId="2696"/>
        <pc:sldMkLst>
          <pc:docMk/>
          <pc:sldMk cId="2753831308" sldId="354"/>
        </pc:sldMkLst>
      </pc:sldChg>
      <pc:sldChg chg="del">
        <pc:chgData name="Caroline Reed" userId="4ffb1e4e-0650-443f-b984-60207a955c17" providerId="ADAL" clId="{50970901-16C8-4AEA-9D1A-99398577C39C}" dt="2023-11-29T15:51:12.613" v="2" actId="2696"/>
        <pc:sldMkLst>
          <pc:docMk/>
          <pc:sldMk cId="321725520" sldId="355"/>
        </pc:sldMkLst>
      </pc:sldChg>
      <pc:sldChg chg="del">
        <pc:chgData name="Caroline Reed" userId="4ffb1e4e-0650-443f-b984-60207a955c17" providerId="ADAL" clId="{50970901-16C8-4AEA-9D1A-99398577C39C}" dt="2023-11-29T15:51:12.613" v="2" actId="2696"/>
        <pc:sldMkLst>
          <pc:docMk/>
          <pc:sldMk cId="1831122144" sldId="356"/>
        </pc:sldMkLst>
      </pc:sldChg>
      <pc:sldChg chg="del">
        <pc:chgData name="Caroline Reed" userId="4ffb1e4e-0650-443f-b984-60207a955c17" providerId="ADAL" clId="{50970901-16C8-4AEA-9D1A-99398577C39C}" dt="2023-11-29T15:51:12.613" v="2" actId="2696"/>
        <pc:sldMkLst>
          <pc:docMk/>
          <pc:sldMk cId="956977746" sldId="357"/>
        </pc:sldMkLst>
      </pc:sldChg>
      <pc:sldChg chg="del">
        <pc:chgData name="Caroline Reed" userId="4ffb1e4e-0650-443f-b984-60207a955c17" providerId="ADAL" clId="{50970901-16C8-4AEA-9D1A-99398577C39C}" dt="2023-11-29T15:51:12.613" v="2" actId="2696"/>
        <pc:sldMkLst>
          <pc:docMk/>
          <pc:sldMk cId="3185646337" sldId="358"/>
        </pc:sldMkLst>
      </pc:sldChg>
      <pc:sldChg chg="del">
        <pc:chgData name="Caroline Reed" userId="4ffb1e4e-0650-443f-b984-60207a955c17" providerId="ADAL" clId="{50970901-16C8-4AEA-9D1A-99398577C39C}" dt="2023-11-29T15:51:12.613" v="2" actId="2696"/>
        <pc:sldMkLst>
          <pc:docMk/>
          <pc:sldMk cId="2979462354" sldId="359"/>
        </pc:sldMkLst>
      </pc:sldChg>
      <pc:sldChg chg="del">
        <pc:chgData name="Caroline Reed" userId="4ffb1e4e-0650-443f-b984-60207a955c17" providerId="ADAL" clId="{50970901-16C8-4AEA-9D1A-99398577C39C}" dt="2023-11-29T15:51:12.613" v="2" actId="2696"/>
        <pc:sldMkLst>
          <pc:docMk/>
          <pc:sldMk cId="1582584884" sldId="360"/>
        </pc:sldMkLst>
      </pc:sldChg>
      <pc:sldChg chg="del">
        <pc:chgData name="Caroline Reed" userId="4ffb1e4e-0650-443f-b984-60207a955c17" providerId="ADAL" clId="{50970901-16C8-4AEA-9D1A-99398577C39C}" dt="2023-11-29T15:51:12.613" v="2" actId="2696"/>
        <pc:sldMkLst>
          <pc:docMk/>
          <pc:sldMk cId="3814473979" sldId="361"/>
        </pc:sldMkLst>
      </pc:sldChg>
      <pc:sldChg chg="del">
        <pc:chgData name="Caroline Reed" userId="4ffb1e4e-0650-443f-b984-60207a955c17" providerId="ADAL" clId="{50970901-16C8-4AEA-9D1A-99398577C39C}" dt="2023-11-29T15:51:12.613" v="2" actId="2696"/>
        <pc:sldMkLst>
          <pc:docMk/>
          <pc:sldMk cId="3038263102" sldId="362"/>
        </pc:sldMkLst>
      </pc:sldChg>
      <pc:sldChg chg="del">
        <pc:chgData name="Caroline Reed" userId="4ffb1e4e-0650-443f-b984-60207a955c17" providerId="ADAL" clId="{50970901-16C8-4AEA-9D1A-99398577C39C}" dt="2023-11-29T15:51:12.613" v="2" actId="2696"/>
        <pc:sldMkLst>
          <pc:docMk/>
          <pc:sldMk cId="3651135981" sldId="363"/>
        </pc:sldMkLst>
      </pc:sldChg>
      <pc:sldChg chg="del">
        <pc:chgData name="Caroline Reed" userId="4ffb1e4e-0650-443f-b984-60207a955c17" providerId="ADAL" clId="{50970901-16C8-4AEA-9D1A-99398577C39C}" dt="2023-11-29T15:51:12.613" v="2" actId="2696"/>
        <pc:sldMkLst>
          <pc:docMk/>
          <pc:sldMk cId="3032639782" sldId="364"/>
        </pc:sldMkLst>
      </pc:sldChg>
      <pc:sldChg chg="del">
        <pc:chgData name="Caroline Reed" userId="4ffb1e4e-0650-443f-b984-60207a955c17" providerId="ADAL" clId="{50970901-16C8-4AEA-9D1A-99398577C39C}" dt="2023-11-29T15:51:12.613" v="2" actId="2696"/>
        <pc:sldMkLst>
          <pc:docMk/>
          <pc:sldMk cId="356255882" sldId="365"/>
        </pc:sldMkLst>
      </pc:sldChg>
      <pc:sldChg chg="del">
        <pc:chgData name="Caroline Reed" userId="4ffb1e4e-0650-443f-b984-60207a955c17" providerId="ADAL" clId="{50970901-16C8-4AEA-9D1A-99398577C39C}" dt="2023-11-29T15:51:12.613" v="2" actId="2696"/>
        <pc:sldMkLst>
          <pc:docMk/>
          <pc:sldMk cId="3094895698" sldId="366"/>
        </pc:sldMkLst>
      </pc:sldChg>
      <pc:sldChg chg="del">
        <pc:chgData name="Caroline Reed" userId="4ffb1e4e-0650-443f-b984-60207a955c17" providerId="ADAL" clId="{50970901-16C8-4AEA-9D1A-99398577C39C}" dt="2023-11-29T15:51:12.613" v="2" actId="2696"/>
        <pc:sldMkLst>
          <pc:docMk/>
          <pc:sldMk cId="635787733" sldId="367"/>
        </pc:sldMkLst>
      </pc:sldChg>
      <pc:sldChg chg="del">
        <pc:chgData name="Caroline Reed" userId="4ffb1e4e-0650-443f-b984-60207a955c17" providerId="ADAL" clId="{50970901-16C8-4AEA-9D1A-99398577C39C}" dt="2023-11-29T15:51:12.613" v="2" actId="2696"/>
        <pc:sldMkLst>
          <pc:docMk/>
          <pc:sldMk cId="2878262393" sldId="368"/>
        </pc:sldMkLst>
      </pc:sldChg>
      <pc:sldChg chg="del">
        <pc:chgData name="Caroline Reed" userId="4ffb1e4e-0650-443f-b984-60207a955c17" providerId="ADAL" clId="{50970901-16C8-4AEA-9D1A-99398577C39C}" dt="2023-11-29T15:51:12.613" v="2" actId="2696"/>
        <pc:sldMkLst>
          <pc:docMk/>
          <pc:sldMk cId="2612774934" sldId="369"/>
        </pc:sldMkLst>
      </pc:sldChg>
      <pc:sldChg chg="del">
        <pc:chgData name="Caroline Reed" userId="4ffb1e4e-0650-443f-b984-60207a955c17" providerId="ADAL" clId="{50970901-16C8-4AEA-9D1A-99398577C39C}" dt="2023-11-29T15:51:12.613" v="2" actId="2696"/>
        <pc:sldMkLst>
          <pc:docMk/>
          <pc:sldMk cId="3158149528" sldId="370"/>
        </pc:sldMkLst>
      </pc:sldChg>
      <pc:sldChg chg="del">
        <pc:chgData name="Caroline Reed" userId="4ffb1e4e-0650-443f-b984-60207a955c17" providerId="ADAL" clId="{50970901-16C8-4AEA-9D1A-99398577C39C}" dt="2023-11-29T15:51:12.613" v="2" actId="2696"/>
        <pc:sldMkLst>
          <pc:docMk/>
          <pc:sldMk cId="2720030619" sldId="371"/>
        </pc:sldMkLst>
      </pc:sldChg>
      <pc:sldChg chg="del">
        <pc:chgData name="Caroline Reed" userId="4ffb1e4e-0650-443f-b984-60207a955c17" providerId="ADAL" clId="{50970901-16C8-4AEA-9D1A-99398577C39C}" dt="2023-11-29T15:51:12.613" v="2" actId="2696"/>
        <pc:sldMkLst>
          <pc:docMk/>
          <pc:sldMk cId="1225266386" sldId="372"/>
        </pc:sldMkLst>
      </pc:sldChg>
      <pc:sldChg chg="del">
        <pc:chgData name="Caroline Reed" userId="4ffb1e4e-0650-443f-b984-60207a955c17" providerId="ADAL" clId="{50970901-16C8-4AEA-9D1A-99398577C39C}" dt="2023-11-29T15:51:12.613" v="2" actId="2696"/>
        <pc:sldMkLst>
          <pc:docMk/>
          <pc:sldMk cId="2630509819" sldId="373"/>
        </pc:sldMkLst>
      </pc:sldChg>
      <pc:sldChg chg="del">
        <pc:chgData name="Caroline Reed" userId="4ffb1e4e-0650-443f-b984-60207a955c17" providerId="ADAL" clId="{50970901-16C8-4AEA-9D1A-99398577C39C}" dt="2023-11-29T15:51:12.613" v="2" actId="2696"/>
        <pc:sldMkLst>
          <pc:docMk/>
          <pc:sldMk cId="2040690903" sldId="374"/>
        </pc:sldMkLst>
      </pc:sldChg>
      <pc:sldChg chg="del">
        <pc:chgData name="Caroline Reed" userId="4ffb1e4e-0650-443f-b984-60207a955c17" providerId="ADAL" clId="{50970901-16C8-4AEA-9D1A-99398577C39C}" dt="2023-11-29T15:51:12.613" v="2" actId="2696"/>
        <pc:sldMkLst>
          <pc:docMk/>
          <pc:sldMk cId="1394415345" sldId="375"/>
        </pc:sldMkLst>
      </pc:sldChg>
      <pc:sldChg chg="del">
        <pc:chgData name="Caroline Reed" userId="4ffb1e4e-0650-443f-b984-60207a955c17" providerId="ADAL" clId="{50970901-16C8-4AEA-9D1A-99398577C39C}" dt="2023-11-29T15:51:12.613" v="2" actId="2696"/>
        <pc:sldMkLst>
          <pc:docMk/>
          <pc:sldMk cId="3716270272" sldId="376"/>
        </pc:sldMkLst>
      </pc:sldChg>
      <pc:sldChg chg="del">
        <pc:chgData name="Caroline Reed" userId="4ffb1e4e-0650-443f-b984-60207a955c17" providerId="ADAL" clId="{50970901-16C8-4AEA-9D1A-99398577C39C}" dt="2023-11-29T15:51:12.613" v="2" actId="2696"/>
        <pc:sldMkLst>
          <pc:docMk/>
          <pc:sldMk cId="2061171225" sldId="377"/>
        </pc:sldMkLst>
      </pc:sldChg>
      <pc:sldChg chg="del">
        <pc:chgData name="Caroline Reed" userId="4ffb1e4e-0650-443f-b984-60207a955c17" providerId="ADAL" clId="{50970901-16C8-4AEA-9D1A-99398577C39C}" dt="2023-11-29T15:51:12.613" v="2" actId="2696"/>
        <pc:sldMkLst>
          <pc:docMk/>
          <pc:sldMk cId="4242371084" sldId="378"/>
        </pc:sldMkLst>
      </pc:sldChg>
      <pc:sldChg chg="del">
        <pc:chgData name="Caroline Reed" userId="4ffb1e4e-0650-443f-b984-60207a955c17" providerId="ADAL" clId="{50970901-16C8-4AEA-9D1A-99398577C39C}" dt="2023-11-29T15:51:12.613" v="2" actId="2696"/>
        <pc:sldMkLst>
          <pc:docMk/>
          <pc:sldMk cId="3391965912" sldId="379"/>
        </pc:sldMkLst>
      </pc:sldChg>
      <pc:sldChg chg="del">
        <pc:chgData name="Caroline Reed" userId="4ffb1e4e-0650-443f-b984-60207a955c17" providerId="ADAL" clId="{50970901-16C8-4AEA-9D1A-99398577C39C}" dt="2023-11-29T19:30:18.670" v="1183" actId="2696"/>
        <pc:sldMkLst>
          <pc:docMk/>
          <pc:sldMk cId="1234525849" sldId="380"/>
        </pc:sldMkLst>
      </pc:sldChg>
      <pc:sldChg chg="modSp add mod">
        <pc:chgData name="Caroline Reed" userId="4ffb1e4e-0650-443f-b984-60207a955c17" providerId="ADAL" clId="{50970901-16C8-4AEA-9D1A-99398577C39C}" dt="2023-11-29T19:24:44.392" v="784" actId="1076"/>
        <pc:sldMkLst>
          <pc:docMk/>
          <pc:sldMk cId="2329846651" sldId="381"/>
        </pc:sldMkLst>
        <pc:spChg chg="mod">
          <ac:chgData name="Caroline Reed" userId="4ffb1e4e-0650-443f-b984-60207a955c17" providerId="ADAL" clId="{50970901-16C8-4AEA-9D1A-99398577C39C}" dt="2023-11-29T19:24:44.392" v="784" actId="1076"/>
          <ac:spMkLst>
            <pc:docMk/>
            <pc:sldMk cId="2329846651" sldId="381"/>
            <ac:spMk id="2" creationId="{00000000-0000-0000-0000-000000000000}"/>
          </ac:spMkLst>
        </pc:spChg>
        <pc:spChg chg="mod">
          <ac:chgData name="Caroline Reed" userId="4ffb1e4e-0650-443f-b984-60207a955c17" providerId="ADAL" clId="{50970901-16C8-4AEA-9D1A-99398577C39C}" dt="2023-11-29T19:23:52.418" v="702" actId="20577"/>
          <ac:spMkLst>
            <pc:docMk/>
            <pc:sldMk cId="2329846651" sldId="381"/>
            <ac:spMk id="53" creationId="{00000000-0000-0000-0000-000000000000}"/>
          </ac:spMkLst>
        </pc:spChg>
      </pc:sldChg>
      <pc:sldChg chg="del">
        <pc:chgData name="Caroline Reed" userId="4ffb1e4e-0650-443f-b984-60207a955c17" providerId="ADAL" clId="{50970901-16C8-4AEA-9D1A-99398577C39C}" dt="2023-11-29T15:51:21.659" v="3" actId="2696"/>
        <pc:sldMkLst>
          <pc:docMk/>
          <pc:sldMk cId="2829312101" sldId="381"/>
        </pc:sldMkLst>
      </pc:sldChg>
      <pc:sldChg chg="del">
        <pc:chgData name="Caroline Reed" userId="4ffb1e4e-0650-443f-b984-60207a955c17" providerId="ADAL" clId="{50970901-16C8-4AEA-9D1A-99398577C39C}" dt="2023-11-29T15:51:21.659" v="3" actId="2696"/>
        <pc:sldMkLst>
          <pc:docMk/>
          <pc:sldMk cId="43368823" sldId="382"/>
        </pc:sldMkLst>
      </pc:sldChg>
      <pc:sldChg chg="add ord">
        <pc:chgData name="Caroline Reed" userId="4ffb1e4e-0650-443f-b984-60207a955c17" providerId="ADAL" clId="{50970901-16C8-4AEA-9D1A-99398577C39C}" dt="2023-11-29T19:21:56.183" v="598"/>
        <pc:sldMkLst>
          <pc:docMk/>
          <pc:sldMk cId="3098206364" sldId="382"/>
        </pc:sldMkLst>
      </pc:sldChg>
      <pc:sldChg chg="modSp add mod ord">
        <pc:chgData name="Caroline Reed" userId="4ffb1e4e-0650-443f-b984-60207a955c17" providerId="ADAL" clId="{50970901-16C8-4AEA-9D1A-99398577C39C}" dt="2023-11-29T19:21:50.965" v="596" actId="20577"/>
        <pc:sldMkLst>
          <pc:docMk/>
          <pc:sldMk cId="802280047" sldId="383"/>
        </pc:sldMkLst>
        <pc:spChg chg="mod">
          <ac:chgData name="Caroline Reed" userId="4ffb1e4e-0650-443f-b984-60207a955c17" providerId="ADAL" clId="{50970901-16C8-4AEA-9D1A-99398577C39C}" dt="2023-11-29T19:21:50.965" v="596" actId="20577"/>
          <ac:spMkLst>
            <pc:docMk/>
            <pc:sldMk cId="802280047" sldId="383"/>
            <ac:spMk id="2" creationId="{00000000-0000-0000-0000-000000000000}"/>
          </ac:spMkLst>
        </pc:spChg>
      </pc:sldChg>
      <pc:sldChg chg="del">
        <pc:chgData name="Caroline Reed" userId="4ffb1e4e-0650-443f-b984-60207a955c17" providerId="ADAL" clId="{50970901-16C8-4AEA-9D1A-99398577C39C}" dt="2023-11-29T15:51:21.659" v="3" actId="2696"/>
        <pc:sldMkLst>
          <pc:docMk/>
          <pc:sldMk cId="1399840536" sldId="383"/>
        </pc:sldMkLst>
      </pc:sldChg>
      <pc:sldChg chg="delSp modSp add mod">
        <pc:chgData name="Caroline Reed" userId="4ffb1e4e-0650-443f-b984-60207a955c17" providerId="ADAL" clId="{50970901-16C8-4AEA-9D1A-99398577C39C}" dt="2023-12-13T16:25:15.165" v="2162"/>
        <pc:sldMkLst>
          <pc:docMk/>
          <pc:sldMk cId="385859145" sldId="384"/>
        </pc:sldMkLst>
        <pc:spChg chg="mod">
          <ac:chgData name="Caroline Reed" userId="4ffb1e4e-0650-443f-b984-60207a955c17" providerId="ADAL" clId="{50970901-16C8-4AEA-9D1A-99398577C39C}" dt="2023-11-29T19:26:32.495" v="834" actId="20577"/>
          <ac:spMkLst>
            <pc:docMk/>
            <pc:sldMk cId="385859145" sldId="384"/>
            <ac:spMk id="2" creationId="{00000000-0000-0000-0000-000000000000}"/>
          </ac:spMkLst>
        </pc:spChg>
        <pc:spChg chg="del mod">
          <ac:chgData name="Caroline Reed" userId="4ffb1e4e-0650-443f-b984-60207a955c17" providerId="ADAL" clId="{50970901-16C8-4AEA-9D1A-99398577C39C}" dt="2023-12-13T16:25:15.165" v="2162"/>
          <ac:spMkLst>
            <pc:docMk/>
            <pc:sldMk cId="385859145" sldId="384"/>
            <ac:spMk id="53" creationId="{00000000-0000-0000-0000-000000000000}"/>
          </ac:spMkLst>
        </pc:spChg>
        <pc:picChg chg="mod">
          <ac:chgData name="Caroline Reed" userId="4ffb1e4e-0650-443f-b984-60207a955c17" providerId="ADAL" clId="{50970901-16C8-4AEA-9D1A-99398577C39C}" dt="2023-11-29T19:26:41.436" v="845" actId="1076"/>
          <ac:picMkLst>
            <pc:docMk/>
            <pc:sldMk cId="385859145" sldId="384"/>
            <ac:picMk id="54" creationId="{FE214C51-8B5E-F559-BD95-AC4440AB1CBA}"/>
          </ac:picMkLst>
        </pc:picChg>
      </pc:sldChg>
      <pc:sldChg chg="del">
        <pc:chgData name="Caroline Reed" userId="4ffb1e4e-0650-443f-b984-60207a955c17" providerId="ADAL" clId="{50970901-16C8-4AEA-9D1A-99398577C39C}" dt="2023-11-29T15:51:21.659" v="3" actId="2696"/>
        <pc:sldMkLst>
          <pc:docMk/>
          <pc:sldMk cId="3941353059" sldId="384"/>
        </pc:sldMkLst>
      </pc:sldChg>
      <pc:sldChg chg="del">
        <pc:chgData name="Caroline Reed" userId="4ffb1e4e-0650-443f-b984-60207a955c17" providerId="ADAL" clId="{50970901-16C8-4AEA-9D1A-99398577C39C}" dt="2023-11-29T15:51:21.659" v="3" actId="2696"/>
        <pc:sldMkLst>
          <pc:docMk/>
          <pc:sldMk cId="703709169" sldId="385"/>
        </pc:sldMkLst>
      </pc:sldChg>
      <pc:sldChg chg="add ord">
        <pc:chgData name="Caroline Reed" userId="4ffb1e4e-0650-443f-b984-60207a955c17" providerId="ADAL" clId="{50970901-16C8-4AEA-9D1A-99398577C39C}" dt="2023-11-29T19:25:17.586" v="822"/>
        <pc:sldMkLst>
          <pc:docMk/>
          <pc:sldMk cId="1092859314" sldId="385"/>
        </pc:sldMkLst>
      </pc:sldChg>
      <pc:sldChg chg="modSp add mod ord">
        <pc:chgData name="Caroline Reed" userId="4ffb1e4e-0650-443f-b984-60207a955c17" providerId="ADAL" clId="{50970901-16C8-4AEA-9D1A-99398577C39C}" dt="2023-11-29T19:28:33.800" v="1055" actId="1076"/>
        <pc:sldMkLst>
          <pc:docMk/>
          <pc:sldMk cId="306127019" sldId="386"/>
        </pc:sldMkLst>
        <pc:spChg chg="mod">
          <ac:chgData name="Caroline Reed" userId="4ffb1e4e-0650-443f-b984-60207a955c17" providerId="ADAL" clId="{50970901-16C8-4AEA-9D1A-99398577C39C}" dt="2023-11-29T19:28:33.800" v="1055" actId="1076"/>
          <ac:spMkLst>
            <pc:docMk/>
            <pc:sldMk cId="306127019" sldId="386"/>
            <ac:spMk id="2" creationId="{00000000-0000-0000-0000-000000000000}"/>
          </ac:spMkLst>
        </pc:spChg>
        <pc:spChg chg="mod">
          <ac:chgData name="Caroline Reed" userId="4ffb1e4e-0650-443f-b984-60207a955c17" providerId="ADAL" clId="{50970901-16C8-4AEA-9D1A-99398577C39C}" dt="2023-11-29T19:28:31.779" v="1054" actId="1076"/>
          <ac:spMkLst>
            <pc:docMk/>
            <pc:sldMk cId="306127019" sldId="386"/>
            <ac:spMk id="53" creationId="{00000000-0000-0000-0000-000000000000}"/>
          </ac:spMkLst>
        </pc:spChg>
      </pc:sldChg>
      <pc:sldChg chg="del">
        <pc:chgData name="Caroline Reed" userId="4ffb1e4e-0650-443f-b984-60207a955c17" providerId="ADAL" clId="{50970901-16C8-4AEA-9D1A-99398577C39C}" dt="2023-11-29T15:51:21.659" v="3" actId="2696"/>
        <pc:sldMkLst>
          <pc:docMk/>
          <pc:sldMk cId="1203517833" sldId="386"/>
        </pc:sldMkLst>
      </pc:sldChg>
      <pc:sldChg chg="modSp add del mod ord">
        <pc:chgData name="Caroline Reed" userId="4ffb1e4e-0650-443f-b984-60207a955c17" providerId="ADAL" clId="{50970901-16C8-4AEA-9D1A-99398577C39C}" dt="2023-11-29T19:26:54.622" v="853" actId="47"/>
        <pc:sldMkLst>
          <pc:docMk/>
          <pc:sldMk cId="2110787454" sldId="386"/>
        </pc:sldMkLst>
        <pc:spChg chg="mod">
          <ac:chgData name="Caroline Reed" userId="4ffb1e4e-0650-443f-b984-60207a955c17" providerId="ADAL" clId="{50970901-16C8-4AEA-9D1A-99398577C39C}" dt="2023-11-29T19:26:51.868" v="852" actId="20577"/>
          <ac:spMkLst>
            <pc:docMk/>
            <pc:sldMk cId="2110787454" sldId="386"/>
            <ac:spMk id="2" creationId="{00000000-0000-0000-0000-000000000000}"/>
          </ac:spMkLst>
        </pc:spChg>
      </pc:sldChg>
      <pc:sldChg chg="del">
        <pc:chgData name="Caroline Reed" userId="4ffb1e4e-0650-443f-b984-60207a955c17" providerId="ADAL" clId="{50970901-16C8-4AEA-9D1A-99398577C39C}" dt="2023-11-29T15:51:21.659" v="3" actId="2696"/>
        <pc:sldMkLst>
          <pc:docMk/>
          <pc:sldMk cId="2319306728" sldId="387"/>
        </pc:sldMkLst>
      </pc:sldChg>
      <pc:sldChg chg="modSp add mod ord">
        <pc:chgData name="Caroline Reed" userId="4ffb1e4e-0650-443f-b984-60207a955c17" providerId="ADAL" clId="{50970901-16C8-4AEA-9D1A-99398577C39C}" dt="2023-11-29T19:31:12.550" v="1251" actId="1076"/>
        <pc:sldMkLst>
          <pc:docMk/>
          <pc:sldMk cId="2616241064" sldId="387"/>
        </pc:sldMkLst>
        <pc:spChg chg="mod">
          <ac:chgData name="Caroline Reed" userId="4ffb1e4e-0650-443f-b984-60207a955c17" providerId="ADAL" clId="{50970901-16C8-4AEA-9D1A-99398577C39C}" dt="2023-11-29T19:30:31.292" v="1197" actId="20577"/>
          <ac:spMkLst>
            <pc:docMk/>
            <pc:sldMk cId="2616241064" sldId="387"/>
            <ac:spMk id="2" creationId="{00000000-0000-0000-0000-000000000000}"/>
          </ac:spMkLst>
        </pc:spChg>
        <pc:spChg chg="mod">
          <ac:chgData name="Caroline Reed" userId="4ffb1e4e-0650-443f-b984-60207a955c17" providerId="ADAL" clId="{50970901-16C8-4AEA-9D1A-99398577C39C}" dt="2023-11-29T19:31:12.550" v="1251" actId="1076"/>
          <ac:spMkLst>
            <pc:docMk/>
            <pc:sldMk cId="2616241064" sldId="387"/>
            <ac:spMk id="53" creationId="{00000000-0000-0000-0000-000000000000}"/>
          </ac:spMkLst>
        </pc:spChg>
      </pc:sldChg>
      <pc:sldChg chg="add ord">
        <pc:chgData name="Caroline Reed" userId="4ffb1e4e-0650-443f-b984-60207a955c17" providerId="ADAL" clId="{50970901-16C8-4AEA-9D1A-99398577C39C}" dt="2023-11-29T19:30:25.626" v="1186"/>
        <pc:sldMkLst>
          <pc:docMk/>
          <pc:sldMk cId="604851952" sldId="388"/>
        </pc:sldMkLst>
      </pc:sldChg>
      <pc:sldChg chg="del">
        <pc:chgData name="Caroline Reed" userId="4ffb1e4e-0650-443f-b984-60207a955c17" providerId="ADAL" clId="{50970901-16C8-4AEA-9D1A-99398577C39C}" dt="2023-11-29T15:51:21.659" v="3" actId="2696"/>
        <pc:sldMkLst>
          <pc:docMk/>
          <pc:sldMk cId="4193759487" sldId="388"/>
        </pc:sldMkLst>
      </pc:sldChg>
      <pc:sldChg chg="modSp add del mod">
        <pc:chgData name="Caroline Reed" userId="4ffb1e4e-0650-443f-b984-60207a955c17" providerId="ADAL" clId="{50970901-16C8-4AEA-9D1A-99398577C39C}" dt="2023-11-29T19:36:43.704" v="1721" actId="47"/>
        <pc:sldMkLst>
          <pc:docMk/>
          <pc:sldMk cId="157657784" sldId="389"/>
        </pc:sldMkLst>
        <pc:spChg chg="mod">
          <ac:chgData name="Caroline Reed" userId="4ffb1e4e-0650-443f-b984-60207a955c17" providerId="ADAL" clId="{50970901-16C8-4AEA-9D1A-99398577C39C}" dt="2023-11-29T19:31:56.931" v="1316" actId="20577"/>
          <ac:spMkLst>
            <pc:docMk/>
            <pc:sldMk cId="157657784" sldId="389"/>
            <ac:spMk id="53" creationId="{00000000-0000-0000-0000-000000000000}"/>
          </ac:spMkLst>
        </pc:spChg>
      </pc:sldChg>
      <pc:sldChg chg="del">
        <pc:chgData name="Caroline Reed" userId="4ffb1e4e-0650-443f-b984-60207a955c17" providerId="ADAL" clId="{50970901-16C8-4AEA-9D1A-99398577C39C}" dt="2023-11-29T15:51:21.659" v="3" actId="2696"/>
        <pc:sldMkLst>
          <pc:docMk/>
          <pc:sldMk cId="1900433546" sldId="389"/>
        </pc:sldMkLst>
      </pc:sldChg>
      <pc:sldChg chg="modSp add mod">
        <pc:chgData name="Caroline Reed" userId="4ffb1e4e-0650-443f-b984-60207a955c17" providerId="ADAL" clId="{50970901-16C8-4AEA-9D1A-99398577C39C}" dt="2023-11-29T19:36:27.624" v="1720" actId="20577"/>
        <pc:sldMkLst>
          <pc:docMk/>
          <pc:sldMk cId="1032819113" sldId="390"/>
        </pc:sldMkLst>
        <pc:spChg chg="mod">
          <ac:chgData name="Caroline Reed" userId="4ffb1e4e-0650-443f-b984-60207a955c17" providerId="ADAL" clId="{50970901-16C8-4AEA-9D1A-99398577C39C}" dt="2023-11-29T19:35:10.285" v="1588" actId="20577"/>
          <ac:spMkLst>
            <pc:docMk/>
            <pc:sldMk cId="1032819113" sldId="390"/>
            <ac:spMk id="2" creationId="{00000000-0000-0000-0000-000000000000}"/>
          </ac:spMkLst>
        </pc:spChg>
        <pc:spChg chg="mod">
          <ac:chgData name="Caroline Reed" userId="4ffb1e4e-0650-443f-b984-60207a955c17" providerId="ADAL" clId="{50970901-16C8-4AEA-9D1A-99398577C39C}" dt="2023-11-29T19:36:27.624" v="1720" actId="20577"/>
          <ac:spMkLst>
            <pc:docMk/>
            <pc:sldMk cId="1032819113" sldId="390"/>
            <ac:spMk id="53" creationId="{00000000-0000-0000-0000-000000000000}"/>
          </ac:spMkLst>
        </pc:spChg>
      </pc:sldChg>
      <pc:sldChg chg="del">
        <pc:chgData name="Caroline Reed" userId="4ffb1e4e-0650-443f-b984-60207a955c17" providerId="ADAL" clId="{50970901-16C8-4AEA-9D1A-99398577C39C}" dt="2023-11-29T15:51:21.659" v="3" actId="2696"/>
        <pc:sldMkLst>
          <pc:docMk/>
          <pc:sldMk cId="2319927822" sldId="390"/>
        </pc:sldMkLst>
      </pc:sldChg>
      <pc:sldChg chg="del">
        <pc:chgData name="Caroline Reed" userId="4ffb1e4e-0650-443f-b984-60207a955c17" providerId="ADAL" clId="{50970901-16C8-4AEA-9D1A-99398577C39C}" dt="2023-11-29T15:51:21.659" v="3" actId="2696"/>
        <pc:sldMkLst>
          <pc:docMk/>
          <pc:sldMk cId="3758742005" sldId="391"/>
        </pc:sldMkLst>
      </pc:sldChg>
      <pc:sldChg chg="modSp add mod">
        <pc:chgData name="Caroline Reed" userId="4ffb1e4e-0650-443f-b984-60207a955c17" providerId="ADAL" clId="{50970901-16C8-4AEA-9D1A-99398577C39C}" dt="2023-11-29T19:38:53.621" v="1972" actId="1076"/>
        <pc:sldMkLst>
          <pc:docMk/>
          <pc:sldMk cId="4052006204" sldId="391"/>
        </pc:sldMkLst>
        <pc:spChg chg="mod">
          <ac:chgData name="Caroline Reed" userId="4ffb1e4e-0650-443f-b984-60207a955c17" providerId="ADAL" clId="{50970901-16C8-4AEA-9D1A-99398577C39C}" dt="2023-11-29T19:36:58.529" v="1746" actId="20577"/>
          <ac:spMkLst>
            <pc:docMk/>
            <pc:sldMk cId="4052006204" sldId="391"/>
            <ac:spMk id="2" creationId="{00000000-0000-0000-0000-000000000000}"/>
          </ac:spMkLst>
        </pc:spChg>
        <pc:spChg chg="mod">
          <ac:chgData name="Caroline Reed" userId="4ffb1e4e-0650-443f-b984-60207a955c17" providerId="ADAL" clId="{50970901-16C8-4AEA-9D1A-99398577C39C}" dt="2023-11-29T19:38:48.418" v="1971" actId="20577"/>
          <ac:spMkLst>
            <pc:docMk/>
            <pc:sldMk cId="4052006204" sldId="391"/>
            <ac:spMk id="53" creationId="{00000000-0000-0000-0000-000000000000}"/>
          </ac:spMkLst>
        </pc:spChg>
        <pc:spChg chg="mod">
          <ac:chgData name="Caroline Reed" userId="4ffb1e4e-0650-443f-b984-60207a955c17" providerId="ADAL" clId="{50970901-16C8-4AEA-9D1A-99398577C39C}" dt="2023-11-29T19:38:53.621" v="1972" actId="1076"/>
          <ac:spMkLst>
            <pc:docMk/>
            <pc:sldMk cId="4052006204" sldId="391"/>
            <ac:spMk id="54" creationId="{F7AB951C-E56B-F45B-0DA5-92461F613AA0}"/>
          </ac:spMkLst>
        </pc:spChg>
      </pc:sldChg>
      <pc:sldChg chg="delSp modSp add del mod">
        <pc:chgData name="Caroline Reed" userId="4ffb1e4e-0650-443f-b984-60207a955c17" providerId="ADAL" clId="{50970901-16C8-4AEA-9D1A-99398577C39C}" dt="2023-12-13T16:25:16.856" v="2163" actId="47"/>
        <pc:sldMkLst>
          <pc:docMk/>
          <pc:sldMk cId="2592268387" sldId="392"/>
        </pc:sldMkLst>
        <pc:spChg chg="mod">
          <ac:chgData name="Caroline Reed" userId="4ffb1e4e-0650-443f-b984-60207a955c17" providerId="ADAL" clId="{50970901-16C8-4AEA-9D1A-99398577C39C}" dt="2023-11-29T19:41:40.789" v="2038" actId="13926"/>
          <ac:spMkLst>
            <pc:docMk/>
            <pc:sldMk cId="2592268387" sldId="392"/>
            <ac:spMk id="2" creationId="{00000000-0000-0000-0000-000000000000}"/>
          </ac:spMkLst>
        </pc:spChg>
        <pc:spChg chg="del mod">
          <ac:chgData name="Caroline Reed" userId="4ffb1e4e-0650-443f-b984-60207a955c17" providerId="ADAL" clId="{50970901-16C8-4AEA-9D1A-99398577C39C}" dt="2023-11-29T19:41:01.868" v="1992"/>
          <ac:spMkLst>
            <pc:docMk/>
            <pc:sldMk cId="2592268387" sldId="392"/>
            <ac:spMk id="53" creationId="{00000000-0000-0000-0000-000000000000}"/>
          </ac:spMkLst>
        </pc:spChg>
      </pc:sldChg>
      <pc:sldChg chg="del">
        <pc:chgData name="Caroline Reed" userId="4ffb1e4e-0650-443f-b984-60207a955c17" providerId="ADAL" clId="{50970901-16C8-4AEA-9D1A-99398577C39C}" dt="2023-11-29T15:51:21.659" v="3" actId="2696"/>
        <pc:sldMkLst>
          <pc:docMk/>
          <pc:sldMk cId="3082254160" sldId="392"/>
        </pc:sldMkLst>
      </pc:sldChg>
      <pc:sldChg chg="modSp add del mod ord">
        <pc:chgData name="Caroline Reed" userId="4ffb1e4e-0650-443f-b984-60207a955c17" providerId="ADAL" clId="{50970901-16C8-4AEA-9D1A-99398577C39C}" dt="2023-12-13T16:16:05.977" v="2064" actId="47"/>
        <pc:sldMkLst>
          <pc:docMk/>
          <pc:sldMk cId="1787236558" sldId="393"/>
        </pc:sldMkLst>
        <pc:spChg chg="mod">
          <ac:chgData name="Caroline Reed" userId="4ffb1e4e-0650-443f-b984-60207a955c17" providerId="ADAL" clId="{50970901-16C8-4AEA-9D1A-99398577C39C}" dt="2023-11-29T19:41:36.602" v="2037" actId="13926"/>
          <ac:spMkLst>
            <pc:docMk/>
            <pc:sldMk cId="1787236558" sldId="393"/>
            <ac:spMk id="2" creationId="{00000000-0000-0000-0000-000000000000}"/>
          </ac:spMkLst>
        </pc:spChg>
      </pc:sldChg>
      <pc:sldChg chg="del">
        <pc:chgData name="Caroline Reed" userId="4ffb1e4e-0650-443f-b984-60207a955c17" providerId="ADAL" clId="{50970901-16C8-4AEA-9D1A-99398577C39C}" dt="2023-11-29T15:51:21.659" v="3" actId="2696"/>
        <pc:sldMkLst>
          <pc:docMk/>
          <pc:sldMk cId="3679657494" sldId="393"/>
        </pc:sldMkLst>
      </pc:sldChg>
      <pc:sldChg chg="modSp add del mod ord">
        <pc:chgData name="Caroline Reed" userId="4ffb1e4e-0650-443f-b984-60207a955c17" providerId="ADAL" clId="{50970901-16C8-4AEA-9D1A-99398577C39C}" dt="2023-12-13T16:15:02.584" v="2040" actId="2696"/>
        <pc:sldMkLst>
          <pc:docMk/>
          <pc:sldMk cId="978875526" sldId="394"/>
        </pc:sldMkLst>
        <pc:spChg chg="mod">
          <ac:chgData name="Caroline Reed" userId="4ffb1e4e-0650-443f-b984-60207a955c17" providerId="ADAL" clId="{50970901-16C8-4AEA-9D1A-99398577C39C}" dt="2023-11-29T19:41:32.589" v="2036" actId="13926"/>
          <ac:spMkLst>
            <pc:docMk/>
            <pc:sldMk cId="978875526" sldId="394"/>
            <ac:spMk id="2" creationId="{00000000-0000-0000-0000-000000000000}"/>
          </ac:spMkLst>
        </pc:spChg>
      </pc:sldChg>
      <pc:sldChg chg="del">
        <pc:chgData name="Caroline Reed" userId="4ffb1e4e-0650-443f-b984-60207a955c17" providerId="ADAL" clId="{50970901-16C8-4AEA-9D1A-99398577C39C}" dt="2023-11-29T15:51:21.659" v="3" actId="2696"/>
        <pc:sldMkLst>
          <pc:docMk/>
          <pc:sldMk cId="1151393275" sldId="394"/>
        </pc:sldMkLst>
      </pc:sldChg>
      <pc:sldChg chg="del">
        <pc:chgData name="Caroline Reed" userId="4ffb1e4e-0650-443f-b984-60207a955c17" providerId="ADAL" clId="{50970901-16C8-4AEA-9D1A-99398577C39C}" dt="2023-11-29T15:51:21.659" v="3" actId="2696"/>
        <pc:sldMkLst>
          <pc:docMk/>
          <pc:sldMk cId="2657794201" sldId="395"/>
        </pc:sldMkLst>
      </pc:sldChg>
      <pc:sldChg chg="del">
        <pc:chgData name="Caroline Reed" userId="4ffb1e4e-0650-443f-b984-60207a955c17" providerId="ADAL" clId="{50970901-16C8-4AEA-9D1A-99398577C39C}" dt="2023-11-29T15:51:21.659" v="3" actId="2696"/>
        <pc:sldMkLst>
          <pc:docMk/>
          <pc:sldMk cId="2275218166" sldId="396"/>
        </pc:sldMkLst>
      </pc:sldChg>
      <pc:sldChg chg="modSp add mod">
        <pc:chgData name="Caroline Reed" userId="4ffb1e4e-0650-443f-b984-60207a955c17" providerId="ADAL" clId="{50970901-16C8-4AEA-9D1A-99398577C39C}" dt="2023-12-19T20:12:18.109" v="2221" actId="207"/>
        <pc:sldMkLst>
          <pc:docMk/>
          <pc:sldMk cId="313335113" sldId="397"/>
        </pc:sldMkLst>
        <pc:spChg chg="mod">
          <ac:chgData name="Caroline Reed" userId="4ffb1e4e-0650-443f-b984-60207a955c17" providerId="ADAL" clId="{50970901-16C8-4AEA-9D1A-99398577C39C}" dt="2023-12-19T20:12:18.109" v="2221" actId="207"/>
          <ac:spMkLst>
            <pc:docMk/>
            <pc:sldMk cId="313335113" sldId="397"/>
            <ac:spMk id="3" creationId="{DE533A86-66EE-4975-BC5D-EB195E560DBB}"/>
          </ac:spMkLst>
        </pc:spChg>
      </pc:sldChg>
      <pc:sldChg chg="del">
        <pc:chgData name="Caroline Reed" userId="4ffb1e4e-0650-443f-b984-60207a955c17" providerId="ADAL" clId="{50970901-16C8-4AEA-9D1A-99398577C39C}" dt="2023-11-29T15:51:21.659" v="3" actId="2696"/>
        <pc:sldMkLst>
          <pc:docMk/>
          <pc:sldMk cId="3339783948" sldId="397"/>
        </pc:sldMkLst>
      </pc:sldChg>
      <pc:sldChg chg="modSp add mod">
        <pc:chgData name="Caroline Reed" userId="4ffb1e4e-0650-443f-b984-60207a955c17" providerId="ADAL" clId="{50970901-16C8-4AEA-9D1A-99398577C39C}" dt="2023-12-13T16:18:31.073" v="2086" actId="207"/>
        <pc:sldMkLst>
          <pc:docMk/>
          <pc:sldMk cId="3408729352" sldId="398"/>
        </pc:sldMkLst>
        <pc:spChg chg="mod">
          <ac:chgData name="Caroline Reed" userId="4ffb1e4e-0650-443f-b984-60207a955c17" providerId="ADAL" clId="{50970901-16C8-4AEA-9D1A-99398577C39C}" dt="2023-12-13T16:18:31.073" v="2086" actId="207"/>
          <ac:spMkLst>
            <pc:docMk/>
            <pc:sldMk cId="3408729352" sldId="398"/>
            <ac:spMk id="2" creationId="{4264710A-6D9D-43BF-9144-367C0CB9EEA8}"/>
          </ac:spMkLst>
        </pc:spChg>
        <pc:spChg chg="mod">
          <ac:chgData name="Caroline Reed" userId="4ffb1e4e-0650-443f-b984-60207a955c17" providerId="ADAL" clId="{50970901-16C8-4AEA-9D1A-99398577C39C}" dt="2023-12-13T16:16:49.080" v="2071" actId="255"/>
          <ac:spMkLst>
            <pc:docMk/>
            <pc:sldMk cId="3408729352" sldId="398"/>
            <ac:spMk id="4" creationId="{61CCAA81-19F5-4BF8-B6BF-9612BCFD2EDB}"/>
          </ac:spMkLst>
        </pc:spChg>
      </pc:sldChg>
      <pc:sldChg chg="delSp modSp add mod">
        <pc:chgData name="Caroline Reed" userId="4ffb1e4e-0650-443f-b984-60207a955c17" providerId="ADAL" clId="{50970901-16C8-4AEA-9D1A-99398577C39C}" dt="2023-12-13T16:18:36.646" v="2087" actId="207"/>
        <pc:sldMkLst>
          <pc:docMk/>
          <pc:sldMk cId="3986815935" sldId="399"/>
        </pc:sldMkLst>
        <pc:spChg chg="mod">
          <ac:chgData name="Caroline Reed" userId="4ffb1e4e-0650-443f-b984-60207a955c17" providerId="ADAL" clId="{50970901-16C8-4AEA-9D1A-99398577C39C}" dt="2023-12-13T16:18:36.646" v="2087" actId="207"/>
          <ac:spMkLst>
            <pc:docMk/>
            <pc:sldMk cId="3986815935" sldId="399"/>
            <ac:spMk id="3" creationId="{A63E0634-FFF5-480E-8863-48E251CF475F}"/>
          </ac:spMkLst>
        </pc:spChg>
        <pc:spChg chg="mod">
          <ac:chgData name="Caroline Reed" userId="4ffb1e4e-0650-443f-b984-60207a955c17" providerId="ADAL" clId="{50970901-16C8-4AEA-9D1A-99398577C39C}" dt="2023-12-13T16:16:03.828" v="2058" actId="27636"/>
          <ac:spMkLst>
            <pc:docMk/>
            <pc:sldMk cId="3986815935" sldId="399"/>
            <ac:spMk id="4" creationId="{23BAB6DD-8318-49ED-827B-5B859686C130}"/>
          </ac:spMkLst>
        </pc:spChg>
        <pc:spChg chg="del">
          <ac:chgData name="Caroline Reed" userId="4ffb1e4e-0650-443f-b984-60207a955c17" providerId="ADAL" clId="{50970901-16C8-4AEA-9D1A-99398577C39C}" dt="2023-12-13T16:16:56.925" v="2072" actId="478"/>
          <ac:spMkLst>
            <pc:docMk/>
            <pc:sldMk cId="3986815935" sldId="399"/>
            <ac:spMk id="79" creationId="{E3E1B72B-8F40-E122-8E14-1AFB833845DB}"/>
          </ac:spMkLst>
        </pc:spChg>
      </pc:sldChg>
      <pc:sldChg chg="modSp add mod">
        <pc:chgData name="Caroline Reed" userId="4ffb1e4e-0650-443f-b984-60207a955c17" providerId="ADAL" clId="{50970901-16C8-4AEA-9D1A-99398577C39C}" dt="2023-12-13T16:18:47.829" v="2089" actId="207"/>
        <pc:sldMkLst>
          <pc:docMk/>
          <pc:sldMk cId="3067552239" sldId="400"/>
        </pc:sldMkLst>
        <pc:spChg chg="mod">
          <ac:chgData name="Caroline Reed" userId="4ffb1e4e-0650-443f-b984-60207a955c17" providerId="ADAL" clId="{50970901-16C8-4AEA-9D1A-99398577C39C}" dt="2023-12-13T16:18:47.829" v="2089" actId="207"/>
          <ac:spMkLst>
            <pc:docMk/>
            <pc:sldMk cId="3067552239" sldId="400"/>
            <ac:spMk id="424" creationId="{00000000-0000-0000-0000-000000000000}"/>
          </ac:spMkLst>
        </pc:spChg>
        <pc:spChg chg="mod">
          <ac:chgData name="Caroline Reed" userId="4ffb1e4e-0650-443f-b984-60207a955c17" providerId="ADAL" clId="{50970901-16C8-4AEA-9D1A-99398577C39C}" dt="2023-12-13T16:16:03.828" v="2059" actId="27636"/>
          <ac:spMkLst>
            <pc:docMk/>
            <pc:sldMk cId="3067552239" sldId="400"/>
            <ac:spMk id="425" creationId="{00000000-0000-0000-0000-000000000000}"/>
          </ac:spMkLst>
        </pc:spChg>
      </pc:sldChg>
      <pc:sldChg chg="delSp modSp add mod">
        <pc:chgData name="Caroline Reed" userId="4ffb1e4e-0650-443f-b984-60207a955c17" providerId="ADAL" clId="{50970901-16C8-4AEA-9D1A-99398577C39C}" dt="2023-12-13T16:18:55.641" v="2090" actId="207"/>
        <pc:sldMkLst>
          <pc:docMk/>
          <pc:sldMk cId="1394973221" sldId="401"/>
        </pc:sldMkLst>
        <pc:spChg chg="mod">
          <ac:chgData name="Caroline Reed" userId="4ffb1e4e-0650-443f-b984-60207a955c17" providerId="ADAL" clId="{50970901-16C8-4AEA-9D1A-99398577C39C}" dt="2023-12-13T16:17:20.461" v="2076" actId="255"/>
          <ac:spMkLst>
            <pc:docMk/>
            <pc:sldMk cId="1394973221" sldId="401"/>
            <ac:spMk id="14" creationId="{71BBEC75-ABDC-46B7-9FB3-58ECDBCEBAAE}"/>
          </ac:spMkLst>
        </pc:spChg>
        <pc:spChg chg="mod">
          <ac:chgData name="Caroline Reed" userId="4ffb1e4e-0650-443f-b984-60207a955c17" providerId="ADAL" clId="{50970901-16C8-4AEA-9D1A-99398577C39C}" dt="2023-12-13T16:17:24.233" v="2077" actId="20577"/>
          <ac:spMkLst>
            <pc:docMk/>
            <pc:sldMk cId="1394973221" sldId="401"/>
            <ac:spMk id="15" creationId="{4058BC6A-F31B-4B0D-ADF1-3228BE5EEFFB}"/>
          </ac:spMkLst>
        </pc:spChg>
        <pc:spChg chg="mod">
          <ac:chgData name="Caroline Reed" userId="4ffb1e4e-0650-443f-b984-60207a955c17" providerId="ADAL" clId="{50970901-16C8-4AEA-9D1A-99398577C39C}" dt="2023-12-13T16:17:29.724" v="2078" actId="20577"/>
          <ac:spMkLst>
            <pc:docMk/>
            <pc:sldMk cId="1394973221" sldId="401"/>
            <ac:spMk id="16" creationId="{9E23BD4B-9661-4A10-B9BA-CEBE32D926A3}"/>
          </ac:spMkLst>
        </pc:spChg>
        <pc:spChg chg="del">
          <ac:chgData name="Caroline Reed" userId="4ffb1e4e-0650-443f-b984-60207a955c17" providerId="ADAL" clId="{50970901-16C8-4AEA-9D1A-99398577C39C}" dt="2023-12-13T16:17:35.371" v="2079" actId="478"/>
          <ac:spMkLst>
            <pc:docMk/>
            <pc:sldMk cId="1394973221" sldId="401"/>
            <ac:spMk id="110" creationId="{BD72D4D9-28B9-9282-787E-48FEAFB2592A}"/>
          </ac:spMkLst>
        </pc:spChg>
        <pc:spChg chg="mod">
          <ac:chgData name="Caroline Reed" userId="4ffb1e4e-0650-443f-b984-60207a955c17" providerId="ADAL" clId="{50970901-16C8-4AEA-9D1A-99398577C39C}" dt="2023-12-13T16:18:55.641" v="2090" actId="207"/>
          <ac:spMkLst>
            <pc:docMk/>
            <pc:sldMk cId="1394973221" sldId="401"/>
            <ac:spMk id="424" creationId="{00000000-0000-0000-0000-000000000000}"/>
          </ac:spMkLst>
        </pc:spChg>
        <pc:spChg chg="mod">
          <ac:chgData name="Caroline Reed" userId="4ffb1e4e-0650-443f-b984-60207a955c17" providerId="ADAL" clId="{50970901-16C8-4AEA-9D1A-99398577C39C}" dt="2023-12-13T16:16:03.844" v="2060" actId="27636"/>
          <ac:spMkLst>
            <pc:docMk/>
            <pc:sldMk cId="1394973221" sldId="401"/>
            <ac:spMk id="425" creationId="{00000000-0000-0000-0000-000000000000}"/>
          </ac:spMkLst>
        </pc:spChg>
      </pc:sldChg>
      <pc:sldChg chg="modSp add del mod">
        <pc:chgData name="Caroline Reed" userId="4ffb1e4e-0650-443f-b984-60207a955c17" providerId="ADAL" clId="{50970901-16C8-4AEA-9D1A-99398577C39C}" dt="2023-12-13T16:18:20.826" v="2085" actId="47"/>
        <pc:sldMkLst>
          <pc:docMk/>
          <pc:sldMk cId="865922992" sldId="402"/>
        </pc:sldMkLst>
        <pc:spChg chg="mod">
          <ac:chgData name="Caroline Reed" userId="4ffb1e4e-0650-443f-b984-60207a955c17" providerId="ADAL" clId="{50970901-16C8-4AEA-9D1A-99398577C39C}" dt="2023-12-13T16:16:03.875" v="2061" actId="27636"/>
          <ac:spMkLst>
            <pc:docMk/>
            <pc:sldMk cId="865922992" sldId="402"/>
            <ac:spMk id="2" creationId="{427BCD35-D6A6-4666-AFBC-9CB5022B5750}"/>
          </ac:spMkLst>
        </pc:spChg>
        <pc:spChg chg="mod">
          <ac:chgData name="Caroline Reed" userId="4ffb1e4e-0650-443f-b984-60207a955c17" providerId="ADAL" clId="{50970901-16C8-4AEA-9D1A-99398577C39C}" dt="2023-12-13T16:16:03.875" v="2062" actId="27636"/>
          <ac:spMkLst>
            <pc:docMk/>
            <pc:sldMk cId="865922992" sldId="402"/>
            <ac:spMk id="425" creationId="{00000000-0000-0000-0000-000000000000}"/>
          </ac:spMkLst>
        </pc:spChg>
      </pc:sldChg>
      <pc:sldChg chg="modSp add mod">
        <pc:chgData name="Caroline Reed" userId="4ffb1e4e-0650-443f-b984-60207a955c17" providerId="ADAL" clId="{50970901-16C8-4AEA-9D1A-99398577C39C}" dt="2023-12-13T16:18:40.306" v="2088" actId="207"/>
        <pc:sldMkLst>
          <pc:docMk/>
          <pc:sldMk cId="405462214" sldId="403"/>
        </pc:sldMkLst>
        <pc:spChg chg="mod">
          <ac:chgData name="Caroline Reed" userId="4ffb1e4e-0650-443f-b984-60207a955c17" providerId="ADAL" clId="{50970901-16C8-4AEA-9D1A-99398577C39C}" dt="2023-12-13T16:18:40.306" v="2088" actId="207"/>
          <ac:spMkLst>
            <pc:docMk/>
            <pc:sldMk cId="405462214" sldId="403"/>
            <ac:spMk id="424" creationId="{00000000-0000-0000-0000-000000000000}"/>
          </ac:spMkLst>
        </pc:spChg>
        <pc:spChg chg="mod">
          <ac:chgData name="Caroline Reed" userId="4ffb1e4e-0650-443f-b984-60207a955c17" providerId="ADAL" clId="{50970901-16C8-4AEA-9D1A-99398577C39C}" dt="2023-12-13T16:16:03.913" v="2063" actId="27636"/>
          <ac:spMkLst>
            <pc:docMk/>
            <pc:sldMk cId="405462214" sldId="403"/>
            <ac:spMk id="425" creationId="{00000000-0000-0000-0000-000000000000}"/>
          </ac:spMkLst>
        </pc:spChg>
      </pc:sldChg>
      <pc:sldChg chg="delSp modSp add mod">
        <pc:chgData name="Caroline Reed" userId="4ffb1e4e-0650-443f-b984-60207a955c17" providerId="ADAL" clId="{50970901-16C8-4AEA-9D1A-99398577C39C}" dt="2023-12-13T16:20:29.477" v="2107" actId="478"/>
        <pc:sldMkLst>
          <pc:docMk/>
          <pc:sldMk cId="322702877" sldId="404"/>
        </pc:sldMkLst>
        <pc:spChg chg="mod">
          <ac:chgData name="Caroline Reed" userId="4ffb1e4e-0650-443f-b984-60207a955c17" providerId="ADAL" clId="{50970901-16C8-4AEA-9D1A-99398577C39C}" dt="2023-12-13T16:16:03.474" v="2057" actId="27636"/>
          <ac:spMkLst>
            <pc:docMk/>
            <pc:sldMk cId="322702877" sldId="404"/>
            <ac:spMk id="2" creationId="{29E6A757-199E-44B7-9B73-39660F275AA8}"/>
          </ac:spMkLst>
        </pc:spChg>
        <pc:spChg chg="del">
          <ac:chgData name="Caroline Reed" userId="4ffb1e4e-0650-443f-b984-60207a955c17" providerId="ADAL" clId="{50970901-16C8-4AEA-9D1A-99398577C39C}" dt="2023-12-13T16:20:29.477" v="2107" actId="478"/>
          <ac:spMkLst>
            <pc:docMk/>
            <pc:sldMk cId="322702877" sldId="404"/>
            <ac:spMk id="48" creationId="{14D24FD9-82CC-6CB6-942D-431F17DCF768}"/>
          </ac:spMkLst>
        </pc:spChg>
        <pc:graphicFrameChg chg="mod">
          <ac:chgData name="Caroline Reed" userId="4ffb1e4e-0650-443f-b984-60207a955c17" providerId="ADAL" clId="{50970901-16C8-4AEA-9D1A-99398577C39C}" dt="2023-12-13T16:20:26.336" v="2106" actId="255"/>
          <ac:graphicFrameMkLst>
            <pc:docMk/>
            <pc:sldMk cId="322702877" sldId="404"/>
            <ac:graphicFrameMk id="31" creationId="{F4DF8A66-BF2C-413E-0B77-80C575DB25A0}"/>
          </ac:graphicFrameMkLst>
        </pc:graphicFrameChg>
      </pc:sldChg>
      <pc:sldChg chg="modSp add">
        <pc:chgData name="Caroline Reed" userId="4ffb1e4e-0650-443f-b984-60207a955c17" providerId="ADAL" clId="{50970901-16C8-4AEA-9D1A-99398577C39C}" dt="2023-12-13T16:20:39.052" v="2108" actId="255"/>
        <pc:sldMkLst>
          <pc:docMk/>
          <pc:sldMk cId="3364554683" sldId="405"/>
        </pc:sldMkLst>
        <pc:graphicFrameChg chg="mod">
          <ac:chgData name="Caroline Reed" userId="4ffb1e4e-0650-443f-b984-60207a955c17" providerId="ADAL" clId="{50970901-16C8-4AEA-9D1A-99398577C39C}" dt="2023-12-13T16:20:39.052" v="2108" actId="255"/>
          <ac:graphicFrameMkLst>
            <pc:docMk/>
            <pc:sldMk cId="3364554683" sldId="405"/>
            <ac:graphicFrameMk id="26" creationId="{2F7D8B3E-1167-4D22-8495-24F3A845E37C}"/>
          </ac:graphicFrameMkLst>
        </pc:graphicFrameChg>
      </pc:sldChg>
      <pc:sldChg chg="modSp add mod">
        <pc:chgData name="Caroline Reed" userId="4ffb1e4e-0650-443f-b984-60207a955c17" providerId="ADAL" clId="{50970901-16C8-4AEA-9D1A-99398577C39C}" dt="2023-12-13T16:21:21.509" v="2116" actId="1076"/>
        <pc:sldMkLst>
          <pc:docMk/>
          <pc:sldMk cId="884622357" sldId="406"/>
        </pc:sldMkLst>
        <pc:spChg chg="mod">
          <ac:chgData name="Caroline Reed" userId="4ffb1e4e-0650-443f-b984-60207a955c17" providerId="ADAL" clId="{50970901-16C8-4AEA-9D1A-99398577C39C}" dt="2023-12-13T16:21:05.827" v="2112" actId="122"/>
          <ac:spMkLst>
            <pc:docMk/>
            <pc:sldMk cId="884622357" sldId="406"/>
            <ac:spMk id="2" creationId="{187218E7-8E3F-45ED-A908-34828ADC4317}"/>
          </ac:spMkLst>
        </pc:spChg>
        <pc:spChg chg="mod">
          <ac:chgData name="Caroline Reed" userId="4ffb1e4e-0650-443f-b984-60207a955c17" providerId="ADAL" clId="{50970901-16C8-4AEA-9D1A-99398577C39C}" dt="2023-12-13T16:21:21.509" v="2116" actId="1076"/>
          <ac:spMkLst>
            <pc:docMk/>
            <pc:sldMk cId="884622357" sldId="406"/>
            <ac:spMk id="3" creationId="{B4FF7503-86B1-42B4-9285-350334900452}"/>
          </ac:spMkLst>
        </pc:spChg>
      </pc:sldChg>
      <pc:sldChg chg="modSp add mod">
        <pc:chgData name="Caroline Reed" userId="4ffb1e4e-0650-443f-b984-60207a955c17" providerId="ADAL" clId="{50970901-16C8-4AEA-9D1A-99398577C39C}" dt="2023-12-13T16:16:20.199" v="2068" actId="27636"/>
        <pc:sldMkLst>
          <pc:docMk/>
          <pc:sldMk cId="3278824769" sldId="407"/>
        </pc:sldMkLst>
        <pc:spChg chg="mod">
          <ac:chgData name="Caroline Reed" userId="4ffb1e4e-0650-443f-b984-60207a955c17" providerId="ADAL" clId="{50970901-16C8-4AEA-9D1A-99398577C39C}" dt="2023-12-13T16:16:20.199" v="2068" actId="27636"/>
          <ac:spMkLst>
            <pc:docMk/>
            <pc:sldMk cId="3278824769" sldId="407"/>
            <ac:spMk id="3" creationId="{00000000-0000-0000-0000-000000000000}"/>
          </ac:spMkLst>
        </pc:spChg>
      </pc:sldChg>
      <pc:sldChg chg="modSp add mod">
        <pc:chgData name="Caroline Reed" userId="4ffb1e4e-0650-443f-b984-60207a955c17" providerId="ADAL" clId="{50970901-16C8-4AEA-9D1A-99398577C39C}" dt="2023-12-13T16:21:37.470" v="2117" actId="255"/>
        <pc:sldMkLst>
          <pc:docMk/>
          <pc:sldMk cId="3832073940" sldId="408"/>
        </pc:sldMkLst>
        <pc:spChg chg="mod">
          <ac:chgData name="Caroline Reed" userId="4ffb1e4e-0650-443f-b984-60207a955c17" providerId="ADAL" clId="{50970901-16C8-4AEA-9D1A-99398577C39C}" dt="2023-12-13T16:21:37.470" v="2117" actId="255"/>
          <ac:spMkLst>
            <pc:docMk/>
            <pc:sldMk cId="3832073940" sldId="408"/>
            <ac:spMk id="7" creationId="{BD124A1B-E621-65C4-472E-ECD3737ECD69}"/>
          </ac:spMkLst>
        </pc:spChg>
      </pc:sldChg>
      <pc:sldChg chg="add">
        <pc:chgData name="Caroline Reed" userId="4ffb1e4e-0650-443f-b984-60207a955c17" providerId="ADAL" clId="{50970901-16C8-4AEA-9D1A-99398577C39C}" dt="2023-12-13T16:16:19.699" v="2066"/>
        <pc:sldMkLst>
          <pc:docMk/>
          <pc:sldMk cId="2197090641" sldId="409"/>
        </pc:sldMkLst>
      </pc:sldChg>
      <pc:sldChg chg="modSp add mod">
        <pc:chgData name="Caroline Reed" userId="4ffb1e4e-0650-443f-b984-60207a955c17" providerId="ADAL" clId="{50970901-16C8-4AEA-9D1A-99398577C39C}" dt="2023-12-13T16:22:04.557" v="2124" actId="255"/>
        <pc:sldMkLst>
          <pc:docMk/>
          <pc:sldMk cId="190529796" sldId="410"/>
        </pc:sldMkLst>
        <pc:spChg chg="mod">
          <ac:chgData name="Caroline Reed" userId="4ffb1e4e-0650-443f-b984-60207a955c17" providerId="ADAL" clId="{50970901-16C8-4AEA-9D1A-99398577C39C}" dt="2023-12-13T16:22:04.557" v="2124" actId="255"/>
          <ac:spMkLst>
            <pc:docMk/>
            <pc:sldMk cId="190529796" sldId="410"/>
            <ac:spMk id="6" creationId="{211181E3-11F9-786B-ED5A-1641BF6F0091}"/>
          </ac:spMkLst>
        </pc:spChg>
      </pc:sldChg>
      <pc:sldChg chg="add">
        <pc:chgData name="Caroline Reed" userId="4ffb1e4e-0650-443f-b984-60207a955c17" providerId="ADAL" clId="{50970901-16C8-4AEA-9D1A-99398577C39C}" dt="2023-12-13T16:16:19.699" v="2066"/>
        <pc:sldMkLst>
          <pc:docMk/>
          <pc:sldMk cId="343575797" sldId="411"/>
        </pc:sldMkLst>
      </pc:sldChg>
      <pc:sldChg chg="modSp add mod">
        <pc:chgData name="Caroline Reed" userId="4ffb1e4e-0650-443f-b984-60207a955c17" providerId="ADAL" clId="{50970901-16C8-4AEA-9D1A-99398577C39C}" dt="2023-12-13T16:22:28.546" v="2132" actId="255"/>
        <pc:sldMkLst>
          <pc:docMk/>
          <pc:sldMk cId="3630738344" sldId="412"/>
        </pc:sldMkLst>
        <pc:spChg chg="mod">
          <ac:chgData name="Caroline Reed" userId="4ffb1e4e-0650-443f-b984-60207a955c17" providerId="ADAL" clId="{50970901-16C8-4AEA-9D1A-99398577C39C}" dt="2023-12-13T16:22:28.546" v="2132" actId="255"/>
          <ac:spMkLst>
            <pc:docMk/>
            <pc:sldMk cId="3630738344" sldId="412"/>
            <ac:spMk id="2" creationId="{00000000-0000-0000-0000-000000000000}"/>
          </ac:spMkLst>
        </pc:spChg>
      </pc:sldChg>
      <pc:sldChg chg="modSp add mod">
        <pc:chgData name="Caroline Reed" userId="4ffb1e4e-0650-443f-b984-60207a955c17" providerId="ADAL" clId="{50970901-16C8-4AEA-9D1A-99398577C39C}" dt="2023-12-13T16:22:36.898" v="2134" actId="255"/>
        <pc:sldMkLst>
          <pc:docMk/>
          <pc:sldMk cId="2985937068" sldId="413"/>
        </pc:sldMkLst>
        <pc:spChg chg="mod">
          <ac:chgData name="Caroline Reed" userId="4ffb1e4e-0650-443f-b984-60207a955c17" providerId="ADAL" clId="{50970901-16C8-4AEA-9D1A-99398577C39C}" dt="2023-12-13T16:22:36.898" v="2134" actId="255"/>
          <ac:spMkLst>
            <pc:docMk/>
            <pc:sldMk cId="2985937068" sldId="413"/>
            <ac:spMk id="2" creationId="{00000000-0000-0000-0000-000000000000}"/>
          </ac:spMkLst>
        </pc:spChg>
      </pc:sldChg>
      <pc:sldChg chg="modSp add mod">
        <pc:chgData name="Caroline Reed" userId="4ffb1e4e-0650-443f-b984-60207a955c17" providerId="ADAL" clId="{50970901-16C8-4AEA-9D1A-99398577C39C}" dt="2023-12-19T20:12:32.793" v="2224" actId="255"/>
        <pc:sldMkLst>
          <pc:docMk/>
          <pc:sldMk cId="1639075042" sldId="414"/>
        </pc:sldMkLst>
        <pc:spChg chg="mod">
          <ac:chgData name="Caroline Reed" userId="4ffb1e4e-0650-443f-b984-60207a955c17" providerId="ADAL" clId="{50970901-16C8-4AEA-9D1A-99398577C39C}" dt="2023-12-19T20:12:32.793" v="2224" actId="255"/>
          <ac:spMkLst>
            <pc:docMk/>
            <pc:sldMk cId="1639075042" sldId="414"/>
            <ac:spMk id="10" creationId="{EDC1F05F-C794-9F47-A305-36292CC36881}"/>
          </ac:spMkLst>
        </pc:spChg>
      </pc:sldChg>
      <pc:sldChg chg="modSp add mod">
        <pc:chgData name="Caroline Reed" userId="4ffb1e4e-0650-443f-b984-60207a955c17" providerId="ADAL" clId="{50970901-16C8-4AEA-9D1A-99398577C39C}" dt="2023-12-13T16:22:54.674" v="2136" actId="255"/>
        <pc:sldMkLst>
          <pc:docMk/>
          <pc:sldMk cId="3243178628" sldId="415"/>
        </pc:sldMkLst>
        <pc:spChg chg="mod">
          <ac:chgData name="Caroline Reed" userId="4ffb1e4e-0650-443f-b984-60207a955c17" providerId="ADAL" clId="{50970901-16C8-4AEA-9D1A-99398577C39C}" dt="2023-12-13T16:22:54.674" v="2136" actId="255"/>
          <ac:spMkLst>
            <pc:docMk/>
            <pc:sldMk cId="3243178628" sldId="415"/>
            <ac:spMk id="4" creationId="{1491BFA5-6BCD-7641-88B1-4887C69DD144}"/>
          </ac:spMkLst>
        </pc:spChg>
      </pc:sldChg>
      <pc:sldChg chg="modSp add mod">
        <pc:chgData name="Caroline Reed" userId="4ffb1e4e-0650-443f-b984-60207a955c17" providerId="ADAL" clId="{50970901-16C8-4AEA-9D1A-99398577C39C}" dt="2023-12-13T16:23:01.359" v="2138" actId="255"/>
        <pc:sldMkLst>
          <pc:docMk/>
          <pc:sldMk cId="2051385856" sldId="416"/>
        </pc:sldMkLst>
        <pc:spChg chg="mod">
          <ac:chgData name="Caroline Reed" userId="4ffb1e4e-0650-443f-b984-60207a955c17" providerId="ADAL" clId="{50970901-16C8-4AEA-9D1A-99398577C39C}" dt="2023-12-13T16:23:01.359" v="2138" actId="255"/>
          <ac:spMkLst>
            <pc:docMk/>
            <pc:sldMk cId="2051385856" sldId="416"/>
            <ac:spMk id="4" creationId="{1491BFA5-6BCD-7641-88B1-4887C69DD144}"/>
          </ac:spMkLst>
        </pc:spChg>
      </pc:sldChg>
      <pc:sldChg chg="modSp add mod">
        <pc:chgData name="Caroline Reed" userId="4ffb1e4e-0650-443f-b984-60207a955c17" providerId="ADAL" clId="{50970901-16C8-4AEA-9D1A-99398577C39C}" dt="2023-12-13T16:23:11.253" v="2139" actId="207"/>
        <pc:sldMkLst>
          <pc:docMk/>
          <pc:sldMk cId="3056698822" sldId="417"/>
        </pc:sldMkLst>
        <pc:spChg chg="mod">
          <ac:chgData name="Caroline Reed" userId="4ffb1e4e-0650-443f-b984-60207a955c17" providerId="ADAL" clId="{50970901-16C8-4AEA-9D1A-99398577C39C}" dt="2023-12-13T16:23:11.253" v="2139" actId="207"/>
          <ac:spMkLst>
            <pc:docMk/>
            <pc:sldMk cId="3056698822" sldId="417"/>
            <ac:spMk id="10" creationId="{EDC1F05F-C794-9F47-A305-36292CC36881}"/>
          </ac:spMkLst>
        </pc:spChg>
      </pc:sldChg>
      <pc:sldChg chg="modSp add mod">
        <pc:chgData name="Caroline Reed" userId="4ffb1e4e-0650-443f-b984-60207a955c17" providerId="ADAL" clId="{50970901-16C8-4AEA-9D1A-99398577C39C}" dt="2023-12-13T16:23:18.143" v="2141" actId="255"/>
        <pc:sldMkLst>
          <pc:docMk/>
          <pc:sldMk cId="2637110551" sldId="418"/>
        </pc:sldMkLst>
        <pc:spChg chg="mod">
          <ac:chgData name="Caroline Reed" userId="4ffb1e4e-0650-443f-b984-60207a955c17" providerId="ADAL" clId="{50970901-16C8-4AEA-9D1A-99398577C39C}" dt="2023-12-13T16:23:18.143" v="2141" actId="255"/>
          <ac:spMkLst>
            <pc:docMk/>
            <pc:sldMk cId="2637110551" sldId="418"/>
            <ac:spMk id="4" creationId="{1491BFA5-6BCD-7641-88B1-4887C69DD144}"/>
          </ac:spMkLst>
        </pc:spChg>
      </pc:sldChg>
      <pc:sldChg chg="modSp add mod">
        <pc:chgData name="Caroline Reed" userId="4ffb1e4e-0650-443f-b984-60207a955c17" providerId="ADAL" clId="{50970901-16C8-4AEA-9D1A-99398577C39C}" dt="2023-12-13T16:23:22.431" v="2142" actId="207"/>
        <pc:sldMkLst>
          <pc:docMk/>
          <pc:sldMk cId="464977719" sldId="419"/>
        </pc:sldMkLst>
        <pc:spChg chg="mod">
          <ac:chgData name="Caroline Reed" userId="4ffb1e4e-0650-443f-b984-60207a955c17" providerId="ADAL" clId="{50970901-16C8-4AEA-9D1A-99398577C39C}" dt="2023-12-13T16:23:22.431" v="2142" actId="207"/>
          <ac:spMkLst>
            <pc:docMk/>
            <pc:sldMk cId="464977719" sldId="419"/>
            <ac:spMk id="2" creationId="{2F0F5E28-8DA2-9E4C-8468-25965D5E4E77}"/>
          </ac:spMkLst>
        </pc:spChg>
      </pc:sldChg>
      <pc:sldChg chg="modSp add mod">
        <pc:chgData name="Caroline Reed" userId="4ffb1e4e-0650-443f-b984-60207a955c17" providerId="ADAL" clId="{50970901-16C8-4AEA-9D1A-99398577C39C}" dt="2023-12-13T16:23:36.399" v="2144" actId="255"/>
        <pc:sldMkLst>
          <pc:docMk/>
          <pc:sldMk cId="471362387" sldId="420"/>
        </pc:sldMkLst>
        <pc:spChg chg="mod">
          <ac:chgData name="Caroline Reed" userId="4ffb1e4e-0650-443f-b984-60207a955c17" providerId="ADAL" clId="{50970901-16C8-4AEA-9D1A-99398577C39C}" dt="2023-12-13T16:23:36.399" v="2144" actId="255"/>
          <ac:spMkLst>
            <pc:docMk/>
            <pc:sldMk cId="471362387" sldId="420"/>
            <ac:spMk id="4" creationId="{1491BFA5-6BCD-7641-88B1-4887C69DD144}"/>
          </ac:spMkLst>
        </pc:spChg>
      </pc:sldChg>
      <pc:sldChg chg="modSp add mod">
        <pc:chgData name="Caroline Reed" userId="4ffb1e4e-0650-443f-b984-60207a955c17" providerId="ADAL" clId="{50970901-16C8-4AEA-9D1A-99398577C39C}" dt="2023-12-13T16:23:51.062" v="2146" actId="255"/>
        <pc:sldMkLst>
          <pc:docMk/>
          <pc:sldMk cId="3187366102" sldId="421"/>
        </pc:sldMkLst>
        <pc:spChg chg="mod">
          <ac:chgData name="Caroline Reed" userId="4ffb1e4e-0650-443f-b984-60207a955c17" providerId="ADAL" clId="{50970901-16C8-4AEA-9D1A-99398577C39C}" dt="2023-12-13T16:16:20.119" v="2067" actId="27636"/>
          <ac:spMkLst>
            <pc:docMk/>
            <pc:sldMk cId="3187366102" sldId="421"/>
            <ac:spMk id="3" creationId="{3DFBEE60-23A1-BE43-853D-B0DF8AE0B8BF}"/>
          </ac:spMkLst>
        </pc:spChg>
        <pc:spChg chg="mod">
          <ac:chgData name="Caroline Reed" userId="4ffb1e4e-0650-443f-b984-60207a955c17" providerId="ADAL" clId="{50970901-16C8-4AEA-9D1A-99398577C39C}" dt="2023-12-13T16:23:51.062" v="2146" actId="255"/>
          <ac:spMkLst>
            <pc:docMk/>
            <pc:sldMk cId="3187366102" sldId="421"/>
            <ac:spMk id="4" creationId="{1491BFA5-6BCD-7641-88B1-4887C69DD144}"/>
          </ac:spMkLst>
        </pc:spChg>
      </pc:sldChg>
      <pc:sldChg chg="modSp add mod">
        <pc:chgData name="Caroline Reed" userId="4ffb1e4e-0650-443f-b984-60207a955c17" providerId="ADAL" clId="{50970901-16C8-4AEA-9D1A-99398577C39C}" dt="2023-12-13T16:24:15.156" v="2150" actId="255"/>
        <pc:sldMkLst>
          <pc:docMk/>
          <pc:sldMk cId="1528810553" sldId="422"/>
        </pc:sldMkLst>
        <pc:spChg chg="mod">
          <ac:chgData name="Caroline Reed" userId="4ffb1e4e-0650-443f-b984-60207a955c17" providerId="ADAL" clId="{50970901-16C8-4AEA-9D1A-99398577C39C}" dt="2023-12-13T16:24:15.156" v="2150" actId="255"/>
          <ac:spMkLst>
            <pc:docMk/>
            <pc:sldMk cId="1528810553" sldId="422"/>
            <ac:spMk id="4" creationId="{1491BFA5-6BCD-7641-88B1-4887C69DD144}"/>
          </ac:spMkLst>
        </pc:spChg>
      </pc:sldChg>
      <pc:sldChg chg="add">
        <pc:chgData name="Caroline Reed" userId="4ffb1e4e-0650-443f-b984-60207a955c17" providerId="ADAL" clId="{50970901-16C8-4AEA-9D1A-99398577C39C}" dt="2023-12-13T16:16:19.699" v="2066"/>
        <pc:sldMkLst>
          <pc:docMk/>
          <pc:sldMk cId="1910748622" sldId="423"/>
        </pc:sldMkLst>
      </pc:sldChg>
      <pc:sldChg chg="modSp add mod">
        <pc:chgData name="Caroline Reed" userId="4ffb1e4e-0650-443f-b984-60207a955c17" providerId="ADAL" clId="{50970901-16C8-4AEA-9D1A-99398577C39C}" dt="2023-12-13T16:24:21.489" v="2151" actId="207"/>
        <pc:sldMkLst>
          <pc:docMk/>
          <pc:sldMk cId="1541191681" sldId="424"/>
        </pc:sldMkLst>
        <pc:spChg chg="mod">
          <ac:chgData name="Caroline Reed" userId="4ffb1e4e-0650-443f-b984-60207a955c17" providerId="ADAL" clId="{50970901-16C8-4AEA-9D1A-99398577C39C}" dt="2023-12-13T16:24:21.489" v="2151" actId="207"/>
          <ac:spMkLst>
            <pc:docMk/>
            <pc:sldMk cId="1541191681" sldId="424"/>
            <ac:spMk id="4" creationId="{1491BFA5-6BCD-7641-88B1-4887C69DD144}"/>
          </ac:spMkLst>
        </pc:spChg>
      </pc:sldChg>
      <pc:sldChg chg="modSp add mod">
        <pc:chgData name="Caroline Reed" userId="4ffb1e4e-0650-443f-b984-60207a955c17" providerId="ADAL" clId="{50970901-16C8-4AEA-9D1A-99398577C39C}" dt="2023-12-13T16:24:38.415" v="2155" actId="255"/>
        <pc:sldMkLst>
          <pc:docMk/>
          <pc:sldMk cId="2311407353" sldId="425"/>
        </pc:sldMkLst>
        <pc:spChg chg="mod">
          <ac:chgData name="Caroline Reed" userId="4ffb1e4e-0650-443f-b984-60207a955c17" providerId="ADAL" clId="{50970901-16C8-4AEA-9D1A-99398577C39C}" dt="2023-12-13T16:24:38.415" v="2155" actId="255"/>
          <ac:spMkLst>
            <pc:docMk/>
            <pc:sldMk cId="2311407353" sldId="425"/>
            <ac:spMk id="4" creationId="{1491BFA5-6BCD-7641-88B1-4887C69DD144}"/>
          </ac:spMkLst>
        </pc:spChg>
      </pc:sldChg>
      <pc:sldChg chg="modSp add mod">
        <pc:chgData name="Caroline Reed" userId="4ffb1e4e-0650-443f-b984-60207a955c17" providerId="ADAL" clId="{50970901-16C8-4AEA-9D1A-99398577C39C}" dt="2023-12-13T16:24:44.757" v="2157" actId="255"/>
        <pc:sldMkLst>
          <pc:docMk/>
          <pc:sldMk cId="3890426056" sldId="426"/>
        </pc:sldMkLst>
        <pc:spChg chg="mod">
          <ac:chgData name="Caroline Reed" userId="4ffb1e4e-0650-443f-b984-60207a955c17" providerId="ADAL" clId="{50970901-16C8-4AEA-9D1A-99398577C39C}" dt="2023-12-13T16:24:44.757" v="2157" actId="255"/>
          <ac:spMkLst>
            <pc:docMk/>
            <pc:sldMk cId="3890426056" sldId="426"/>
            <ac:spMk id="2" creationId="{46A5D4DF-84CF-40DD-9E25-13E8B87E6BCF}"/>
          </ac:spMkLst>
        </pc:spChg>
      </pc:sldChg>
      <pc:sldChg chg="modSp add mod">
        <pc:chgData name="Caroline Reed" userId="4ffb1e4e-0650-443f-b984-60207a955c17" providerId="ADAL" clId="{50970901-16C8-4AEA-9D1A-99398577C39C}" dt="2023-12-13T16:25:00.309" v="2159" actId="207"/>
        <pc:sldMkLst>
          <pc:docMk/>
          <pc:sldMk cId="3922559190" sldId="427"/>
        </pc:sldMkLst>
        <pc:spChg chg="mod">
          <ac:chgData name="Caroline Reed" userId="4ffb1e4e-0650-443f-b984-60207a955c17" providerId="ADAL" clId="{50970901-16C8-4AEA-9D1A-99398577C39C}" dt="2023-12-13T16:25:00.309" v="2159" actId="207"/>
          <ac:spMkLst>
            <pc:docMk/>
            <pc:sldMk cId="3922559190" sldId="427"/>
            <ac:spMk id="2" creationId="{6A599D7D-59C7-4335-BA43-EE90CCFB2575}"/>
          </ac:spMkLst>
        </pc:spChg>
      </pc:sldChg>
      <pc:sldChg chg="delSp modSp add mod">
        <pc:chgData name="Caroline Reed" userId="4ffb1e4e-0650-443f-b984-60207a955c17" providerId="ADAL" clId="{50970901-16C8-4AEA-9D1A-99398577C39C}" dt="2023-12-13T16:19:42.104" v="2101" actId="20577"/>
        <pc:sldMkLst>
          <pc:docMk/>
          <pc:sldMk cId="865922992" sldId="428"/>
        </pc:sldMkLst>
        <pc:spChg chg="mod">
          <ac:chgData name="Caroline Reed" userId="4ffb1e4e-0650-443f-b984-60207a955c17" providerId="ADAL" clId="{50970901-16C8-4AEA-9D1A-99398577C39C}" dt="2023-12-13T16:19:42.104" v="2101" actId="20577"/>
          <ac:spMkLst>
            <pc:docMk/>
            <pc:sldMk cId="865922992" sldId="428"/>
            <ac:spMk id="2" creationId="{427BCD35-D6A6-4666-AFBC-9CB5022B5750}"/>
          </ac:spMkLst>
        </pc:spChg>
        <pc:spChg chg="del">
          <ac:chgData name="Caroline Reed" userId="4ffb1e4e-0650-443f-b984-60207a955c17" providerId="ADAL" clId="{50970901-16C8-4AEA-9D1A-99398577C39C}" dt="2023-12-13T16:19:26.089" v="2098" actId="478"/>
          <ac:spMkLst>
            <pc:docMk/>
            <pc:sldMk cId="865922992" sldId="428"/>
            <ac:spMk id="110" creationId="{BD72D4D9-28B9-9282-787E-48FEAFB2592A}"/>
          </ac:spMkLst>
        </pc:spChg>
        <pc:spChg chg="mod">
          <ac:chgData name="Caroline Reed" userId="4ffb1e4e-0650-443f-b984-60207a955c17" providerId="ADAL" clId="{50970901-16C8-4AEA-9D1A-99398577C39C}" dt="2023-12-13T16:19:08.754" v="2096" actId="255"/>
          <ac:spMkLst>
            <pc:docMk/>
            <pc:sldMk cId="865922992" sldId="428"/>
            <ac:spMk id="424" creationId="{00000000-0000-0000-0000-000000000000}"/>
          </ac:spMkLst>
        </pc:spChg>
        <pc:spChg chg="mod">
          <ac:chgData name="Caroline Reed" userId="4ffb1e4e-0650-443f-b984-60207a955c17" providerId="ADAL" clId="{50970901-16C8-4AEA-9D1A-99398577C39C}" dt="2023-12-13T16:19:03.336" v="2094" actId="27636"/>
          <ac:spMkLst>
            <pc:docMk/>
            <pc:sldMk cId="865922992" sldId="428"/>
            <ac:spMk id="425" creationId="{00000000-0000-0000-0000-000000000000}"/>
          </ac:spMkLst>
        </pc:spChg>
      </pc:sldChg>
      <pc:sldChg chg="modSp add del mod">
        <pc:chgData name="Caroline Reed" userId="4ffb1e4e-0650-443f-b984-60207a955c17" providerId="ADAL" clId="{50970901-16C8-4AEA-9D1A-99398577C39C}" dt="2023-12-13T16:18:19.366" v="2084" actId="47"/>
        <pc:sldMkLst>
          <pc:docMk/>
          <pc:sldMk cId="2702758162" sldId="428"/>
        </pc:sldMkLst>
        <pc:spChg chg="mod">
          <ac:chgData name="Caroline Reed" userId="4ffb1e4e-0650-443f-b984-60207a955c17" providerId="ADAL" clId="{50970901-16C8-4AEA-9D1A-99398577C39C}" dt="2023-12-13T16:18:12.757" v="2082" actId="27636"/>
          <ac:spMkLst>
            <pc:docMk/>
            <pc:sldMk cId="2702758162" sldId="428"/>
            <ac:spMk id="2" creationId="{427BCD35-D6A6-4666-AFBC-9CB5022B5750}"/>
          </ac:spMkLst>
        </pc:spChg>
        <pc:spChg chg="mod">
          <ac:chgData name="Caroline Reed" userId="4ffb1e4e-0650-443f-b984-60207a955c17" providerId="ADAL" clId="{50970901-16C8-4AEA-9D1A-99398577C39C}" dt="2023-12-13T16:18:12.757" v="2083" actId="27636"/>
          <ac:spMkLst>
            <pc:docMk/>
            <pc:sldMk cId="2702758162" sldId="428"/>
            <ac:spMk id="425" creationId="{00000000-0000-0000-0000-000000000000}"/>
          </ac:spMkLst>
        </pc:spChg>
      </pc:sldChg>
      <pc:sldChg chg="modSp add mod">
        <pc:chgData name="Caroline Reed" userId="4ffb1e4e-0650-443f-b984-60207a955c17" providerId="ADAL" clId="{50970901-16C8-4AEA-9D1A-99398577C39C}" dt="2023-12-13T16:21:52.779" v="2122" actId="255"/>
        <pc:sldMkLst>
          <pc:docMk/>
          <pc:sldMk cId="3207402453" sldId="429"/>
        </pc:sldMkLst>
        <pc:spChg chg="mod">
          <ac:chgData name="Caroline Reed" userId="4ffb1e4e-0650-443f-b984-60207a955c17" providerId="ADAL" clId="{50970901-16C8-4AEA-9D1A-99398577C39C}" dt="2023-12-13T16:21:52.779" v="2122" actId="255"/>
          <ac:spMkLst>
            <pc:docMk/>
            <pc:sldMk cId="3207402453" sldId="429"/>
            <ac:spMk id="3" creationId="{69D6812E-7DA6-4D2A-DD29-FB25BD070563}"/>
          </ac:spMkLst>
        </pc:spChg>
      </pc:sldChg>
      <pc:sldChg chg="add del">
        <pc:chgData name="Caroline Reed" userId="4ffb1e4e-0650-443f-b984-60207a955c17" providerId="ADAL" clId="{50970901-16C8-4AEA-9D1A-99398577C39C}" dt="2023-12-13T16:22:17.711" v="2127" actId="47"/>
        <pc:sldMkLst>
          <pc:docMk/>
          <pc:sldMk cId="752806390" sldId="430"/>
        </pc:sldMkLst>
      </pc:sldChg>
      <pc:sldChg chg="add del">
        <pc:chgData name="Caroline Reed" userId="4ffb1e4e-0650-443f-b984-60207a955c17" providerId="ADAL" clId="{50970901-16C8-4AEA-9D1A-99398577C39C}" dt="2023-12-13T16:22:22.870" v="2130" actId="47"/>
        <pc:sldMkLst>
          <pc:docMk/>
          <pc:sldMk cId="1546315286" sldId="430"/>
        </pc:sldMkLst>
      </pc:sldChg>
      <pc:sldMasterChg chg="add addSldLayout modSldLayout">
        <pc:chgData name="Caroline Reed" userId="4ffb1e4e-0650-443f-b984-60207a955c17" providerId="ADAL" clId="{50970901-16C8-4AEA-9D1A-99398577C39C}" dt="2023-12-13T16:16:19.629" v="2065" actId="27028"/>
        <pc:sldMasterMkLst>
          <pc:docMk/>
          <pc:sldMasterMk cId="3435978353" sldId="2147483648"/>
        </pc:sldMasterMkLst>
        <pc:sldLayoutChg chg="add">
          <pc:chgData name="Caroline Reed" userId="4ffb1e4e-0650-443f-b984-60207a955c17" providerId="ADAL" clId="{50970901-16C8-4AEA-9D1A-99398577C39C}" dt="2023-12-13T16:16:03.343" v="2055" actId="27028"/>
          <pc:sldLayoutMkLst>
            <pc:docMk/>
            <pc:sldMasterMk cId="3435978353" sldId="2147483648"/>
            <pc:sldLayoutMk cId="2813549363" sldId="2147483707"/>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934084015" sldId="2147483773"/>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103807753" sldId="2147483774"/>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954839353" sldId="2147483775"/>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83880437" sldId="2147483776"/>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1204259749" sldId="2147483777"/>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773532680" sldId="2147483778"/>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486233883" sldId="2147483779"/>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4121764845" sldId="2147483780"/>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794673936" sldId="2147483781"/>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580250227" sldId="2147483782"/>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17099538" sldId="2147483783"/>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721788353" sldId="2147483784"/>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1840074898" sldId="2147483785"/>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692475576" sldId="2147483786"/>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376373166" sldId="2147483787"/>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46229108" sldId="2147483788"/>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4111219549" sldId="2147483789"/>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437857968" sldId="2147483790"/>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951047961" sldId="2147483791"/>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963332975" sldId="2147483792"/>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957432674" sldId="2147483793"/>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1265010145" sldId="2147483794"/>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940289820" sldId="2147483795"/>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3211701318" sldId="2147483796"/>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4016949134" sldId="2147483797"/>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2822059832" sldId="2147483798"/>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735440938" sldId="2147483799"/>
          </pc:sldLayoutMkLst>
        </pc:sldLayoutChg>
        <pc:sldLayoutChg chg="add replId">
          <pc:chgData name="Caroline Reed" userId="4ffb1e4e-0650-443f-b984-60207a955c17" providerId="ADAL" clId="{50970901-16C8-4AEA-9D1A-99398577C39C}" dt="2023-12-13T16:16:19.629" v="2065" actId="27028"/>
          <pc:sldLayoutMkLst>
            <pc:docMk/>
            <pc:sldMasterMk cId="3435978353" sldId="2147483648"/>
            <pc:sldLayoutMk cId="4002708625" sldId="2147483801"/>
          </pc:sldLayoutMkLst>
        </pc:sldLayoutChg>
      </pc:sldMasterChg>
      <pc:sldMasterChg chg="del delSldLayout">
        <pc:chgData name="Caroline Reed" userId="4ffb1e4e-0650-443f-b984-60207a955c17" providerId="ADAL" clId="{50970901-16C8-4AEA-9D1A-99398577C39C}" dt="2023-11-29T15:51:21.659" v="3" actId="2696"/>
        <pc:sldMasterMkLst>
          <pc:docMk/>
          <pc:sldMasterMk cId="1939147559" sldId="2147483672"/>
        </pc:sldMasterMkLst>
        <pc:sldLayoutChg chg="del">
          <pc:chgData name="Caroline Reed" userId="4ffb1e4e-0650-443f-b984-60207a955c17" providerId="ADAL" clId="{50970901-16C8-4AEA-9D1A-99398577C39C}" dt="2023-11-29T15:51:21.659" v="3" actId="2696"/>
          <pc:sldLayoutMkLst>
            <pc:docMk/>
            <pc:sldMasterMk cId="1939147559" sldId="2147483672"/>
            <pc:sldLayoutMk cId="2972681484" sldId="2147483661"/>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3410175215" sldId="2147483662"/>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1475375259" sldId="2147483663"/>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3078430161" sldId="2147483664"/>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1866117315" sldId="2147483665"/>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623117326" sldId="2147483666"/>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3291318069" sldId="2147483668"/>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609347641" sldId="2147483669"/>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1461762575" sldId="2147483670"/>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964797122" sldId="2147483671"/>
          </pc:sldLayoutMkLst>
        </pc:sldLayoutChg>
        <pc:sldLayoutChg chg="del">
          <pc:chgData name="Caroline Reed" userId="4ffb1e4e-0650-443f-b984-60207a955c17" providerId="ADAL" clId="{50970901-16C8-4AEA-9D1A-99398577C39C}" dt="2023-11-29T15:51:21.659" v="3" actId="2696"/>
          <pc:sldLayoutMkLst>
            <pc:docMk/>
            <pc:sldMasterMk cId="1939147559" sldId="2147483672"/>
            <pc:sldLayoutMk cId="4141480276" sldId="2147483673"/>
          </pc:sldLayoutMkLst>
        </pc:sldLayoutChg>
      </pc:sldMasterChg>
      <pc:sldMasterChg chg="del delSldLayout">
        <pc:chgData name="Caroline Reed" userId="4ffb1e4e-0650-443f-b984-60207a955c17" providerId="ADAL" clId="{50970901-16C8-4AEA-9D1A-99398577C39C}" dt="2023-11-29T15:51:12.613" v="2" actId="2696"/>
        <pc:sldMasterMkLst>
          <pc:docMk/>
          <pc:sldMasterMk cId="0" sldId="2147483681"/>
        </pc:sldMasterMkLst>
        <pc:sldLayoutChg chg="del">
          <pc:chgData name="Caroline Reed" userId="4ffb1e4e-0650-443f-b984-60207a955c17" providerId="ADAL" clId="{50970901-16C8-4AEA-9D1A-99398577C39C}" dt="2023-11-29T15:51:12.613" v="2" actId="2696"/>
          <pc:sldLayoutMkLst>
            <pc:docMk/>
            <pc:sldMasterMk cId="0" sldId="2147483681"/>
            <pc:sldLayoutMk cId="0" sldId="2147483660"/>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2325280318" sldId="2147483680"/>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2"/>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3"/>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4"/>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5"/>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6"/>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7"/>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8"/>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89"/>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90"/>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91"/>
          </pc:sldLayoutMkLst>
        </pc:sldLayoutChg>
        <pc:sldLayoutChg chg="del">
          <pc:chgData name="Caroline Reed" userId="4ffb1e4e-0650-443f-b984-60207a955c17" providerId="ADAL" clId="{50970901-16C8-4AEA-9D1A-99398577C39C}" dt="2023-11-29T15:51:12.613" v="2" actId="2696"/>
          <pc:sldLayoutMkLst>
            <pc:docMk/>
            <pc:sldMasterMk cId="0" sldId="2147483681"/>
            <pc:sldLayoutMk cId="0" sldId="2147483692"/>
          </pc:sldLayoutMkLst>
        </pc:sldLayoutChg>
      </pc:sldMasterChg>
      <pc:sldMasterChg chg="del delSldLayout">
        <pc:chgData name="Caroline Reed" userId="4ffb1e4e-0650-443f-b984-60207a955c17" providerId="ADAL" clId="{50970901-16C8-4AEA-9D1A-99398577C39C}" dt="2023-11-29T15:51:12.613" v="2" actId="2696"/>
        <pc:sldMasterMkLst>
          <pc:docMk/>
          <pc:sldMasterMk cId="0" sldId="2147483696"/>
        </pc:sldMasterMkLst>
        <pc:sldLayoutChg chg="del">
          <pc:chgData name="Caroline Reed" userId="4ffb1e4e-0650-443f-b984-60207a955c17" providerId="ADAL" clId="{50970901-16C8-4AEA-9D1A-99398577C39C}" dt="2023-11-29T15:51:12.613" v="2" actId="2696"/>
          <pc:sldLayoutMkLst>
            <pc:docMk/>
            <pc:sldMasterMk cId="0" sldId="2147483696"/>
            <pc:sldLayoutMk cId="0" sldId="2147483667"/>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693"/>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694"/>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695"/>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699"/>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0"/>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1"/>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3"/>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4"/>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5"/>
          </pc:sldLayoutMkLst>
        </pc:sldLayoutChg>
        <pc:sldLayoutChg chg="del">
          <pc:chgData name="Caroline Reed" userId="4ffb1e4e-0650-443f-b984-60207a955c17" providerId="ADAL" clId="{50970901-16C8-4AEA-9D1A-99398577C39C}" dt="2023-11-29T15:51:12.613" v="2" actId="2696"/>
          <pc:sldLayoutMkLst>
            <pc:docMk/>
            <pc:sldMasterMk cId="0" sldId="2147483696"/>
            <pc:sldLayoutMk cId="0" sldId="2147483706"/>
          </pc:sldLayoutMkLst>
        </pc:sldLayoutChg>
      </pc:sldMasterChg>
      <pc:sldMasterChg chg="del delSldLayout">
        <pc:chgData name="Caroline Reed" userId="4ffb1e4e-0650-443f-b984-60207a955c17" providerId="ADAL" clId="{50970901-16C8-4AEA-9D1A-99398577C39C}" dt="2023-11-29T15:51:12.613" v="2" actId="2696"/>
        <pc:sldMasterMkLst>
          <pc:docMk/>
          <pc:sldMasterMk cId="0" sldId="2147483702"/>
        </pc:sldMasterMkLst>
        <pc:sldLayoutChg chg="del">
          <pc:chgData name="Caroline Reed" userId="4ffb1e4e-0650-443f-b984-60207a955c17" providerId="ADAL" clId="{50970901-16C8-4AEA-9D1A-99398577C39C}" dt="2023-11-29T15:51:12.613" v="2" actId="2696"/>
          <pc:sldLayoutMkLst>
            <pc:docMk/>
            <pc:sldMasterMk cId="0" sldId="2147483702"/>
            <pc:sldLayoutMk cId="0" sldId="2147483674"/>
          </pc:sldLayoutMkLst>
        </pc:sldLayoutChg>
        <pc:sldLayoutChg chg="del">
          <pc:chgData name="Caroline Reed" userId="4ffb1e4e-0650-443f-b984-60207a955c17" providerId="ADAL" clId="{50970901-16C8-4AEA-9D1A-99398577C39C}" dt="2023-11-29T15:51:12.613" v="2" actId="2696"/>
          <pc:sldLayoutMkLst>
            <pc:docMk/>
            <pc:sldMasterMk cId="0" sldId="2147483702"/>
            <pc:sldLayoutMk cId="0" sldId="2147483675"/>
          </pc:sldLayoutMkLst>
        </pc:sldLayoutChg>
        <pc:sldLayoutChg chg="del">
          <pc:chgData name="Caroline Reed" userId="4ffb1e4e-0650-443f-b984-60207a955c17" providerId="ADAL" clId="{50970901-16C8-4AEA-9D1A-99398577C39C}" dt="2023-11-29T15:51:12.613" v="2" actId="2696"/>
          <pc:sldLayoutMkLst>
            <pc:docMk/>
            <pc:sldMasterMk cId="0" sldId="2147483702"/>
            <pc:sldLayoutMk cId="0" sldId="2147483676"/>
          </pc:sldLayoutMkLst>
        </pc:sldLayoutChg>
        <pc:sldLayoutChg chg="del">
          <pc:chgData name="Caroline Reed" userId="4ffb1e4e-0650-443f-b984-60207a955c17" providerId="ADAL" clId="{50970901-16C8-4AEA-9D1A-99398577C39C}" dt="2023-11-29T15:51:12.613" v="2" actId="2696"/>
          <pc:sldLayoutMkLst>
            <pc:docMk/>
            <pc:sldMasterMk cId="0" sldId="2147483702"/>
            <pc:sldLayoutMk cId="0" sldId="2147483677"/>
          </pc:sldLayoutMkLst>
        </pc:sldLayoutChg>
        <pc:sldLayoutChg chg="del">
          <pc:chgData name="Caroline Reed" userId="4ffb1e4e-0650-443f-b984-60207a955c17" providerId="ADAL" clId="{50970901-16C8-4AEA-9D1A-99398577C39C}" dt="2023-11-29T15:51:12.613" v="2" actId="2696"/>
          <pc:sldLayoutMkLst>
            <pc:docMk/>
            <pc:sldMasterMk cId="0" sldId="2147483702"/>
            <pc:sldLayoutMk cId="0" sldId="2147483678"/>
          </pc:sldLayoutMkLst>
        </pc:sldLayoutChg>
      </pc:sldMasterChg>
      <pc:sldMasterChg chg="add addSldLayout">
        <pc:chgData name="Caroline Reed" userId="4ffb1e4e-0650-443f-b984-60207a955c17" providerId="ADAL" clId="{50970901-16C8-4AEA-9D1A-99398577C39C}" dt="2023-12-13T16:16:19.629" v="2065" actId="27028"/>
        <pc:sldMasterMkLst>
          <pc:docMk/>
          <pc:sldMasterMk cId="1957772529" sldId="2147483709"/>
        </pc:sldMasterMkLst>
        <pc:sldLayoutChg chg="add">
          <pc:chgData name="Caroline Reed" userId="4ffb1e4e-0650-443f-b984-60207a955c17" providerId="ADAL" clId="{50970901-16C8-4AEA-9D1A-99398577C39C}" dt="2023-12-13T16:16:19.629" v="2065" actId="27028"/>
          <pc:sldLayoutMkLst>
            <pc:docMk/>
            <pc:sldMasterMk cId="1957772529" sldId="2147483709"/>
            <pc:sldLayoutMk cId="2827425988" sldId="2147483708"/>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619096231" sldId="2147483710"/>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17100224" sldId="2147483711"/>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214420617" sldId="2147483712"/>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12962350" sldId="2147483713"/>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347087379" sldId="2147483714"/>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078281094" sldId="2147483715"/>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642859175" sldId="2147483716"/>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885241067" sldId="2147483717"/>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82920110" sldId="2147483718"/>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344648180" sldId="2147483719"/>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198959358" sldId="2147483720"/>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411315633" sldId="2147483721"/>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225989023" sldId="2147483722"/>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236398819" sldId="2147483723"/>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670173274" sldId="2147483724"/>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421714734" sldId="2147483725"/>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550839645" sldId="2147483726"/>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241753133" sldId="2147483727"/>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504401223" sldId="2147483728"/>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4060169664" sldId="2147483729"/>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4294859809" sldId="2147483730"/>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149852644" sldId="2147483731"/>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157184498" sldId="2147483732"/>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790922592" sldId="2147483733"/>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256409714" sldId="2147483734"/>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2496396971" sldId="2147483735"/>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611383276" sldId="2147483736"/>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305561466" sldId="2147483737"/>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4281893176" sldId="2147483738"/>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1601566872" sldId="2147483739"/>
          </pc:sldLayoutMkLst>
        </pc:sldLayoutChg>
        <pc:sldLayoutChg chg="add">
          <pc:chgData name="Caroline Reed" userId="4ffb1e4e-0650-443f-b984-60207a955c17" providerId="ADAL" clId="{50970901-16C8-4AEA-9D1A-99398577C39C}" dt="2023-12-13T16:16:19.629" v="2065" actId="27028"/>
          <pc:sldLayoutMkLst>
            <pc:docMk/>
            <pc:sldMasterMk cId="1957772529" sldId="2147483709"/>
            <pc:sldLayoutMk cId="390006649" sldId="2147483740"/>
          </pc:sldLayoutMkLst>
        </pc:sldLayoutChg>
      </pc:sldMasterChg>
      <pc:sldMasterChg chg="add addSldLayout">
        <pc:chgData name="Caroline Reed" userId="4ffb1e4e-0650-443f-b984-60207a955c17" providerId="ADAL" clId="{50970901-16C8-4AEA-9D1A-99398577C39C}" dt="2023-12-13T16:16:19.629" v="2065" actId="27028"/>
        <pc:sldMasterMkLst>
          <pc:docMk/>
          <pc:sldMasterMk cId="591438772" sldId="2147483741"/>
        </pc:sldMasterMkLst>
        <pc:sldLayoutChg chg="add">
          <pc:chgData name="Caroline Reed" userId="4ffb1e4e-0650-443f-b984-60207a955c17" providerId="ADAL" clId="{50970901-16C8-4AEA-9D1A-99398577C39C}" dt="2023-12-13T16:16:19.629" v="2065" actId="27028"/>
          <pc:sldLayoutMkLst>
            <pc:docMk/>
            <pc:sldMasterMk cId="591438772" sldId="2147483741"/>
            <pc:sldLayoutMk cId="836689588" sldId="2147483742"/>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71299119" sldId="2147483743"/>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411123977" sldId="2147483744"/>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808171190" sldId="2147483745"/>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56281724" sldId="2147483746"/>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487040358" sldId="2147483747"/>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746096739" sldId="2147483748"/>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654324476" sldId="2147483749"/>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775475231" sldId="2147483750"/>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943703595" sldId="2147483751"/>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831696198" sldId="2147483752"/>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209290779" sldId="2147483753"/>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147631646" sldId="2147483754"/>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625108057" sldId="2147483755"/>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070314687" sldId="2147483756"/>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32615967" sldId="2147483757"/>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35530853" sldId="2147483758"/>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765352949" sldId="2147483759"/>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292806790" sldId="2147483760"/>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3698898385" sldId="2147483761"/>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378639121" sldId="2147483762"/>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044672416" sldId="2147483763"/>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094769890" sldId="2147483764"/>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12955452" sldId="2147483765"/>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279302822" sldId="2147483766"/>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1795767808" sldId="2147483767"/>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949775266" sldId="2147483768"/>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04914155" sldId="2147483769"/>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00654317" sldId="2147483770"/>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430258310" sldId="2147483771"/>
          </pc:sldLayoutMkLst>
        </pc:sldLayoutChg>
        <pc:sldLayoutChg chg="add">
          <pc:chgData name="Caroline Reed" userId="4ffb1e4e-0650-443f-b984-60207a955c17" providerId="ADAL" clId="{50970901-16C8-4AEA-9D1A-99398577C39C}" dt="2023-12-13T16:16:19.629" v="2065" actId="27028"/>
          <pc:sldLayoutMkLst>
            <pc:docMk/>
            <pc:sldMasterMk cId="591438772" sldId="2147483741"/>
            <pc:sldLayoutMk cId="2021713109" sldId="2147483772"/>
          </pc:sldLayoutMkLst>
        </pc:sldLayoutChg>
      </pc:sldMasterChg>
      <pc:sldMasterChg chg="replId">
        <pc:chgData name="Caroline Reed" userId="4ffb1e4e-0650-443f-b984-60207a955c17" providerId="ADAL" clId="{50970901-16C8-4AEA-9D1A-99398577C39C}" dt="2023-12-13T16:16:19.629" v="2065" actId="27028"/>
        <pc:sldMasterMkLst>
          <pc:docMk/>
          <pc:sldMasterMk cId="0" sldId="2147483800"/>
        </pc:sldMasterMkLst>
      </pc:sldMasterChg>
    </pc:docChg>
  </pc:docChgLst>
  <pc:docChgLst>
    <pc:chgData name="Caroline Reed" userId="S::creed@detroitchamber.com::4ffb1e4e-0650-443f-b984-60207a955c17" providerId="AD" clId="Web-{F434FEEB-D6DD-4371-96A2-CCA41D1260FC}"/>
    <pc:docChg chg="addSld delSld modSld sldOrd">
      <pc:chgData name="Caroline Reed" userId="S::creed@detroitchamber.com::4ffb1e4e-0650-443f-b984-60207a955c17" providerId="AD" clId="Web-{F434FEEB-D6DD-4371-96A2-CCA41D1260FC}" dt="2023-12-11T19:41:44.689" v="277"/>
      <pc:docMkLst>
        <pc:docMk/>
      </pc:docMkLst>
      <pc:sldChg chg="addSp modSp del">
        <pc:chgData name="Caroline Reed" userId="S::creed@detroitchamber.com::4ffb1e4e-0650-443f-b984-60207a955c17" providerId="AD" clId="Web-{F434FEEB-D6DD-4371-96A2-CCA41D1260FC}" dt="2023-12-11T19:41:44.689" v="277"/>
        <pc:sldMkLst>
          <pc:docMk/>
          <pc:sldMk cId="4052006204" sldId="391"/>
        </pc:sldMkLst>
        <pc:spChg chg="mod">
          <ac:chgData name="Caroline Reed" userId="S::creed@detroitchamber.com::4ffb1e4e-0650-443f-b984-60207a955c17" providerId="AD" clId="Web-{F434FEEB-D6DD-4371-96A2-CCA41D1260FC}" dt="2023-12-11T19:36:17.006" v="185" actId="20577"/>
          <ac:spMkLst>
            <pc:docMk/>
            <pc:sldMk cId="4052006204" sldId="391"/>
            <ac:spMk id="2" creationId="{00000000-0000-0000-0000-000000000000}"/>
          </ac:spMkLst>
        </pc:spChg>
        <pc:spChg chg="mod">
          <ac:chgData name="Caroline Reed" userId="S::creed@detroitchamber.com::4ffb1e4e-0650-443f-b984-60207a955c17" providerId="AD" clId="Web-{F434FEEB-D6DD-4371-96A2-CCA41D1260FC}" dt="2023-12-11T19:35:49.537" v="168" actId="20577"/>
          <ac:spMkLst>
            <pc:docMk/>
            <pc:sldMk cId="4052006204" sldId="391"/>
            <ac:spMk id="53" creationId="{00000000-0000-0000-0000-000000000000}"/>
          </ac:spMkLst>
        </pc:spChg>
        <pc:picChg chg="add mod">
          <ac:chgData name="Caroline Reed" userId="S::creed@detroitchamber.com::4ffb1e4e-0650-443f-b984-60207a955c17" providerId="AD" clId="Web-{F434FEEB-D6DD-4371-96A2-CCA41D1260FC}" dt="2023-12-11T19:36:47.961" v="189" actId="1076"/>
          <ac:picMkLst>
            <pc:docMk/>
            <pc:sldMk cId="4052006204" sldId="391"/>
            <ac:picMk id="3" creationId="{11CF207D-9712-B001-1A9D-C53CFB3F7A17}"/>
          </ac:picMkLst>
        </pc:picChg>
      </pc:sldChg>
      <pc:sldChg chg="modSp add replId">
        <pc:chgData name="Caroline Reed" userId="S::creed@detroitchamber.com::4ffb1e4e-0650-443f-b984-60207a955c17" providerId="AD" clId="Web-{F434FEEB-D6DD-4371-96A2-CCA41D1260FC}" dt="2023-12-11T19:34:03.580" v="148" actId="20577"/>
        <pc:sldMkLst>
          <pc:docMk/>
          <pc:sldMk cId="1854373998" sldId="395"/>
        </pc:sldMkLst>
        <pc:spChg chg="mod">
          <ac:chgData name="Caroline Reed" userId="S::creed@detroitchamber.com::4ffb1e4e-0650-443f-b984-60207a955c17" providerId="AD" clId="Web-{F434FEEB-D6DD-4371-96A2-CCA41D1260FC}" dt="2023-12-11T19:29:59.307" v="15" actId="20577"/>
          <ac:spMkLst>
            <pc:docMk/>
            <pc:sldMk cId="1854373998" sldId="395"/>
            <ac:spMk id="2" creationId="{00000000-0000-0000-0000-000000000000}"/>
          </ac:spMkLst>
        </pc:spChg>
        <pc:spChg chg="mod">
          <ac:chgData name="Caroline Reed" userId="S::creed@detroitchamber.com::4ffb1e4e-0650-443f-b984-60207a955c17" providerId="AD" clId="Web-{F434FEEB-D6DD-4371-96A2-CCA41D1260FC}" dt="2023-12-11T19:34:03.580" v="148" actId="20577"/>
          <ac:spMkLst>
            <pc:docMk/>
            <pc:sldMk cId="1854373998" sldId="395"/>
            <ac:spMk id="53" creationId="{00000000-0000-0000-0000-000000000000}"/>
          </ac:spMkLst>
        </pc:spChg>
      </pc:sldChg>
      <pc:sldChg chg="addSp delSp modSp add ord replId">
        <pc:chgData name="Caroline Reed" userId="S::creed@detroitchamber.com::4ffb1e4e-0650-443f-b984-60207a955c17" providerId="AD" clId="Web-{F434FEEB-D6DD-4371-96A2-CCA41D1260FC}" dt="2023-12-11T19:41:35.017" v="276" actId="20577"/>
        <pc:sldMkLst>
          <pc:docMk/>
          <pc:sldMk cId="2751851830" sldId="396"/>
        </pc:sldMkLst>
        <pc:spChg chg="add mod">
          <ac:chgData name="Caroline Reed" userId="S::creed@detroitchamber.com::4ffb1e4e-0650-443f-b984-60207a955c17" providerId="AD" clId="Web-{F434FEEB-D6DD-4371-96A2-CCA41D1260FC}" dt="2023-12-11T19:41:12.235" v="271" actId="1076"/>
          <ac:spMkLst>
            <pc:docMk/>
            <pc:sldMk cId="2751851830" sldId="396"/>
            <ac:spMk id="7" creationId="{C5E543C4-46FC-0AC4-5C66-4A506B8038AD}"/>
          </ac:spMkLst>
        </pc:spChg>
        <pc:spChg chg="add mod">
          <ac:chgData name="Caroline Reed" userId="S::creed@detroitchamber.com::4ffb1e4e-0650-443f-b984-60207a955c17" providerId="AD" clId="Web-{F434FEEB-D6DD-4371-96A2-CCA41D1260FC}" dt="2023-12-11T19:41:35.017" v="276" actId="20577"/>
          <ac:spMkLst>
            <pc:docMk/>
            <pc:sldMk cId="2751851830" sldId="396"/>
            <ac:spMk id="12" creationId="{0282E57F-9928-6D80-C1D6-56709C45E6AA}"/>
          </ac:spMkLst>
        </pc:spChg>
        <pc:picChg chg="del">
          <ac:chgData name="Caroline Reed" userId="S::creed@detroitchamber.com::4ffb1e4e-0650-443f-b984-60207a955c17" providerId="AD" clId="Web-{F434FEEB-D6DD-4371-96A2-CCA41D1260FC}" dt="2023-12-11T19:37:25.368" v="194"/>
          <ac:picMkLst>
            <pc:docMk/>
            <pc:sldMk cId="2751851830" sldId="396"/>
            <ac:picMk id="5" creationId="{05955A67-AFDE-2BF1-FB6E-1606BD304E68}"/>
          </ac:picMkLst>
        </pc:picChg>
        <pc:picChg chg="del">
          <ac:chgData name="Caroline Reed" userId="S::creed@detroitchamber.com::4ffb1e4e-0650-443f-b984-60207a955c17" providerId="AD" clId="Web-{F434FEEB-D6DD-4371-96A2-CCA41D1260FC}" dt="2023-12-11T19:37:28.649" v="196"/>
          <ac:picMkLst>
            <pc:docMk/>
            <pc:sldMk cId="2751851830" sldId="396"/>
            <ac:picMk id="6" creationId="{9FCB10D8-65C5-D147-B547-6B7206048AB0}"/>
          </ac:picMkLst>
        </pc:picChg>
        <pc:picChg chg="del">
          <ac:chgData name="Caroline Reed" userId="S::creed@detroitchamber.com::4ffb1e4e-0650-443f-b984-60207a955c17" providerId="AD" clId="Web-{F434FEEB-D6DD-4371-96A2-CCA41D1260FC}" dt="2023-12-11T19:37:27.149" v="195"/>
          <ac:picMkLst>
            <pc:docMk/>
            <pc:sldMk cId="2751851830" sldId="396"/>
            <ac:picMk id="9" creationId="{29EC78A3-0A1B-E71A-D048-9FF4F2F697AE}"/>
          </ac:picMkLst>
        </pc:picChg>
        <pc:picChg chg="add mod">
          <ac:chgData name="Caroline Reed" userId="S::creed@detroitchamber.com::4ffb1e4e-0650-443f-b984-60207a955c17" providerId="AD" clId="Web-{F434FEEB-D6DD-4371-96A2-CCA41D1260FC}" dt="2023-12-11T19:41:24.391" v="274" actId="1076"/>
          <ac:picMkLst>
            <pc:docMk/>
            <pc:sldMk cId="2751851830" sldId="396"/>
            <ac:picMk id="10" creationId="{E7893DD8-9F73-CC59-E344-249D051640B2}"/>
          </ac:picMkLst>
        </pc:picChg>
      </pc:sldChg>
    </pc:docChg>
  </pc:docChgLst>
  <pc:docChgLst>
    <pc:chgData name="Marianne Bogard" userId="73c0ac9d-275a-478e-9b2e-6ad73903fd6c" providerId="ADAL" clId="{3E9B9236-96F6-4D7F-9590-BF51A75BB64B}"/>
    <pc:docChg chg="delSld modSld">
      <pc:chgData name="Marianne Bogard" userId="73c0ac9d-275a-478e-9b2e-6ad73903fd6c" providerId="ADAL" clId="{3E9B9236-96F6-4D7F-9590-BF51A75BB64B}" dt="2023-12-11T17:48:44.619" v="111" actId="1076"/>
      <pc:docMkLst>
        <pc:docMk/>
      </pc:docMkLst>
      <pc:sldChg chg="modSp mod">
        <pc:chgData name="Marianne Bogard" userId="73c0ac9d-275a-478e-9b2e-6ad73903fd6c" providerId="ADAL" clId="{3E9B9236-96F6-4D7F-9590-BF51A75BB64B}" dt="2023-12-11T17:46:20.015" v="77" actId="1076"/>
        <pc:sldMkLst>
          <pc:docMk/>
          <pc:sldMk cId="3747486627" sldId="278"/>
        </pc:sldMkLst>
        <pc:spChg chg="mod">
          <ac:chgData name="Marianne Bogard" userId="73c0ac9d-275a-478e-9b2e-6ad73903fd6c" providerId="ADAL" clId="{3E9B9236-96F6-4D7F-9590-BF51A75BB64B}" dt="2023-12-11T17:46:13.952" v="76" actId="20577"/>
          <ac:spMkLst>
            <pc:docMk/>
            <pc:sldMk cId="3747486627" sldId="278"/>
            <ac:spMk id="2" creationId="{00000000-0000-0000-0000-000000000000}"/>
          </ac:spMkLst>
        </pc:spChg>
        <pc:spChg chg="mod">
          <ac:chgData name="Marianne Bogard" userId="73c0ac9d-275a-478e-9b2e-6ad73903fd6c" providerId="ADAL" clId="{3E9B9236-96F6-4D7F-9590-BF51A75BB64B}" dt="2023-12-11T17:46:20.015" v="77" actId="1076"/>
          <ac:spMkLst>
            <pc:docMk/>
            <pc:sldMk cId="3747486627" sldId="278"/>
            <ac:spMk id="53" creationId="{00000000-0000-0000-0000-000000000000}"/>
          </ac:spMkLst>
        </pc:spChg>
      </pc:sldChg>
      <pc:sldChg chg="addSp modSp mod">
        <pc:chgData name="Marianne Bogard" userId="73c0ac9d-275a-478e-9b2e-6ad73903fd6c" providerId="ADAL" clId="{3E9B9236-96F6-4D7F-9590-BF51A75BB64B}" dt="2023-12-11T17:48:44.619" v="111" actId="1076"/>
        <pc:sldMkLst>
          <pc:docMk/>
          <pc:sldMk cId="2108801462" sldId="294"/>
        </pc:sldMkLst>
        <pc:spChg chg="mod">
          <ac:chgData name="Marianne Bogard" userId="73c0ac9d-275a-478e-9b2e-6ad73903fd6c" providerId="ADAL" clId="{3E9B9236-96F6-4D7F-9590-BF51A75BB64B}" dt="2023-12-11T17:48:44.619" v="111" actId="1076"/>
          <ac:spMkLst>
            <pc:docMk/>
            <pc:sldMk cId="2108801462" sldId="294"/>
            <ac:spMk id="53" creationId="{00000000-0000-0000-0000-000000000000}"/>
          </ac:spMkLst>
        </pc:spChg>
        <pc:picChg chg="add mod">
          <ac:chgData name="Marianne Bogard" userId="73c0ac9d-275a-478e-9b2e-6ad73903fd6c" providerId="ADAL" clId="{3E9B9236-96F6-4D7F-9590-BF51A75BB64B}" dt="2023-12-11T17:48:15.167" v="105" actId="1076"/>
          <ac:picMkLst>
            <pc:docMk/>
            <pc:sldMk cId="2108801462" sldId="294"/>
            <ac:picMk id="3" creationId="{6AA81ED4-C5F9-87FC-C267-8E1AE16EF1F2}"/>
          </ac:picMkLst>
        </pc:picChg>
      </pc:sldChg>
      <pc:sldChg chg="modSp mod">
        <pc:chgData name="Marianne Bogard" userId="73c0ac9d-275a-478e-9b2e-6ad73903fd6c" providerId="ADAL" clId="{3E9B9236-96F6-4D7F-9590-BF51A75BB64B}" dt="2023-12-11T17:45:51.582" v="69" actId="1076"/>
        <pc:sldMkLst>
          <pc:docMk/>
          <pc:sldMk cId="2329846651" sldId="381"/>
        </pc:sldMkLst>
        <pc:spChg chg="mod">
          <ac:chgData name="Marianne Bogard" userId="73c0ac9d-275a-478e-9b2e-6ad73903fd6c" providerId="ADAL" clId="{3E9B9236-96F6-4D7F-9590-BF51A75BB64B}" dt="2023-12-11T17:45:47.365" v="68" actId="1076"/>
          <ac:spMkLst>
            <pc:docMk/>
            <pc:sldMk cId="2329846651" sldId="381"/>
            <ac:spMk id="2" creationId="{00000000-0000-0000-0000-000000000000}"/>
          </ac:spMkLst>
        </pc:spChg>
        <pc:spChg chg="mod">
          <ac:chgData name="Marianne Bogard" userId="73c0ac9d-275a-478e-9b2e-6ad73903fd6c" providerId="ADAL" clId="{3E9B9236-96F6-4D7F-9590-BF51A75BB64B}" dt="2023-12-11T17:45:51.582" v="69" actId="1076"/>
          <ac:spMkLst>
            <pc:docMk/>
            <pc:sldMk cId="2329846651" sldId="381"/>
            <ac:spMk id="53" creationId="{00000000-0000-0000-0000-000000000000}"/>
          </ac:spMkLst>
        </pc:spChg>
      </pc:sldChg>
      <pc:sldChg chg="del">
        <pc:chgData name="Marianne Bogard" userId="73c0ac9d-275a-478e-9b2e-6ad73903fd6c" providerId="ADAL" clId="{3E9B9236-96F6-4D7F-9590-BF51A75BB64B}" dt="2023-12-11T17:44:58.829" v="0" actId="2696"/>
        <pc:sldMkLst>
          <pc:docMk/>
          <pc:sldMk cId="802280047" sldId="383"/>
        </pc:sldMkLst>
      </pc:sldChg>
    </pc:docChg>
  </pc:docChgLst>
  <pc:docChgLst>
    <pc:chgData name="Caroline Reed" userId="S::creed@detroitchamber.com::4ffb1e4e-0650-443f-b984-60207a955c17" providerId="AD" clId="Web-{B8C0E5B1-6782-48E0-8E88-EAE1D717DE1C}"/>
    <pc:docChg chg="modSld sldOrd">
      <pc:chgData name="Caroline Reed" userId="S::creed@detroitchamber.com::4ffb1e4e-0650-443f-b984-60207a955c17" providerId="AD" clId="Web-{B8C0E5B1-6782-48E0-8E88-EAE1D717DE1C}" dt="2023-12-13T15:17:35.240" v="2" actId="20577"/>
      <pc:docMkLst>
        <pc:docMk/>
      </pc:docMkLst>
      <pc:sldChg chg="ord">
        <pc:chgData name="Caroline Reed" userId="S::creed@detroitchamber.com::4ffb1e4e-0650-443f-b984-60207a955c17" providerId="AD" clId="Web-{B8C0E5B1-6782-48E0-8E88-EAE1D717DE1C}" dt="2023-12-13T15:17:23.849" v="0"/>
        <pc:sldMkLst>
          <pc:docMk/>
          <pc:sldMk cId="3747486627" sldId="278"/>
        </pc:sldMkLst>
      </pc:sldChg>
      <pc:sldChg chg="modSp ord">
        <pc:chgData name="Caroline Reed" userId="S::creed@detroitchamber.com::4ffb1e4e-0650-443f-b984-60207a955c17" providerId="AD" clId="Web-{B8C0E5B1-6782-48E0-8E88-EAE1D717DE1C}" dt="2023-12-13T15:17:35.240" v="2" actId="20577"/>
        <pc:sldMkLst>
          <pc:docMk/>
          <pc:sldMk cId="1787236558" sldId="393"/>
        </pc:sldMkLst>
        <pc:spChg chg="mod">
          <ac:chgData name="Caroline Reed" userId="S::creed@detroitchamber.com::4ffb1e4e-0650-443f-b984-60207a955c17" providerId="AD" clId="Web-{B8C0E5B1-6782-48E0-8E88-EAE1D717DE1C}" dt="2023-12-13T15:17:35.240" v="2" actId="20577"/>
          <ac:spMkLst>
            <pc:docMk/>
            <pc:sldMk cId="1787236558" sldId="393"/>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rooker1\Documents\IHI%20BMO\BMO%20Birth%20Group\Infant%20Mortality%20Rates%20in%20Detroit%20Tab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Infant Mortality Rates in Detroit</a:t>
            </a:r>
          </a:p>
          <a:p>
            <a:pPr>
              <a:defRPr sz="2000"/>
            </a:pPr>
            <a:r>
              <a:rPr lang="en-US" sz="2000"/>
              <a:t>3-year moving averages, rates per 1,000 live births</a:t>
            </a:r>
          </a:p>
        </c:rich>
      </c:tx>
      <c:layout>
        <c:manualLayout>
          <c:xMode val="edge"/>
          <c:yMode val="edge"/>
          <c:x val="0.14076256499133449"/>
          <c:y val="2.329782052826120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'[Infant Mortality Rates in Detroit Table.xlsx]Sheet1'!$A$4</c:f>
              <c:strCache>
                <c:ptCount val="1"/>
                <c:pt idx="0">
                  <c:v>Black</c:v>
                </c:pt>
              </c:strCache>
            </c:strRef>
          </c:tx>
          <c:spPr>
            <a:solidFill>
              <a:srgbClr val="3C2B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'[Infant Mortality Rates in Detroit Table.xlsx]Sheet1'!$B$3:$E$3</c:f>
              <c:strCache>
                <c:ptCount val="4"/>
                <c:pt idx="0">
                  <c:v>2013-2015</c:v>
                </c:pt>
                <c:pt idx="1">
                  <c:v>2014-2016</c:v>
                </c:pt>
                <c:pt idx="2">
                  <c:v>2015-2017</c:v>
                </c:pt>
                <c:pt idx="3">
                  <c:v>2016-2018</c:v>
                </c:pt>
              </c:strCache>
            </c:strRef>
          </c:cat>
          <c:val>
            <c:numRef>
              <c:f>'[Infant Mortality Rates in Detroit Table.xlsx]Sheet1'!$B$4:$E$4</c:f>
              <c:numCache>
                <c:formatCode>General</c:formatCode>
                <c:ptCount val="4"/>
                <c:pt idx="0">
                  <c:v>14.8</c:v>
                </c:pt>
                <c:pt idx="1">
                  <c:v>14.5</c:v>
                </c:pt>
                <c:pt idx="2">
                  <c:v>14.7</c:v>
                </c:pt>
                <c:pt idx="3">
                  <c:v>15.9</c:v>
                </c:pt>
              </c:numCache>
            </c:numRef>
          </c:val>
          <c:extLst>
            <c:ext xmlns:c16="http://schemas.microsoft.com/office/drawing/2014/chart" uri="{C3380CC4-5D6E-409C-BE32-E72D297353CC}">
              <c16:uniqueId val="{00000000-6600-4056-8D74-59B483E1768D}"/>
            </c:ext>
          </c:extLst>
        </c:ser>
        <c:ser>
          <c:idx val="1"/>
          <c:order val="1"/>
          <c:tx>
            <c:strRef>
              <c:f>'[Infant Mortality Rates in Detroit Table.xlsx]Sheet1'!$A$5</c:f>
              <c:strCache>
                <c:ptCount val="1"/>
                <c:pt idx="0">
                  <c:v>White</c:v>
                </c:pt>
              </c:strCache>
            </c:strRef>
          </c:tx>
          <c:spPr>
            <a:solidFill>
              <a:srgbClr val="D127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'[Infant Mortality Rates in Detroit Table.xlsx]Sheet1'!$B$3:$E$3</c:f>
              <c:strCache>
                <c:ptCount val="4"/>
                <c:pt idx="0">
                  <c:v>2013-2015</c:v>
                </c:pt>
                <c:pt idx="1">
                  <c:v>2014-2016</c:v>
                </c:pt>
                <c:pt idx="2">
                  <c:v>2015-2017</c:v>
                </c:pt>
                <c:pt idx="3">
                  <c:v>2016-2018</c:v>
                </c:pt>
              </c:strCache>
            </c:strRef>
          </c:cat>
          <c:val>
            <c:numRef>
              <c:f>'[Infant Mortality Rates in Detroit Table.xlsx]Sheet1'!$B$5:$E$5</c:f>
              <c:numCache>
                <c:formatCode>General</c:formatCode>
                <c:ptCount val="4"/>
                <c:pt idx="0">
                  <c:v>9.9</c:v>
                </c:pt>
                <c:pt idx="1">
                  <c:v>9.1999999999999993</c:v>
                </c:pt>
                <c:pt idx="2">
                  <c:v>8.4</c:v>
                </c:pt>
                <c:pt idx="3">
                  <c:v>7.1</c:v>
                </c:pt>
              </c:numCache>
            </c:numRef>
          </c:val>
          <c:extLst>
            <c:ext xmlns:c16="http://schemas.microsoft.com/office/drawing/2014/chart" uri="{C3380CC4-5D6E-409C-BE32-E72D297353CC}">
              <c16:uniqueId val="{00000001-6600-4056-8D74-59B483E1768D}"/>
            </c:ext>
          </c:extLst>
        </c:ser>
        <c:dLbls>
          <c:dLblPos val="outEnd"/>
          <c:showLegendKey val="0"/>
          <c:showVal val="1"/>
          <c:showCatName val="0"/>
          <c:showSerName val="0"/>
          <c:showPercent val="0"/>
          <c:showBubbleSize val="0"/>
        </c:dLbls>
        <c:gapWidth val="100"/>
        <c:overlap val="-24"/>
        <c:axId val="938189008"/>
        <c:axId val="937616832"/>
      </c:barChart>
      <c:catAx>
        <c:axId val="9381890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37616832"/>
        <c:crosses val="autoZero"/>
        <c:auto val="1"/>
        <c:lblAlgn val="ctr"/>
        <c:lblOffset val="100"/>
        <c:noMultiLvlLbl val="0"/>
      </c:catAx>
      <c:valAx>
        <c:axId val="9376168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3818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3C2B75"/>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8723C9-B224-438D-9A76-1398F93ED7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B4A18A9-E84A-4ABA-8F75-4C24EB7BA0E2}">
      <dgm:prSet custT="1"/>
      <dgm:spPr/>
      <dgm:t>
        <a:bodyPr/>
        <a:lstStyle/>
        <a:p>
          <a:r>
            <a:rPr lang="en-US" sz="3200" b="0" dirty="0"/>
            <a:t>OpEx Tier I Spend</a:t>
          </a:r>
          <a:endParaRPr lang="en-US" sz="3200" dirty="0"/>
        </a:p>
      </dgm:t>
    </dgm:pt>
    <dgm:pt modelId="{B4719FE9-E9B8-4C0C-8D24-B061DF4686A2}" type="parTrans" cxnId="{E16180FB-018D-42C2-8225-F86AE0293D0D}">
      <dgm:prSet/>
      <dgm:spPr/>
      <dgm:t>
        <a:bodyPr/>
        <a:lstStyle/>
        <a:p>
          <a:endParaRPr lang="en-US"/>
        </a:p>
      </dgm:t>
    </dgm:pt>
    <dgm:pt modelId="{7B826844-3D7E-4192-A3A7-75419EA2C09A}" type="sibTrans" cxnId="{E16180FB-018D-42C2-8225-F86AE0293D0D}">
      <dgm:prSet/>
      <dgm:spPr/>
      <dgm:t>
        <a:bodyPr/>
        <a:lstStyle/>
        <a:p>
          <a:endParaRPr lang="en-US"/>
        </a:p>
      </dgm:t>
    </dgm:pt>
    <dgm:pt modelId="{56FD1F51-19F7-4A1D-BC4E-73D60A20D558}">
      <dgm:prSet custT="1"/>
      <dgm:spPr/>
      <dgm:t>
        <a:bodyPr/>
        <a:lstStyle/>
        <a:p>
          <a:r>
            <a:rPr lang="en-US" sz="3200" b="0" dirty="0"/>
            <a:t>Tier II Spend</a:t>
          </a:r>
          <a:endParaRPr lang="en-US" sz="3200" dirty="0"/>
        </a:p>
      </dgm:t>
    </dgm:pt>
    <dgm:pt modelId="{FE34CA81-5E67-4007-8BF0-484740E46CE2}" type="parTrans" cxnId="{EFB8C1FE-FC04-4ED3-9E5B-38ED23D35172}">
      <dgm:prSet/>
      <dgm:spPr/>
      <dgm:t>
        <a:bodyPr/>
        <a:lstStyle/>
        <a:p>
          <a:endParaRPr lang="en-US"/>
        </a:p>
      </dgm:t>
    </dgm:pt>
    <dgm:pt modelId="{0BDFFB57-2B4F-445A-99F9-FC5C496BED17}" type="sibTrans" cxnId="{EFB8C1FE-FC04-4ED3-9E5B-38ED23D35172}">
      <dgm:prSet/>
      <dgm:spPr/>
      <dgm:t>
        <a:bodyPr/>
        <a:lstStyle/>
        <a:p>
          <a:endParaRPr lang="en-US"/>
        </a:p>
      </dgm:t>
    </dgm:pt>
    <dgm:pt modelId="{534DD103-313C-46B2-BA05-41C26FD06B9F}">
      <dgm:prSet custT="1"/>
      <dgm:spPr/>
      <dgm:t>
        <a:bodyPr/>
        <a:lstStyle/>
        <a:p>
          <a:r>
            <a:rPr lang="en-US" sz="3200" b="0" dirty="0"/>
            <a:t>Construction (Tier I and Tier II)</a:t>
          </a:r>
          <a:endParaRPr lang="en-US" sz="3200" dirty="0"/>
        </a:p>
      </dgm:t>
    </dgm:pt>
    <dgm:pt modelId="{B52804AB-3268-4236-A6EF-D2627B220E1C}" type="parTrans" cxnId="{06EAF4F5-3F2A-43DE-B4C1-66DE568FE7E4}">
      <dgm:prSet/>
      <dgm:spPr/>
      <dgm:t>
        <a:bodyPr/>
        <a:lstStyle/>
        <a:p>
          <a:endParaRPr lang="en-US"/>
        </a:p>
      </dgm:t>
    </dgm:pt>
    <dgm:pt modelId="{E733CA94-FA9B-4268-AB7C-DAAE1A75D596}" type="sibTrans" cxnId="{06EAF4F5-3F2A-43DE-B4C1-66DE568FE7E4}">
      <dgm:prSet/>
      <dgm:spPr/>
      <dgm:t>
        <a:bodyPr/>
        <a:lstStyle/>
        <a:p>
          <a:endParaRPr lang="en-US"/>
        </a:p>
      </dgm:t>
    </dgm:pt>
    <dgm:pt modelId="{850E948F-9A9C-4CF5-8F23-C0108DBE92CA}">
      <dgm:prSet custT="1"/>
      <dgm:spPr/>
      <dgm:t>
        <a:bodyPr/>
        <a:lstStyle/>
        <a:p>
          <a:r>
            <a:rPr lang="en-US" sz="3200" b="0" dirty="0"/>
            <a:t>Diverse Supplier Inclusion</a:t>
          </a:r>
          <a:endParaRPr lang="en-US" sz="3200" dirty="0"/>
        </a:p>
      </dgm:t>
    </dgm:pt>
    <dgm:pt modelId="{E65FC840-C773-4691-8D9C-B35DDA612775}" type="parTrans" cxnId="{6029D338-D2A3-4DA9-BCAF-D78EDF1D78E7}">
      <dgm:prSet/>
      <dgm:spPr/>
      <dgm:t>
        <a:bodyPr/>
        <a:lstStyle/>
        <a:p>
          <a:endParaRPr lang="en-US"/>
        </a:p>
      </dgm:t>
    </dgm:pt>
    <dgm:pt modelId="{E1921AA7-F3CD-487F-BDBC-C64D9137B4E2}" type="sibTrans" cxnId="{6029D338-D2A3-4DA9-BCAF-D78EDF1D78E7}">
      <dgm:prSet/>
      <dgm:spPr/>
      <dgm:t>
        <a:bodyPr/>
        <a:lstStyle/>
        <a:p>
          <a:endParaRPr lang="en-US"/>
        </a:p>
      </dgm:t>
    </dgm:pt>
    <dgm:pt modelId="{3F9429CD-1D27-442F-B545-E30A87587907}">
      <dgm:prSet custT="1"/>
      <dgm:spPr/>
      <dgm:t>
        <a:bodyPr/>
        <a:lstStyle/>
        <a:p>
          <a:r>
            <a:rPr lang="en-US" sz="3200" b="0" dirty="0"/>
            <a:t>Diverse Supplier Awards (Contracts)</a:t>
          </a:r>
          <a:endParaRPr lang="en-US" sz="3200" dirty="0"/>
        </a:p>
      </dgm:t>
    </dgm:pt>
    <dgm:pt modelId="{1725E1A7-58E8-4F21-81A5-1A2E7926385B}" type="parTrans" cxnId="{9EE751C3-9F23-44CB-87C3-62C7D0D3B607}">
      <dgm:prSet/>
      <dgm:spPr/>
      <dgm:t>
        <a:bodyPr/>
        <a:lstStyle/>
        <a:p>
          <a:endParaRPr lang="en-US"/>
        </a:p>
      </dgm:t>
    </dgm:pt>
    <dgm:pt modelId="{19D4655A-1AE1-4DBB-941F-B7E9F4DEE4DD}" type="sibTrans" cxnId="{9EE751C3-9F23-44CB-87C3-62C7D0D3B607}">
      <dgm:prSet/>
      <dgm:spPr/>
      <dgm:t>
        <a:bodyPr/>
        <a:lstStyle/>
        <a:p>
          <a:endParaRPr lang="en-US"/>
        </a:p>
      </dgm:t>
    </dgm:pt>
    <dgm:pt modelId="{A9BAC757-9F6C-432A-9CC7-8D88EC1E9BFB}" type="pres">
      <dgm:prSet presAssocID="{088723C9-B224-438D-9A76-1398F93ED725}" presName="root" presStyleCnt="0">
        <dgm:presLayoutVars>
          <dgm:dir/>
          <dgm:resizeHandles val="exact"/>
        </dgm:presLayoutVars>
      </dgm:prSet>
      <dgm:spPr/>
    </dgm:pt>
    <dgm:pt modelId="{90D065A9-1CC2-4454-80B0-8C226EE745FE}" type="pres">
      <dgm:prSet presAssocID="{2B4A18A9-E84A-4ABA-8F75-4C24EB7BA0E2}" presName="compNode" presStyleCnt="0"/>
      <dgm:spPr/>
    </dgm:pt>
    <dgm:pt modelId="{599ED211-5ED0-4CBE-947B-9265A7FE0016}" type="pres">
      <dgm:prSet presAssocID="{2B4A18A9-E84A-4ABA-8F75-4C24EB7BA0E2}" presName="bgRect" presStyleLbl="bgShp" presStyleIdx="0" presStyleCnt="5" custLinFactNeighborX="224"/>
      <dgm:spPr/>
    </dgm:pt>
    <dgm:pt modelId="{9478D837-EE2C-4590-9FE0-34DB469F94C2}" type="pres">
      <dgm:prSet presAssocID="{2B4A18A9-E84A-4ABA-8F75-4C24EB7BA0E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80640991-7C13-4E60-AAFC-2F120A069A7B}" type="pres">
      <dgm:prSet presAssocID="{2B4A18A9-E84A-4ABA-8F75-4C24EB7BA0E2}" presName="spaceRect" presStyleCnt="0"/>
      <dgm:spPr/>
    </dgm:pt>
    <dgm:pt modelId="{F40989C4-C366-4FFD-BCF9-501A98B9F298}" type="pres">
      <dgm:prSet presAssocID="{2B4A18A9-E84A-4ABA-8F75-4C24EB7BA0E2}" presName="parTx" presStyleLbl="revTx" presStyleIdx="0" presStyleCnt="5">
        <dgm:presLayoutVars>
          <dgm:chMax val="0"/>
          <dgm:chPref val="0"/>
        </dgm:presLayoutVars>
      </dgm:prSet>
      <dgm:spPr/>
    </dgm:pt>
    <dgm:pt modelId="{94C0C1A0-3C00-43AA-97AC-61E66B672FC1}" type="pres">
      <dgm:prSet presAssocID="{7B826844-3D7E-4192-A3A7-75419EA2C09A}" presName="sibTrans" presStyleCnt="0"/>
      <dgm:spPr/>
    </dgm:pt>
    <dgm:pt modelId="{33404705-2AB6-4B9B-81CF-FD21651FAC1D}" type="pres">
      <dgm:prSet presAssocID="{56FD1F51-19F7-4A1D-BC4E-73D60A20D558}" presName="compNode" presStyleCnt="0"/>
      <dgm:spPr/>
    </dgm:pt>
    <dgm:pt modelId="{E0F4BAA5-8AC3-4EFE-A467-F81FAE0FD630}" type="pres">
      <dgm:prSet presAssocID="{56FD1F51-19F7-4A1D-BC4E-73D60A20D558}" presName="bgRect" presStyleLbl="bgShp" presStyleIdx="1" presStyleCnt="5"/>
      <dgm:spPr/>
    </dgm:pt>
    <dgm:pt modelId="{C9F7EA28-1FAF-4390-BAA6-85E28621DD0B}" type="pres">
      <dgm:prSet presAssocID="{56FD1F51-19F7-4A1D-BC4E-73D60A20D558}" presName="iconRect" presStyleLbl="node1" presStyleIdx="1"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ins"/>
        </a:ext>
      </dgm:extLst>
    </dgm:pt>
    <dgm:pt modelId="{4098E459-779D-4694-830C-1543EFE78840}" type="pres">
      <dgm:prSet presAssocID="{56FD1F51-19F7-4A1D-BC4E-73D60A20D558}" presName="spaceRect" presStyleCnt="0"/>
      <dgm:spPr/>
    </dgm:pt>
    <dgm:pt modelId="{4BEC17FE-5FDD-4E81-B6D8-35E1F77820A7}" type="pres">
      <dgm:prSet presAssocID="{56FD1F51-19F7-4A1D-BC4E-73D60A20D558}" presName="parTx" presStyleLbl="revTx" presStyleIdx="1" presStyleCnt="5">
        <dgm:presLayoutVars>
          <dgm:chMax val="0"/>
          <dgm:chPref val="0"/>
        </dgm:presLayoutVars>
      </dgm:prSet>
      <dgm:spPr/>
    </dgm:pt>
    <dgm:pt modelId="{95B49ADD-54EB-41A8-AD72-0047ABB1C7C0}" type="pres">
      <dgm:prSet presAssocID="{0BDFFB57-2B4F-445A-99F9-FC5C496BED17}" presName="sibTrans" presStyleCnt="0"/>
      <dgm:spPr/>
    </dgm:pt>
    <dgm:pt modelId="{F00F6A30-0920-4B6E-A599-70AFD003D0BD}" type="pres">
      <dgm:prSet presAssocID="{534DD103-313C-46B2-BA05-41C26FD06B9F}" presName="compNode" presStyleCnt="0"/>
      <dgm:spPr/>
    </dgm:pt>
    <dgm:pt modelId="{0DE144F0-CD6F-4652-B2FF-566F0F01CFF7}" type="pres">
      <dgm:prSet presAssocID="{534DD103-313C-46B2-BA05-41C26FD06B9F}" presName="bgRect" presStyleLbl="bgShp" presStyleIdx="2" presStyleCnt="5" custLinFactNeighborX="-448"/>
      <dgm:spPr/>
    </dgm:pt>
    <dgm:pt modelId="{EA3BEFD7-5A64-425C-AF0C-9F856A0762FD}" type="pres">
      <dgm:prSet presAssocID="{534DD103-313C-46B2-BA05-41C26FD06B9F}"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w blade"/>
        </a:ext>
      </dgm:extLst>
    </dgm:pt>
    <dgm:pt modelId="{4CB398B2-95B4-466D-AAD7-B7EEBB276166}" type="pres">
      <dgm:prSet presAssocID="{534DD103-313C-46B2-BA05-41C26FD06B9F}" presName="spaceRect" presStyleCnt="0"/>
      <dgm:spPr/>
    </dgm:pt>
    <dgm:pt modelId="{56C8B6E4-7FB5-468E-AF8B-35A164BDB145}" type="pres">
      <dgm:prSet presAssocID="{534DD103-313C-46B2-BA05-41C26FD06B9F}" presName="parTx" presStyleLbl="revTx" presStyleIdx="2" presStyleCnt="5">
        <dgm:presLayoutVars>
          <dgm:chMax val="0"/>
          <dgm:chPref val="0"/>
        </dgm:presLayoutVars>
      </dgm:prSet>
      <dgm:spPr/>
    </dgm:pt>
    <dgm:pt modelId="{CE8504B1-8BF0-4CDF-AD18-39A5413A519C}" type="pres">
      <dgm:prSet presAssocID="{E733CA94-FA9B-4268-AB7C-DAAE1A75D596}" presName="sibTrans" presStyleCnt="0"/>
      <dgm:spPr/>
    </dgm:pt>
    <dgm:pt modelId="{72194E68-035E-410C-835F-4E86C5569703}" type="pres">
      <dgm:prSet presAssocID="{850E948F-9A9C-4CF5-8F23-C0108DBE92CA}" presName="compNode" presStyleCnt="0"/>
      <dgm:spPr/>
    </dgm:pt>
    <dgm:pt modelId="{C1CA03CC-D1C5-45A9-A6A8-A515DBDC03AC}" type="pres">
      <dgm:prSet presAssocID="{850E948F-9A9C-4CF5-8F23-C0108DBE92CA}" presName="bgRect" presStyleLbl="bgShp" presStyleIdx="3" presStyleCnt="5"/>
      <dgm:spPr/>
    </dgm:pt>
    <dgm:pt modelId="{1F3939AD-67B3-4362-8318-ED8CED267D1F}" type="pres">
      <dgm:prSet presAssocID="{850E948F-9A9C-4CF5-8F23-C0108DBE92CA}"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B61BA599-9413-4DF8-BB6C-B548849F73D1}" type="pres">
      <dgm:prSet presAssocID="{850E948F-9A9C-4CF5-8F23-C0108DBE92CA}" presName="spaceRect" presStyleCnt="0"/>
      <dgm:spPr/>
    </dgm:pt>
    <dgm:pt modelId="{29D078F2-FF81-4FED-B951-FA318658E47C}" type="pres">
      <dgm:prSet presAssocID="{850E948F-9A9C-4CF5-8F23-C0108DBE92CA}" presName="parTx" presStyleLbl="revTx" presStyleIdx="3" presStyleCnt="5">
        <dgm:presLayoutVars>
          <dgm:chMax val="0"/>
          <dgm:chPref val="0"/>
        </dgm:presLayoutVars>
      </dgm:prSet>
      <dgm:spPr/>
    </dgm:pt>
    <dgm:pt modelId="{D5A323F1-C5F4-40B5-841A-34A7AD206586}" type="pres">
      <dgm:prSet presAssocID="{E1921AA7-F3CD-487F-BDBC-C64D9137B4E2}" presName="sibTrans" presStyleCnt="0"/>
      <dgm:spPr/>
    </dgm:pt>
    <dgm:pt modelId="{DFFF0E26-97AE-49C4-8B70-DBEAE023669F}" type="pres">
      <dgm:prSet presAssocID="{3F9429CD-1D27-442F-B545-E30A87587907}" presName="compNode" presStyleCnt="0"/>
      <dgm:spPr/>
    </dgm:pt>
    <dgm:pt modelId="{645EA43F-EBD6-47F1-97BD-B3D10F8005E8}" type="pres">
      <dgm:prSet presAssocID="{3F9429CD-1D27-442F-B545-E30A87587907}" presName="bgRect" presStyleLbl="bgShp" presStyleIdx="4" presStyleCnt="5"/>
      <dgm:spPr/>
    </dgm:pt>
    <dgm:pt modelId="{16E7E278-EB15-44B5-B264-AD8AA5EE6725}" type="pres">
      <dgm:prSet presAssocID="{3F9429CD-1D27-442F-B545-E30A87587907}"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ndshake"/>
        </a:ext>
      </dgm:extLst>
    </dgm:pt>
    <dgm:pt modelId="{450A5FF4-B19F-4B07-8CD4-653458EA025A}" type="pres">
      <dgm:prSet presAssocID="{3F9429CD-1D27-442F-B545-E30A87587907}" presName="spaceRect" presStyleCnt="0"/>
      <dgm:spPr/>
    </dgm:pt>
    <dgm:pt modelId="{EF995E98-F529-44AA-9C47-180E6D19DE70}" type="pres">
      <dgm:prSet presAssocID="{3F9429CD-1D27-442F-B545-E30A87587907}" presName="parTx" presStyleLbl="revTx" presStyleIdx="4" presStyleCnt="5">
        <dgm:presLayoutVars>
          <dgm:chMax val="0"/>
          <dgm:chPref val="0"/>
        </dgm:presLayoutVars>
      </dgm:prSet>
      <dgm:spPr/>
    </dgm:pt>
  </dgm:ptLst>
  <dgm:cxnLst>
    <dgm:cxn modelId="{C0533B12-2B38-4D00-B739-70C09CD7E559}" type="presOf" srcId="{088723C9-B224-438D-9A76-1398F93ED725}" destId="{A9BAC757-9F6C-432A-9CC7-8D88EC1E9BFB}" srcOrd="0" destOrd="0" presId="urn:microsoft.com/office/officeart/2018/2/layout/IconVerticalSolidList"/>
    <dgm:cxn modelId="{40F99913-9D5D-4AD4-ABB9-771162766DBD}" type="presOf" srcId="{56FD1F51-19F7-4A1D-BC4E-73D60A20D558}" destId="{4BEC17FE-5FDD-4E81-B6D8-35E1F77820A7}" srcOrd="0" destOrd="0" presId="urn:microsoft.com/office/officeart/2018/2/layout/IconVerticalSolidList"/>
    <dgm:cxn modelId="{6029D338-D2A3-4DA9-BCAF-D78EDF1D78E7}" srcId="{088723C9-B224-438D-9A76-1398F93ED725}" destId="{850E948F-9A9C-4CF5-8F23-C0108DBE92CA}" srcOrd="3" destOrd="0" parTransId="{E65FC840-C773-4691-8D9C-B35DDA612775}" sibTransId="{E1921AA7-F3CD-487F-BDBC-C64D9137B4E2}"/>
    <dgm:cxn modelId="{77964D44-4957-4160-990F-FDB00D87F72D}" type="presOf" srcId="{850E948F-9A9C-4CF5-8F23-C0108DBE92CA}" destId="{29D078F2-FF81-4FED-B951-FA318658E47C}" srcOrd="0" destOrd="0" presId="urn:microsoft.com/office/officeart/2018/2/layout/IconVerticalSolidList"/>
    <dgm:cxn modelId="{7C06FA77-4EA5-4A6C-AB4E-F632C17D4E3D}" type="presOf" srcId="{3F9429CD-1D27-442F-B545-E30A87587907}" destId="{EF995E98-F529-44AA-9C47-180E6D19DE70}" srcOrd="0" destOrd="0" presId="urn:microsoft.com/office/officeart/2018/2/layout/IconVerticalSolidList"/>
    <dgm:cxn modelId="{9EE751C3-9F23-44CB-87C3-62C7D0D3B607}" srcId="{088723C9-B224-438D-9A76-1398F93ED725}" destId="{3F9429CD-1D27-442F-B545-E30A87587907}" srcOrd="4" destOrd="0" parTransId="{1725E1A7-58E8-4F21-81A5-1A2E7926385B}" sibTransId="{19D4655A-1AE1-4DBB-941F-B7E9F4DEE4DD}"/>
    <dgm:cxn modelId="{7C7865E0-B896-4525-8175-361614651F49}" type="presOf" srcId="{2B4A18A9-E84A-4ABA-8F75-4C24EB7BA0E2}" destId="{F40989C4-C366-4FFD-BCF9-501A98B9F298}" srcOrd="0" destOrd="0" presId="urn:microsoft.com/office/officeart/2018/2/layout/IconVerticalSolidList"/>
    <dgm:cxn modelId="{43AB52F4-224A-4BF5-8350-DDC9BA76D595}" type="presOf" srcId="{534DD103-313C-46B2-BA05-41C26FD06B9F}" destId="{56C8B6E4-7FB5-468E-AF8B-35A164BDB145}" srcOrd="0" destOrd="0" presId="urn:microsoft.com/office/officeart/2018/2/layout/IconVerticalSolidList"/>
    <dgm:cxn modelId="{06EAF4F5-3F2A-43DE-B4C1-66DE568FE7E4}" srcId="{088723C9-B224-438D-9A76-1398F93ED725}" destId="{534DD103-313C-46B2-BA05-41C26FD06B9F}" srcOrd="2" destOrd="0" parTransId="{B52804AB-3268-4236-A6EF-D2627B220E1C}" sibTransId="{E733CA94-FA9B-4268-AB7C-DAAE1A75D596}"/>
    <dgm:cxn modelId="{E16180FB-018D-42C2-8225-F86AE0293D0D}" srcId="{088723C9-B224-438D-9A76-1398F93ED725}" destId="{2B4A18A9-E84A-4ABA-8F75-4C24EB7BA0E2}" srcOrd="0" destOrd="0" parTransId="{B4719FE9-E9B8-4C0C-8D24-B061DF4686A2}" sibTransId="{7B826844-3D7E-4192-A3A7-75419EA2C09A}"/>
    <dgm:cxn modelId="{EFB8C1FE-FC04-4ED3-9E5B-38ED23D35172}" srcId="{088723C9-B224-438D-9A76-1398F93ED725}" destId="{56FD1F51-19F7-4A1D-BC4E-73D60A20D558}" srcOrd="1" destOrd="0" parTransId="{FE34CA81-5E67-4007-8BF0-484740E46CE2}" sibTransId="{0BDFFB57-2B4F-445A-99F9-FC5C496BED17}"/>
    <dgm:cxn modelId="{F3408DD5-9CF2-4641-B040-8E753FE38EBE}" type="presParOf" srcId="{A9BAC757-9F6C-432A-9CC7-8D88EC1E9BFB}" destId="{90D065A9-1CC2-4454-80B0-8C226EE745FE}" srcOrd="0" destOrd="0" presId="urn:microsoft.com/office/officeart/2018/2/layout/IconVerticalSolidList"/>
    <dgm:cxn modelId="{DA9DED47-ED15-4B76-8D56-5971AFA1E506}" type="presParOf" srcId="{90D065A9-1CC2-4454-80B0-8C226EE745FE}" destId="{599ED211-5ED0-4CBE-947B-9265A7FE0016}" srcOrd="0" destOrd="0" presId="urn:microsoft.com/office/officeart/2018/2/layout/IconVerticalSolidList"/>
    <dgm:cxn modelId="{102FE83C-677D-4BE8-B836-AA2523D437EB}" type="presParOf" srcId="{90D065A9-1CC2-4454-80B0-8C226EE745FE}" destId="{9478D837-EE2C-4590-9FE0-34DB469F94C2}" srcOrd="1" destOrd="0" presId="urn:microsoft.com/office/officeart/2018/2/layout/IconVerticalSolidList"/>
    <dgm:cxn modelId="{9142D119-AB78-4CBF-8E54-4991B4E33BC5}" type="presParOf" srcId="{90D065A9-1CC2-4454-80B0-8C226EE745FE}" destId="{80640991-7C13-4E60-AAFC-2F120A069A7B}" srcOrd="2" destOrd="0" presId="urn:microsoft.com/office/officeart/2018/2/layout/IconVerticalSolidList"/>
    <dgm:cxn modelId="{A628DC1C-3E64-428B-B450-B98086DA1978}" type="presParOf" srcId="{90D065A9-1CC2-4454-80B0-8C226EE745FE}" destId="{F40989C4-C366-4FFD-BCF9-501A98B9F298}" srcOrd="3" destOrd="0" presId="urn:microsoft.com/office/officeart/2018/2/layout/IconVerticalSolidList"/>
    <dgm:cxn modelId="{CE717EE1-D6E3-4386-AE8C-58FA15E4BF72}" type="presParOf" srcId="{A9BAC757-9F6C-432A-9CC7-8D88EC1E9BFB}" destId="{94C0C1A0-3C00-43AA-97AC-61E66B672FC1}" srcOrd="1" destOrd="0" presId="urn:microsoft.com/office/officeart/2018/2/layout/IconVerticalSolidList"/>
    <dgm:cxn modelId="{5A6637EA-99D2-4F30-8509-8AA095FCFED1}" type="presParOf" srcId="{A9BAC757-9F6C-432A-9CC7-8D88EC1E9BFB}" destId="{33404705-2AB6-4B9B-81CF-FD21651FAC1D}" srcOrd="2" destOrd="0" presId="urn:microsoft.com/office/officeart/2018/2/layout/IconVerticalSolidList"/>
    <dgm:cxn modelId="{EA1A91C2-4E7C-453E-8A5A-0CD4DDCD8104}" type="presParOf" srcId="{33404705-2AB6-4B9B-81CF-FD21651FAC1D}" destId="{E0F4BAA5-8AC3-4EFE-A467-F81FAE0FD630}" srcOrd="0" destOrd="0" presId="urn:microsoft.com/office/officeart/2018/2/layout/IconVerticalSolidList"/>
    <dgm:cxn modelId="{77E5B7FE-644D-44DF-82D5-DD02C36B6746}" type="presParOf" srcId="{33404705-2AB6-4B9B-81CF-FD21651FAC1D}" destId="{C9F7EA28-1FAF-4390-BAA6-85E28621DD0B}" srcOrd="1" destOrd="0" presId="urn:microsoft.com/office/officeart/2018/2/layout/IconVerticalSolidList"/>
    <dgm:cxn modelId="{3A809C30-F876-4821-B98E-FA77FF184D30}" type="presParOf" srcId="{33404705-2AB6-4B9B-81CF-FD21651FAC1D}" destId="{4098E459-779D-4694-830C-1543EFE78840}" srcOrd="2" destOrd="0" presId="urn:microsoft.com/office/officeart/2018/2/layout/IconVerticalSolidList"/>
    <dgm:cxn modelId="{51B2A66C-0336-4DEE-95E0-D0691FEA73E4}" type="presParOf" srcId="{33404705-2AB6-4B9B-81CF-FD21651FAC1D}" destId="{4BEC17FE-5FDD-4E81-B6D8-35E1F77820A7}" srcOrd="3" destOrd="0" presId="urn:microsoft.com/office/officeart/2018/2/layout/IconVerticalSolidList"/>
    <dgm:cxn modelId="{21DC3DD8-E209-4061-B354-EE5A333DC3F0}" type="presParOf" srcId="{A9BAC757-9F6C-432A-9CC7-8D88EC1E9BFB}" destId="{95B49ADD-54EB-41A8-AD72-0047ABB1C7C0}" srcOrd="3" destOrd="0" presId="urn:microsoft.com/office/officeart/2018/2/layout/IconVerticalSolidList"/>
    <dgm:cxn modelId="{1073A967-5D00-44D0-9C72-488C9F723132}" type="presParOf" srcId="{A9BAC757-9F6C-432A-9CC7-8D88EC1E9BFB}" destId="{F00F6A30-0920-4B6E-A599-70AFD003D0BD}" srcOrd="4" destOrd="0" presId="urn:microsoft.com/office/officeart/2018/2/layout/IconVerticalSolidList"/>
    <dgm:cxn modelId="{F8F29A29-37C2-405D-AA77-AEA765C626AA}" type="presParOf" srcId="{F00F6A30-0920-4B6E-A599-70AFD003D0BD}" destId="{0DE144F0-CD6F-4652-B2FF-566F0F01CFF7}" srcOrd="0" destOrd="0" presId="urn:microsoft.com/office/officeart/2018/2/layout/IconVerticalSolidList"/>
    <dgm:cxn modelId="{9A2706C9-86BF-4826-B8B2-52FB4A27C121}" type="presParOf" srcId="{F00F6A30-0920-4B6E-A599-70AFD003D0BD}" destId="{EA3BEFD7-5A64-425C-AF0C-9F856A0762FD}" srcOrd="1" destOrd="0" presId="urn:microsoft.com/office/officeart/2018/2/layout/IconVerticalSolidList"/>
    <dgm:cxn modelId="{97EC8060-ECCF-4ED0-8403-073CE9A9994E}" type="presParOf" srcId="{F00F6A30-0920-4B6E-A599-70AFD003D0BD}" destId="{4CB398B2-95B4-466D-AAD7-B7EEBB276166}" srcOrd="2" destOrd="0" presId="urn:microsoft.com/office/officeart/2018/2/layout/IconVerticalSolidList"/>
    <dgm:cxn modelId="{51EF4D7E-7FBC-4B70-909D-CACD3B77EA5C}" type="presParOf" srcId="{F00F6A30-0920-4B6E-A599-70AFD003D0BD}" destId="{56C8B6E4-7FB5-468E-AF8B-35A164BDB145}" srcOrd="3" destOrd="0" presId="urn:microsoft.com/office/officeart/2018/2/layout/IconVerticalSolidList"/>
    <dgm:cxn modelId="{13F8472A-D1CB-4606-9624-F8706310E12F}" type="presParOf" srcId="{A9BAC757-9F6C-432A-9CC7-8D88EC1E9BFB}" destId="{CE8504B1-8BF0-4CDF-AD18-39A5413A519C}" srcOrd="5" destOrd="0" presId="urn:microsoft.com/office/officeart/2018/2/layout/IconVerticalSolidList"/>
    <dgm:cxn modelId="{D109B945-C2AD-4569-9104-22CB5E688E59}" type="presParOf" srcId="{A9BAC757-9F6C-432A-9CC7-8D88EC1E9BFB}" destId="{72194E68-035E-410C-835F-4E86C5569703}" srcOrd="6" destOrd="0" presId="urn:microsoft.com/office/officeart/2018/2/layout/IconVerticalSolidList"/>
    <dgm:cxn modelId="{01D65B0D-9E72-48CD-BEB4-B6D88273915F}" type="presParOf" srcId="{72194E68-035E-410C-835F-4E86C5569703}" destId="{C1CA03CC-D1C5-45A9-A6A8-A515DBDC03AC}" srcOrd="0" destOrd="0" presId="urn:microsoft.com/office/officeart/2018/2/layout/IconVerticalSolidList"/>
    <dgm:cxn modelId="{C30F85DC-9C98-4895-934B-1A0DC174EDFE}" type="presParOf" srcId="{72194E68-035E-410C-835F-4E86C5569703}" destId="{1F3939AD-67B3-4362-8318-ED8CED267D1F}" srcOrd="1" destOrd="0" presId="urn:microsoft.com/office/officeart/2018/2/layout/IconVerticalSolidList"/>
    <dgm:cxn modelId="{CDBD7F6B-16BB-4E03-B62C-B7543AB165DD}" type="presParOf" srcId="{72194E68-035E-410C-835F-4E86C5569703}" destId="{B61BA599-9413-4DF8-BB6C-B548849F73D1}" srcOrd="2" destOrd="0" presId="urn:microsoft.com/office/officeart/2018/2/layout/IconVerticalSolidList"/>
    <dgm:cxn modelId="{7E189FB6-1F80-42A0-9F73-3E44BC9DA0E8}" type="presParOf" srcId="{72194E68-035E-410C-835F-4E86C5569703}" destId="{29D078F2-FF81-4FED-B951-FA318658E47C}" srcOrd="3" destOrd="0" presId="urn:microsoft.com/office/officeart/2018/2/layout/IconVerticalSolidList"/>
    <dgm:cxn modelId="{9BB51C7F-BBD9-4B99-B0E8-88C7BA6EAF54}" type="presParOf" srcId="{A9BAC757-9F6C-432A-9CC7-8D88EC1E9BFB}" destId="{D5A323F1-C5F4-40B5-841A-34A7AD206586}" srcOrd="7" destOrd="0" presId="urn:microsoft.com/office/officeart/2018/2/layout/IconVerticalSolidList"/>
    <dgm:cxn modelId="{5ECA76CD-8448-4D53-BE7E-6BD04BB05EFE}" type="presParOf" srcId="{A9BAC757-9F6C-432A-9CC7-8D88EC1E9BFB}" destId="{DFFF0E26-97AE-49C4-8B70-DBEAE023669F}" srcOrd="8" destOrd="0" presId="urn:microsoft.com/office/officeart/2018/2/layout/IconVerticalSolidList"/>
    <dgm:cxn modelId="{1AB15F7E-3885-4C0B-AEF7-617482E74424}" type="presParOf" srcId="{DFFF0E26-97AE-49C4-8B70-DBEAE023669F}" destId="{645EA43F-EBD6-47F1-97BD-B3D10F8005E8}" srcOrd="0" destOrd="0" presId="urn:microsoft.com/office/officeart/2018/2/layout/IconVerticalSolidList"/>
    <dgm:cxn modelId="{761B428F-6DCD-432E-B4F8-0CC53BD017CC}" type="presParOf" srcId="{DFFF0E26-97AE-49C4-8B70-DBEAE023669F}" destId="{16E7E278-EB15-44B5-B264-AD8AA5EE6725}" srcOrd="1" destOrd="0" presId="urn:microsoft.com/office/officeart/2018/2/layout/IconVerticalSolidList"/>
    <dgm:cxn modelId="{DBBF5EE6-B26C-4AB6-8F02-96CB6DEC217C}" type="presParOf" srcId="{DFFF0E26-97AE-49C4-8B70-DBEAE023669F}" destId="{450A5FF4-B19F-4B07-8CD4-653458EA025A}" srcOrd="2" destOrd="0" presId="urn:microsoft.com/office/officeart/2018/2/layout/IconVerticalSolidList"/>
    <dgm:cxn modelId="{8E8418E2-CAC0-4370-88A7-485D2845B741}" type="presParOf" srcId="{DFFF0E26-97AE-49C4-8B70-DBEAE023669F}" destId="{EF995E98-F529-44AA-9C47-180E6D19DE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BF68C-6149-47F8-946A-D48202082C6E}" type="doc">
      <dgm:prSet loTypeId="urn:microsoft.com/office/officeart/2011/layout/HexagonRadial" loCatId="cycle" qsTypeId="urn:microsoft.com/office/officeart/2005/8/quickstyle/3d4" qsCatId="3D" csTypeId="urn:microsoft.com/office/officeart/2005/8/colors/accent1_5" csCatId="accent1" phldr="1"/>
      <dgm:spPr/>
      <dgm:t>
        <a:bodyPr/>
        <a:lstStyle/>
        <a:p>
          <a:endParaRPr lang="en-US"/>
        </a:p>
      </dgm:t>
    </dgm:pt>
    <dgm:pt modelId="{9BD5F3DE-15E9-4C8A-9B26-60AE3CAB2B88}">
      <dgm:prSet phldrT="[Text]" custT="1"/>
      <dgm:spPr>
        <a:xfrm>
          <a:off x="3420170" y="1748061"/>
          <a:ext cx="2221862" cy="1922001"/>
        </a:xfrm>
        <a:prstGeom prst="hexagon">
          <a:avLst>
            <a:gd name="adj" fmla="val 28570"/>
            <a:gd name="vf" fmla="val 115470"/>
          </a:avLst>
        </a:prstGeom>
        <a:solidFill>
          <a:srgbClr val="0F6FC6">
            <a:alpha val="80000"/>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pPr>
            <a:buNone/>
          </a:pPr>
          <a:r>
            <a:rPr lang="en-US" sz="4400" b="1" dirty="0">
              <a:solidFill>
                <a:srgbClr val="FFFFFF"/>
              </a:solidFill>
              <a:latin typeface="Candara" panose="020E0502030303020204" pitchFamily="34" charset="0"/>
              <a:ea typeface="+mn-ea"/>
              <a:cs typeface="+mn-cs"/>
            </a:rPr>
            <a:t>Supplier Diversity  Growth</a:t>
          </a:r>
        </a:p>
      </dgm:t>
    </dgm:pt>
    <dgm:pt modelId="{A473FA6F-7987-424D-B47C-67E6E6A5720D}" type="parTrans" cxnId="{4B48742C-F6EA-47B4-88F1-73441C8FCCC9}">
      <dgm:prSet/>
      <dgm:spPr/>
      <dgm:t>
        <a:bodyPr/>
        <a:lstStyle/>
        <a:p>
          <a:endParaRPr lang="en-US">
            <a:solidFill>
              <a:schemeClr val="tx1">
                <a:lumMod val="75000"/>
                <a:lumOff val="25000"/>
              </a:schemeClr>
            </a:solidFill>
          </a:endParaRPr>
        </a:p>
      </dgm:t>
    </dgm:pt>
    <dgm:pt modelId="{A51A238A-FACC-4D65-B9E9-FD63EA04A03A}" type="sibTrans" cxnId="{4B48742C-F6EA-47B4-88F1-73441C8FCCC9}">
      <dgm:prSet/>
      <dgm:spPr/>
      <dgm:t>
        <a:bodyPr/>
        <a:lstStyle/>
        <a:p>
          <a:endParaRPr lang="en-US">
            <a:solidFill>
              <a:schemeClr val="tx1">
                <a:lumMod val="75000"/>
                <a:lumOff val="25000"/>
              </a:schemeClr>
            </a:solidFill>
          </a:endParaRPr>
        </a:p>
      </dgm:t>
    </dgm:pt>
    <dgm:pt modelId="{1B600A42-5365-42A9-8DC5-E21B15306A4B}">
      <dgm:prSet phldrT="[Text]"/>
      <dgm:spPr>
        <a:xfrm>
          <a:off x="3624835" y="0"/>
          <a:ext cx="1820800" cy="1575206"/>
        </a:xfrm>
        <a:prstGeom prst="hexagon">
          <a:avLst>
            <a:gd name="adj" fmla="val 28570"/>
            <a:gd name="vf" fmla="val 115470"/>
          </a:avLst>
        </a:prstGeom>
        <a:solidFill>
          <a:srgbClr val="0F6FC6">
            <a:alpha val="90000"/>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C2CF5C46-0D3A-4233-BD7F-E91A0F9ED3B3}" type="parTrans" cxnId="{A0A575DE-C630-48AA-9B6A-22509C8C2D9F}">
      <dgm:prSet/>
      <dgm:spPr/>
      <dgm:t>
        <a:bodyPr/>
        <a:lstStyle/>
        <a:p>
          <a:endParaRPr lang="en-US">
            <a:solidFill>
              <a:schemeClr val="tx1">
                <a:lumMod val="75000"/>
                <a:lumOff val="25000"/>
              </a:schemeClr>
            </a:solidFill>
          </a:endParaRPr>
        </a:p>
      </dgm:t>
    </dgm:pt>
    <dgm:pt modelId="{5AE74FB5-6B60-4A62-B7EB-2F24E2F92587}" type="sibTrans" cxnId="{A0A575DE-C630-48AA-9B6A-22509C8C2D9F}">
      <dgm:prSet/>
      <dgm:spPr/>
      <dgm:t>
        <a:bodyPr/>
        <a:lstStyle/>
        <a:p>
          <a:endParaRPr lang="en-US">
            <a:solidFill>
              <a:schemeClr val="tx1">
                <a:lumMod val="75000"/>
                <a:lumOff val="25000"/>
              </a:schemeClr>
            </a:solidFill>
          </a:endParaRPr>
        </a:p>
      </dgm:t>
    </dgm:pt>
    <dgm:pt modelId="{2189B9E1-A031-4E58-B6AA-725A3F55FC6D}">
      <dgm:prSet phldrT="[Text]"/>
      <dgm:spPr>
        <a:xfrm>
          <a:off x="5294721" y="968857"/>
          <a:ext cx="1820800" cy="1575206"/>
        </a:xfrm>
        <a:prstGeom prst="hexagon">
          <a:avLst>
            <a:gd name="adj" fmla="val 28570"/>
            <a:gd name="vf" fmla="val 115470"/>
          </a:avLst>
        </a:prstGeom>
        <a:solidFill>
          <a:srgbClr val="0F6FC6">
            <a:alpha val="90000"/>
            <a:hueOff val="0"/>
            <a:satOff val="0"/>
            <a:lumOff val="0"/>
            <a:alphaOff val="-800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78822829-9616-4C12-BD13-6DC4D4DEDE17}" type="parTrans" cxnId="{87A12D0C-8F4C-4B12-8351-DCC6FE175474}">
      <dgm:prSet/>
      <dgm:spPr/>
      <dgm:t>
        <a:bodyPr/>
        <a:lstStyle/>
        <a:p>
          <a:endParaRPr lang="en-US">
            <a:solidFill>
              <a:schemeClr val="tx1">
                <a:lumMod val="75000"/>
                <a:lumOff val="25000"/>
              </a:schemeClr>
            </a:solidFill>
          </a:endParaRPr>
        </a:p>
      </dgm:t>
    </dgm:pt>
    <dgm:pt modelId="{02AB2D6A-8345-4703-ABD4-BE804A8CB125}" type="sibTrans" cxnId="{87A12D0C-8F4C-4B12-8351-DCC6FE175474}">
      <dgm:prSet/>
      <dgm:spPr/>
      <dgm:t>
        <a:bodyPr/>
        <a:lstStyle/>
        <a:p>
          <a:endParaRPr lang="en-US">
            <a:solidFill>
              <a:schemeClr val="tx1">
                <a:lumMod val="75000"/>
                <a:lumOff val="25000"/>
              </a:schemeClr>
            </a:solidFill>
          </a:endParaRPr>
        </a:p>
      </dgm:t>
    </dgm:pt>
    <dgm:pt modelId="{DADF9120-AAAE-49EA-80AF-E785936CF600}">
      <dgm:prSet phldrT="[Text]"/>
      <dgm:spPr>
        <a:xfrm>
          <a:off x="5294721" y="2873519"/>
          <a:ext cx="1820800" cy="1575206"/>
        </a:xfrm>
        <a:prstGeom prst="hexagon">
          <a:avLst>
            <a:gd name="adj" fmla="val 28570"/>
            <a:gd name="vf" fmla="val 115470"/>
          </a:avLst>
        </a:prstGeom>
        <a:solidFill>
          <a:srgbClr val="0F6FC6">
            <a:alpha val="90000"/>
            <a:hueOff val="0"/>
            <a:satOff val="0"/>
            <a:lumOff val="0"/>
            <a:alphaOff val="-1600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B88E5649-D730-4510-B86B-64C6E90AD346}" type="parTrans" cxnId="{295D6C64-D3E2-4DE2-88AF-31BAA7CBDFE5}">
      <dgm:prSet/>
      <dgm:spPr/>
      <dgm:t>
        <a:bodyPr/>
        <a:lstStyle/>
        <a:p>
          <a:endParaRPr lang="en-US">
            <a:solidFill>
              <a:schemeClr val="tx1">
                <a:lumMod val="75000"/>
                <a:lumOff val="25000"/>
              </a:schemeClr>
            </a:solidFill>
          </a:endParaRPr>
        </a:p>
      </dgm:t>
    </dgm:pt>
    <dgm:pt modelId="{126AE58F-9FE8-4326-8065-9B9E6B687153}" type="sibTrans" cxnId="{295D6C64-D3E2-4DE2-88AF-31BAA7CBDFE5}">
      <dgm:prSet/>
      <dgm:spPr/>
      <dgm:t>
        <a:bodyPr/>
        <a:lstStyle/>
        <a:p>
          <a:endParaRPr lang="en-US">
            <a:solidFill>
              <a:schemeClr val="tx1">
                <a:lumMod val="75000"/>
                <a:lumOff val="25000"/>
              </a:schemeClr>
            </a:solidFill>
          </a:endParaRPr>
        </a:p>
      </dgm:t>
    </dgm:pt>
    <dgm:pt modelId="{E1708EE9-9FE2-449A-BE29-208B9E4F3283}">
      <dgm:prSet phldrT="[Text]"/>
      <dgm:spPr>
        <a:xfrm>
          <a:off x="3624835" y="3843460"/>
          <a:ext cx="1820800" cy="1575206"/>
        </a:xfrm>
        <a:prstGeom prst="hexagon">
          <a:avLst>
            <a:gd name="adj" fmla="val 28570"/>
            <a:gd name="vf" fmla="val 115470"/>
          </a:avLst>
        </a:prstGeom>
        <a:solidFill>
          <a:srgbClr val="0F6FC6">
            <a:alpha val="90000"/>
            <a:hueOff val="0"/>
            <a:satOff val="0"/>
            <a:lumOff val="0"/>
            <a:alphaOff val="-2400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F0DC892B-9C0A-4803-9339-5CDA1F77D330}" type="parTrans" cxnId="{B6767FBB-FF9F-4681-A966-FEE8013C4A58}">
      <dgm:prSet/>
      <dgm:spPr/>
      <dgm:t>
        <a:bodyPr/>
        <a:lstStyle/>
        <a:p>
          <a:endParaRPr lang="en-US">
            <a:solidFill>
              <a:schemeClr val="tx1">
                <a:lumMod val="75000"/>
                <a:lumOff val="25000"/>
              </a:schemeClr>
            </a:solidFill>
          </a:endParaRPr>
        </a:p>
      </dgm:t>
    </dgm:pt>
    <dgm:pt modelId="{7C51DC64-15B6-43C3-903F-B2FA237A11C4}" type="sibTrans" cxnId="{B6767FBB-FF9F-4681-A966-FEE8013C4A58}">
      <dgm:prSet/>
      <dgm:spPr/>
      <dgm:t>
        <a:bodyPr/>
        <a:lstStyle/>
        <a:p>
          <a:endParaRPr lang="en-US">
            <a:solidFill>
              <a:schemeClr val="tx1">
                <a:lumMod val="75000"/>
                <a:lumOff val="25000"/>
              </a:schemeClr>
            </a:solidFill>
          </a:endParaRPr>
        </a:p>
      </dgm:t>
    </dgm:pt>
    <dgm:pt modelId="{9BD0047C-856F-4DE8-8C3E-B50237945A50}">
      <dgm:prSet phldrT="[Text]"/>
      <dgm:spPr>
        <a:xfrm>
          <a:off x="1947197" y="2874602"/>
          <a:ext cx="1820800" cy="1575206"/>
        </a:xfrm>
        <a:prstGeom prst="hexagon">
          <a:avLst>
            <a:gd name="adj" fmla="val 28570"/>
            <a:gd name="vf" fmla="val 115470"/>
          </a:avLst>
        </a:prstGeom>
        <a:solidFill>
          <a:srgbClr val="0F6FC6">
            <a:alpha val="90000"/>
            <a:hueOff val="0"/>
            <a:satOff val="0"/>
            <a:lumOff val="0"/>
            <a:alphaOff val="-3200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70F30F1E-EC9F-4DF6-8692-7480CA3EC015}" type="parTrans" cxnId="{92AD478F-121D-4B3A-A902-C2DFCF750951}">
      <dgm:prSet/>
      <dgm:spPr/>
      <dgm:t>
        <a:bodyPr/>
        <a:lstStyle/>
        <a:p>
          <a:endParaRPr lang="en-US">
            <a:solidFill>
              <a:schemeClr val="tx1">
                <a:lumMod val="75000"/>
                <a:lumOff val="25000"/>
              </a:schemeClr>
            </a:solidFill>
          </a:endParaRPr>
        </a:p>
      </dgm:t>
    </dgm:pt>
    <dgm:pt modelId="{C5B4BF74-2760-4494-9C0C-4A4A07ADB34C}" type="sibTrans" cxnId="{92AD478F-121D-4B3A-A902-C2DFCF750951}">
      <dgm:prSet/>
      <dgm:spPr/>
      <dgm:t>
        <a:bodyPr/>
        <a:lstStyle/>
        <a:p>
          <a:endParaRPr lang="en-US">
            <a:solidFill>
              <a:schemeClr val="tx1">
                <a:lumMod val="75000"/>
                <a:lumOff val="25000"/>
              </a:schemeClr>
            </a:solidFill>
          </a:endParaRPr>
        </a:p>
      </dgm:t>
    </dgm:pt>
    <dgm:pt modelId="{F6FE7CFE-9708-4376-980F-A22AA15B5243}">
      <dgm:prSet phldrT="[Text]"/>
      <dgm:spPr>
        <a:xfrm>
          <a:off x="1947197" y="966690"/>
          <a:ext cx="1820800" cy="1575206"/>
        </a:xfrm>
        <a:prstGeom prst="hexagon">
          <a:avLst>
            <a:gd name="adj" fmla="val 28570"/>
            <a:gd name="vf" fmla="val 115470"/>
          </a:avLst>
        </a:prstGeom>
        <a:solidFill>
          <a:srgbClr val="0F6FC6">
            <a:alpha val="90000"/>
            <a:hueOff val="0"/>
            <a:satOff val="0"/>
            <a:lumOff val="0"/>
            <a:alphaOff val="-40000"/>
          </a:srgbClr>
        </a:solidFill>
        <a:ln>
          <a:noFill/>
        </a:ln>
        <a:effectLst/>
        <a:scene3d>
          <a:camera prst="orthographicFront"/>
          <a:lightRig rig="chilly" dir="t"/>
        </a:scene3d>
        <a:sp3d prstMaterial="translucentPowder">
          <a:bevelT w="127000" h="25400" prst="softRound"/>
        </a:sp3d>
      </dgm:spPr>
      <dgm:t>
        <a:bodyPr/>
        <a:lstStyle/>
        <a:p>
          <a:pPr>
            <a:buNone/>
          </a:pPr>
          <a:endParaRPr lang="en-US" dirty="0">
            <a:solidFill>
              <a:srgbClr val="000000">
                <a:lumMod val="75000"/>
                <a:lumOff val="25000"/>
              </a:srgbClr>
            </a:solidFill>
            <a:latin typeface="Arial"/>
            <a:ea typeface="+mn-ea"/>
            <a:cs typeface="+mn-cs"/>
          </a:endParaRPr>
        </a:p>
      </dgm:t>
    </dgm:pt>
    <dgm:pt modelId="{31BD8F75-EB1A-415B-925B-FC6275D555F1}" type="sibTrans" cxnId="{05661BAD-3143-4AD9-966C-7229822DCCD6}">
      <dgm:prSet/>
      <dgm:spPr/>
      <dgm:t>
        <a:bodyPr/>
        <a:lstStyle/>
        <a:p>
          <a:endParaRPr lang="en-US">
            <a:solidFill>
              <a:schemeClr val="tx1">
                <a:lumMod val="75000"/>
                <a:lumOff val="25000"/>
              </a:schemeClr>
            </a:solidFill>
          </a:endParaRPr>
        </a:p>
      </dgm:t>
    </dgm:pt>
    <dgm:pt modelId="{7B2A8D13-BF0C-419D-ADD0-0A761AD4F56C}" type="parTrans" cxnId="{05661BAD-3143-4AD9-966C-7229822DCCD6}">
      <dgm:prSet/>
      <dgm:spPr/>
      <dgm:t>
        <a:bodyPr/>
        <a:lstStyle/>
        <a:p>
          <a:endParaRPr lang="en-US">
            <a:solidFill>
              <a:schemeClr val="tx1">
                <a:lumMod val="75000"/>
                <a:lumOff val="25000"/>
              </a:schemeClr>
            </a:solidFill>
          </a:endParaRPr>
        </a:p>
      </dgm:t>
    </dgm:pt>
    <dgm:pt modelId="{31E9E3DE-5BE1-4B4F-99A0-736C1CB03134}" type="pres">
      <dgm:prSet presAssocID="{BC4BF68C-6149-47F8-946A-D48202082C6E}" presName="Name0" presStyleCnt="0">
        <dgm:presLayoutVars>
          <dgm:chMax val="1"/>
          <dgm:chPref val="1"/>
          <dgm:dir/>
          <dgm:animOne val="branch"/>
          <dgm:animLvl val="lvl"/>
        </dgm:presLayoutVars>
      </dgm:prSet>
      <dgm:spPr/>
    </dgm:pt>
    <dgm:pt modelId="{A464D5C6-4314-472F-85C7-2FFD33938EEC}" type="pres">
      <dgm:prSet presAssocID="{9BD5F3DE-15E9-4C8A-9B26-60AE3CAB2B88}" presName="Parent" presStyleLbl="node0" presStyleIdx="0" presStyleCnt="1">
        <dgm:presLayoutVars>
          <dgm:chMax val="6"/>
          <dgm:chPref val="6"/>
        </dgm:presLayoutVars>
      </dgm:prSet>
      <dgm:spPr/>
    </dgm:pt>
    <dgm:pt modelId="{ECA548B8-2787-4F84-9BC6-9EB5A90D08A8}" type="pres">
      <dgm:prSet presAssocID="{1B600A42-5365-42A9-8DC5-E21B15306A4B}" presName="Accent1" presStyleCnt="0"/>
      <dgm:spPr/>
    </dgm:pt>
    <dgm:pt modelId="{E387CE98-6456-4EF4-9672-800B7F8C1E8D}" type="pres">
      <dgm:prSet presAssocID="{1B600A42-5365-42A9-8DC5-E21B15306A4B}" presName="Accent" presStyleLbl="bgShp" presStyleIdx="0" presStyleCnt="6"/>
      <dgm:spPr/>
    </dgm:pt>
    <dgm:pt modelId="{2ABE8365-522B-4344-86EA-799CE034F0E5}" type="pres">
      <dgm:prSet presAssocID="{1B600A42-5365-42A9-8DC5-E21B15306A4B}" presName="Child1" presStyleLbl="node1" presStyleIdx="0" presStyleCnt="6">
        <dgm:presLayoutVars>
          <dgm:chMax val="0"/>
          <dgm:chPref val="0"/>
          <dgm:bulletEnabled val="1"/>
        </dgm:presLayoutVars>
      </dgm:prSet>
      <dgm:spPr/>
    </dgm:pt>
    <dgm:pt modelId="{E5915FFB-6F9D-41A3-AC71-C3E11880BDB8}" type="pres">
      <dgm:prSet presAssocID="{2189B9E1-A031-4E58-B6AA-725A3F55FC6D}" presName="Accent2" presStyleCnt="0"/>
      <dgm:spPr/>
    </dgm:pt>
    <dgm:pt modelId="{B5CBF326-D8E1-479F-A169-57056D4DD78B}" type="pres">
      <dgm:prSet presAssocID="{2189B9E1-A031-4E58-B6AA-725A3F55FC6D}" presName="Accent" presStyleLbl="bgShp" presStyleIdx="1" presStyleCnt="6"/>
      <dgm:spPr>
        <a:xfrm>
          <a:off x="4811483" y="828514"/>
          <a:ext cx="838302" cy="722308"/>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gm:spPr>
    </dgm:pt>
    <dgm:pt modelId="{A3B452CC-579D-469A-9A52-0202651111E1}" type="pres">
      <dgm:prSet presAssocID="{2189B9E1-A031-4E58-B6AA-725A3F55FC6D}" presName="Child2" presStyleLbl="node1" presStyleIdx="1" presStyleCnt="6">
        <dgm:presLayoutVars>
          <dgm:chMax val="0"/>
          <dgm:chPref val="0"/>
          <dgm:bulletEnabled val="1"/>
        </dgm:presLayoutVars>
      </dgm:prSet>
      <dgm:spPr/>
    </dgm:pt>
    <dgm:pt modelId="{C6754406-9397-4EF2-8FE1-E827454E4156}" type="pres">
      <dgm:prSet presAssocID="{DADF9120-AAAE-49EA-80AF-E785936CF600}" presName="Accent3" presStyleCnt="0"/>
      <dgm:spPr/>
    </dgm:pt>
    <dgm:pt modelId="{F0F046DC-6DFF-4877-9528-C1056AC2DC26}" type="pres">
      <dgm:prSet presAssocID="{DADF9120-AAAE-49EA-80AF-E785936CF600}" presName="Accent" presStyleLbl="bgShp" presStyleIdx="2" presStyleCnt="6"/>
      <dgm:spPr>
        <a:xfrm>
          <a:off x="5789847" y="2178846"/>
          <a:ext cx="838302" cy="722308"/>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gm:spPr>
    </dgm:pt>
    <dgm:pt modelId="{22089554-FD3A-434C-9BA4-E481B9CB98B0}" type="pres">
      <dgm:prSet presAssocID="{DADF9120-AAAE-49EA-80AF-E785936CF600}" presName="Child3" presStyleLbl="node1" presStyleIdx="2" presStyleCnt="6">
        <dgm:presLayoutVars>
          <dgm:chMax val="0"/>
          <dgm:chPref val="0"/>
          <dgm:bulletEnabled val="1"/>
        </dgm:presLayoutVars>
      </dgm:prSet>
      <dgm:spPr/>
    </dgm:pt>
    <dgm:pt modelId="{CA51172B-8348-4077-ABE1-5EFC4BFF5D76}" type="pres">
      <dgm:prSet presAssocID="{E1708EE9-9FE2-449A-BE29-208B9E4F3283}" presName="Accent4" presStyleCnt="0"/>
      <dgm:spPr/>
    </dgm:pt>
    <dgm:pt modelId="{5F3230C2-3FDF-49FF-B5DF-C9A7F0922A1C}" type="pres">
      <dgm:prSet presAssocID="{E1708EE9-9FE2-449A-BE29-208B9E4F3283}" presName="Accent" presStyleLbl="bgShp" presStyleIdx="3" presStyleCnt="6"/>
      <dgm:spPr>
        <a:xfrm>
          <a:off x="5110212" y="3703117"/>
          <a:ext cx="838302" cy="722308"/>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gm:spPr>
    </dgm:pt>
    <dgm:pt modelId="{B481401E-ACDD-4281-9B9F-9FF779D3B332}" type="pres">
      <dgm:prSet presAssocID="{E1708EE9-9FE2-449A-BE29-208B9E4F3283}" presName="Child4" presStyleLbl="node1" presStyleIdx="3" presStyleCnt="6">
        <dgm:presLayoutVars>
          <dgm:chMax val="0"/>
          <dgm:chPref val="0"/>
          <dgm:bulletEnabled val="1"/>
        </dgm:presLayoutVars>
      </dgm:prSet>
      <dgm:spPr/>
    </dgm:pt>
    <dgm:pt modelId="{4738E860-032D-45B7-A1ED-C73067F1E3FB}" type="pres">
      <dgm:prSet presAssocID="{9BD0047C-856F-4DE8-8C3E-B50237945A50}" presName="Accent5" presStyleCnt="0"/>
      <dgm:spPr/>
    </dgm:pt>
    <dgm:pt modelId="{2F9187F5-C50F-4DD1-ACB9-E968E9E79978}" type="pres">
      <dgm:prSet presAssocID="{9BD0047C-856F-4DE8-8C3E-B50237945A50}" presName="Accent" presStyleLbl="bgShp" presStyleIdx="4" presStyleCnt="6"/>
      <dgm:spPr>
        <a:xfrm>
          <a:off x="3424304" y="3861342"/>
          <a:ext cx="838302" cy="722308"/>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gm:spPr>
    </dgm:pt>
    <dgm:pt modelId="{48E5EFDD-BBE6-427C-9E2E-BA0EB7687F6D}" type="pres">
      <dgm:prSet presAssocID="{9BD0047C-856F-4DE8-8C3E-B50237945A50}" presName="Child5" presStyleLbl="node1" presStyleIdx="4" presStyleCnt="6">
        <dgm:presLayoutVars>
          <dgm:chMax val="0"/>
          <dgm:chPref val="0"/>
          <dgm:bulletEnabled val="1"/>
        </dgm:presLayoutVars>
      </dgm:prSet>
      <dgm:spPr/>
    </dgm:pt>
    <dgm:pt modelId="{9C2666A0-1CB3-4C47-AC8E-CDB350839854}" type="pres">
      <dgm:prSet presAssocID="{F6FE7CFE-9708-4376-980F-A22AA15B5243}" presName="Accent6" presStyleCnt="0"/>
      <dgm:spPr/>
    </dgm:pt>
    <dgm:pt modelId="{AAD1F2D8-3BB5-4FCA-BB5B-39D80D4BF49D}" type="pres">
      <dgm:prSet presAssocID="{F6FE7CFE-9708-4376-980F-A22AA15B5243}" presName="Accent" presStyleLbl="bgShp" presStyleIdx="5" presStyleCnt="6" custLinFactNeighborX="2908"/>
      <dgm:spPr>
        <a:xfrm>
          <a:off x="2454297" y="2511552"/>
          <a:ext cx="838302" cy="722308"/>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gm:spPr>
    </dgm:pt>
    <dgm:pt modelId="{675805C7-EEF7-4FEB-B0A4-A2DFEBE0F5A1}" type="pres">
      <dgm:prSet presAssocID="{F6FE7CFE-9708-4376-980F-A22AA15B5243}" presName="Child6" presStyleLbl="node1" presStyleIdx="5" presStyleCnt="6">
        <dgm:presLayoutVars>
          <dgm:chMax val="0"/>
          <dgm:chPref val="0"/>
          <dgm:bulletEnabled val="1"/>
        </dgm:presLayoutVars>
      </dgm:prSet>
      <dgm:spPr/>
    </dgm:pt>
  </dgm:ptLst>
  <dgm:cxnLst>
    <dgm:cxn modelId="{87A12D0C-8F4C-4B12-8351-DCC6FE175474}" srcId="{9BD5F3DE-15E9-4C8A-9B26-60AE3CAB2B88}" destId="{2189B9E1-A031-4E58-B6AA-725A3F55FC6D}" srcOrd="1" destOrd="0" parTransId="{78822829-9616-4C12-BD13-6DC4D4DEDE17}" sibTransId="{02AB2D6A-8345-4703-ABD4-BE804A8CB125}"/>
    <dgm:cxn modelId="{4B48742C-F6EA-47B4-88F1-73441C8FCCC9}" srcId="{BC4BF68C-6149-47F8-946A-D48202082C6E}" destId="{9BD5F3DE-15E9-4C8A-9B26-60AE3CAB2B88}" srcOrd="0" destOrd="0" parTransId="{A473FA6F-7987-424D-B47C-67E6E6A5720D}" sibTransId="{A51A238A-FACC-4D65-B9E9-FD63EA04A03A}"/>
    <dgm:cxn modelId="{BB788D35-A590-4611-B7F0-BBE89C56BCC9}" type="presOf" srcId="{2189B9E1-A031-4E58-B6AA-725A3F55FC6D}" destId="{A3B452CC-579D-469A-9A52-0202651111E1}" srcOrd="0" destOrd="0" presId="urn:microsoft.com/office/officeart/2011/layout/HexagonRadial"/>
    <dgm:cxn modelId="{D6DBF761-1B2A-4EAC-BE05-90286E6E160B}" type="presOf" srcId="{E1708EE9-9FE2-449A-BE29-208B9E4F3283}" destId="{B481401E-ACDD-4281-9B9F-9FF779D3B332}" srcOrd="0" destOrd="0" presId="urn:microsoft.com/office/officeart/2011/layout/HexagonRadial"/>
    <dgm:cxn modelId="{295D6C64-D3E2-4DE2-88AF-31BAA7CBDFE5}" srcId="{9BD5F3DE-15E9-4C8A-9B26-60AE3CAB2B88}" destId="{DADF9120-AAAE-49EA-80AF-E785936CF600}" srcOrd="2" destOrd="0" parTransId="{B88E5649-D730-4510-B86B-64C6E90AD346}" sibTransId="{126AE58F-9FE8-4326-8065-9B9E6B687153}"/>
    <dgm:cxn modelId="{BC19A368-65F6-42F0-B1CF-B8384BF62D4C}" type="presOf" srcId="{9BD0047C-856F-4DE8-8C3E-B50237945A50}" destId="{48E5EFDD-BBE6-427C-9E2E-BA0EB7687F6D}" srcOrd="0" destOrd="0" presId="urn:microsoft.com/office/officeart/2011/layout/HexagonRadial"/>
    <dgm:cxn modelId="{86752951-71C5-4BC1-8FCE-264906F47EA6}" type="presOf" srcId="{1B600A42-5365-42A9-8DC5-E21B15306A4B}" destId="{2ABE8365-522B-4344-86EA-799CE034F0E5}" srcOrd="0" destOrd="0" presId="urn:microsoft.com/office/officeart/2011/layout/HexagonRadial"/>
    <dgm:cxn modelId="{FC05F151-DC27-4394-9B41-529D20171E2F}" type="presOf" srcId="{DADF9120-AAAE-49EA-80AF-E785936CF600}" destId="{22089554-FD3A-434C-9BA4-E481B9CB98B0}" srcOrd="0" destOrd="0" presId="urn:microsoft.com/office/officeart/2011/layout/HexagonRadial"/>
    <dgm:cxn modelId="{EBF5F055-0C5D-4BDC-B07F-6532FD7ED462}" type="presOf" srcId="{F6FE7CFE-9708-4376-980F-A22AA15B5243}" destId="{675805C7-EEF7-4FEB-B0A4-A2DFEBE0F5A1}" srcOrd="0" destOrd="0" presId="urn:microsoft.com/office/officeart/2011/layout/HexagonRadial"/>
    <dgm:cxn modelId="{2DA58D57-3EF6-4ECA-BBC5-D779A4D7ED09}" type="presOf" srcId="{BC4BF68C-6149-47F8-946A-D48202082C6E}" destId="{31E9E3DE-5BE1-4B4F-99A0-736C1CB03134}" srcOrd="0" destOrd="0" presId="urn:microsoft.com/office/officeart/2011/layout/HexagonRadial"/>
    <dgm:cxn modelId="{92AD478F-121D-4B3A-A902-C2DFCF750951}" srcId="{9BD5F3DE-15E9-4C8A-9B26-60AE3CAB2B88}" destId="{9BD0047C-856F-4DE8-8C3E-B50237945A50}" srcOrd="4" destOrd="0" parTransId="{70F30F1E-EC9F-4DF6-8692-7480CA3EC015}" sibTransId="{C5B4BF74-2760-4494-9C0C-4A4A07ADB34C}"/>
    <dgm:cxn modelId="{05661BAD-3143-4AD9-966C-7229822DCCD6}" srcId="{9BD5F3DE-15E9-4C8A-9B26-60AE3CAB2B88}" destId="{F6FE7CFE-9708-4376-980F-A22AA15B5243}" srcOrd="5" destOrd="0" parTransId="{7B2A8D13-BF0C-419D-ADD0-0A761AD4F56C}" sibTransId="{31BD8F75-EB1A-415B-925B-FC6275D555F1}"/>
    <dgm:cxn modelId="{3D1B2DB1-B362-4AA7-A2E7-F8EB1CA334AE}" type="presOf" srcId="{9BD5F3DE-15E9-4C8A-9B26-60AE3CAB2B88}" destId="{A464D5C6-4314-472F-85C7-2FFD33938EEC}" srcOrd="0" destOrd="0" presId="urn:microsoft.com/office/officeart/2011/layout/HexagonRadial"/>
    <dgm:cxn modelId="{B6767FBB-FF9F-4681-A966-FEE8013C4A58}" srcId="{9BD5F3DE-15E9-4C8A-9B26-60AE3CAB2B88}" destId="{E1708EE9-9FE2-449A-BE29-208B9E4F3283}" srcOrd="3" destOrd="0" parTransId="{F0DC892B-9C0A-4803-9339-5CDA1F77D330}" sibTransId="{7C51DC64-15B6-43C3-903F-B2FA237A11C4}"/>
    <dgm:cxn modelId="{A0A575DE-C630-48AA-9B6A-22509C8C2D9F}" srcId="{9BD5F3DE-15E9-4C8A-9B26-60AE3CAB2B88}" destId="{1B600A42-5365-42A9-8DC5-E21B15306A4B}" srcOrd="0" destOrd="0" parTransId="{C2CF5C46-0D3A-4233-BD7F-E91A0F9ED3B3}" sibTransId="{5AE74FB5-6B60-4A62-B7EB-2F24E2F92587}"/>
    <dgm:cxn modelId="{DC36DE2C-4B00-4F90-954F-5AB20E45FB29}" type="presParOf" srcId="{31E9E3DE-5BE1-4B4F-99A0-736C1CB03134}" destId="{A464D5C6-4314-472F-85C7-2FFD33938EEC}" srcOrd="0" destOrd="0" presId="urn:microsoft.com/office/officeart/2011/layout/HexagonRadial"/>
    <dgm:cxn modelId="{4B6CED6C-092D-4D42-A4AA-1691ED85F54C}" type="presParOf" srcId="{31E9E3DE-5BE1-4B4F-99A0-736C1CB03134}" destId="{ECA548B8-2787-4F84-9BC6-9EB5A90D08A8}" srcOrd="1" destOrd="0" presId="urn:microsoft.com/office/officeart/2011/layout/HexagonRadial"/>
    <dgm:cxn modelId="{DAAC0565-0844-41E6-B6C1-93C6CF77DDEE}" type="presParOf" srcId="{ECA548B8-2787-4F84-9BC6-9EB5A90D08A8}" destId="{E387CE98-6456-4EF4-9672-800B7F8C1E8D}" srcOrd="0" destOrd="0" presId="urn:microsoft.com/office/officeart/2011/layout/HexagonRadial"/>
    <dgm:cxn modelId="{C14FD48B-CEB6-4044-98CB-C6DDC4B5DE1D}" type="presParOf" srcId="{31E9E3DE-5BE1-4B4F-99A0-736C1CB03134}" destId="{2ABE8365-522B-4344-86EA-799CE034F0E5}" srcOrd="2" destOrd="0" presId="urn:microsoft.com/office/officeart/2011/layout/HexagonRadial"/>
    <dgm:cxn modelId="{9690AA91-F947-400D-8E33-E67C5FD080C8}" type="presParOf" srcId="{31E9E3DE-5BE1-4B4F-99A0-736C1CB03134}" destId="{E5915FFB-6F9D-41A3-AC71-C3E11880BDB8}" srcOrd="3" destOrd="0" presId="urn:microsoft.com/office/officeart/2011/layout/HexagonRadial"/>
    <dgm:cxn modelId="{CBD389AA-2151-4EAD-8513-716C684211DF}" type="presParOf" srcId="{E5915FFB-6F9D-41A3-AC71-C3E11880BDB8}" destId="{B5CBF326-D8E1-479F-A169-57056D4DD78B}" srcOrd="0" destOrd="0" presId="urn:microsoft.com/office/officeart/2011/layout/HexagonRadial"/>
    <dgm:cxn modelId="{D4D4CCD4-E074-455D-BF7C-24E0233A13F1}" type="presParOf" srcId="{31E9E3DE-5BE1-4B4F-99A0-736C1CB03134}" destId="{A3B452CC-579D-469A-9A52-0202651111E1}" srcOrd="4" destOrd="0" presId="urn:microsoft.com/office/officeart/2011/layout/HexagonRadial"/>
    <dgm:cxn modelId="{7887E24F-1A7F-46BC-95E4-F246A073F605}" type="presParOf" srcId="{31E9E3DE-5BE1-4B4F-99A0-736C1CB03134}" destId="{C6754406-9397-4EF2-8FE1-E827454E4156}" srcOrd="5" destOrd="0" presId="urn:microsoft.com/office/officeart/2011/layout/HexagonRadial"/>
    <dgm:cxn modelId="{982D9220-5078-4FB0-B21C-9CF330AB1446}" type="presParOf" srcId="{C6754406-9397-4EF2-8FE1-E827454E4156}" destId="{F0F046DC-6DFF-4877-9528-C1056AC2DC26}" srcOrd="0" destOrd="0" presId="urn:microsoft.com/office/officeart/2011/layout/HexagonRadial"/>
    <dgm:cxn modelId="{70B60E20-8F8F-4AD7-BBBD-E48DF27AF069}" type="presParOf" srcId="{31E9E3DE-5BE1-4B4F-99A0-736C1CB03134}" destId="{22089554-FD3A-434C-9BA4-E481B9CB98B0}" srcOrd="6" destOrd="0" presId="urn:microsoft.com/office/officeart/2011/layout/HexagonRadial"/>
    <dgm:cxn modelId="{A4356193-82F8-43B3-BE9B-A4F2B3F868B5}" type="presParOf" srcId="{31E9E3DE-5BE1-4B4F-99A0-736C1CB03134}" destId="{CA51172B-8348-4077-ABE1-5EFC4BFF5D76}" srcOrd="7" destOrd="0" presId="urn:microsoft.com/office/officeart/2011/layout/HexagonRadial"/>
    <dgm:cxn modelId="{26D2892B-567C-4CF2-B298-6598B1344D9B}" type="presParOf" srcId="{CA51172B-8348-4077-ABE1-5EFC4BFF5D76}" destId="{5F3230C2-3FDF-49FF-B5DF-C9A7F0922A1C}" srcOrd="0" destOrd="0" presId="urn:microsoft.com/office/officeart/2011/layout/HexagonRadial"/>
    <dgm:cxn modelId="{6E8568D7-DE2C-4682-BB98-5C58E6534C92}" type="presParOf" srcId="{31E9E3DE-5BE1-4B4F-99A0-736C1CB03134}" destId="{B481401E-ACDD-4281-9B9F-9FF779D3B332}" srcOrd="8" destOrd="0" presId="urn:microsoft.com/office/officeart/2011/layout/HexagonRadial"/>
    <dgm:cxn modelId="{E9E7CEEA-21AC-4BA4-8E03-A40079E22F13}" type="presParOf" srcId="{31E9E3DE-5BE1-4B4F-99A0-736C1CB03134}" destId="{4738E860-032D-45B7-A1ED-C73067F1E3FB}" srcOrd="9" destOrd="0" presId="urn:microsoft.com/office/officeart/2011/layout/HexagonRadial"/>
    <dgm:cxn modelId="{CACEB196-0E21-4ADA-8ABD-6FC7A372EE65}" type="presParOf" srcId="{4738E860-032D-45B7-A1ED-C73067F1E3FB}" destId="{2F9187F5-C50F-4DD1-ACB9-E968E9E79978}" srcOrd="0" destOrd="0" presId="urn:microsoft.com/office/officeart/2011/layout/HexagonRadial"/>
    <dgm:cxn modelId="{2461686F-005F-416C-933E-231976E6E489}" type="presParOf" srcId="{31E9E3DE-5BE1-4B4F-99A0-736C1CB03134}" destId="{48E5EFDD-BBE6-427C-9E2E-BA0EB7687F6D}" srcOrd="10" destOrd="0" presId="urn:microsoft.com/office/officeart/2011/layout/HexagonRadial"/>
    <dgm:cxn modelId="{BAC5C007-683F-4EE4-9E18-BEF8FD1BDF87}" type="presParOf" srcId="{31E9E3DE-5BE1-4B4F-99A0-736C1CB03134}" destId="{9C2666A0-1CB3-4C47-AC8E-CDB350839854}" srcOrd="11" destOrd="0" presId="urn:microsoft.com/office/officeart/2011/layout/HexagonRadial"/>
    <dgm:cxn modelId="{3F8B5903-0377-4679-8BE3-FD12F77E5B0F}" type="presParOf" srcId="{9C2666A0-1CB3-4C47-AC8E-CDB350839854}" destId="{AAD1F2D8-3BB5-4FCA-BB5B-39D80D4BF49D}" srcOrd="0" destOrd="0" presId="urn:microsoft.com/office/officeart/2011/layout/HexagonRadial"/>
    <dgm:cxn modelId="{9A337F2D-54E1-4E37-B7A3-C3731962BCC4}" type="presParOf" srcId="{31E9E3DE-5BE1-4B4F-99A0-736C1CB03134}" destId="{675805C7-EEF7-4FEB-B0A4-A2DFEBE0F5A1}"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CB7426-1595-4CF6-AC84-90B5A749FE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0444D47-0235-4AA9-931D-EC88C282E8D9}">
      <dgm:prSet/>
      <dgm:spPr/>
      <dgm:t>
        <a:bodyPr/>
        <a:lstStyle/>
        <a:p>
          <a:pPr>
            <a:lnSpc>
              <a:spcPct val="100000"/>
            </a:lnSpc>
          </a:pPr>
          <a:r>
            <a:rPr lang="en-US"/>
            <a:t>Henry Ford Health’s Community Health Worker (CHW) Hub serves as the anchoring unit for the integration and deployment of CHWs throughout the System</a:t>
          </a:r>
        </a:p>
      </dgm:t>
    </dgm:pt>
    <dgm:pt modelId="{76765552-2AA2-415D-A8E9-9B421AFB2DA2}" type="parTrans" cxnId="{5345F591-B1BF-41A9-B8E4-CC66844F8A1E}">
      <dgm:prSet/>
      <dgm:spPr/>
      <dgm:t>
        <a:bodyPr/>
        <a:lstStyle/>
        <a:p>
          <a:endParaRPr lang="en-US"/>
        </a:p>
      </dgm:t>
    </dgm:pt>
    <dgm:pt modelId="{D4F67395-A5B5-4F87-BA15-5E94E128E0E7}" type="sibTrans" cxnId="{5345F591-B1BF-41A9-B8E4-CC66844F8A1E}">
      <dgm:prSet/>
      <dgm:spPr/>
      <dgm:t>
        <a:bodyPr/>
        <a:lstStyle/>
        <a:p>
          <a:endParaRPr lang="en-US"/>
        </a:p>
      </dgm:t>
    </dgm:pt>
    <dgm:pt modelId="{E480CAB2-8D16-49D9-8AA0-812272FD6E05}">
      <dgm:prSet/>
      <dgm:spPr/>
      <dgm:t>
        <a:bodyPr/>
        <a:lstStyle/>
        <a:p>
          <a:pPr>
            <a:lnSpc>
              <a:spcPct val="100000"/>
            </a:lnSpc>
          </a:pPr>
          <a:r>
            <a:rPr lang="en-US" dirty="0"/>
            <a:t>The </a:t>
          </a:r>
          <a:r>
            <a:rPr lang="en-US" b="0" dirty="0"/>
            <a:t>CHW Hub </a:t>
          </a:r>
          <a:r>
            <a:rPr lang="en-US" dirty="0"/>
            <a:t>utilizes trained CHWs as change agents to help patients navigate their conditions and complex health systems, work collaboratively to develop discharge plans, and conduct home visits. </a:t>
          </a:r>
        </a:p>
      </dgm:t>
    </dgm:pt>
    <dgm:pt modelId="{4549125D-B210-4242-ADA6-AA38BB0EE8DD}" type="parTrans" cxnId="{BF6B42C3-7111-4DB3-9903-AE91C8FB702D}">
      <dgm:prSet/>
      <dgm:spPr/>
      <dgm:t>
        <a:bodyPr/>
        <a:lstStyle/>
        <a:p>
          <a:endParaRPr lang="en-US"/>
        </a:p>
      </dgm:t>
    </dgm:pt>
    <dgm:pt modelId="{EB7F8A06-D39F-4609-AB42-3A8C069A9DA0}" type="sibTrans" cxnId="{BF6B42C3-7111-4DB3-9903-AE91C8FB702D}">
      <dgm:prSet/>
      <dgm:spPr/>
      <dgm:t>
        <a:bodyPr/>
        <a:lstStyle/>
        <a:p>
          <a:endParaRPr lang="en-US"/>
        </a:p>
      </dgm:t>
    </dgm:pt>
    <dgm:pt modelId="{60ED5E3F-30E3-4EDC-8C36-60E7E257BDF6}">
      <dgm:prSet/>
      <dgm:spPr/>
      <dgm:t>
        <a:bodyPr/>
        <a:lstStyle/>
        <a:p>
          <a:pPr>
            <a:lnSpc>
              <a:spcPct val="100000"/>
            </a:lnSpc>
          </a:pPr>
          <a:r>
            <a:rPr lang="en-US"/>
            <a:t>The CHW Hub recruits, hires, trains and deploys CHWs throughout the health system and works with departments to properly utilize CHWs, allowing other team members, such as social workers to work at the top of their license. </a:t>
          </a:r>
        </a:p>
      </dgm:t>
    </dgm:pt>
    <dgm:pt modelId="{23DF72DD-44C1-46E6-B2DC-6297569BA315}" type="parTrans" cxnId="{AE282928-103B-47DB-A9A2-144F31A1FA7D}">
      <dgm:prSet/>
      <dgm:spPr/>
      <dgm:t>
        <a:bodyPr/>
        <a:lstStyle/>
        <a:p>
          <a:endParaRPr lang="en-US"/>
        </a:p>
      </dgm:t>
    </dgm:pt>
    <dgm:pt modelId="{519648C5-A234-4CFE-9930-9F6712F74746}" type="sibTrans" cxnId="{AE282928-103B-47DB-A9A2-144F31A1FA7D}">
      <dgm:prSet/>
      <dgm:spPr/>
      <dgm:t>
        <a:bodyPr/>
        <a:lstStyle/>
        <a:p>
          <a:endParaRPr lang="en-US"/>
        </a:p>
      </dgm:t>
    </dgm:pt>
    <dgm:pt modelId="{575CD047-AC6C-4D4E-A831-713FF224395A}" type="pres">
      <dgm:prSet presAssocID="{57CB7426-1595-4CF6-AC84-90B5A749FE4D}" presName="root" presStyleCnt="0">
        <dgm:presLayoutVars>
          <dgm:dir/>
          <dgm:resizeHandles val="exact"/>
        </dgm:presLayoutVars>
      </dgm:prSet>
      <dgm:spPr/>
    </dgm:pt>
    <dgm:pt modelId="{3AE7ECA3-5E8B-4FAD-AFDE-90104CACF535}" type="pres">
      <dgm:prSet presAssocID="{10444D47-0235-4AA9-931D-EC88C282E8D9}" presName="compNode" presStyleCnt="0"/>
      <dgm:spPr/>
    </dgm:pt>
    <dgm:pt modelId="{AD5CAAC7-397B-486D-AC6B-14B9AC310185}" type="pres">
      <dgm:prSet presAssocID="{10444D47-0235-4AA9-931D-EC88C282E8D9}" presName="bgRect" presStyleLbl="bgShp" presStyleIdx="0" presStyleCnt="3"/>
      <dgm:spPr/>
    </dgm:pt>
    <dgm:pt modelId="{AA327443-588E-4F77-83DA-25E087E1DF00}" type="pres">
      <dgm:prSet presAssocID="{10444D47-0235-4AA9-931D-EC88C282E8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chor"/>
        </a:ext>
      </dgm:extLst>
    </dgm:pt>
    <dgm:pt modelId="{24782848-BADF-4A45-A9FC-BEC3C2B80B90}" type="pres">
      <dgm:prSet presAssocID="{10444D47-0235-4AA9-931D-EC88C282E8D9}" presName="spaceRect" presStyleCnt="0"/>
      <dgm:spPr/>
    </dgm:pt>
    <dgm:pt modelId="{BC3F3E73-8FA8-45A7-B3B8-54FCA44DFC6D}" type="pres">
      <dgm:prSet presAssocID="{10444D47-0235-4AA9-931D-EC88C282E8D9}" presName="parTx" presStyleLbl="revTx" presStyleIdx="0" presStyleCnt="3">
        <dgm:presLayoutVars>
          <dgm:chMax val="0"/>
          <dgm:chPref val="0"/>
        </dgm:presLayoutVars>
      </dgm:prSet>
      <dgm:spPr/>
    </dgm:pt>
    <dgm:pt modelId="{90F64D26-6213-4FBD-B045-EB146EA5EF17}" type="pres">
      <dgm:prSet presAssocID="{D4F67395-A5B5-4F87-BA15-5E94E128E0E7}" presName="sibTrans" presStyleCnt="0"/>
      <dgm:spPr/>
    </dgm:pt>
    <dgm:pt modelId="{A5CD9DD7-CCED-410A-9605-1F846E321F83}" type="pres">
      <dgm:prSet presAssocID="{E480CAB2-8D16-49D9-8AA0-812272FD6E05}" presName="compNode" presStyleCnt="0"/>
      <dgm:spPr/>
    </dgm:pt>
    <dgm:pt modelId="{01E07D0A-4921-4F2E-B7F5-7A70D0A6E78D}" type="pres">
      <dgm:prSet presAssocID="{E480CAB2-8D16-49D9-8AA0-812272FD6E05}" presName="bgRect" presStyleLbl="bgShp" presStyleIdx="1" presStyleCnt="3"/>
      <dgm:spPr/>
    </dgm:pt>
    <dgm:pt modelId="{7091E3DA-8376-4E20-B655-D02052473960}" type="pres">
      <dgm:prSet presAssocID="{E480CAB2-8D16-49D9-8AA0-812272FD6E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A665F4C2-4185-4C20-A1BE-D1101F206A45}" type="pres">
      <dgm:prSet presAssocID="{E480CAB2-8D16-49D9-8AA0-812272FD6E05}" presName="spaceRect" presStyleCnt="0"/>
      <dgm:spPr/>
    </dgm:pt>
    <dgm:pt modelId="{27A7C857-B6D3-4D33-8A9C-BAAC3ABAF83D}" type="pres">
      <dgm:prSet presAssocID="{E480CAB2-8D16-49D9-8AA0-812272FD6E05}" presName="parTx" presStyleLbl="revTx" presStyleIdx="1" presStyleCnt="3">
        <dgm:presLayoutVars>
          <dgm:chMax val="0"/>
          <dgm:chPref val="0"/>
        </dgm:presLayoutVars>
      </dgm:prSet>
      <dgm:spPr/>
    </dgm:pt>
    <dgm:pt modelId="{95BC7186-BCC0-4578-8103-1543A4D0A749}" type="pres">
      <dgm:prSet presAssocID="{EB7F8A06-D39F-4609-AB42-3A8C069A9DA0}" presName="sibTrans" presStyleCnt="0"/>
      <dgm:spPr/>
    </dgm:pt>
    <dgm:pt modelId="{14159C13-0137-4914-82C4-FD97E78CE269}" type="pres">
      <dgm:prSet presAssocID="{60ED5E3F-30E3-4EDC-8C36-60E7E257BDF6}" presName="compNode" presStyleCnt="0"/>
      <dgm:spPr/>
    </dgm:pt>
    <dgm:pt modelId="{D9B9993B-AC9B-4F9F-AD1E-5AE0E9BEEEB1}" type="pres">
      <dgm:prSet presAssocID="{60ED5E3F-30E3-4EDC-8C36-60E7E257BDF6}" presName="bgRect" presStyleLbl="bgShp" presStyleIdx="2" presStyleCnt="3"/>
      <dgm:spPr/>
    </dgm:pt>
    <dgm:pt modelId="{B167D886-3A18-4CBD-9422-AE0D142C658F}" type="pres">
      <dgm:prSet presAssocID="{60ED5E3F-30E3-4EDC-8C36-60E7E257BD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97D5E0A1-9044-472F-993F-E79AD29DAC52}" type="pres">
      <dgm:prSet presAssocID="{60ED5E3F-30E3-4EDC-8C36-60E7E257BDF6}" presName="spaceRect" presStyleCnt="0"/>
      <dgm:spPr/>
    </dgm:pt>
    <dgm:pt modelId="{16F35EBC-27A2-47F0-AF1E-92DDC4779670}" type="pres">
      <dgm:prSet presAssocID="{60ED5E3F-30E3-4EDC-8C36-60E7E257BDF6}" presName="parTx" presStyleLbl="revTx" presStyleIdx="2" presStyleCnt="3">
        <dgm:presLayoutVars>
          <dgm:chMax val="0"/>
          <dgm:chPref val="0"/>
        </dgm:presLayoutVars>
      </dgm:prSet>
      <dgm:spPr/>
    </dgm:pt>
  </dgm:ptLst>
  <dgm:cxnLst>
    <dgm:cxn modelId="{E0605225-83F8-4FB4-BC6C-8D9FDCBF809A}" type="presOf" srcId="{E480CAB2-8D16-49D9-8AA0-812272FD6E05}" destId="{27A7C857-B6D3-4D33-8A9C-BAAC3ABAF83D}" srcOrd="0" destOrd="0" presId="urn:microsoft.com/office/officeart/2018/2/layout/IconVerticalSolidList"/>
    <dgm:cxn modelId="{AE282928-103B-47DB-A9A2-144F31A1FA7D}" srcId="{57CB7426-1595-4CF6-AC84-90B5A749FE4D}" destId="{60ED5E3F-30E3-4EDC-8C36-60E7E257BDF6}" srcOrd="2" destOrd="0" parTransId="{23DF72DD-44C1-46E6-B2DC-6297569BA315}" sibTransId="{519648C5-A234-4CFE-9930-9F6712F74746}"/>
    <dgm:cxn modelId="{E167CD61-7DE2-4496-A4F3-7604B64C8BF7}" type="presOf" srcId="{10444D47-0235-4AA9-931D-EC88C282E8D9}" destId="{BC3F3E73-8FA8-45A7-B3B8-54FCA44DFC6D}" srcOrd="0" destOrd="0" presId="urn:microsoft.com/office/officeart/2018/2/layout/IconVerticalSolidList"/>
    <dgm:cxn modelId="{03444673-5DA1-4BA1-957E-700F5EBDE846}" type="presOf" srcId="{57CB7426-1595-4CF6-AC84-90B5A749FE4D}" destId="{575CD047-AC6C-4D4E-A831-713FF224395A}" srcOrd="0" destOrd="0" presId="urn:microsoft.com/office/officeart/2018/2/layout/IconVerticalSolidList"/>
    <dgm:cxn modelId="{5345F591-B1BF-41A9-B8E4-CC66844F8A1E}" srcId="{57CB7426-1595-4CF6-AC84-90B5A749FE4D}" destId="{10444D47-0235-4AA9-931D-EC88C282E8D9}" srcOrd="0" destOrd="0" parTransId="{76765552-2AA2-415D-A8E9-9B421AFB2DA2}" sibTransId="{D4F67395-A5B5-4F87-BA15-5E94E128E0E7}"/>
    <dgm:cxn modelId="{B469EE9B-C0AB-4E65-B618-B8C747DFD214}" type="presOf" srcId="{60ED5E3F-30E3-4EDC-8C36-60E7E257BDF6}" destId="{16F35EBC-27A2-47F0-AF1E-92DDC4779670}" srcOrd="0" destOrd="0" presId="urn:microsoft.com/office/officeart/2018/2/layout/IconVerticalSolidList"/>
    <dgm:cxn modelId="{BF6B42C3-7111-4DB3-9903-AE91C8FB702D}" srcId="{57CB7426-1595-4CF6-AC84-90B5A749FE4D}" destId="{E480CAB2-8D16-49D9-8AA0-812272FD6E05}" srcOrd="1" destOrd="0" parTransId="{4549125D-B210-4242-ADA6-AA38BB0EE8DD}" sibTransId="{EB7F8A06-D39F-4609-AB42-3A8C069A9DA0}"/>
    <dgm:cxn modelId="{6C3A757B-8221-4C1D-AFC8-F1196F2C27C6}" type="presParOf" srcId="{575CD047-AC6C-4D4E-A831-713FF224395A}" destId="{3AE7ECA3-5E8B-4FAD-AFDE-90104CACF535}" srcOrd="0" destOrd="0" presId="urn:microsoft.com/office/officeart/2018/2/layout/IconVerticalSolidList"/>
    <dgm:cxn modelId="{58565D5C-A7DE-4E45-98DE-9E179754FCE1}" type="presParOf" srcId="{3AE7ECA3-5E8B-4FAD-AFDE-90104CACF535}" destId="{AD5CAAC7-397B-486D-AC6B-14B9AC310185}" srcOrd="0" destOrd="0" presId="urn:microsoft.com/office/officeart/2018/2/layout/IconVerticalSolidList"/>
    <dgm:cxn modelId="{1CF15FB6-3924-4A53-8D7A-F0F3AB57CFCA}" type="presParOf" srcId="{3AE7ECA3-5E8B-4FAD-AFDE-90104CACF535}" destId="{AA327443-588E-4F77-83DA-25E087E1DF00}" srcOrd="1" destOrd="0" presId="urn:microsoft.com/office/officeart/2018/2/layout/IconVerticalSolidList"/>
    <dgm:cxn modelId="{D4409057-C6AD-48EC-A61A-EF0A31E110E4}" type="presParOf" srcId="{3AE7ECA3-5E8B-4FAD-AFDE-90104CACF535}" destId="{24782848-BADF-4A45-A9FC-BEC3C2B80B90}" srcOrd="2" destOrd="0" presId="urn:microsoft.com/office/officeart/2018/2/layout/IconVerticalSolidList"/>
    <dgm:cxn modelId="{C3E52165-2136-4905-8192-D96DD55D92A8}" type="presParOf" srcId="{3AE7ECA3-5E8B-4FAD-AFDE-90104CACF535}" destId="{BC3F3E73-8FA8-45A7-B3B8-54FCA44DFC6D}" srcOrd="3" destOrd="0" presId="urn:microsoft.com/office/officeart/2018/2/layout/IconVerticalSolidList"/>
    <dgm:cxn modelId="{A4CE7978-6AF2-4899-92BE-2497A5E45FE1}" type="presParOf" srcId="{575CD047-AC6C-4D4E-A831-713FF224395A}" destId="{90F64D26-6213-4FBD-B045-EB146EA5EF17}" srcOrd="1" destOrd="0" presId="urn:microsoft.com/office/officeart/2018/2/layout/IconVerticalSolidList"/>
    <dgm:cxn modelId="{25F9ABC7-2965-4123-AF7C-1849ABC822D8}" type="presParOf" srcId="{575CD047-AC6C-4D4E-A831-713FF224395A}" destId="{A5CD9DD7-CCED-410A-9605-1F846E321F83}" srcOrd="2" destOrd="0" presId="urn:microsoft.com/office/officeart/2018/2/layout/IconVerticalSolidList"/>
    <dgm:cxn modelId="{2C620AB3-DF89-4A4D-B5BA-AF0DDCFDC9E6}" type="presParOf" srcId="{A5CD9DD7-CCED-410A-9605-1F846E321F83}" destId="{01E07D0A-4921-4F2E-B7F5-7A70D0A6E78D}" srcOrd="0" destOrd="0" presId="urn:microsoft.com/office/officeart/2018/2/layout/IconVerticalSolidList"/>
    <dgm:cxn modelId="{C67ED052-AF5E-4637-B710-4FA0526D4471}" type="presParOf" srcId="{A5CD9DD7-CCED-410A-9605-1F846E321F83}" destId="{7091E3DA-8376-4E20-B655-D02052473960}" srcOrd="1" destOrd="0" presId="urn:microsoft.com/office/officeart/2018/2/layout/IconVerticalSolidList"/>
    <dgm:cxn modelId="{9A46F8E5-C210-48FB-AD97-750BBC5D2E4F}" type="presParOf" srcId="{A5CD9DD7-CCED-410A-9605-1F846E321F83}" destId="{A665F4C2-4185-4C20-A1BE-D1101F206A45}" srcOrd="2" destOrd="0" presId="urn:microsoft.com/office/officeart/2018/2/layout/IconVerticalSolidList"/>
    <dgm:cxn modelId="{73E7DBB7-7997-4809-AA2D-F2D5C863E849}" type="presParOf" srcId="{A5CD9DD7-CCED-410A-9605-1F846E321F83}" destId="{27A7C857-B6D3-4D33-8A9C-BAAC3ABAF83D}" srcOrd="3" destOrd="0" presId="urn:microsoft.com/office/officeart/2018/2/layout/IconVerticalSolidList"/>
    <dgm:cxn modelId="{98A90140-C9E3-418E-97E9-7DEDF1BF69AA}" type="presParOf" srcId="{575CD047-AC6C-4D4E-A831-713FF224395A}" destId="{95BC7186-BCC0-4578-8103-1543A4D0A749}" srcOrd="3" destOrd="0" presId="urn:microsoft.com/office/officeart/2018/2/layout/IconVerticalSolidList"/>
    <dgm:cxn modelId="{1F6C859F-D8D9-463F-A506-B94EEBB21D88}" type="presParOf" srcId="{575CD047-AC6C-4D4E-A831-713FF224395A}" destId="{14159C13-0137-4914-82C4-FD97E78CE269}" srcOrd="4" destOrd="0" presId="urn:microsoft.com/office/officeart/2018/2/layout/IconVerticalSolidList"/>
    <dgm:cxn modelId="{534DE515-2820-43BA-A16A-3EDF95F7E7D6}" type="presParOf" srcId="{14159C13-0137-4914-82C4-FD97E78CE269}" destId="{D9B9993B-AC9B-4F9F-AD1E-5AE0E9BEEEB1}" srcOrd="0" destOrd="0" presId="urn:microsoft.com/office/officeart/2018/2/layout/IconVerticalSolidList"/>
    <dgm:cxn modelId="{5E53C07E-CDBF-446D-8A26-88D3D418CC47}" type="presParOf" srcId="{14159C13-0137-4914-82C4-FD97E78CE269}" destId="{B167D886-3A18-4CBD-9422-AE0D142C658F}" srcOrd="1" destOrd="0" presId="urn:microsoft.com/office/officeart/2018/2/layout/IconVerticalSolidList"/>
    <dgm:cxn modelId="{C2F264C6-80B5-47B8-B4EF-648203137B42}" type="presParOf" srcId="{14159C13-0137-4914-82C4-FD97E78CE269}" destId="{97D5E0A1-9044-472F-993F-E79AD29DAC52}" srcOrd="2" destOrd="0" presId="urn:microsoft.com/office/officeart/2018/2/layout/IconVerticalSolidList"/>
    <dgm:cxn modelId="{2A4E930B-CF0C-4CD4-94BB-2C2CE47DD9BC}" type="presParOf" srcId="{14159C13-0137-4914-82C4-FD97E78CE269}" destId="{16F35EBC-27A2-47F0-AF1E-92DDC47796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096553-EA47-428A-AD87-07DE998B0D1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FA2AD750-2715-40CA-8610-A70C03E89C0E}">
      <dgm:prSet/>
      <dgm:spPr>
        <a:solidFill>
          <a:srgbClr val="D12780"/>
        </a:solidFill>
      </dgm:spPr>
      <dgm:t>
        <a:bodyPr/>
        <a:lstStyle/>
        <a:p>
          <a:r>
            <a:rPr lang="en-US" dirty="0">
              <a:solidFill>
                <a:schemeClr val="bg1"/>
              </a:solidFill>
            </a:rPr>
            <a:t>Community Health Workers (CHWs) as co-facilitators with Certified Nurse Midwives</a:t>
          </a:r>
        </a:p>
      </dgm:t>
    </dgm:pt>
    <dgm:pt modelId="{01B18D87-D50A-40EA-8872-5294D1784161}" type="parTrans" cxnId="{477D7605-C48B-4FA9-ACC6-055AA97309C3}">
      <dgm:prSet/>
      <dgm:spPr/>
      <dgm:t>
        <a:bodyPr/>
        <a:lstStyle/>
        <a:p>
          <a:endParaRPr lang="en-US"/>
        </a:p>
      </dgm:t>
    </dgm:pt>
    <dgm:pt modelId="{B12A3F9B-9C5D-47AF-91B3-5955B990A4F2}" type="sibTrans" cxnId="{477D7605-C48B-4FA9-ACC6-055AA97309C3}">
      <dgm:prSet/>
      <dgm:spPr/>
      <dgm:t>
        <a:bodyPr/>
        <a:lstStyle/>
        <a:p>
          <a:endParaRPr lang="en-US"/>
        </a:p>
      </dgm:t>
    </dgm:pt>
    <dgm:pt modelId="{04AB9849-3C89-4C80-BF74-74F03BFBE347}">
      <dgm:prSet/>
      <dgm:spPr>
        <a:solidFill>
          <a:srgbClr val="D12780"/>
        </a:solidFill>
      </dgm:spPr>
      <dgm:t>
        <a:bodyPr/>
        <a:lstStyle/>
        <a:p>
          <a:r>
            <a:rPr lang="en-US" dirty="0">
              <a:solidFill>
                <a:schemeClr val="tx1"/>
              </a:solidFill>
            </a:rPr>
            <a:t>Focus on social determinants of health (SDOH) during groups</a:t>
          </a:r>
        </a:p>
      </dgm:t>
    </dgm:pt>
    <dgm:pt modelId="{4A25D003-5C13-409C-871E-B027E0EAA59B}" type="parTrans" cxnId="{10C278BC-7E88-4289-8B21-E62FE0EF4842}">
      <dgm:prSet/>
      <dgm:spPr/>
      <dgm:t>
        <a:bodyPr/>
        <a:lstStyle/>
        <a:p>
          <a:endParaRPr lang="en-US"/>
        </a:p>
      </dgm:t>
    </dgm:pt>
    <dgm:pt modelId="{22BB7FF6-47D8-469B-8BD0-2B7E8ADA12AF}" type="sibTrans" cxnId="{10C278BC-7E88-4289-8B21-E62FE0EF4842}">
      <dgm:prSet/>
      <dgm:spPr/>
      <dgm:t>
        <a:bodyPr/>
        <a:lstStyle/>
        <a:p>
          <a:endParaRPr lang="en-US"/>
        </a:p>
      </dgm:t>
    </dgm:pt>
    <dgm:pt modelId="{CCB61077-65EC-4CBA-B0BA-3D7EE5D7EA9B}">
      <dgm:prSet/>
      <dgm:spPr>
        <a:solidFill>
          <a:srgbClr val="D12780"/>
        </a:solidFill>
      </dgm:spPr>
      <dgm:t>
        <a:bodyPr/>
        <a:lstStyle/>
        <a:p>
          <a:r>
            <a:rPr lang="en-US" dirty="0">
              <a:solidFill>
                <a:schemeClr val="tx1"/>
              </a:solidFill>
            </a:rPr>
            <a:t>Guest speakers at group sessions from local community &amp; social service organizations</a:t>
          </a:r>
        </a:p>
      </dgm:t>
    </dgm:pt>
    <dgm:pt modelId="{ECD6D743-79F6-48BA-8637-D45D20874952}" type="parTrans" cxnId="{4C5F4FA5-96DE-4DAA-91AA-C59C21636F6A}">
      <dgm:prSet/>
      <dgm:spPr/>
      <dgm:t>
        <a:bodyPr/>
        <a:lstStyle/>
        <a:p>
          <a:endParaRPr lang="en-US"/>
        </a:p>
      </dgm:t>
    </dgm:pt>
    <dgm:pt modelId="{7EFDB043-4F54-46FD-86D7-C084B1F70510}" type="sibTrans" cxnId="{4C5F4FA5-96DE-4DAA-91AA-C59C21636F6A}">
      <dgm:prSet/>
      <dgm:spPr/>
      <dgm:t>
        <a:bodyPr/>
        <a:lstStyle/>
        <a:p>
          <a:endParaRPr lang="en-US"/>
        </a:p>
      </dgm:t>
    </dgm:pt>
    <dgm:pt modelId="{30F4327A-4620-4E49-BF8B-32C59986F7B9}">
      <dgm:prSet/>
      <dgm:spPr>
        <a:solidFill>
          <a:srgbClr val="D12780"/>
        </a:solidFill>
      </dgm:spPr>
      <dgm:t>
        <a:bodyPr/>
        <a:lstStyle/>
        <a:p>
          <a:r>
            <a:rPr lang="en-US" dirty="0">
              <a:solidFill>
                <a:schemeClr val="tx1"/>
              </a:solidFill>
            </a:rPr>
            <a:t>CHW 1-on-1 visits (at home or neutral location) during pregnancy and until baby turns 1</a:t>
          </a:r>
        </a:p>
      </dgm:t>
    </dgm:pt>
    <dgm:pt modelId="{5DCEEE75-0E0C-48C9-B584-C787618FBBBF}" type="parTrans" cxnId="{74E0C45A-014E-483E-9421-F42E32508AF9}">
      <dgm:prSet/>
      <dgm:spPr/>
      <dgm:t>
        <a:bodyPr/>
        <a:lstStyle/>
        <a:p>
          <a:endParaRPr lang="en-US"/>
        </a:p>
      </dgm:t>
    </dgm:pt>
    <dgm:pt modelId="{3E750729-90BC-4390-BC1D-9A772FC13437}" type="sibTrans" cxnId="{74E0C45A-014E-483E-9421-F42E32508AF9}">
      <dgm:prSet/>
      <dgm:spPr/>
      <dgm:t>
        <a:bodyPr/>
        <a:lstStyle/>
        <a:p>
          <a:endParaRPr lang="en-US"/>
        </a:p>
      </dgm:t>
    </dgm:pt>
    <dgm:pt modelId="{4AB24479-47CC-46FF-B32E-1A0A40807E26}">
      <dgm:prSet/>
      <dgm:spPr>
        <a:solidFill>
          <a:srgbClr val="D12780"/>
        </a:solidFill>
      </dgm:spPr>
      <dgm:t>
        <a:bodyPr/>
        <a:lstStyle/>
        <a:p>
          <a:r>
            <a:rPr lang="en-US" dirty="0">
              <a:solidFill>
                <a:schemeClr val="tx1"/>
              </a:solidFill>
            </a:rPr>
            <a:t>CHWs follow up with moms between sessions</a:t>
          </a:r>
        </a:p>
      </dgm:t>
    </dgm:pt>
    <dgm:pt modelId="{07282771-0663-41D2-85D9-0B6427FF0D76}" type="parTrans" cxnId="{004CA4B4-2947-47E6-BB96-77C8F4ABAF5C}">
      <dgm:prSet/>
      <dgm:spPr/>
      <dgm:t>
        <a:bodyPr/>
        <a:lstStyle/>
        <a:p>
          <a:endParaRPr lang="en-US"/>
        </a:p>
      </dgm:t>
    </dgm:pt>
    <dgm:pt modelId="{2AEEDA8A-4074-4A19-9C47-527BAD1D9210}" type="sibTrans" cxnId="{004CA4B4-2947-47E6-BB96-77C8F4ABAF5C}">
      <dgm:prSet/>
      <dgm:spPr/>
      <dgm:t>
        <a:bodyPr/>
        <a:lstStyle/>
        <a:p>
          <a:endParaRPr lang="en-US"/>
        </a:p>
      </dgm:t>
    </dgm:pt>
    <dgm:pt modelId="{7F5C1560-6763-4E53-86A5-87B5A111E6C9}">
      <dgm:prSet/>
      <dgm:spPr>
        <a:solidFill>
          <a:srgbClr val="D12780"/>
        </a:solidFill>
      </dgm:spPr>
      <dgm:t>
        <a:bodyPr/>
        <a:lstStyle/>
        <a:p>
          <a:r>
            <a:rPr lang="en-US" dirty="0">
              <a:solidFill>
                <a:schemeClr val="tx1"/>
              </a:solidFill>
            </a:rPr>
            <a:t>Labor &amp; Delivery group tour</a:t>
          </a:r>
        </a:p>
      </dgm:t>
    </dgm:pt>
    <dgm:pt modelId="{56FDF616-2B6A-44DF-8457-34B6A22E14F2}" type="parTrans" cxnId="{8075A18A-9C07-44EC-8A80-A7C6D7AE5D1A}">
      <dgm:prSet/>
      <dgm:spPr/>
      <dgm:t>
        <a:bodyPr/>
        <a:lstStyle/>
        <a:p>
          <a:endParaRPr lang="en-US"/>
        </a:p>
      </dgm:t>
    </dgm:pt>
    <dgm:pt modelId="{0AA02911-367C-448A-80F8-A5887FCA00D8}" type="sibTrans" cxnId="{8075A18A-9C07-44EC-8A80-A7C6D7AE5D1A}">
      <dgm:prSet/>
      <dgm:spPr/>
      <dgm:t>
        <a:bodyPr/>
        <a:lstStyle/>
        <a:p>
          <a:endParaRPr lang="en-US"/>
        </a:p>
      </dgm:t>
    </dgm:pt>
    <dgm:pt modelId="{11AECE65-C533-4D50-B821-6179D4860724}">
      <dgm:prSet/>
      <dgm:spPr>
        <a:solidFill>
          <a:srgbClr val="D12780"/>
        </a:solidFill>
      </dgm:spPr>
      <dgm:t>
        <a:bodyPr/>
        <a:lstStyle/>
        <a:p>
          <a:r>
            <a:rPr lang="en-US" dirty="0">
              <a:solidFill>
                <a:schemeClr val="tx1"/>
              </a:solidFill>
            </a:rPr>
            <a:t>Information sharing between clinic and community</a:t>
          </a:r>
        </a:p>
      </dgm:t>
    </dgm:pt>
    <dgm:pt modelId="{3C1BA426-C4F4-49EC-A34D-D5F13B71E2B1}" type="parTrans" cxnId="{E5272903-8A75-4F0B-A424-F5D807325940}">
      <dgm:prSet/>
      <dgm:spPr/>
      <dgm:t>
        <a:bodyPr/>
        <a:lstStyle/>
        <a:p>
          <a:endParaRPr lang="en-US"/>
        </a:p>
      </dgm:t>
    </dgm:pt>
    <dgm:pt modelId="{D364577B-5BE5-4D4B-96F6-3CB2901EB337}" type="sibTrans" cxnId="{E5272903-8A75-4F0B-A424-F5D807325940}">
      <dgm:prSet/>
      <dgm:spPr/>
      <dgm:t>
        <a:bodyPr/>
        <a:lstStyle/>
        <a:p>
          <a:endParaRPr lang="en-US"/>
        </a:p>
      </dgm:t>
    </dgm:pt>
    <dgm:pt modelId="{71AB0B14-5518-42D4-8EF6-8DFFB42C7A0C}">
      <dgm:prSet/>
      <dgm:spPr>
        <a:solidFill>
          <a:srgbClr val="D12780"/>
        </a:solidFill>
      </dgm:spPr>
      <dgm:t>
        <a:bodyPr/>
        <a:lstStyle/>
        <a:p>
          <a:r>
            <a:rPr lang="en-US" dirty="0">
              <a:solidFill>
                <a:schemeClr val="tx1"/>
              </a:solidFill>
            </a:rPr>
            <a:t>Warm handoffs from CHWs to SDOH resources for moms</a:t>
          </a:r>
        </a:p>
      </dgm:t>
    </dgm:pt>
    <dgm:pt modelId="{A004A2FE-E308-4780-85F0-215E536973AC}" type="parTrans" cxnId="{00D78F78-3F8A-43C3-9591-BEC8E9F57DDE}">
      <dgm:prSet/>
      <dgm:spPr/>
      <dgm:t>
        <a:bodyPr/>
        <a:lstStyle/>
        <a:p>
          <a:endParaRPr lang="en-US"/>
        </a:p>
      </dgm:t>
    </dgm:pt>
    <dgm:pt modelId="{684E3D87-CAC9-493E-A31E-C7180BA38437}" type="sibTrans" cxnId="{00D78F78-3F8A-43C3-9591-BEC8E9F57DDE}">
      <dgm:prSet/>
      <dgm:spPr/>
      <dgm:t>
        <a:bodyPr/>
        <a:lstStyle/>
        <a:p>
          <a:endParaRPr lang="en-US"/>
        </a:p>
      </dgm:t>
    </dgm:pt>
    <dgm:pt modelId="{8AC718FA-1041-417C-9FCA-33C3538DE1FF}">
      <dgm:prSet/>
      <dgm:spPr>
        <a:solidFill>
          <a:srgbClr val="D12780"/>
        </a:solidFill>
      </dgm:spPr>
      <dgm:t>
        <a:bodyPr/>
        <a:lstStyle/>
        <a:p>
          <a:r>
            <a:rPr lang="en-US" dirty="0">
              <a:solidFill>
                <a:schemeClr val="tx1"/>
              </a:solidFill>
            </a:rPr>
            <a:t>Digital engagement strategy</a:t>
          </a:r>
        </a:p>
      </dgm:t>
    </dgm:pt>
    <dgm:pt modelId="{66148512-36E8-4846-B045-C8B8055E7944}" type="parTrans" cxnId="{968C231E-C3DD-4F86-9675-DBA5CCAD9089}">
      <dgm:prSet/>
      <dgm:spPr/>
      <dgm:t>
        <a:bodyPr/>
        <a:lstStyle/>
        <a:p>
          <a:endParaRPr lang="en-US"/>
        </a:p>
      </dgm:t>
    </dgm:pt>
    <dgm:pt modelId="{EE7EEE06-3854-42A1-A16E-7B4475178C43}" type="sibTrans" cxnId="{968C231E-C3DD-4F86-9675-DBA5CCAD9089}">
      <dgm:prSet/>
      <dgm:spPr/>
      <dgm:t>
        <a:bodyPr/>
        <a:lstStyle/>
        <a:p>
          <a:endParaRPr lang="en-US"/>
        </a:p>
      </dgm:t>
    </dgm:pt>
    <dgm:pt modelId="{0E20202E-3CAC-4C56-A417-071263FAD874}" type="pres">
      <dgm:prSet presAssocID="{B2096553-EA47-428A-AD87-07DE998B0D18}" presName="diagram" presStyleCnt="0">
        <dgm:presLayoutVars>
          <dgm:dir/>
          <dgm:resizeHandles val="exact"/>
        </dgm:presLayoutVars>
      </dgm:prSet>
      <dgm:spPr/>
    </dgm:pt>
    <dgm:pt modelId="{7EFCEF0B-1380-444C-9FCF-D25E17BEF04C}" type="pres">
      <dgm:prSet presAssocID="{FA2AD750-2715-40CA-8610-A70C03E89C0E}" presName="node" presStyleLbl="node1" presStyleIdx="0" presStyleCnt="8">
        <dgm:presLayoutVars>
          <dgm:bulletEnabled val="1"/>
        </dgm:presLayoutVars>
      </dgm:prSet>
      <dgm:spPr/>
    </dgm:pt>
    <dgm:pt modelId="{246E2288-0813-4596-BCC4-A826B41D9E84}" type="pres">
      <dgm:prSet presAssocID="{B12A3F9B-9C5D-47AF-91B3-5955B990A4F2}" presName="sibTrans" presStyleCnt="0"/>
      <dgm:spPr/>
    </dgm:pt>
    <dgm:pt modelId="{7F7EB369-6466-4277-88F9-56E3CD7B1B98}" type="pres">
      <dgm:prSet presAssocID="{04AB9849-3C89-4C80-BF74-74F03BFBE347}" presName="node" presStyleLbl="node1" presStyleIdx="1" presStyleCnt="8">
        <dgm:presLayoutVars>
          <dgm:bulletEnabled val="1"/>
        </dgm:presLayoutVars>
      </dgm:prSet>
      <dgm:spPr/>
    </dgm:pt>
    <dgm:pt modelId="{FB16B436-9EA4-4241-8485-D7209F98E57B}" type="pres">
      <dgm:prSet presAssocID="{22BB7FF6-47D8-469B-8BD0-2B7E8ADA12AF}" presName="sibTrans" presStyleCnt="0"/>
      <dgm:spPr/>
    </dgm:pt>
    <dgm:pt modelId="{840C7F88-9945-42CD-BF2F-8911A7C55082}" type="pres">
      <dgm:prSet presAssocID="{30F4327A-4620-4E49-BF8B-32C59986F7B9}" presName="node" presStyleLbl="node1" presStyleIdx="2" presStyleCnt="8">
        <dgm:presLayoutVars>
          <dgm:bulletEnabled val="1"/>
        </dgm:presLayoutVars>
      </dgm:prSet>
      <dgm:spPr/>
    </dgm:pt>
    <dgm:pt modelId="{CF523352-E94F-433F-9242-66AE6AD9AE37}" type="pres">
      <dgm:prSet presAssocID="{3E750729-90BC-4390-BC1D-9A772FC13437}" presName="sibTrans" presStyleCnt="0"/>
      <dgm:spPr/>
    </dgm:pt>
    <dgm:pt modelId="{9953C0B2-EEE6-4FEF-AAE2-9D2E17A66B4C}" type="pres">
      <dgm:prSet presAssocID="{4AB24479-47CC-46FF-B32E-1A0A40807E26}" presName="node" presStyleLbl="node1" presStyleIdx="3" presStyleCnt="8">
        <dgm:presLayoutVars>
          <dgm:bulletEnabled val="1"/>
        </dgm:presLayoutVars>
      </dgm:prSet>
      <dgm:spPr/>
    </dgm:pt>
    <dgm:pt modelId="{E22E09B5-516D-483B-AF08-8D10C96860B4}" type="pres">
      <dgm:prSet presAssocID="{2AEEDA8A-4074-4A19-9C47-527BAD1D9210}" presName="sibTrans" presStyleCnt="0"/>
      <dgm:spPr/>
    </dgm:pt>
    <dgm:pt modelId="{B438A87A-6117-47C6-8F03-64DCFB4CFD41}" type="pres">
      <dgm:prSet presAssocID="{7F5C1560-6763-4E53-86A5-87B5A111E6C9}" presName="node" presStyleLbl="node1" presStyleIdx="4" presStyleCnt="8">
        <dgm:presLayoutVars>
          <dgm:bulletEnabled val="1"/>
        </dgm:presLayoutVars>
      </dgm:prSet>
      <dgm:spPr/>
    </dgm:pt>
    <dgm:pt modelId="{5DFFE40A-C77E-4D7F-9C49-E2B6BB5A9B52}" type="pres">
      <dgm:prSet presAssocID="{0AA02911-367C-448A-80F8-A5887FCA00D8}" presName="sibTrans" presStyleCnt="0"/>
      <dgm:spPr/>
    </dgm:pt>
    <dgm:pt modelId="{3824A336-7B1A-4CFB-AC17-DD284CED32A4}" type="pres">
      <dgm:prSet presAssocID="{11AECE65-C533-4D50-B821-6179D4860724}" presName="node" presStyleLbl="node1" presStyleIdx="5" presStyleCnt="8">
        <dgm:presLayoutVars>
          <dgm:bulletEnabled val="1"/>
        </dgm:presLayoutVars>
      </dgm:prSet>
      <dgm:spPr/>
    </dgm:pt>
    <dgm:pt modelId="{294D0639-C6AF-480B-939D-430FFEEC9C42}" type="pres">
      <dgm:prSet presAssocID="{D364577B-5BE5-4D4B-96F6-3CB2901EB337}" presName="sibTrans" presStyleCnt="0"/>
      <dgm:spPr/>
    </dgm:pt>
    <dgm:pt modelId="{E1894AE4-D94A-4084-8A6F-A4C728C285E6}" type="pres">
      <dgm:prSet presAssocID="{71AB0B14-5518-42D4-8EF6-8DFFB42C7A0C}" presName="node" presStyleLbl="node1" presStyleIdx="6" presStyleCnt="8">
        <dgm:presLayoutVars>
          <dgm:bulletEnabled val="1"/>
        </dgm:presLayoutVars>
      </dgm:prSet>
      <dgm:spPr/>
    </dgm:pt>
    <dgm:pt modelId="{884F0092-0FCA-4DFA-8904-A8FAD52FD24D}" type="pres">
      <dgm:prSet presAssocID="{684E3D87-CAC9-493E-A31E-C7180BA38437}" presName="sibTrans" presStyleCnt="0"/>
      <dgm:spPr/>
    </dgm:pt>
    <dgm:pt modelId="{4AAF07B8-D1F4-4834-B731-7189B9A1475B}" type="pres">
      <dgm:prSet presAssocID="{8AC718FA-1041-417C-9FCA-33C3538DE1FF}" presName="node" presStyleLbl="node1" presStyleIdx="7" presStyleCnt="8">
        <dgm:presLayoutVars>
          <dgm:bulletEnabled val="1"/>
        </dgm:presLayoutVars>
      </dgm:prSet>
      <dgm:spPr/>
    </dgm:pt>
  </dgm:ptLst>
  <dgm:cxnLst>
    <dgm:cxn modelId="{E5272903-8A75-4F0B-A424-F5D807325940}" srcId="{B2096553-EA47-428A-AD87-07DE998B0D18}" destId="{11AECE65-C533-4D50-B821-6179D4860724}" srcOrd="5" destOrd="0" parTransId="{3C1BA426-C4F4-49EC-A34D-D5F13B71E2B1}" sibTransId="{D364577B-5BE5-4D4B-96F6-3CB2901EB337}"/>
    <dgm:cxn modelId="{477D7605-C48B-4FA9-ACC6-055AA97309C3}" srcId="{B2096553-EA47-428A-AD87-07DE998B0D18}" destId="{FA2AD750-2715-40CA-8610-A70C03E89C0E}" srcOrd="0" destOrd="0" parTransId="{01B18D87-D50A-40EA-8872-5294D1784161}" sibTransId="{B12A3F9B-9C5D-47AF-91B3-5955B990A4F2}"/>
    <dgm:cxn modelId="{968C231E-C3DD-4F86-9675-DBA5CCAD9089}" srcId="{B2096553-EA47-428A-AD87-07DE998B0D18}" destId="{8AC718FA-1041-417C-9FCA-33C3538DE1FF}" srcOrd="7" destOrd="0" parTransId="{66148512-36E8-4846-B045-C8B8055E7944}" sibTransId="{EE7EEE06-3854-42A1-A16E-7B4475178C43}"/>
    <dgm:cxn modelId="{39909E26-5C9D-4990-89E1-A0D27EC9EBC3}" type="presOf" srcId="{CCB61077-65EC-4CBA-B0BA-3D7EE5D7EA9B}" destId="{7F7EB369-6466-4277-88F9-56E3CD7B1B98}" srcOrd="0" destOrd="1" presId="urn:microsoft.com/office/officeart/2005/8/layout/default"/>
    <dgm:cxn modelId="{2ABC9F2F-BA55-4703-9F2D-C0900DF034F7}" type="presOf" srcId="{30F4327A-4620-4E49-BF8B-32C59986F7B9}" destId="{840C7F88-9945-42CD-BF2F-8911A7C55082}" srcOrd="0" destOrd="0" presId="urn:microsoft.com/office/officeart/2005/8/layout/default"/>
    <dgm:cxn modelId="{F109EF3B-EBA9-4A98-A52B-D56A801CC528}" type="presOf" srcId="{4AB24479-47CC-46FF-B32E-1A0A40807E26}" destId="{9953C0B2-EEE6-4FEF-AAE2-9D2E17A66B4C}" srcOrd="0" destOrd="0" presId="urn:microsoft.com/office/officeart/2005/8/layout/default"/>
    <dgm:cxn modelId="{00D78F78-3F8A-43C3-9591-BEC8E9F57DDE}" srcId="{B2096553-EA47-428A-AD87-07DE998B0D18}" destId="{71AB0B14-5518-42D4-8EF6-8DFFB42C7A0C}" srcOrd="6" destOrd="0" parTransId="{A004A2FE-E308-4780-85F0-215E536973AC}" sibTransId="{684E3D87-CAC9-493E-A31E-C7180BA38437}"/>
    <dgm:cxn modelId="{74E0C45A-014E-483E-9421-F42E32508AF9}" srcId="{B2096553-EA47-428A-AD87-07DE998B0D18}" destId="{30F4327A-4620-4E49-BF8B-32C59986F7B9}" srcOrd="2" destOrd="0" parTransId="{5DCEEE75-0E0C-48C9-B584-C787618FBBBF}" sibTransId="{3E750729-90BC-4390-BC1D-9A772FC13437}"/>
    <dgm:cxn modelId="{8075A18A-9C07-44EC-8A80-A7C6D7AE5D1A}" srcId="{B2096553-EA47-428A-AD87-07DE998B0D18}" destId="{7F5C1560-6763-4E53-86A5-87B5A111E6C9}" srcOrd="4" destOrd="0" parTransId="{56FDF616-2B6A-44DF-8457-34B6A22E14F2}" sibTransId="{0AA02911-367C-448A-80F8-A5887FCA00D8}"/>
    <dgm:cxn modelId="{6EACDE8E-72CC-4F8B-A432-21FC98AD354A}" type="presOf" srcId="{8AC718FA-1041-417C-9FCA-33C3538DE1FF}" destId="{4AAF07B8-D1F4-4834-B731-7189B9A1475B}" srcOrd="0" destOrd="0" presId="urn:microsoft.com/office/officeart/2005/8/layout/default"/>
    <dgm:cxn modelId="{46437D97-08DD-418C-97E5-8A7E3B8573E0}" type="presOf" srcId="{71AB0B14-5518-42D4-8EF6-8DFFB42C7A0C}" destId="{E1894AE4-D94A-4084-8A6F-A4C728C285E6}" srcOrd="0" destOrd="0" presId="urn:microsoft.com/office/officeart/2005/8/layout/default"/>
    <dgm:cxn modelId="{14CB20A3-5E98-4C09-9490-A94EBFF93606}" type="presOf" srcId="{11AECE65-C533-4D50-B821-6179D4860724}" destId="{3824A336-7B1A-4CFB-AC17-DD284CED32A4}" srcOrd="0" destOrd="0" presId="urn:microsoft.com/office/officeart/2005/8/layout/default"/>
    <dgm:cxn modelId="{4CA145A5-90BD-44B2-A317-067FC00A7818}" type="presOf" srcId="{7F5C1560-6763-4E53-86A5-87B5A111E6C9}" destId="{B438A87A-6117-47C6-8F03-64DCFB4CFD41}" srcOrd="0" destOrd="0" presId="urn:microsoft.com/office/officeart/2005/8/layout/default"/>
    <dgm:cxn modelId="{4C5F4FA5-96DE-4DAA-91AA-C59C21636F6A}" srcId="{04AB9849-3C89-4C80-BF74-74F03BFBE347}" destId="{CCB61077-65EC-4CBA-B0BA-3D7EE5D7EA9B}" srcOrd="0" destOrd="0" parTransId="{ECD6D743-79F6-48BA-8637-D45D20874952}" sibTransId="{7EFDB043-4F54-46FD-86D7-C084B1F70510}"/>
    <dgm:cxn modelId="{FE9A53B1-0235-47FC-B1E1-A017A50A5166}" type="presOf" srcId="{B2096553-EA47-428A-AD87-07DE998B0D18}" destId="{0E20202E-3CAC-4C56-A417-071263FAD874}" srcOrd="0" destOrd="0" presId="urn:microsoft.com/office/officeart/2005/8/layout/default"/>
    <dgm:cxn modelId="{004CA4B4-2947-47E6-BB96-77C8F4ABAF5C}" srcId="{B2096553-EA47-428A-AD87-07DE998B0D18}" destId="{4AB24479-47CC-46FF-B32E-1A0A40807E26}" srcOrd="3" destOrd="0" parTransId="{07282771-0663-41D2-85D9-0B6427FF0D76}" sibTransId="{2AEEDA8A-4074-4A19-9C47-527BAD1D9210}"/>
    <dgm:cxn modelId="{292CF9B8-DD56-4455-92AE-74771CDB269D}" type="presOf" srcId="{FA2AD750-2715-40CA-8610-A70C03E89C0E}" destId="{7EFCEF0B-1380-444C-9FCF-D25E17BEF04C}" srcOrd="0" destOrd="0" presId="urn:microsoft.com/office/officeart/2005/8/layout/default"/>
    <dgm:cxn modelId="{10C278BC-7E88-4289-8B21-E62FE0EF4842}" srcId="{B2096553-EA47-428A-AD87-07DE998B0D18}" destId="{04AB9849-3C89-4C80-BF74-74F03BFBE347}" srcOrd="1" destOrd="0" parTransId="{4A25D003-5C13-409C-871E-B027E0EAA59B}" sibTransId="{22BB7FF6-47D8-469B-8BD0-2B7E8ADA12AF}"/>
    <dgm:cxn modelId="{4526EDD0-3EC9-40B6-9C5B-4C37ACB02231}" type="presOf" srcId="{04AB9849-3C89-4C80-BF74-74F03BFBE347}" destId="{7F7EB369-6466-4277-88F9-56E3CD7B1B98}" srcOrd="0" destOrd="0" presId="urn:microsoft.com/office/officeart/2005/8/layout/default"/>
    <dgm:cxn modelId="{8425496A-CBF5-4A4C-A1BB-312AEF16CF29}" type="presParOf" srcId="{0E20202E-3CAC-4C56-A417-071263FAD874}" destId="{7EFCEF0B-1380-444C-9FCF-D25E17BEF04C}" srcOrd="0" destOrd="0" presId="urn:microsoft.com/office/officeart/2005/8/layout/default"/>
    <dgm:cxn modelId="{D37C6182-261C-4305-B41B-60B5D1A6B5CC}" type="presParOf" srcId="{0E20202E-3CAC-4C56-A417-071263FAD874}" destId="{246E2288-0813-4596-BCC4-A826B41D9E84}" srcOrd="1" destOrd="0" presId="urn:microsoft.com/office/officeart/2005/8/layout/default"/>
    <dgm:cxn modelId="{F13320C4-0ADD-414A-B89E-C4557496FFEF}" type="presParOf" srcId="{0E20202E-3CAC-4C56-A417-071263FAD874}" destId="{7F7EB369-6466-4277-88F9-56E3CD7B1B98}" srcOrd="2" destOrd="0" presId="urn:microsoft.com/office/officeart/2005/8/layout/default"/>
    <dgm:cxn modelId="{FFA97CE2-307D-4E81-B499-12C754473873}" type="presParOf" srcId="{0E20202E-3CAC-4C56-A417-071263FAD874}" destId="{FB16B436-9EA4-4241-8485-D7209F98E57B}" srcOrd="3" destOrd="0" presId="urn:microsoft.com/office/officeart/2005/8/layout/default"/>
    <dgm:cxn modelId="{B9DE6F5A-0ADF-4376-8EC0-6A57825CB93C}" type="presParOf" srcId="{0E20202E-3CAC-4C56-A417-071263FAD874}" destId="{840C7F88-9945-42CD-BF2F-8911A7C55082}" srcOrd="4" destOrd="0" presId="urn:microsoft.com/office/officeart/2005/8/layout/default"/>
    <dgm:cxn modelId="{DAD3DE5D-DFDE-429A-A70C-954A2C0B226C}" type="presParOf" srcId="{0E20202E-3CAC-4C56-A417-071263FAD874}" destId="{CF523352-E94F-433F-9242-66AE6AD9AE37}" srcOrd="5" destOrd="0" presId="urn:microsoft.com/office/officeart/2005/8/layout/default"/>
    <dgm:cxn modelId="{B55B35F3-8884-45B4-A4D5-C8EB80796BFF}" type="presParOf" srcId="{0E20202E-3CAC-4C56-A417-071263FAD874}" destId="{9953C0B2-EEE6-4FEF-AAE2-9D2E17A66B4C}" srcOrd="6" destOrd="0" presId="urn:microsoft.com/office/officeart/2005/8/layout/default"/>
    <dgm:cxn modelId="{80716663-E0AB-4EF3-9BF4-4DBD6E9A8689}" type="presParOf" srcId="{0E20202E-3CAC-4C56-A417-071263FAD874}" destId="{E22E09B5-516D-483B-AF08-8D10C96860B4}" srcOrd="7" destOrd="0" presId="urn:microsoft.com/office/officeart/2005/8/layout/default"/>
    <dgm:cxn modelId="{28BA4DEA-ACED-49B9-824A-E0411BCA3FFA}" type="presParOf" srcId="{0E20202E-3CAC-4C56-A417-071263FAD874}" destId="{B438A87A-6117-47C6-8F03-64DCFB4CFD41}" srcOrd="8" destOrd="0" presId="urn:microsoft.com/office/officeart/2005/8/layout/default"/>
    <dgm:cxn modelId="{0637B74C-1E1C-4C23-BDE4-DE5901095309}" type="presParOf" srcId="{0E20202E-3CAC-4C56-A417-071263FAD874}" destId="{5DFFE40A-C77E-4D7F-9C49-E2B6BB5A9B52}" srcOrd="9" destOrd="0" presId="urn:microsoft.com/office/officeart/2005/8/layout/default"/>
    <dgm:cxn modelId="{B7CF1F52-6768-4D0A-A390-E2C725C0892A}" type="presParOf" srcId="{0E20202E-3CAC-4C56-A417-071263FAD874}" destId="{3824A336-7B1A-4CFB-AC17-DD284CED32A4}" srcOrd="10" destOrd="0" presId="urn:microsoft.com/office/officeart/2005/8/layout/default"/>
    <dgm:cxn modelId="{08654DF1-B1D2-45EF-8A2E-FD665903BAFE}" type="presParOf" srcId="{0E20202E-3CAC-4C56-A417-071263FAD874}" destId="{294D0639-C6AF-480B-939D-430FFEEC9C42}" srcOrd="11" destOrd="0" presId="urn:microsoft.com/office/officeart/2005/8/layout/default"/>
    <dgm:cxn modelId="{7E6DF3D9-9873-4898-A8D3-3D7596659EA9}" type="presParOf" srcId="{0E20202E-3CAC-4C56-A417-071263FAD874}" destId="{E1894AE4-D94A-4084-8A6F-A4C728C285E6}" srcOrd="12" destOrd="0" presId="urn:microsoft.com/office/officeart/2005/8/layout/default"/>
    <dgm:cxn modelId="{DB12AF7A-837E-4759-A0E1-E54B1BC85930}" type="presParOf" srcId="{0E20202E-3CAC-4C56-A417-071263FAD874}" destId="{884F0092-0FCA-4DFA-8904-A8FAD52FD24D}" srcOrd="13" destOrd="0" presId="urn:microsoft.com/office/officeart/2005/8/layout/default"/>
    <dgm:cxn modelId="{61186723-28DB-495F-943C-47819FE2FDA7}" type="presParOf" srcId="{0E20202E-3CAC-4C56-A417-071263FAD874}" destId="{4AAF07B8-D1F4-4834-B731-7189B9A1475B}" srcOrd="1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5FF09A-4C77-4947-8098-97A98AB6C84F}" type="doc">
      <dgm:prSet loTypeId="urn:microsoft.com/office/officeart/2005/8/layout/matrix3" loCatId="matrix" qsTypeId="urn:microsoft.com/office/officeart/2005/8/quickstyle/simple1" qsCatId="simple" csTypeId="urn:microsoft.com/office/officeart/2005/8/colors/accent2_2" csCatId="accent2"/>
      <dgm:spPr/>
      <dgm:t>
        <a:bodyPr/>
        <a:lstStyle/>
        <a:p>
          <a:endParaRPr lang="en-US"/>
        </a:p>
      </dgm:t>
    </dgm:pt>
    <dgm:pt modelId="{379B7E2F-999E-44A0-ABD4-407B9238A4DA}">
      <dgm:prSet/>
      <dgm:spPr/>
      <dgm:t>
        <a:bodyPr/>
        <a:lstStyle/>
        <a:p>
          <a:r>
            <a:rPr lang="en-US" dirty="0"/>
            <a:t>“I was </a:t>
          </a:r>
          <a:r>
            <a:rPr lang="en-US" b="1" dirty="0"/>
            <a:t>less scared </a:t>
          </a:r>
          <a:r>
            <a:rPr lang="en-US" dirty="0"/>
            <a:t>when I became a mother. I had the necessary tools and resources to not only help myself, but other mothers as well.”</a:t>
          </a:r>
        </a:p>
      </dgm:t>
    </dgm:pt>
    <dgm:pt modelId="{7C0A1F25-9952-446E-8861-A91BAFA48CD9}" type="parTrans" cxnId="{7DE1CCDE-803A-4BBB-84A9-07166EC65C6A}">
      <dgm:prSet/>
      <dgm:spPr/>
      <dgm:t>
        <a:bodyPr/>
        <a:lstStyle/>
        <a:p>
          <a:endParaRPr lang="en-US"/>
        </a:p>
      </dgm:t>
    </dgm:pt>
    <dgm:pt modelId="{B194A551-14C8-427C-A1F9-579ED039BE90}" type="sibTrans" cxnId="{7DE1CCDE-803A-4BBB-84A9-07166EC65C6A}">
      <dgm:prSet/>
      <dgm:spPr/>
      <dgm:t>
        <a:bodyPr/>
        <a:lstStyle/>
        <a:p>
          <a:endParaRPr lang="en-US"/>
        </a:p>
      </dgm:t>
    </dgm:pt>
    <dgm:pt modelId="{DB892C2B-2E3B-4C09-AB70-A6573BD606EB}">
      <dgm:prSet/>
      <dgm:spPr/>
      <dgm:t>
        <a:bodyPr/>
        <a:lstStyle/>
        <a:p>
          <a:r>
            <a:rPr lang="en-US" dirty="0"/>
            <a:t>“Having someone to </a:t>
          </a:r>
          <a:r>
            <a:rPr lang="en-US" b="1" dirty="0"/>
            <a:t>check in on us </a:t>
          </a:r>
          <a:r>
            <a:rPr lang="en-US" dirty="0"/>
            <a:t>and make sure we’re doing alright.”</a:t>
          </a:r>
        </a:p>
      </dgm:t>
    </dgm:pt>
    <dgm:pt modelId="{B0CF22F6-D897-43FE-ADA2-A95CD2C7A664}" type="parTrans" cxnId="{EF2DCE9A-495F-41B6-80E9-8BE6AED9A1BB}">
      <dgm:prSet/>
      <dgm:spPr/>
      <dgm:t>
        <a:bodyPr/>
        <a:lstStyle/>
        <a:p>
          <a:endParaRPr lang="en-US"/>
        </a:p>
      </dgm:t>
    </dgm:pt>
    <dgm:pt modelId="{FF02B52C-4695-4E24-89ED-6B44AF19F268}" type="sibTrans" cxnId="{EF2DCE9A-495F-41B6-80E9-8BE6AED9A1BB}">
      <dgm:prSet/>
      <dgm:spPr/>
      <dgm:t>
        <a:bodyPr/>
        <a:lstStyle/>
        <a:p>
          <a:endParaRPr lang="en-US"/>
        </a:p>
      </dgm:t>
    </dgm:pt>
    <dgm:pt modelId="{1F0E4D6D-5C77-4CCA-A4B5-9A016A95FFAB}">
      <dgm:prSet/>
      <dgm:spPr/>
      <dgm:t>
        <a:bodyPr/>
        <a:lstStyle/>
        <a:p>
          <a:r>
            <a:rPr lang="en-US" dirty="0"/>
            <a:t>“Linda would call everyone and </a:t>
          </a:r>
          <a:r>
            <a:rPr lang="en-US" b="1" dirty="0"/>
            <a:t>check on m</a:t>
          </a:r>
          <a:r>
            <a:rPr lang="en-US" dirty="0"/>
            <a:t>e for my postpartum depression.”</a:t>
          </a:r>
        </a:p>
      </dgm:t>
    </dgm:pt>
    <dgm:pt modelId="{B58DF7CD-A9D0-4ABE-9803-D189079656D5}" type="parTrans" cxnId="{528CEAA9-045D-4D47-B35F-476C3991A6F2}">
      <dgm:prSet/>
      <dgm:spPr/>
      <dgm:t>
        <a:bodyPr/>
        <a:lstStyle/>
        <a:p>
          <a:endParaRPr lang="en-US"/>
        </a:p>
      </dgm:t>
    </dgm:pt>
    <dgm:pt modelId="{D7C9B022-3211-4531-BD70-348A8785FC37}" type="sibTrans" cxnId="{528CEAA9-045D-4D47-B35F-476C3991A6F2}">
      <dgm:prSet/>
      <dgm:spPr/>
      <dgm:t>
        <a:bodyPr/>
        <a:lstStyle/>
        <a:p>
          <a:endParaRPr lang="en-US"/>
        </a:p>
      </dgm:t>
    </dgm:pt>
    <dgm:pt modelId="{604A2E83-0F70-4064-9FCD-7593F83BA827}">
      <dgm:prSet/>
      <dgm:spPr/>
      <dgm:t>
        <a:bodyPr/>
        <a:lstStyle/>
        <a:p>
          <a:r>
            <a:rPr lang="en-US" dirty="0"/>
            <a:t>“Her nurturing personality. She made it seem like </a:t>
          </a:r>
          <a:r>
            <a:rPr lang="en-US" b="1" dirty="0"/>
            <a:t>it was going to be OK.”</a:t>
          </a:r>
          <a:endParaRPr lang="en-US" dirty="0"/>
        </a:p>
      </dgm:t>
    </dgm:pt>
    <dgm:pt modelId="{9FF4B1D4-ECD5-4456-BECC-5664AB4EA3CC}" type="parTrans" cxnId="{EE6BBF02-96BD-42E5-8370-EADD89F73801}">
      <dgm:prSet/>
      <dgm:spPr/>
      <dgm:t>
        <a:bodyPr/>
        <a:lstStyle/>
        <a:p>
          <a:endParaRPr lang="en-US"/>
        </a:p>
      </dgm:t>
    </dgm:pt>
    <dgm:pt modelId="{4424016D-B87B-47AE-B495-2625579076AD}" type="sibTrans" cxnId="{EE6BBF02-96BD-42E5-8370-EADD89F73801}">
      <dgm:prSet/>
      <dgm:spPr/>
      <dgm:t>
        <a:bodyPr/>
        <a:lstStyle/>
        <a:p>
          <a:endParaRPr lang="en-US"/>
        </a:p>
      </dgm:t>
    </dgm:pt>
    <dgm:pt modelId="{5654DAC0-59FD-4BD4-8515-3550CD653F00}" type="pres">
      <dgm:prSet presAssocID="{A25FF09A-4C77-4947-8098-97A98AB6C84F}" presName="matrix" presStyleCnt="0">
        <dgm:presLayoutVars>
          <dgm:chMax val="1"/>
          <dgm:dir/>
          <dgm:resizeHandles val="exact"/>
        </dgm:presLayoutVars>
      </dgm:prSet>
      <dgm:spPr/>
    </dgm:pt>
    <dgm:pt modelId="{EFD53C63-7CBE-4CE3-B77A-867F4E5725DB}" type="pres">
      <dgm:prSet presAssocID="{A25FF09A-4C77-4947-8098-97A98AB6C84F}" presName="diamond" presStyleLbl="bgShp" presStyleIdx="0" presStyleCnt="1"/>
      <dgm:spPr/>
    </dgm:pt>
    <dgm:pt modelId="{149F68A1-EBAC-47D9-BDD1-5A056A438ADE}" type="pres">
      <dgm:prSet presAssocID="{A25FF09A-4C77-4947-8098-97A98AB6C84F}" presName="quad1" presStyleLbl="node1" presStyleIdx="0" presStyleCnt="4">
        <dgm:presLayoutVars>
          <dgm:chMax val="0"/>
          <dgm:chPref val="0"/>
          <dgm:bulletEnabled val="1"/>
        </dgm:presLayoutVars>
      </dgm:prSet>
      <dgm:spPr/>
    </dgm:pt>
    <dgm:pt modelId="{E5A03C39-5091-497A-BD23-DFD1FE11E144}" type="pres">
      <dgm:prSet presAssocID="{A25FF09A-4C77-4947-8098-97A98AB6C84F}" presName="quad2" presStyleLbl="node1" presStyleIdx="1" presStyleCnt="4">
        <dgm:presLayoutVars>
          <dgm:chMax val="0"/>
          <dgm:chPref val="0"/>
          <dgm:bulletEnabled val="1"/>
        </dgm:presLayoutVars>
      </dgm:prSet>
      <dgm:spPr/>
    </dgm:pt>
    <dgm:pt modelId="{24EF047A-61B2-4F16-BF98-0915426C9896}" type="pres">
      <dgm:prSet presAssocID="{A25FF09A-4C77-4947-8098-97A98AB6C84F}" presName="quad3" presStyleLbl="node1" presStyleIdx="2" presStyleCnt="4">
        <dgm:presLayoutVars>
          <dgm:chMax val="0"/>
          <dgm:chPref val="0"/>
          <dgm:bulletEnabled val="1"/>
        </dgm:presLayoutVars>
      </dgm:prSet>
      <dgm:spPr/>
    </dgm:pt>
    <dgm:pt modelId="{B7F93985-A579-4458-BBC2-3E79D8BE9754}" type="pres">
      <dgm:prSet presAssocID="{A25FF09A-4C77-4947-8098-97A98AB6C84F}" presName="quad4" presStyleLbl="node1" presStyleIdx="3" presStyleCnt="4">
        <dgm:presLayoutVars>
          <dgm:chMax val="0"/>
          <dgm:chPref val="0"/>
          <dgm:bulletEnabled val="1"/>
        </dgm:presLayoutVars>
      </dgm:prSet>
      <dgm:spPr/>
    </dgm:pt>
  </dgm:ptLst>
  <dgm:cxnLst>
    <dgm:cxn modelId="{EE6BBF02-96BD-42E5-8370-EADD89F73801}" srcId="{A25FF09A-4C77-4947-8098-97A98AB6C84F}" destId="{604A2E83-0F70-4064-9FCD-7593F83BA827}" srcOrd="3" destOrd="0" parTransId="{9FF4B1D4-ECD5-4456-BECC-5664AB4EA3CC}" sibTransId="{4424016D-B87B-47AE-B495-2625579076AD}"/>
    <dgm:cxn modelId="{D6B5E026-F205-4793-9575-7429DBFF1C78}" type="presOf" srcId="{A25FF09A-4C77-4947-8098-97A98AB6C84F}" destId="{5654DAC0-59FD-4BD4-8515-3550CD653F00}" srcOrd="0" destOrd="0" presId="urn:microsoft.com/office/officeart/2005/8/layout/matrix3"/>
    <dgm:cxn modelId="{EF2DCE9A-495F-41B6-80E9-8BE6AED9A1BB}" srcId="{A25FF09A-4C77-4947-8098-97A98AB6C84F}" destId="{DB892C2B-2E3B-4C09-AB70-A6573BD606EB}" srcOrd="1" destOrd="0" parTransId="{B0CF22F6-D897-43FE-ADA2-A95CD2C7A664}" sibTransId="{FF02B52C-4695-4E24-89ED-6B44AF19F268}"/>
    <dgm:cxn modelId="{528CEAA9-045D-4D47-B35F-476C3991A6F2}" srcId="{A25FF09A-4C77-4947-8098-97A98AB6C84F}" destId="{1F0E4D6D-5C77-4CCA-A4B5-9A016A95FFAB}" srcOrd="2" destOrd="0" parTransId="{B58DF7CD-A9D0-4ABE-9803-D189079656D5}" sibTransId="{D7C9B022-3211-4531-BD70-348A8785FC37}"/>
    <dgm:cxn modelId="{2B2D94BF-D9C0-48C7-A4A9-47E7363D4023}" type="presOf" srcId="{DB892C2B-2E3B-4C09-AB70-A6573BD606EB}" destId="{E5A03C39-5091-497A-BD23-DFD1FE11E144}" srcOrd="0" destOrd="0" presId="urn:microsoft.com/office/officeart/2005/8/layout/matrix3"/>
    <dgm:cxn modelId="{BE36FAC8-1FB5-4CC6-85E0-26E34AE54D6C}" type="presOf" srcId="{604A2E83-0F70-4064-9FCD-7593F83BA827}" destId="{B7F93985-A579-4458-BBC2-3E79D8BE9754}" srcOrd="0" destOrd="0" presId="urn:microsoft.com/office/officeart/2005/8/layout/matrix3"/>
    <dgm:cxn modelId="{7DE1CCDE-803A-4BBB-84A9-07166EC65C6A}" srcId="{A25FF09A-4C77-4947-8098-97A98AB6C84F}" destId="{379B7E2F-999E-44A0-ABD4-407B9238A4DA}" srcOrd="0" destOrd="0" parTransId="{7C0A1F25-9952-446E-8861-A91BAFA48CD9}" sibTransId="{B194A551-14C8-427C-A1F9-579ED039BE90}"/>
    <dgm:cxn modelId="{1AF92DEB-0859-4D22-AB31-FF35C94E76BE}" type="presOf" srcId="{1F0E4D6D-5C77-4CCA-A4B5-9A016A95FFAB}" destId="{24EF047A-61B2-4F16-BF98-0915426C9896}" srcOrd="0" destOrd="0" presId="urn:microsoft.com/office/officeart/2005/8/layout/matrix3"/>
    <dgm:cxn modelId="{FF922FF5-F10D-458E-AB1C-BB2D501ACA02}" type="presOf" srcId="{379B7E2F-999E-44A0-ABD4-407B9238A4DA}" destId="{149F68A1-EBAC-47D9-BDD1-5A056A438ADE}" srcOrd="0" destOrd="0" presId="urn:microsoft.com/office/officeart/2005/8/layout/matrix3"/>
    <dgm:cxn modelId="{808A6157-9101-4081-8BBC-674465CAB06E}" type="presParOf" srcId="{5654DAC0-59FD-4BD4-8515-3550CD653F00}" destId="{EFD53C63-7CBE-4CE3-B77A-867F4E5725DB}" srcOrd="0" destOrd="0" presId="urn:microsoft.com/office/officeart/2005/8/layout/matrix3"/>
    <dgm:cxn modelId="{8132530A-BB39-4D43-BFC6-96C72FB4CD67}" type="presParOf" srcId="{5654DAC0-59FD-4BD4-8515-3550CD653F00}" destId="{149F68A1-EBAC-47D9-BDD1-5A056A438ADE}" srcOrd="1" destOrd="0" presId="urn:microsoft.com/office/officeart/2005/8/layout/matrix3"/>
    <dgm:cxn modelId="{DA9CEEF1-5B9B-4943-B9B2-B8B0AF017CC1}" type="presParOf" srcId="{5654DAC0-59FD-4BD4-8515-3550CD653F00}" destId="{E5A03C39-5091-497A-BD23-DFD1FE11E144}" srcOrd="2" destOrd="0" presId="urn:microsoft.com/office/officeart/2005/8/layout/matrix3"/>
    <dgm:cxn modelId="{03310543-EEC2-4160-A148-E5ECCB16150E}" type="presParOf" srcId="{5654DAC0-59FD-4BD4-8515-3550CD653F00}" destId="{24EF047A-61B2-4F16-BF98-0915426C9896}" srcOrd="3" destOrd="0" presId="urn:microsoft.com/office/officeart/2005/8/layout/matrix3"/>
    <dgm:cxn modelId="{ECD05171-E181-483E-82C7-DC3DE9713927}" type="presParOf" srcId="{5654DAC0-59FD-4BD4-8515-3550CD653F00}" destId="{B7F93985-A579-4458-BBC2-3E79D8BE9754}"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ED211-5ED0-4CBE-947B-9265A7FE0016}">
      <dsp:nvSpPr>
        <dsp:cNvPr id="0" name=""/>
        <dsp:cNvSpPr/>
      </dsp:nvSpPr>
      <dsp:spPr>
        <a:xfrm>
          <a:off x="0" y="5654"/>
          <a:ext cx="8959503" cy="1204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78D837-EE2C-4590-9FE0-34DB469F94C2}">
      <dsp:nvSpPr>
        <dsp:cNvPr id="0" name=""/>
        <dsp:cNvSpPr/>
      </dsp:nvSpPr>
      <dsp:spPr>
        <a:xfrm>
          <a:off x="364319" y="276635"/>
          <a:ext cx="662398" cy="662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989C4-C366-4FFD-BCF9-501A98B9F298}">
      <dsp:nvSpPr>
        <dsp:cNvPr id="0" name=""/>
        <dsp:cNvSpPr/>
      </dsp:nvSpPr>
      <dsp:spPr>
        <a:xfrm>
          <a:off x="1391037" y="5654"/>
          <a:ext cx="7568465" cy="1204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62" tIns="127462" rIns="127462" bIns="127462" numCol="1" spcCol="1270" anchor="ctr" anchorCtr="0">
          <a:noAutofit/>
        </a:bodyPr>
        <a:lstStyle/>
        <a:p>
          <a:pPr marL="0" lvl="0" indent="0" algn="l" defTabSz="1422400">
            <a:lnSpc>
              <a:spcPct val="90000"/>
            </a:lnSpc>
            <a:spcBef>
              <a:spcPct val="0"/>
            </a:spcBef>
            <a:spcAft>
              <a:spcPct val="35000"/>
            </a:spcAft>
            <a:buNone/>
          </a:pPr>
          <a:r>
            <a:rPr lang="en-US" sz="3200" b="0" kern="1200" dirty="0"/>
            <a:t>OpEx Tier I Spend</a:t>
          </a:r>
          <a:endParaRPr lang="en-US" sz="3200" kern="1200" dirty="0"/>
        </a:p>
      </dsp:txBody>
      <dsp:txXfrm>
        <a:off x="1391037" y="5654"/>
        <a:ext cx="7568465" cy="1204361"/>
      </dsp:txXfrm>
    </dsp:sp>
    <dsp:sp modelId="{E0F4BAA5-8AC3-4EFE-A467-F81FAE0FD630}">
      <dsp:nvSpPr>
        <dsp:cNvPr id="0" name=""/>
        <dsp:cNvSpPr/>
      </dsp:nvSpPr>
      <dsp:spPr>
        <a:xfrm>
          <a:off x="0" y="1511105"/>
          <a:ext cx="8959503" cy="1204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F7EA28-1FAF-4390-BAA6-85E28621DD0B}">
      <dsp:nvSpPr>
        <dsp:cNvPr id="0" name=""/>
        <dsp:cNvSpPr/>
      </dsp:nvSpPr>
      <dsp:spPr>
        <a:xfrm>
          <a:off x="364319" y="1782087"/>
          <a:ext cx="662398" cy="66239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C17FE-5FDD-4E81-B6D8-35E1F77820A7}">
      <dsp:nvSpPr>
        <dsp:cNvPr id="0" name=""/>
        <dsp:cNvSpPr/>
      </dsp:nvSpPr>
      <dsp:spPr>
        <a:xfrm>
          <a:off x="1391037" y="1511105"/>
          <a:ext cx="7568465" cy="1204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62" tIns="127462" rIns="127462" bIns="127462" numCol="1" spcCol="1270" anchor="ctr" anchorCtr="0">
          <a:noAutofit/>
        </a:bodyPr>
        <a:lstStyle/>
        <a:p>
          <a:pPr marL="0" lvl="0" indent="0" algn="l" defTabSz="1422400">
            <a:lnSpc>
              <a:spcPct val="90000"/>
            </a:lnSpc>
            <a:spcBef>
              <a:spcPct val="0"/>
            </a:spcBef>
            <a:spcAft>
              <a:spcPct val="35000"/>
            </a:spcAft>
            <a:buNone/>
          </a:pPr>
          <a:r>
            <a:rPr lang="en-US" sz="3200" b="0" kern="1200" dirty="0"/>
            <a:t>Tier II Spend</a:t>
          </a:r>
          <a:endParaRPr lang="en-US" sz="3200" kern="1200" dirty="0"/>
        </a:p>
      </dsp:txBody>
      <dsp:txXfrm>
        <a:off x="1391037" y="1511105"/>
        <a:ext cx="7568465" cy="1204361"/>
      </dsp:txXfrm>
    </dsp:sp>
    <dsp:sp modelId="{0DE144F0-CD6F-4652-B2FF-566F0F01CFF7}">
      <dsp:nvSpPr>
        <dsp:cNvPr id="0" name=""/>
        <dsp:cNvSpPr/>
      </dsp:nvSpPr>
      <dsp:spPr>
        <a:xfrm>
          <a:off x="0" y="3016557"/>
          <a:ext cx="8959503" cy="1204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BEFD7-5A64-425C-AF0C-9F856A0762FD}">
      <dsp:nvSpPr>
        <dsp:cNvPr id="0" name=""/>
        <dsp:cNvSpPr/>
      </dsp:nvSpPr>
      <dsp:spPr>
        <a:xfrm>
          <a:off x="364319" y="3287538"/>
          <a:ext cx="662398" cy="6623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C8B6E4-7FB5-468E-AF8B-35A164BDB145}">
      <dsp:nvSpPr>
        <dsp:cNvPr id="0" name=""/>
        <dsp:cNvSpPr/>
      </dsp:nvSpPr>
      <dsp:spPr>
        <a:xfrm>
          <a:off x="1391037" y="3016557"/>
          <a:ext cx="7568465" cy="1204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62" tIns="127462" rIns="127462" bIns="127462" numCol="1" spcCol="1270" anchor="ctr" anchorCtr="0">
          <a:noAutofit/>
        </a:bodyPr>
        <a:lstStyle/>
        <a:p>
          <a:pPr marL="0" lvl="0" indent="0" algn="l" defTabSz="1422400">
            <a:lnSpc>
              <a:spcPct val="90000"/>
            </a:lnSpc>
            <a:spcBef>
              <a:spcPct val="0"/>
            </a:spcBef>
            <a:spcAft>
              <a:spcPct val="35000"/>
            </a:spcAft>
            <a:buNone/>
          </a:pPr>
          <a:r>
            <a:rPr lang="en-US" sz="3200" b="0" kern="1200" dirty="0"/>
            <a:t>Construction (Tier I and Tier II)</a:t>
          </a:r>
          <a:endParaRPr lang="en-US" sz="3200" kern="1200" dirty="0"/>
        </a:p>
      </dsp:txBody>
      <dsp:txXfrm>
        <a:off x="1391037" y="3016557"/>
        <a:ext cx="7568465" cy="1204361"/>
      </dsp:txXfrm>
    </dsp:sp>
    <dsp:sp modelId="{C1CA03CC-D1C5-45A9-A6A8-A515DBDC03AC}">
      <dsp:nvSpPr>
        <dsp:cNvPr id="0" name=""/>
        <dsp:cNvSpPr/>
      </dsp:nvSpPr>
      <dsp:spPr>
        <a:xfrm>
          <a:off x="0" y="4522008"/>
          <a:ext cx="8959503" cy="1204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939AD-67B3-4362-8318-ED8CED267D1F}">
      <dsp:nvSpPr>
        <dsp:cNvPr id="0" name=""/>
        <dsp:cNvSpPr/>
      </dsp:nvSpPr>
      <dsp:spPr>
        <a:xfrm>
          <a:off x="364319" y="4792990"/>
          <a:ext cx="662398" cy="6623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D078F2-FF81-4FED-B951-FA318658E47C}">
      <dsp:nvSpPr>
        <dsp:cNvPr id="0" name=""/>
        <dsp:cNvSpPr/>
      </dsp:nvSpPr>
      <dsp:spPr>
        <a:xfrm>
          <a:off x="1391037" y="4522008"/>
          <a:ext cx="7568465" cy="1204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62" tIns="127462" rIns="127462" bIns="127462" numCol="1" spcCol="1270" anchor="ctr" anchorCtr="0">
          <a:noAutofit/>
        </a:bodyPr>
        <a:lstStyle/>
        <a:p>
          <a:pPr marL="0" lvl="0" indent="0" algn="l" defTabSz="1422400">
            <a:lnSpc>
              <a:spcPct val="90000"/>
            </a:lnSpc>
            <a:spcBef>
              <a:spcPct val="0"/>
            </a:spcBef>
            <a:spcAft>
              <a:spcPct val="35000"/>
            </a:spcAft>
            <a:buNone/>
          </a:pPr>
          <a:r>
            <a:rPr lang="en-US" sz="3200" b="0" kern="1200" dirty="0"/>
            <a:t>Diverse Supplier Inclusion</a:t>
          </a:r>
          <a:endParaRPr lang="en-US" sz="3200" kern="1200" dirty="0"/>
        </a:p>
      </dsp:txBody>
      <dsp:txXfrm>
        <a:off x="1391037" y="4522008"/>
        <a:ext cx="7568465" cy="1204361"/>
      </dsp:txXfrm>
    </dsp:sp>
    <dsp:sp modelId="{645EA43F-EBD6-47F1-97BD-B3D10F8005E8}">
      <dsp:nvSpPr>
        <dsp:cNvPr id="0" name=""/>
        <dsp:cNvSpPr/>
      </dsp:nvSpPr>
      <dsp:spPr>
        <a:xfrm>
          <a:off x="0" y="6027460"/>
          <a:ext cx="8959503" cy="1204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E7E278-EB15-44B5-B264-AD8AA5EE6725}">
      <dsp:nvSpPr>
        <dsp:cNvPr id="0" name=""/>
        <dsp:cNvSpPr/>
      </dsp:nvSpPr>
      <dsp:spPr>
        <a:xfrm>
          <a:off x="364319" y="6298441"/>
          <a:ext cx="662398" cy="6623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995E98-F529-44AA-9C47-180E6D19DE70}">
      <dsp:nvSpPr>
        <dsp:cNvPr id="0" name=""/>
        <dsp:cNvSpPr/>
      </dsp:nvSpPr>
      <dsp:spPr>
        <a:xfrm>
          <a:off x="1391037" y="6027460"/>
          <a:ext cx="7568465" cy="1204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62" tIns="127462" rIns="127462" bIns="127462" numCol="1" spcCol="1270" anchor="ctr" anchorCtr="0">
          <a:noAutofit/>
        </a:bodyPr>
        <a:lstStyle/>
        <a:p>
          <a:pPr marL="0" lvl="0" indent="0" algn="l" defTabSz="1422400">
            <a:lnSpc>
              <a:spcPct val="90000"/>
            </a:lnSpc>
            <a:spcBef>
              <a:spcPct val="0"/>
            </a:spcBef>
            <a:spcAft>
              <a:spcPct val="35000"/>
            </a:spcAft>
            <a:buNone/>
          </a:pPr>
          <a:r>
            <a:rPr lang="en-US" sz="3200" b="0" kern="1200" dirty="0"/>
            <a:t>Diverse Supplier Awards (Contracts)</a:t>
          </a:r>
          <a:endParaRPr lang="en-US" sz="3200" kern="1200" dirty="0"/>
        </a:p>
      </dsp:txBody>
      <dsp:txXfrm>
        <a:off x="1391037" y="6027460"/>
        <a:ext cx="7568465" cy="1204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4D5C6-4314-472F-85C7-2FFD33938EEC}">
      <dsp:nvSpPr>
        <dsp:cNvPr id="0" name=""/>
        <dsp:cNvSpPr/>
      </dsp:nvSpPr>
      <dsp:spPr>
        <a:xfrm>
          <a:off x="5639718" y="2882481"/>
          <a:ext cx="3663759" cy="3169299"/>
        </a:xfrm>
        <a:prstGeom prst="hexagon">
          <a:avLst>
            <a:gd name="adj" fmla="val 28570"/>
            <a:gd name="vf" fmla="val 115470"/>
          </a:avLst>
        </a:prstGeom>
        <a:solidFill>
          <a:srgbClr val="0F6FC6">
            <a:alpha val="80000"/>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FFFF"/>
              </a:solidFill>
              <a:latin typeface="Candara" panose="020E0502030303020204" pitchFamily="34" charset="0"/>
              <a:ea typeface="+mn-ea"/>
              <a:cs typeface="+mn-cs"/>
            </a:rPr>
            <a:t>Supplier Diversity  Growth</a:t>
          </a:r>
        </a:p>
      </dsp:txBody>
      <dsp:txXfrm>
        <a:off x="6246854" y="3407678"/>
        <a:ext cx="2449487" cy="2118905"/>
      </dsp:txXfrm>
    </dsp:sp>
    <dsp:sp modelId="{B5CBF326-D8E1-479F-A169-57056D4DD78B}">
      <dsp:nvSpPr>
        <dsp:cNvPr id="0" name=""/>
        <dsp:cNvSpPr/>
      </dsp:nvSpPr>
      <dsp:spPr>
        <a:xfrm>
          <a:off x="7933935" y="1366185"/>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ABE8365-522B-4344-86EA-799CE034F0E5}">
      <dsp:nvSpPr>
        <dsp:cNvPr id="0" name=""/>
        <dsp:cNvSpPr/>
      </dsp:nvSpPr>
      <dsp:spPr>
        <a:xfrm>
          <a:off x="5977203" y="0"/>
          <a:ext cx="3002424" cy="2597449"/>
        </a:xfrm>
        <a:prstGeom prst="hexagon">
          <a:avLst>
            <a:gd name="adj" fmla="val 28570"/>
            <a:gd name="vf" fmla="val 115470"/>
          </a:avLst>
        </a:prstGeom>
        <a:solidFill>
          <a:srgbClr val="0F6FC6">
            <a:alpha val="90000"/>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6474769" y="430453"/>
        <a:ext cx="2007292" cy="1736543"/>
      </dsp:txXfrm>
    </dsp:sp>
    <dsp:sp modelId="{F0F046DC-6DFF-4877-9528-C1056AC2DC26}">
      <dsp:nvSpPr>
        <dsp:cNvPr id="0" name=""/>
        <dsp:cNvSpPr/>
      </dsp:nvSpPr>
      <dsp:spPr>
        <a:xfrm>
          <a:off x="9547216" y="3592826"/>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3B452CC-579D-469A-9A52-0202651111E1}">
      <dsp:nvSpPr>
        <dsp:cNvPr id="0" name=""/>
        <dsp:cNvSpPr/>
      </dsp:nvSpPr>
      <dsp:spPr>
        <a:xfrm>
          <a:off x="8730775" y="1597605"/>
          <a:ext cx="3002424" cy="2597449"/>
        </a:xfrm>
        <a:prstGeom prst="hexagon">
          <a:avLst>
            <a:gd name="adj" fmla="val 28570"/>
            <a:gd name="vf" fmla="val 115470"/>
          </a:avLst>
        </a:prstGeom>
        <a:solidFill>
          <a:srgbClr val="0F6FC6">
            <a:alpha val="90000"/>
            <a:hueOff val="0"/>
            <a:satOff val="0"/>
            <a:lumOff val="0"/>
            <a:alphaOff val="-8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9228341" y="2028058"/>
        <a:ext cx="2007292" cy="1736543"/>
      </dsp:txXfrm>
    </dsp:sp>
    <dsp:sp modelId="{5F3230C2-3FDF-49FF-B5DF-C9A7F0922A1C}">
      <dsp:nvSpPr>
        <dsp:cNvPr id="0" name=""/>
        <dsp:cNvSpPr/>
      </dsp:nvSpPr>
      <dsp:spPr>
        <a:xfrm>
          <a:off x="8426527" y="6106285"/>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2089554-FD3A-434C-9BA4-E481B9CB98B0}">
      <dsp:nvSpPr>
        <dsp:cNvPr id="0" name=""/>
        <dsp:cNvSpPr/>
      </dsp:nvSpPr>
      <dsp:spPr>
        <a:xfrm>
          <a:off x="8730775" y="4738313"/>
          <a:ext cx="3002424" cy="2597449"/>
        </a:xfrm>
        <a:prstGeom prst="hexagon">
          <a:avLst>
            <a:gd name="adj" fmla="val 28570"/>
            <a:gd name="vf" fmla="val 115470"/>
          </a:avLst>
        </a:prstGeom>
        <a:solidFill>
          <a:srgbClr val="0F6FC6">
            <a:alpha val="90000"/>
            <a:hueOff val="0"/>
            <a:satOff val="0"/>
            <a:lumOff val="0"/>
            <a:alphaOff val="-16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9228341" y="5168766"/>
        <a:ext cx="2007292" cy="1736543"/>
      </dsp:txXfrm>
    </dsp:sp>
    <dsp:sp modelId="{2F9187F5-C50F-4DD1-ACB9-E968E9E79978}">
      <dsp:nvSpPr>
        <dsp:cNvPr id="0" name=""/>
        <dsp:cNvSpPr/>
      </dsp:nvSpPr>
      <dsp:spPr>
        <a:xfrm>
          <a:off x="5646536" y="6367192"/>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481401E-ACDD-4281-9B9F-9FF779D3B332}">
      <dsp:nvSpPr>
        <dsp:cNvPr id="0" name=""/>
        <dsp:cNvSpPr/>
      </dsp:nvSpPr>
      <dsp:spPr>
        <a:xfrm>
          <a:off x="5977203" y="6337706"/>
          <a:ext cx="3002424" cy="2597449"/>
        </a:xfrm>
        <a:prstGeom prst="hexagon">
          <a:avLst>
            <a:gd name="adj" fmla="val 28570"/>
            <a:gd name="vf" fmla="val 115470"/>
          </a:avLst>
        </a:prstGeom>
        <a:solidFill>
          <a:srgbClr val="0F6FC6">
            <a:alpha val="90000"/>
            <a:hueOff val="0"/>
            <a:satOff val="0"/>
            <a:lumOff val="0"/>
            <a:alphaOff val="-24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6474769" y="6768159"/>
        <a:ext cx="2007292" cy="1736543"/>
      </dsp:txXfrm>
    </dsp:sp>
    <dsp:sp modelId="{AAD1F2D8-3BB5-4FCA-BB5B-39D80D4BF49D}">
      <dsp:nvSpPr>
        <dsp:cNvPr id="0" name=""/>
        <dsp:cNvSpPr/>
      </dsp:nvSpPr>
      <dsp:spPr>
        <a:xfrm>
          <a:off x="4047033" y="4141444"/>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8E5EFDD-BBE6-427C-9E2E-BA0EB7687F6D}">
      <dsp:nvSpPr>
        <dsp:cNvPr id="0" name=""/>
        <dsp:cNvSpPr/>
      </dsp:nvSpPr>
      <dsp:spPr>
        <a:xfrm>
          <a:off x="3210848" y="4740100"/>
          <a:ext cx="3002424" cy="2597449"/>
        </a:xfrm>
        <a:prstGeom prst="hexagon">
          <a:avLst>
            <a:gd name="adj" fmla="val 28570"/>
            <a:gd name="vf" fmla="val 115470"/>
          </a:avLst>
        </a:prstGeom>
        <a:solidFill>
          <a:srgbClr val="0F6FC6">
            <a:alpha val="90000"/>
            <a:hueOff val="0"/>
            <a:satOff val="0"/>
            <a:lumOff val="0"/>
            <a:alphaOff val="-32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3708414" y="5170553"/>
        <a:ext cx="2007292" cy="1736543"/>
      </dsp:txXfrm>
    </dsp:sp>
    <dsp:sp modelId="{675805C7-EEF7-4FEB-B0A4-A2DFEBE0F5A1}">
      <dsp:nvSpPr>
        <dsp:cNvPr id="0" name=""/>
        <dsp:cNvSpPr/>
      </dsp:nvSpPr>
      <dsp:spPr>
        <a:xfrm>
          <a:off x="3210848" y="1594031"/>
          <a:ext cx="3002424" cy="2597449"/>
        </a:xfrm>
        <a:prstGeom prst="hexagon">
          <a:avLst>
            <a:gd name="adj" fmla="val 28570"/>
            <a:gd name="vf" fmla="val 115470"/>
          </a:avLst>
        </a:prstGeom>
        <a:solidFill>
          <a:srgbClr val="0F6FC6">
            <a:alpha val="90000"/>
            <a:hueOff val="0"/>
            <a:satOff val="0"/>
            <a:lumOff val="0"/>
            <a:alphaOff val="-4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000000">
                <a:lumMod val="75000"/>
                <a:lumOff val="25000"/>
              </a:srgbClr>
            </a:solidFill>
            <a:latin typeface="Arial"/>
            <a:ea typeface="+mn-ea"/>
            <a:cs typeface="+mn-cs"/>
          </a:endParaRPr>
        </a:p>
      </dsp:txBody>
      <dsp:txXfrm>
        <a:off x="3708414" y="2024484"/>
        <a:ext cx="2007292" cy="1736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CAAC7-397B-486D-AC6B-14B9AC310185}">
      <dsp:nvSpPr>
        <dsp:cNvPr id="0" name=""/>
        <dsp:cNvSpPr/>
      </dsp:nvSpPr>
      <dsp:spPr>
        <a:xfrm>
          <a:off x="0" y="883"/>
          <a:ext cx="18093690" cy="2067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27443-588E-4F77-83DA-25E087E1DF00}">
      <dsp:nvSpPr>
        <dsp:cNvPr id="0" name=""/>
        <dsp:cNvSpPr/>
      </dsp:nvSpPr>
      <dsp:spPr>
        <a:xfrm>
          <a:off x="625371" y="466036"/>
          <a:ext cx="1137039" cy="11370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3F3E73-8FA8-45A7-B3B8-54FCA44DFC6D}">
      <dsp:nvSpPr>
        <dsp:cNvPr id="0" name=""/>
        <dsp:cNvSpPr/>
      </dsp:nvSpPr>
      <dsp:spPr>
        <a:xfrm>
          <a:off x="2387783" y="883"/>
          <a:ext cx="15705906" cy="206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794" tIns="218794" rIns="218794" bIns="218794" numCol="1" spcCol="1270" anchor="ctr" anchorCtr="0">
          <a:noAutofit/>
        </a:bodyPr>
        <a:lstStyle/>
        <a:p>
          <a:pPr marL="0" lvl="0" indent="0" algn="l" defTabSz="1111250">
            <a:lnSpc>
              <a:spcPct val="100000"/>
            </a:lnSpc>
            <a:spcBef>
              <a:spcPct val="0"/>
            </a:spcBef>
            <a:spcAft>
              <a:spcPct val="35000"/>
            </a:spcAft>
            <a:buNone/>
          </a:pPr>
          <a:r>
            <a:rPr lang="en-US" sz="2500" kern="1200"/>
            <a:t>Henry Ford Health’s Community Health Worker (CHW) Hub serves as the anchoring unit for the integration and deployment of CHWs throughout the System</a:t>
          </a:r>
        </a:p>
      </dsp:txBody>
      <dsp:txXfrm>
        <a:off x="2387783" y="883"/>
        <a:ext cx="15705906" cy="2067345"/>
      </dsp:txXfrm>
    </dsp:sp>
    <dsp:sp modelId="{01E07D0A-4921-4F2E-B7F5-7A70D0A6E78D}">
      <dsp:nvSpPr>
        <dsp:cNvPr id="0" name=""/>
        <dsp:cNvSpPr/>
      </dsp:nvSpPr>
      <dsp:spPr>
        <a:xfrm>
          <a:off x="0" y="2585065"/>
          <a:ext cx="18093690" cy="2067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1E3DA-8376-4E20-B655-D02052473960}">
      <dsp:nvSpPr>
        <dsp:cNvPr id="0" name=""/>
        <dsp:cNvSpPr/>
      </dsp:nvSpPr>
      <dsp:spPr>
        <a:xfrm>
          <a:off x="625371" y="3050218"/>
          <a:ext cx="1137039" cy="11370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A7C857-B6D3-4D33-8A9C-BAAC3ABAF83D}">
      <dsp:nvSpPr>
        <dsp:cNvPr id="0" name=""/>
        <dsp:cNvSpPr/>
      </dsp:nvSpPr>
      <dsp:spPr>
        <a:xfrm>
          <a:off x="2387783" y="2585065"/>
          <a:ext cx="15705906" cy="206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794" tIns="218794" rIns="218794" bIns="218794" numCol="1" spcCol="1270" anchor="ctr" anchorCtr="0">
          <a:noAutofit/>
        </a:bodyPr>
        <a:lstStyle/>
        <a:p>
          <a:pPr marL="0" lvl="0" indent="0" algn="l" defTabSz="1111250">
            <a:lnSpc>
              <a:spcPct val="100000"/>
            </a:lnSpc>
            <a:spcBef>
              <a:spcPct val="0"/>
            </a:spcBef>
            <a:spcAft>
              <a:spcPct val="35000"/>
            </a:spcAft>
            <a:buNone/>
          </a:pPr>
          <a:r>
            <a:rPr lang="en-US" sz="2500" kern="1200" dirty="0"/>
            <a:t>The </a:t>
          </a:r>
          <a:r>
            <a:rPr lang="en-US" sz="2500" b="0" kern="1200" dirty="0"/>
            <a:t>CHW Hub </a:t>
          </a:r>
          <a:r>
            <a:rPr lang="en-US" sz="2500" kern="1200" dirty="0"/>
            <a:t>utilizes trained CHWs as change agents to help patients navigate their conditions and complex health systems, work collaboratively to develop discharge plans, and conduct home visits. </a:t>
          </a:r>
        </a:p>
      </dsp:txBody>
      <dsp:txXfrm>
        <a:off x="2387783" y="2585065"/>
        <a:ext cx="15705906" cy="2067345"/>
      </dsp:txXfrm>
    </dsp:sp>
    <dsp:sp modelId="{D9B9993B-AC9B-4F9F-AD1E-5AE0E9BEEEB1}">
      <dsp:nvSpPr>
        <dsp:cNvPr id="0" name=""/>
        <dsp:cNvSpPr/>
      </dsp:nvSpPr>
      <dsp:spPr>
        <a:xfrm>
          <a:off x="0" y="5169247"/>
          <a:ext cx="18093690" cy="2067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67D886-3A18-4CBD-9422-AE0D142C658F}">
      <dsp:nvSpPr>
        <dsp:cNvPr id="0" name=""/>
        <dsp:cNvSpPr/>
      </dsp:nvSpPr>
      <dsp:spPr>
        <a:xfrm>
          <a:off x="625371" y="5634399"/>
          <a:ext cx="1137039" cy="11370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F35EBC-27A2-47F0-AF1E-92DDC4779670}">
      <dsp:nvSpPr>
        <dsp:cNvPr id="0" name=""/>
        <dsp:cNvSpPr/>
      </dsp:nvSpPr>
      <dsp:spPr>
        <a:xfrm>
          <a:off x="2387783" y="5169247"/>
          <a:ext cx="15705906" cy="206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794" tIns="218794" rIns="218794" bIns="218794" numCol="1" spcCol="1270" anchor="ctr" anchorCtr="0">
          <a:noAutofit/>
        </a:bodyPr>
        <a:lstStyle/>
        <a:p>
          <a:pPr marL="0" lvl="0" indent="0" algn="l" defTabSz="1111250">
            <a:lnSpc>
              <a:spcPct val="100000"/>
            </a:lnSpc>
            <a:spcBef>
              <a:spcPct val="0"/>
            </a:spcBef>
            <a:spcAft>
              <a:spcPct val="35000"/>
            </a:spcAft>
            <a:buNone/>
          </a:pPr>
          <a:r>
            <a:rPr lang="en-US" sz="2500" kern="1200"/>
            <a:t>The CHW Hub recruits, hires, trains and deploys CHWs throughout the health system and works with departments to properly utilize CHWs, allowing other team members, such as social workers to work at the top of their license. </a:t>
          </a:r>
        </a:p>
      </dsp:txBody>
      <dsp:txXfrm>
        <a:off x="2387783" y="5169247"/>
        <a:ext cx="15705906" cy="2067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CEF0B-1380-444C-9FCF-D25E17BEF04C}">
      <dsp:nvSpPr>
        <dsp:cNvPr id="0" name=""/>
        <dsp:cNvSpPr/>
      </dsp:nvSpPr>
      <dsp:spPr>
        <a:xfrm>
          <a:off x="0" y="796735"/>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Community Health Workers (CHWs) as co-facilitators with Certified Nurse Midwives</a:t>
          </a:r>
        </a:p>
      </dsp:txBody>
      <dsp:txXfrm>
        <a:off x="0" y="796735"/>
        <a:ext cx="2823049" cy="1693829"/>
      </dsp:txXfrm>
    </dsp:sp>
    <dsp:sp modelId="{7F7EB369-6466-4277-88F9-56E3CD7B1B98}">
      <dsp:nvSpPr>
        <dsp:cNvPr id="0" name=""/>
        <dsp:cNvSpPr/>
      </dsp:nvSpPr>
      <dsp:spPr>
        <a:xfrm>
          <a:off x="3105354" y="796735"/>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Focus on social determinants of health (SDOH) during groups</a:t>
          </a:r>
        </a:p>
        <a:p>
          <a:pPr marL="114300" lvl="1" indent="-114300" algn="l" defTabSz="577850">
            <a:lnSpc>
              <a:spcPct val="90000"/>
            </a:lnSpc>
            <a:spcBef>
              <a:spcPct val="0"/>
            </a:spcBef>
            <a:spcAft>
              <a:spcPct val="15000"/>
            </a:spcAft>
            <a:buChar char="•"/>
          </a:pPr>
          <a:r>
            <a:rPr lang="en-US" sz="1300" kern="1200" dirty="0">
              <a:solidFill>
                <a:schemeClr val="tx1"/>
              </a:solidFill>
            </a:rPr>
            <a:t>Guest speakers at group sessions from local community &amp; social service organizations</a:t>
          </a:r>
        </a:p>
      </dsp:txBody>
      <dsp:txXfrm>
        <a:off x="3105354" y="796735"/>
        <a:ext cx="2823049" cy="1693829"/>
      </dsp:txXfrm>
    </dsp:sp>
    <dsp:sp modelId="{840C7F88-9945-42CD-BF2F-8911A7C55082}">
      <dsp:nvSpPr>
        <dsp:cNvPr id="0" name=""/>
        <dsp:cNvSpPr/>
      </dsp:nvSpPr>
      <dsp:spPr>
        <a:xfrm>
          <a:off x="6210709" y="796735"/>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CHW 1-on-1 visits (at home or neutral location) during pregnancy and until baby turns 1</a:t>
          </a:r>
        </a:p>
      </dsp:txBody>
      <dsp:txXfrm>
        <a:off x="6210709" y="796735"/>
        <a:ext cx="2823049" cy="1693829"/>
      </dsp:txXfrm>
    </dsp:sp>
    <dsp:sp modelId="{9953C0B2-EEE6-4FEF-AAE2-9D2E17A66B4C}">
      <dsp:nvSpPr>
        <dsp:cNvPr id="0" name=""/>
        <dsp:cNvSpPr/>
      </dsp:nvSpPr>
      <dsp:spPr>
        <a:xfrm>
          <a:off x="0" y="2772870"/>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CHWs follow up with moms between sessions</a:t>
          </a:r>
        </a:p>
      </dsp:txBody>
      <dsp:txXfrm>
        <a:off x="0" y="2772870"/>
        <a:ext cx="2823049" cy="1693829"/>
      </dsp:txXfrm>
    </dsp:sp>
    <dsp:sp modelId="{B438A87A-6117-47C6-8F03-64DCFB4CFD41}">
      <dsp:nvSpPr>
        <dsp:cNvPr id="0" name=""/>
        <dsp:cNvSpPr/>
      </dsp:nvSpPr>
      <dsp:spPr>
        <a:xfrm>
          <a:off x="3105354" y="2772870"/>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Labor &amp; Delivery group tour</a:t>
          </a:r>
        </a:p>
      </dsp:txBody>
      <dsp:txXfrm>
        <a:off x="3105354" y="2772870"/>
        <a:ext cx="2823049" cy="1693829"/>
      </dsp:txXfrm>
    </dsp:sp>
    <dsp:sp modelId="{3824A336-7B1A-4CFB-AC17-DD284CED32A4}">
      <dsp:nvSpPr>
        <dsp:cNvPr id="0" name=""/>
        <dsp:cNvSpPr/>
      </dsp:nvSpPr>
      <dsp:spPr>
        <a:xfrm>
          <a:off x="6210709" y="2772870"/>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Information sharing between clinic and community</a:t>
          </a:r>
        </a:p>
      </dsp:txBody>
      <dsp:txXfrm>
        <a:off x="6210709" y="2772870"/>
        <a:ext cx="2823049" cy="1693829"/>
      </dsp:txXfrm>
    </dsp:sp>
    <dsp:sp modelId="{E1894AE4-D94A-4084-8A6F-A4C728C285E6}">
      <dsp:nvSpPr>
        <dsp:cNvPr id="0" name=""/>
        <dsp:cNvSpPr/>
      </dsp:nvSpPr>
      <dsp:spPr>
        <a:xfrm>
          <a:off x="1552677" y="4749004"/>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Warm handoffs from CHWs to SDOH resources for moms</a:t>
          </a:r>
        </a:p>
      </dsp:txBody>
      <dsp:txXfrm>
        <a:off x="1552677" y="4749004"/>
        <a:ext cx="2823049" cy="1693829"/>
      </dsp:txXfrm>
    </dsp:sp>
    <dsp:sp modelId="{4AAF07B8-D1F4-4834-B731-7189B9A1475B}">
      <dsp:nvSpPr>
        <dsp:cNvPr id="0" name=""/>
        <dsp:cNvSpPr/>
      </dsp:nvSpPr>
      <dsp:spPr>
        <a:xfrm>
          <a:off x="4658031" y="4749004"/>
          <a:ext cx="2823049" cy="1693829"/>
        </a:xfrm>
        <a:prstGeom prst="rect">
          <a:avLst/>
        </a:prstGeom>
        <a:solidFill>
          <a:srgbClr val="D127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Digital engagement strategy</a:t>
          </a:r>
        </a:p>
      </dsp:txBody>
      <dsp:txXfrm>
        <a:off x="4658031" y="4749004"/>
        <a:ext cx="2823049" cy="16938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53C63-7CBE-4CE3-B77A-867F4E5725DB}">
      <dsp:nvSpPr>
        <dsp:cNvPr id="0" name=""/>
        <dsp:cNvSpPr/>
      </dsp:nvSpPr>
      <dsp:spPr>
        <a:xfrm>
          <a:off x="897094" y="0"/>
          <a:ext cx="7239570" cy="723957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F68A1-EBAC-47D9-BDD1-5A056A438ADE}">
      <dsp:nvSpPr>
        <dsp:cNvPr id="0" name=""/>
        <dsp:cNvSpPr/>
      </dsp:nvSpPr>
      <dsp:spPr>
        <a:xfrm>
          <a:off x="1584853" y="687759"/>
          <a:ext cx="2823432" cy="28234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 was </a:t>
          </a:r>
          <a:r>
            <a:rPr lang="en-US" sz="1900" b="1" kern="1200" dirty="0"/>
            <a:t>less scared </a:t>
          </a:r>
          <a:r>
            <a:rPr lang="en-US" sz="1900" kern="1200" dirty="0"/>
            <a:t>when I became a mother. I had the necessary tools and resources to not only help myself, but other mothers as well.”</a:t>
          </a:r>
        </a:p>
      </dsp:txBody>
      <dsp:txXfrm>
        <a:off x="1722682" y="825588"/>
        <a:ext cx="2547774" cy="2547774"/>
      </dsp:txXfrm>
    </dsp:sp>
    <dsp:sp modelId="{E5A03C39-5091-497A-BD23-DFD1FE11E144}">
      <dsp:nvSpPr>
        <dsp:cNvPr id="0" name=""/>
        <dsp:cNvSpPr/>
      </dsp:nvSpPr>
      <dsp:spPr>
        <a:xfrm>
          <a:off x="4625473" y="687759"/>
          <a:ext cx="2823432" cy="28234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“Having someone to </a:t>
          </a:r>
          <a:r>
            <a:rPr lang="en-US" sz="1900" b="1" kern="1200" dirty="0"/>
            <a:t>check in on us </a:t>
          </a:r>
          <a:r>
            <a:rPr lang="en-US" sz="1900" kern="1200" dirty="0"/>
            <a:t>and make sure we’re doing alright.”</a:t>
          </a:r>
        </a:p>
      </dsp:txBody>
      <dsp:txXfrm>
        <a:off x="4763302" y="825588"/>
        <a:ext cx="2547774" cy="2547774"/>
      </dsp:txXfrm>
    </dsp:sp>
    <dsp:sp modelId="{24EF047A-61B2-4F16-BF98-0915426C9896}">
      <dsp:nvSpPr>
        <dsp:cNvPr id="0" name=""/>
        <dsp:cNvSpPr/>
      </dsp:nvSpPr>
      <dsp:spPr>
        <a:xfrm>
          <a:off x="1584853" y="3728378"/>
          <a:ext cx="2823432" cy="28234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“Linda would call everyone and </a:t>
          </a:r>
          <a:r>
            <a:rPr lang="en-US" sz="1900" b="1" kern="1200" dirty="0"/>
            <a:t>check on m</a:t>
          </a:r>
          <a:r>
            <a:rPr lang="en-US" sz="1900" kern="1200" dirty="0"/>
            <a:t>e for my postpartum depression.”</a:t>
          </a:r>
        </a:p>
      </dsp:txBody>
      <dsp:txXfrm>
        <a:off x="1722682" y="3866207"/>
        <a:ext cx="2547774" cy="2547774"/>
      </dsp:txXfrm>
    </dsp:sp>
    <dsp:sp modelId="{B7F93985-A579-4458-BBC2-3E79D8BE9754}">
      <dsp:nvSpPr>
        <dsp:cNvPr id="0" name=""/>
        <dsp:cNvSpPr/>
      </dsp:nvSpPr>
      <dsp:spPr>
        <a:xfrm>
          <a:off x="4625473" y="3728378"/>
          <a:ext cx="2823432" cy="28234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“Her nurturing personality. She made it seem like </a:t>
          </a:r>
          <a:r>
            <a:rPr lang="en-US" sz="1900" b="1" kern="1200" dirty="0"/>
            <a:t>it was going to be OK.”</a:t>
          </a:r>
          <a:endParaRPr lang="en-US" sz="1900" kern="1200" dirty="0"/>
        </a:p>
      </dsp:txBody>
      <dsp:txXfrm>
        <a:off x="4763302" y="3866207"/>
        <a:ext cx="2547774" cy="25477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5T17:32:30.854"/>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CE410A7-9484-47D5-995B-1DB892CAAE26}" type="datetimeFigureOut">
              <a:rPr lang="en-US" smtClean="0"/>
              <a:t>12/19/2023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F29901D-EEC3-4EEA-BD5C-0A91DED54FEA}" type="slidenum">
              <a:rPr lang="en-US" smtClean="0"/>
              <a:t>‹#›</a:t>
            </a:fld>
            <a:endParaRPr lang="en-US"/>
          </a:p>
        </p:txBody>
      </p:sp>
    </p:spTree>
    <p:extLst>
      <p:ext uri="{BB962C8B-B14F-4D97-AF65-F5344CB8AC3E}">
        <p14:creationId xmlns:p14="http://schemas.microsoft.com/office/powerpoint/2010/main" val="45370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1</a:t>
            </a:fld>
            <a:endParaRPr lang="en-US"/>
          </a:p>
        </p:txBody>
      </p:sp>
    </p:spTree>
    <p:extLst>
      <p:ext uri="{BB962C8B-B14F-4D97-AF65-F5344CB8AC3E}">
        <p14:creationId xmlns:p14="http://schemas.microsoft.com/office/powerpoint/2010/main" val="127571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Michigan, Community Health Workers go by many titles including, but not limited to, </a:t>
            </a:r>
            <a:r>
              <a:rPr lang="en-US" dirty="0" err="1"/>
              <a:t>promotore</a:t>
            </a:r>
            <a:r>
              <a:rPr lang="en-US" dirty="0"/>
              <a:t>(a)</a:t>
            </a:r>
          </a:p>
          <a:p>
            <a:r>
              <a:rPr lang="en-US" dirty="0"/>
              <a:t>de </a:t>
            </a:r>
            <a:r>
              <a:rPr lang="en-US" dirty="0" err="1"/>
              <a:t>salud</a:t>
            </a:r>
            <a:r>
              <a:rPr lang="en-US" dirty="0"/>
              <a:t>, peer support specialist, recovery coach, community-based doula, outreach specialist, community</a:t>
            </a:r>
          </a:p>
          <a:p>
            <a:r>
              <a:rPr lang="en-US" dirty="0"/>
              <a:t>neighborhood navigator, family health advocate, maternal child outreach worker, peer navigator, and community</a:t>
            </a:r>
          </a:p>
          <a:p>
            <a:r>
              <a:rPr lang="en-US" dirty="0"/>
              <a:t>advocate. </a:t>
            </a:r>
          </a:p>
          <a:p>
            <a:endParaRPr lang="en-US" dirty="0"/>
          </a:p>
        </p:txBody>
      </p:sp>
      <p:sp>
        <p:nvSpPr>
          <p:cNvPr id="4" name="Slide Number Placeholder 3"/>
          <p:cNvSpPr>
            <a:spLocks noGrp="1"/>
          </p:cNvSpPr>
          <p:nvPr>
            <p:ph type="sldNum" sz="quarter" idx="5"/>
          </p:nvPr>
        </p:nvSpPr>
        <p:spPr/>
        <p:txBody>
          <a:bodyPr/>
          <a:lstStyle/>
          <a:p>
            <a:fld id="{C26DB351-324C-45D1-8460-ED6F731674BC}" type="slidenum">
              <a:rPr lang="en-US" smtClean="0"/>
              <a:t>20</a:t>
            </a:fld>
            <a:endParaRPr lang="en-US"/>
          </a:p>
        </p:txBody>
      </p:sp>
    </p:spTree>
    <p:extLst>
      <p:ext uri="{BB962C8B-B14F-4D97-AF65-F5344CB8AC3E}">
        <p14:creationId xmlns:p14="http://schemas.microsoft.com/office/powerpoint/2010/main" val="365672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unique role of CHWs as culturally competent mediators (health brokers) between providers of health services and the members of diverse communities, as well as CHWs’ effectiveness in promoting the use of primary and follow-up care for preventing and managing disease, have been extensively documented and recognized for a variety of health care concerns, including asthma, hypertension, diabetes, cancer, immunizations, maternal and child health, nutrition, tuberculosis, and HIV and AIDS.</a:t>
            </a:r>
          </a:p>
          <a:p>
            <a:pPr defTabSz="931774">
              <a:defRPr/>
            </a:pPr>
            <a:endParaRPr lang="en-US" dirty="0"/>
          </a:p>
          <a:p>
            <a:pPr defTabSz="931774">
              <a:defRPr/>
            </a:pPr>
            <a:r>
              <a:rPr lang="en-US" dirty="0"/>
              <a:t>Evidence supporting the involvement of CHWs in the prevention and control of chronic disease continues to grow: </a:t>
            </a:r>
          </a:p>
          <a:p>
            <a:pPr defTabSz="931774">
              <a:defRPr/>
            </a:pPr>
            <a:r>
              <a:rPr lang="en-US" dirty="0"/>
              <a:t>• Integrating CHWs into multidisciplinary health teams has emerged as an effective strategy for improving the control of hypertension among high-risk populations.12, 13 </a:t>
            </a:r>
          </a:p>
          <a:p>
            <a:pPr defTabSz="931774">
              <a:defRPr/>
            </a:pPr>
            <a:r>
              <a:rPr lang="en-US" dirty="0"/>
              <a:t>• The Community Outreach and Cardiovascular Health (COACH) trial, which paired nurse practitioners and CHWs together to manage cardiovascular disease, demonstrated a $157 reduction per patient in cost for every 1% drop in systolic blood pressure and $190 reduction in cost for every 1% drop in diastolic blood pressure.14 </a:t>
            </a:r>
          </a:p>
          <a:p>
            <a:pPr defTabSz="931774">
              <a:defRPr/>
            </a:pPr>
            <a:r>
              <a:rPr lang="en-US" dirty="0"/>
              <a:t>• A recent review that examined CHWs’ effectiveness in providing care for hypertension noted improvements in keeping appointments, compliance with prescribed regimens, risk reduction, blood pressure control, and related mortality.13</a:t>
            </a:r>
          </a:p>
          <a:p>
            <a:pPr marL="174708" indent="-174708" defTabSz="931774">
              <a:buFont typeface="Arial" panose="020B0604020202020204" pitchFamily="34" charset="0"/>
              <a:buChar char="•"/>
              <a:defRPr/>
            </a:pPr>
            <a:r>
              <a:rPr lang="en-US" dirty="0"/>
              <a:t>After two years, African American patients with diabetes who had been randomized to an integrated care group consisting of a CHW and a nurse case manager had greater declines in A1C (glycosylated hemoglobin) values, cholesterol triglycerides, and diastolic blood pressure than did a group receiving routine care or those led solely by CHWs or nurse case managers.6, 15 </a:t>
            </a:r>
          </a:p>
          <a:p>
            <a:pPr defTabSz="931774">
              <a:defRPr/>
            </a:pPr>
            <a:r>
              <a:rPr lang="en-US" dirty="0"/>
              <a:t>• The three-year Patient Navigation Research Program demonstrated a moderate benefit in improving timely cancer care for diagnosis and treatment of breast, cervical, colorectal, and prostate cancers.16 </a:t>
            </a:r>
          </a:p>
          <a:p>
            <a:pPr defTabSz="931774">
              <a:defRPr/>
            </a:pPr>
            <a:r>
              <a:rPr lang="en-US" dirty="0"/>
              <a:t>• A Colorectal Cancer Male Navigation Program designed for Hispanic men showed an increase in life expectancy by six months for participant as compared to non-participants with a health care savings of $1,148 per program participant.17 </a:t>
            </a:r>
          </a:p>
          <a:p>
            <a:pPr defTabSz="931774">
              <a:defRPr/>
            </a:pPr>
            <a:r>
              <a:rPr lang="en-US" dirty="0"/>
              <a:t>• In reviewing 18 studies of CHWs involved in the care of patients with diabetes, Norris and colleagues found improved knowledge and lifestyle and self-management behaviors among participants, as well as decreases in the use of the emergency department.18 </a:t>
            </a:r>
          </a:p>
          <a:p>
            <a:pPr defTabSz="931774">
              <a:defRPr/>
            </a:pPr>
            <a:r>
              <a:rPr lang="en-US" dirty="0"/>
              <a:t>• Interventions incorporating CHWs have been found to be effective for improving knowledge about cancer screening, as well as screening outcomes for both cervical and breast cancer (mammography).19 </a:t>
            </a:r>
          </a:p>
          <a:p>
            <a:pPr defTabSz="931774">
              <a:defRPr/>
            </a:pPr>
            <a:r>
              <a:rPr lang="en-US" dirty="0"/>
              <a:t>• Asthma control (i.e., symptom frequency) was reduced by 35% among adolescents working with CHWs, resulting in a savings of $5.58 per dollar spent on the intervention.20</a:t>
            </a:r>
          </a:p>
          <a:p>
            <a:endParaRPr lang="en-US" dirty="0"/>
          </a:p>
          <a:p>
            <a:pPr marL="285750" indent="-285750">
              <a:buFont typeface="Arial" panose="020B0604020202020204" pitchFamily="34" charset="0"/>
              <a:buChar char="•"/>
            </a:pPr>
            <a:r>
              <a:rPr lang="en-US" sz="1800" dirty="0">
                <a:effectLst/>
                <a:latin typeface="Segoe UI" panose="020B0502040204020203" pitchFamily="34" charset="0"/>
              </a:rPr>
              <a:t>C </a:t>
            </a:r>
            <a:r>
              <a:rPr lang="en-US" sz="1800" dirty="0" err="1">
                <a:effectLst/>
                <a:latin typeface="Segoe UI" panose="020B0502040204020203" pitchFamily="34" charset="0"/>
              </a:rPr>
              <a:t>Mundorf</a:t>
            </a:r>
            <a:r>
              <a:rPr lang="en-US" sz="1800" dirty="0">
                <a:effectLst/>
                <a:latin typeface="Segoe UI" panose="020B0502040204020203" pitchFamily="34" charset="0"/>
              </a:rPr>
              <a:t>, 2018: Reducing the Risk of Postpartum Depression in a Low-Income Community Through a Community Health Worker Intervention. </a:t>
            </a:r>
            <a:r>
              <a:rPr lang="en-US" sz="1800" dirty="0" err="1">
                <a:effectLst/>
                <a:latin typeface="Segoe UI" panose="020B0502040204020203" pitchFamily="34" charset="0"/>
              </a:rPr>
              <a:t>Matern</a:t>
            </a:r>
            <a:r>
              <a:rPr lang="en-US" sz="1800" dirty="0">
                <a:effectLst/>
                <a:latin typeface="Segoe UI" panose="020B0502040204020203" pitchFamily="34" charset="0"/>
              </a:rPr>
              <a:t> Child Health</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H </a:t>
            </a:r>
            <a:r>
              <a:rPr lang="en-US" sz="1800" dirty="0" err="1">
                <a:effectLst/>
                <a:latin typeface="Segoe UI" panose="020B0502040204020203" pitchFamily="34" charset="0"/>
              </a:rPr>
              <a:t>Balcazar</a:t>
            </a:r>
            <a:r>
              <a:rPr lang="en-US" sz="1800" dirty="0">
                <a:effectLst/>
                <a:latin typeface="Segoe UI" panose="020B0502040204020203" pitchFamily="34" charset="0"/>
              </a:rPr>
              <a:t>, E.L. Rosenthal, J.N. Brownstein, C.H. Rush, S. Matos, and L. Hernandez, 2011: Community Health Workers Can Be a Public Health Force for Change in the</a:t>
            </a:r>
            <a:r>
              <a:rPr lang="en-US" sz="1800" dirty="0">
                <a:effectLst/>
                <a:latin typeface="Arial" panose="020B0604020202020204" pitchFamily="34" charset="0"/>
              </a:rPr>
              <a:t> </a:t>
            </a:r>
            <a:r>
              <a:rPr lang="en-US" sz="1800" dirty="0">
                <a:effectLst/>
                <a:latin typeface="Segoe UI" panose="020B0502040204020203" pitchFamily="34" charset="0"/>
              </a:rPr>
              <a:t>United States: Three Actions for a New Paradigm, American Journal of Public Health 101, 2199_2203</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M Heisler, M Spencer, J Forman, C Robinson, C Shultz, G Palmisano, G Graddy-Dansby, E Kieffer, 2009: Participants’ Assessments of the Effects of a Community Health</a:t>
            </a:r>
            <a:r>
              <a:rPr lang="en-US" sz="1800" dirty="0">
                <a:effectLst/>
                <a:latin typeface="Arial" panose="020B0604020202020204" pitchFamily="34" charset="0"/>
              </a:rPr>
              <a:t> </a:t>
            </a:r>
            <a:r>
              <a:rPr lang="en-US" sz="1800" dirty="0">
                <a:effectLst/>
                <a:latin typeface="Segoe UI" panose="020B0502040204020203" pitchFamily="34" charset="0"/>
              </a:rPr>
              <a:t>Worker Intervention on Their Diabetes Self-Management and Interactions with Healthcare Providers, Am J </a:t>
            </a:r>
            <a:r>
              <a:rPr lang="en-US" sz="1800" dirty="0" err="1">
                <a:effectLst/>
                <a:latin typeface="Segoe UI" panose="020B0502040204020203" pitchFamily="34" charset="0"/>
              </a:rPr>
              <a:t>Prev</a:t>
            </a:r>
            <a:r>
              <a:rPr lang="en-US" sz="1800" dirty="0">
                <a:effectLst/>
                <a:latin typeface="Segoe UI" panose="020B0502040204020203" pitchFamily="34" charset="0"/>
              </a:rPr>
              <a:t> Med, 37(6SI)</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M.S. Spenser, 2010: Community Health Workers and Their Value to Social Work. Social Work. 55(2). 169-180.</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S </a:t>
            </a:r>
            <a:r>
              <a:rPr lang="en-US" sz="1800" dirty="0" err="1">
                <a:effectLst/>
                <a:latin typeface="Segoe UI" panose="020B0502040204020203" pitchFamily="34" charset="0"/>
              </a:rPr>
              <a:t>Kangovi</a:t>
            </a:r>
            <a:r>
              <a:rPr lang="en-US" sz="1800" dirty="0">
                <a:effectLst/>
                <a:latin typeface="Segoe UI" panose="020B0502040204020203" pitchFamily="34" charset="0"/>
              </a:rPr>
              <a:t>, N Mitra, D Grande, H </a:t>
            </a:r>
            <a:r>
              <a:rPr lang="en-US" sz="1800" dirty="0" err="1">
                <a:effectLst/>
                <a:latin typeface="Segoe UI" panose="020B0502040204020203" pitchFamily="34" charset="0"/>
              </a:rPr>
              <a:t>Huo</a:t>
            </a:r>
            <a:r>
              <a:rPr lang="en-US" sz="1800" dirty="0">
                <a:effectLst/>
                <a:latin typeface="Segoe UI" panose="020B0502040204020203" pitchFamily="34" charset="0"/>
              </a:rPr>
              <a:t>, R Smith, J Long, 2017: Community Health Worker Support for Disadvantaged Patients With Multiple Chronic Diseases: A Randomized</a:t>
            </a:r>
            <a:r>
              <a:rPr lang="en-US" sz="1800" dirty="0">
                <a:effectLst/>
                <a:latin typeface="Arial" panose="020B0604020202020204" pitchFamily="34" charset="0"/>
              </a:rPr>
              <a:t> </a:t>
            </a:r>
            <a:r>
              <a:rPr lang="en-US" sz="1800" dirty="0">
                <a:effectLst/>
                <a:latin typeface="Segoe UI" panose="020B0502040204020203" pitchFamily="34" charset="0"/>
              </a:rPr>
              <a:t>Clinical Trial, AJPH, 107(10)</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26DB351-324C-45D1-8460-ED6F731674BC}" type="slidenum">
              <a:rPr lang="en-US" smtClean="0"/>
              <a:t>21</a:t>
            </a:fld>
            <a:endParaRPr lang="en-US"/>
          </a:p>
        </p:txBody>
      </p:sp>
    </p:spTree>
    <p:extLst>
      <p:ext uri="{BB962C8B-B14F-4D97-AF65-F5344CB8AC3E}">
        <p14:creationId xmlns:p14="http://schemas.microsoft.com/office/powerpoint/2010/main" val="382338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22</a:t>
            </a:fld>
            <a:endParaRPr lang="en-US"/>
          </a:p>
        </p:txBody>
      </p:sp>
    </p:spTree>
    <p:extLst>
      <p:ext uri="{BB962C8B-B14F-4D97-AF65-F5344CB8AC3E}">
        <p14:creationId xmlns:p14="http://schemas.microsoft.com/office/powerpoint/2010/main" val="151119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26</a:t>
            </a:fld>
            <a:endParaRPr lang="en-US"/>
          </a:p>
        </p:txBody>
      </p:sp>
    </p:spTree>
    <p:extLst>
      <p:ext uri="{BB962C8B-B14F-4D97-AF65-F5344CB8AC3E}">
        <p14:creationId xmlns:p14="http://schemas.microsoft.com/office/powerpoint/2010/main" val="265514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27</a:t>
            </a:fld>
            <a:endParaRPr lang="en-US"/>
          </a:p>
        </p:txBody>
      </p:sp>
    </p:spTree>
    <p:extLst>
      <p:ext uri="{BB962C8B-B14F-4D97-AF65-F5344CB8AC3E}">
        <p14:creationId xmlns:p14="http://schemas.microsoft.com/office/powerpoint/2010/main" val="2014021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28</a:t>
            </a:fld>
            <a:endParaRPr lang="en-US"/>
          </a:p>
        </p:txBody>
      </p:sp>
    </p:spTree>
    <p:extLst>
      <p:ext uri="{BB962C8B-B14F-4D97-AF65-F5344CB8AC3E}">
        <p14:creationId xmlns:p14="http://schemas.microsoft.com/office/powerpoint/2010/main" val="357228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Char’ly</a:t>
            </a:r>
            <a:r>
              <a:rPr lang="en-US" dirty="0"/>
              <a:t> </a:t>
            </a:r>
          </a:p>
          <a:p>
            <a:r>
              <a:rPr lang="en-US" dirty="0"/>
              <a:t>We based our program on the </a:t>
            </a:r>
            <a:r>
              <a:rPr lang="en-US" dirty="0" err="1"/>
              <a:t>CenteringPregnancy</a:t>
            </a:r>
            <a:r>
              <a:rPr lang="en-US" dirty="0"/>
              <a:t> model and added a few </a:t>
            </a:r>
            <a:r>
              <a:rPr lang="en-US" dirty="0" err="1"/>
              <a:t>disctinct</a:t>
            </a:r>
            <a:r>
              <a:rPr lang="en-US" dirty="0"/>
              <a:t> features which enhance that approach; including the fact that the group visits are co-facilitated by Community Health Workers</a:t>
            </a:r>
          </a:p>
          <a:p>
            <a:endParaRPr lang="en-US" dirty="0"/>
          </a:p>
          <a:p>
            <a:r>
              <a:rPr lang="en-US" dirty="0"/>
              <a:t>We are still maintaining the integrity of Centering's key principles and provide 10 group sessions aligned with ACOG standards but</a:t>
            </a:r>
          </a:p>
          <a:p>
            <a:r>
              <a:rPr lang="en-US" dirty="0"/>
              <a:t>We’ve added in a more robust focus on </a:t>
            </a:r>
            <a:r>
              <a:rPr lang="en-US" dirty="0" err="1"/>
              <a:t>SDoH</a:t>
            </a:r>
            <a:r>
              <a:rPr lang="en-US" dirty="0"/>
              <a:t> by integrating the CHWs to walk through the journey with women through babies’ first birthdays </a:t>
            </a:r>
          </a:p>
          <a:p>
            <a:r>
              <a:rPr lang="en-US" dirty="0"/>
              <a:t>The WIN Network team developed a complementary home visiting curriculum as well as added some </a:t>
            </a:r>
            <a:r>
              <a:rPr lang="en-US" dirty="0" err="1"/>
              <a:t>SDoH</a:t>
            </a:r>
            <a:r>
              <a:rPr lang="en-US" dirty="0"/>
              <a:t>-themed activities and conversation to the Centering sessions </a:t>
            </a:r>
          </a:p>
          <a:p>
            <a:pPr indent="931774"/>
            <a:r>
              <a:rPr lang="en-US" dirty="0"/>
              <a:t>CNMs primarily-lead more traditional, clinically-based conversations (e.g. nutrition, how to handle the discomforts of pregnancy, etc.) while CHWs tend to take the lead on dissecting more of the socially-themed elements (e.g. domestic violence, preparing to bring baby home, etc.). </a:t>
            </a:r>
          </a:p>
          <a:p>
            <a:pPr indent="931774"/>
            <a:r>
              <a:rPr lang="en-US" dirty="0"/>
              <a:t>The CNMs and CHWs meet in advance of every session to discuss how the session will run and who will take on which parts </a:t>
            </a:r>
          </a:p>
          <a:p>
            <a:r>
              <a:rPr lang="en-US" dirty="0"/>
              <a:t>CHWs and CNMs are able to relay key info to one another to enhance the patient experience and ensure better outcomes</a:t>
            </a:r>
          </a:p>
          <a:p>
            <a:endParaRPr lang="en-US" dirty="0"/>
          </a:p>
          <a:p>
            <a:r>
              <a:rPr lang="en-US" dirty="0"/>
              <a:t>During groups, some of our opening activities are more focused on social determinants of health and help create direct linkages to local community resources for the women. We invite community-based guest speakers to certain sessions to drive some of the messaging further as well.</a:t>
            </a:r>
          </a:p>
          <a:p>
            <a:endParaRPr lang="en-US" dirty="0"/>
          </a:p>
          <a:p>
            <a:r>
              <a:rPr lang="en-US" dirty="0"/>
              <a:t>The CHWs also provide home visits throughout the pregnancy and through the babies' first birthdays.</a:t>
            </a:r>
          </a:p>
          <a:p>
            <a:endParaRPr lang="en-US" dirty="0"/>
          </a:p>
          <a:p>
            <a:r>
              <a:rPr lang="en-US" sz="2800" dirty="0"/>
              <a:t>Ten, 2-hour group visits using </a:t>
            </a:r>
            <a:r>
              <a:rPr lang="en-US" sz="2800" dirty="0" err="1"/>
              <a:t>CenteringPregnancy</a:t>
            </a:r>
            <a:r>
              <a:rPr lang="en-US" sz="2800" dirty="0"/>
              <a:t>®</a:t>
            </a:r>
          </a:p>
          <a:p>
            <a:r>
              <a:rPr lang="en-US" sz="2800" dirty="0"/>
              <a:t>Each group visit includes</a:t>
            </a:r>
          </a:p>
          <a:p>
            <a:pPr lvl="1"/>
            <a:r>
              <a:rPr lang="en-US" sz="2400" dirty="0"/>
              <a:t>Self-care activities</a:t>
            </a:r>
          </a:p>
          <a:p>
            <a:pPr lvl="1"/>
            <a:r>
              <a:rPr lang="en-US" sz="2400" dirty="0"/>
              <a:t>Individual physical assessments</a:t>
            </a:r>
          </a:p>
          <a:p>
            <a:pPr lvl="1"/>
            <a:r>
              <a:rPr lang="en-US" sz="2400" dirty="0"/>
              <a:t>90-minute facilitated discussion</a:t>
            </a:r>
          </a:p>
          <a:p>
            <a:r>
              <a:rPr lang="en-US" sz="2800" dirty="0"/>
              <a:t>Digital engagement tools</a:t>
            </a:r>
          </a:p>
          <a:p>
            <a:pPr lvl="1"/>
            <a:r>
              <a:rPr lang="en-US" sz="2400" dirty="0"/>
              <a:t>WIN Network website and social media channels</a:t>
            </a:r>
          </a:p>
          <a:p>
            <a:pPr lvl="1"/>
            <a:r>
              <a:rPr lang="en-US" sz="2400" dirty="0"/>
              <a:t>MyChart patient portal</a:t>
            </a:r>
          </a:p>
          <a:p>
            <a:r>
              <a:rPr lang="en-US" sz="2800" dirty="0"/>
              <a:t>Home visits from CHW</a:t>
            </a:r>
          </a:p>
          <a:p>
            <a:r>
              <a:rPr lang="en-US" sz="2800" dirty="0"/>
              <a:t>Community-based activities</a:t>
            </a:r>
          </a:p>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30</a:t>
            </a:fld>
            <a:endParaRPr lang="en-US"/>
          </a:p>
        </p:txBody>
      </p:sp>
    </p:spTree>
    <p:extLst>
      <p:ext uri="{BB962C8B-B14F-4D97-AF65-F5344CB8AC3E}">
        <p14:creationId xmlns:p14="http://schemas.microsoft.com/office/powerpoint/2010/main" val="275883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Linked here – What is GPC?</a:t>
            </a:r>
          </a:p>
        </p:txBody>
      </p:sp>
      <p:sp>
        <p:nvSpPr>
          <p:cNvPr id="4" name="Slide Number Placeholder 3"/>
          <p:cNvSpPr>
            <a:spLocks noGrp="1"/>
          </p:cNvSpPr>
          <p:nvPr>
            <p:ph type="sldNum" sz="quarter" idx="5"/>
          </p:nvPr>
        </p:nvSpPr>
        <p:spPr/>
        <p:txBody>
          <a:bodyPr/>
          <a:lstStyle/>
          <a:p>
            <a:fld id="{9206559D-B82E-C140-85F5-39CD3AB0FCBC}" type="slidenum">
              <a:rPr lang="en-US" smtClean="0"/>
              <a:t>31</a:t>
            </a:fld>
            <a:endParaRPr lang="en-US"/>
          </a:p>
        </p:txBody>
      </p:sp>
    </p:spTree>
    <p:extLst>
      <p:ext uri="{BB962C8B-B14F-4D97-AF65-F5344CB8AC3E}">
        <p14:creationId xmlns:p14="http://schemas.microsoft.com/office/powerpoint/2010/main" val="428519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33</a:t>
            </a:fld>
            <a:endParaRPr lang="en-US"/>
          </a:p>
        </p:txBody>
      </p:sp>
    </p:spTree>
    <p:extLst>
      <p:ext uri="{BB962C8B-B14F-4D97-AF65-F5344CB8AC3E}">
        <p14:creationId xmlns:p14="http://schemas.microsoft.com/office/powerpoint/2010/main" val="315708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35</a:t>
            </a:fld>
            <a:endParaRPr lang="en-US"/>
          </a:p>
        </p:txBody>
      </p:sp>
    </p:spTree>
    <p:extLst>
      <p:ext uri="{BB962C8B-B14F-4D97-AF65-F5344CB8AC3E}">
        <p14:creationId xmlns:p14="http://schemas.microsoft.com/office/powerpoint/2010/main" val="141749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4</a:t>
            </a:fld>
            <a:endParaRPr lang="en-US"/>
          </a:p>
        </p:txBody>
      </p:sp>
    </p:spTree>
    <p:extLst>
      <p:ext uri="{BB962C8B-B14F-4D97-AF65-F5344CB8AC3E}">
        <p14:creationId xmlns:p14="http://schemas.microsoft.com/office/powerpoint/2010/main" val="1995579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36</a:t>
            </a:fld>
            <a:endParaRPr lang="en-US"/>
          </a:p>
        </p:txBody>
      </p:sp>
    </p:spTree>
    <p:extLst>
      <p:ext uri="{BB962C8B-B14F-4D97-AF65-F5344CB8AC3E}">
        <p14:creationId xmlns:p14="http://schemas.microsoft.com/office/powerpoint/2010/main" val="521427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C2F34"/>
                </a:solidFill>
                <a:effectLst/>
                <a:latin typeface="-apple-system"/>
              </a:rPr>
              <a:t>October 24, 2022 we welcomed the US Department of Health and Human Services, Michigan Lieutenant Governor Garlin Gilchrist II and US Senator Debbie Stabenow, as well as state and local governments Officials</a:t>
            </a:r>
          </a:p>
          <a:p>
            <a:endParaRPr lang="en-US" b="0" i="0" dirty="0">
              <a:solidFill>
                <a:srgbClr val="2C2F34"/>
              </a:solidFill>
              <a:effectLst/>
              <a:latin typeface="-apple-system"/>
            </a:endParaRPr>
          </a:p>
          <a:p>
            <a:r>
              <a:rPr lang="en-US" b="0" i="0" dirty="0">
                <a:solidFill>
                  <a:srgbClr val="2C2F34"/>
                </a:solidFill>
                <a:effectLst/>
                <a:latin typeface="-apple-system"/>
              </a:rPr>
              <a:t>The new center will increase the number of families who can participate in this program from around 100 per year to more than 250 per year. The aim is to expand the WIN Network to other locations and cities.</a:t>
            </a:r>
          </a:p>
          <a:p>
            <a:endParaRPr lang="en-US" b="0" i="0" dirty="0">
              <a:solidFill>
                <a:srgbClr val="2C2F34"/>
              </a:solidFill>
              <a:effectLst/>
              <a:latin typeface="-apple-system"/>
            </a:endParaRPr>
          </a:p>
          <a:p>
            <a:pPr algn="l"/>
            <a:r>
              <a:rPr lang="en-US" b="0" i="0" dirty="0">
                <a:solidFill>
                  <a:srgbClr val="2C2F34"/>
                </a:solidFill>
                <a:effectLst/>
                <a:latin typeface="-apple-system"/>
              </a:rPr>
              <a:t>The US Department of Health and Human Services recently announced a $4.5 million commitment to hire, train, certify and compensate community doulas in areas with high rates of adverse maternal and child health outcomes.</a:t>
            </a:r>
          </a:p>
          <a:p>
            <a:pPr algn="l"/>
            <a:r>
              <a:rPr lang="en-US" b="0" i="0" dirty="0">
                <a:solidFill>
                  <a:srgbClr val="2C2F34"/>
                </a:solidFill>
                <a:effectLst/>
                <a:latin typeface="-apple-system"/>
              </a:rPr>
              <a:t>Also present were: US Representatives Debbie Dingell and Rashida Tlaib; Denise Fair-Razo, Detroit City Chief Public Health Officer; Janine Boyd, US Department of Health and Human Services – Regional Director, Region 5; Bishop Edgar Vann, Second Ebenezer Church and member of the Henry Ford Health Board of Directors; </a:t>
            </a:r>
            <a:r>
              <a:rPr lang="en-US" b="0" i="0" dirty="0" err="1">
                <a:solidFill>
                  <a:srgbClr val="2C2F34"/>
                </a:solidFill>
                <a:effectLst/>
                <a:latin typeface="-apple-system"/>
              </a:rPr>
              <a:t>dr</a:t>
            </a:r>
            <a:r>
              <a:rPr lang="en-US" b="0" i="0" dirty="0">
                <a:solidFill>
                  <a:srgbClr val="2C2F34"/>
                </a:solidFill>
                <a:effectLst/>
                <a:latin typeface="-apple-system"/>
              </a:rPr>
              <a:t> D’Angela Pitts, Henry Ford Health – Physician of Maternal Fetal Medicine and Director of Maternal Health; Kiddada Green, Black Mothers’ Breastfeeding Association – Founding Director; </a:t>
            </a:r>
            <a:r>
              <a:rPr lang="en-US" b="0" i="0" dirty="0" err="1">
                <a:solidFill>
                  <a:srgbClr val="2C2F34"/>
                </a:solidFill>
                <a:effectLst/>
                <a:latin typeface="-apple-system"/>
              </a:rPr>
              <a:t>dr</a:t>
            </a:r>
            <a:r>
              <a:rPr lang="en-US" b="0" i="0" dirty="0">
                <a:solidFill>
                  <a:srgbClr val="2C2F34"/>
                </a:solidFill>
                <a:effectLst/>
                <a:latin typeface="-apple-system"/>
              </a:rPr>
              <a:t> </a:t>
            </a:r>
            <a:r>
              <a:rPr lang="en-US" b="0" i="0" dirty="0" err="1">
                <a:solidFill>
                  <a:srgbClr val="2C2F34"/>
                </a:solidFill>
                <a:effectLst/>
                <a:latin typeface="-apple-system"/>
              </a:rPr>
              <a:t>Marijata</a:t>
            </a:r>
            <a:r>
              <a:rPr lang="en-US" b="0" i="0" dirty="0">
                <a:solidFill>
                  <a:srgbClr val="2C2F34"/>
                </a:solidFill>
                <a:effectLst/>
                <a:latin typeface="-apple-system"/>
              </a:rPr>
              <a:t> C. Daniel-Echols is Program Officer at the WK Kellogg Foundation</a:t>
            </a:r>
          </a:p>
          <a:p>
            <a:pPr algn="l"/>
            <a:r>
              <a:rPr lang="en-US" b="0" i="0" dirty="0">
                <a:solidFill>
                  <a:srgbClr val="2C2F34"/>
                </a:solidFill>
                <a:effectLst/>
                <a:latin typeface="-apple-system"/>
              </a:rPr>
              <a:t>LaShawn McIver MD, Director, Office of Minority Health, Centers for Medicaid and Medicare Services and Rev. Que English, US Department of Health &amp; Human Services – Director of Neighborhood &amp; Faith-based Partnerships</a:t>
            </a:r>
            <a:r>
              <a:rPr lang="en-US" b="1" i="0" dirty="0">
                <a:solidFill>
                  <a:srgbClr val="2C2F34"/>
                </a:solidFill>
                <a:effectLst/>
                <a:latin typeface="-apple-system"/>
              </a:rPr>
              <a:t> </a:t>
            </a:r>
            <a:r>
              <a:rPr lang="en-US" b="0" i="0" dirty="0">
                <a:solidFill>
                  <a:srgbClr val="2C2F34"/>
                </a:solidFill>
                <a:effectLst/>
                <a:latin typeface="-apple-system"/>
              </a:rPr>
              <a:t>spoke about deepening and expanding the White House’s efforts to improve the lives of women and babies impacted by health inequalities and the social determinants of health. They also endorsed research and data-driven efforts like WIN Network: Detroit as ways to save more babies and mothers and improve the US infant mortality rate.</a:t>
            </a:r>
          </a:p>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37</a:t>
            </a:fld>
            <a:endParaRPr lang="en-US"/>
          </a:p>
        </p:txBody>
      </p:sp>
    </p:spTree>
    <p:extLst>
      <p:ext uri="{BB962C8B-B14F-4D97-AF65-F5344CB8AC3E}">
        <p14:creationId xmlns:p14="http://schemas.microsoft.com/office/powerpoint/2010/main" val="244610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38</a:t>
            </a:fld>
            <a:endParaRPr lang="en-US"/>
          </a:p>
        </p:txBody>
      </p:sp>
    </p:spTree>
    <p:extLst>
      <p:ext uri="{BB962C8B-B14F-4D97-AF65-F5344CB8AC3E}">
        <p14:creationId xmlns:p14="http://schemas.microsoft.com/office/powerpoint/2010/main" val="2473743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40</a:t>
            </a:fld>
            <a:endParaRPr lang="en-US"/>
          </a:p>
        </p:txBody>
      </p:sp>
    </p:spTree>
    <p:extLst>
      <p:ext uri="{BB962C8B-B14F-4D97-AF65-F5344CB8AC3E}">
        <p14:creationId xmlns:p14="http://schemas.microsoft.com/office/powerpoint/2010/main" val="4150278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46</a:t>
            </a:fld>
            <a:endParaRPr lang="en-US"/>
          </a:p>
        </p:txBody>
      </p:sp>
    </p:spTree>
    <p:extLst>
      <p:ext uri="{BB962C8B-B14F-4D97-AF65-F5344CB8AC3E}">
        <p14:creationId xmlns:p14="http://schemas.microsoft.com/office/powerpoint/2010/main" val="39341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9901D-EEC3-4EEA-BD5C-0A91DED54FEA}" type="slidenum">
              <a:rPr lang="en-US" smtClean="0"/>
              <a:t>49</a:t>
            </a:fld>
            <a:endParaRPr lang="en-US"/>
          </a:p>
        </p:txBody>
      </p:sp>
    </p:spTree>
    <p:extLst>
      <p:ext uri="{BB962C8B-B14F-4D97-AF65-F5344CB8AC3E}">
        <p14:creationId xmlns:p14="http://schemas.microsoft.com/office/powerpoint/2010/main" val="388490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00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1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9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85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1B94F-5693-4D71-ACE3-231DEB43C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6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Henry Ford Health’s Community Health Worker (CHW) Hub serves as the anchoring unit for the integration and deployment of CHWs throughout the System for the purpose of promoting a culture of wellness through enhanced care coordination that simultaneously addresses clinical factors and social determinants of health, ensuring CHWs are a valued part of the healthcare workforce, and taking a population-based approach to extend care beyond hospital walls.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Henry Ford Health’s Community Health Worker (CHW) Hub serves as the anchoring unit for the integration and deployment of CHWs throughout the System for the purpose of promoting a culture of wellness through enhanced care coordination that simultaneously addresses clinical factors and social determinants of health, ensuring CHWs are a valued part of the healthcare workforce, and taking a population-based approach to extend care beyond hospital walls.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06559D-B82E-C140-85F5-39CD3AB0FCBC}" type="slidenum">
              <a:rPr lang="en-US" smtClean="0"/>
              <a:t>18</a:t>
            </a:fld>
            <a:endParaRPr lang="en-US"/>
          </a:p>
        </p:txBody>
      </p:sp>
    </p:spTree>
    <p:extLst>
      <p:ext uri="{BB962C8B-B14F-4D97-AF65-F5344CB8AC3E}">
        <p14:creationId xmlns:p14="http://schemas.microsoft.com/office/powerpoint/2010/main" val="278307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Michigan, Community Health Workers go by many titles including, but not limited to, </a:t>
            </a:r>
            <a:r>
              <a:rPr lang="en-US" dirty="0" err="1"/>
              <a:t>promotore</a:t>
            </a:r>
            <a:r>
              <a:rPr lang="en-US" dirty="0"/>
              <a:t>(a)</a:t>
            </a:r>
          </a:p>
          <a:p>
            <a:r>
              <a:rPr lang="en-US" dirty="0"/>
              <a:t>de </a:t>
            </a:r>
            <a:r>
              <a:rPr lang="en-US" dirty="0" err="1"/>
              <a:t>salud</a:t>
            </a:r>
            <a:r>
              <a:rPr lang="en-US" dirty="0"/>
              <a:t>, peer support specialist, recovery coach, community-based doula, outreach specialist, community</a:t>
            </a:r>
          </a:p>
          <a:p>
            <a:r>
              <a:rPr lang="en-US" dirty="0"/>
              <a:t>neighborhood navigator, family health advocate, maternal child outreach worker, peer navigator, and community</a:t>
            </a:r>
          </a:p>
          <a:p>
            <a:r>
              <a:rPr lang="en-US" dirty="0"/>
              <a:t>advocate. </a:t>
            </a:r>
          </a:p>
          <a:p>
            <a:endParaRPr lang="en-US" dirty="0"/>
          </a:p>
        </p:txBody>
      </p:sp>
      <p:sp>
        <p:nvSpPr>
          <p:cNvPr id="4" name="Slide Number Placeholder 3"/>
          <p:cNvSpPr>
            <a:spLocks noGrp="1"/>
          </p:cNvSpPr>
          <p:nvPr>
            <p:ph type="sldNum" sz="quarter" idx="5"/>
          </p:nvPr>
        </p:nvSpPr>
        <p:spPr/>
        <p:txBody>
          <a:bodyPr/>
          <a:lstStyle/>
          <a:p>
            <a:fld id="{C26DB351-324C-45D1-8460-ED6F731674BC}" type="slidenum">
              <a:rPr lang="en-US" smtClean="0"/>
              <a:t>19</a:t>
            </a:fld>
            <a:endParaRPr lang="en-US"/>
          </a:p>
        </p:txBody>
      </p:sp>
    </p:spTree>
    <p:extLst>
      <p:ext uri="{BB962C8B-B14F-4D97-AF65-F5344CB8AC3E}">
        <p14:creationId xmlns:p14="http://schemas.microsoft.com/office/powerpoint/2010/main" val="3656728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300" b="1" i="0">
                <a:solidFill>
                  <a:srgbClr val="8DC63F"/>
                </a:solidFill>
                <a:latin typeface="Univers LT Std 67"/>
                <a:cs typeface="Univers LT Std 67"/>
              </a:defRPr>
            </a:lvl1pPr>
          </a:lstStyle>
          <a:p>
            <a:endParaRPr dirty="0"/>
          </a:p>
        </p:txBody>
      </p:sp>
      <p:pic>
        <p:nvPicPr>
          <p:cNvPr id="7" name="Picture 6">
            <a:extLst>
              <a:ext uri="{FF2B5EF4-FFF2-40B4-BE49-F238E27FC236}">
                <a16:creationId xmlns:a16="http://schemas.microsoft.com/office/drawing/2014/main" id="{2803D328-F328-8A77-552D-7F1532F918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85307" y="9302042"/>
            <a:ext cx="13189028" cy="1330473"/>
          </a:xfrm>
          <a:prstGeom prst="rect">
            <a:avLst/>
          </a:prstGeom>
        </p:spPr>
        <p:txBody>
          <a:bodyPr spcFirstLastPara="1" wrap="square" lIns="91425" tIns="91425" rIns="91425" bIns="91425" anchor="ctr" anchorCtr="0">
            <a:normAutofit/>
          </a:bodyPr>
          <a:lstStyle>
            <a:lvl1pPr marL="1005200" lvl="0" indent="-502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D9521DCA-D84D-4D6E-B199-342209F517D5}"/>
              </a:ext>
            </a:extLst>
          </p:cNvPr>
          <p:cNvSpPr>
            <a:spLocks noGrp="1"/>
          </p:cNvSpPr>
          <p:nvPr>
            <p:ph type="sldNum" sz="quarter" idx="12"/>
          </p:nvPr>
        </p:nvSpPr>
        <p:spPr/>
        <p:txBody>
          <a:bodyPr/>
          <a:lstStyle/>
          <a:p>
            <a:pPr>
              <a:defRPr/>
            </a:pPr>
            <a:fld id="{B7C7D103-D987-4476-9394-23A761A9FE0F}" type="slidenum">
              <a:rPr lang="en-US" altLang="en-US" smtClean="0">
                <a:solidFill>
                  <a:srgbClr val="FFFFFF"/>
                </a:solidFill>
              </a:rPr>
              <a:pPr>
                <a:defRPr/>
              </a:pPr>
              <a:t>‹#›</a:t>
            </a:fld>
            <a:endParaRPr lang="en-US" altLang="en-US" dirty="0">
              <a:solidFill>
                <a:srgbClr val="FFFFFF"/>
              </a:solidFill>
            </a:endParaRPr>
          </a:p>
        </p:txBody>
      </p:sp>
      <p:sp>
        <p:nvSpPr>
          <p:cNvPr id="2" name="Date Placeholder 1">
            <a:extLst>
              <a:ext uri="{FF2B5EF4-FFF2-40B4-BE49-F238E27FC236}">
                <a16:creationId xmlns:a16="http://schemas.microsoft.com/office/drawing/2014/main" id="{E85B9473-0796-4A82-8C91-F930F975F96E}"/>
              </a:ext>
            </a:extLst>
          </p:cNvPr>
          <p:cNvSpPr>
            <a:spLocks noGrp="1"/>
          </p:cNvSpPr>
          <p:nvPr>
            <p:ph type="dt" sz="half" idx="13"/>
          </p:nvPr>
        </p:nvSpPr>
        <p:spPr/>
        <p:txBody>
          <a:bodyPr/>
          <a:lstStyle/>
          <a:p>
            <a:pPr>
              <a:defRPr/>
            </a:pPr>
            <a:fld id="{D321C95D-D0A5-4AC8-9DC9-854B7444A792}" type="datetime1">
              <a:rPr lang="en-US" smtClean="0">
                <a:solidFill>
                  <a:srgbClr val="000000"/>
                </a:solidFill>
              </a:rPr>
              <a:pPr>
                <a:defRPr/>
              </a:pPr>
              <a:t>12/19/2023</a:t>
            </a:fld>
            <a:endParaRPr lang="en-US" dirty="0">
              <a:solidFill>
                <a:srgbClr val="000000"/>
              </a:solidFill>
            </a:endParaRPr>
          </a:p>
        </p:txBody>
      </p:sp>
      <p:sp>
        <p:nvSpPr>
          <p:cNvPr id="3" name="Footer Placeholder 2">
            <a:extLst>
              <a:ext uri="{FF2B5EF4-FFF2-40B4-BE49-F238E27FC236}">
                <a16:creationId xmlns:a16="http://schemas.microsoft.com/office/drawing/2014/main" id="{C6D54A02-A4AA-4FDC-A289-26D90BD5619E}"/>
              </a:ext>
            </a:extLst>
          </p:cNvPr>
          <p:cNvSpPr>
            <a:spLocks noGrp="1"/>
          </p:cNvSpPr>
          <p:nvPr>
            <p:ph type="ftr" sz="quarter" idx="14"/>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305561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defRPr>
                <a:solidFill>
                  <a:schemeClr val="accent6"/>
                </a:solidFill>
              </a:defRPr>
            </a:lvl1pPr>
          </a:lstStyle>
          <a:p>
            <a:r>
              <a:rPr lang="en-US"/>
              <a:t>Click to edit Master title style</a:t>
            </a:r>
          </a:p>
        </p:txBody>
      </p:sp>
      <p:sp>
        <p:nvSpPr>
          <p:cNvPr id="8" name="Text Placeholder 2"/>
          <p:cNvSpPr>
            <a:spLocks noGrp="1"/>
          </p:cNvSpPr>
          <p:nvPr>
            <p:ph idx="1"/>
          </p:nvPr>
        </p:nvSpPr>
        <p:spPr>
          <a:xfrm>
            <a:off x="1005205" y="3220026"/>
            <a:ext cx="18093690" cy="6654012"/>
          </a:xfrm>
          <a:prstGeom prst="rect">
            <a:avLst/>
          </a:prstGeom>
        </p:spPr>
        <p:txBody>
          <a:bodyPr vert="horz" lIns="91440" tIns="45720" rIns="91440" bIns="45720" rtlCol="0">
            <a:norm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stStyle>
          <a:p>
            <a:pPr lvl="0"/>
            <a:r>
              <a:rPr lang="en-US" dirty="0"/>
              <a:t>Click to edit Master text styles</a:t>
            </a:r>
          </a:p>
          <a:p>
            <a:pPr lvl="1"/>
            <a:r>
              <a:rPr lang="en-US" dirty="0"/>
              <a:t>Second level</a:t>
            </a:r>
          </a:p>
          <a:p>
            <a:pPr lvl="2"/>
            <a:r>
              <a:rPr lang="en-US" dirty="0"/>
              <a:t>Fourth level</a:t>
            </a:r>
          </a:p>
          <a:p>
            <a:pPr lvl="3"/>
            <a:r>
              <a:rPr lang="en-US" dirty="0"/>
              <a:t>Fifth level</a:t>
            </a:r>
          </a:p>
        </p:txBody>
      </p:sp>
      <p:sp>
        <p:nvSpPr>
          <p:cNvPr id="10" name="Text Placeholder 8"/>
          <p:cNvSpPr>
            <a:spLocks noGrp="1"/>
          </p:cNvSpPr>
          <p:nvPr>
            <p:ph type="body" sz="quarter" idx="13" hasCustomPrompt="1"/>
          </p:nvPr>
        </p:nvSpPr>
        <p:spPr>
          <a:xfrm>
            <a:off x="1005207" y="1579081"/>
            <a:ext cx="18093692" cy="1415272"/>
          </a:xfrm>
          <a:prstGeom prst="rect">
            <a:avLst/>
          </a:prstGeom>
        </p:spPr>
        <p:txBody>
          <a:bodyPr lIns="0" tIns="0" rIns="0" bIns="0">
            <a:noAutofit/>
          </a:bodyPr>
          <a:lstStyle>
            <a:lvl1pPr marL="0" indent="0">
              <a:buNone/>
              <a:defRPr sz="2309" b="0">
                <a:solidFill>
                  <a:schemeClr val="tx2"/>
                </a:solidFill>
              </a:defRPr>
            </a:lvl1pPr>
          </a:lstStyle>
          <a:p>
            <a:pPr lvl="0"/>
            <a:r>
              <a:rPr lang="en-US" noProof="0" dirty="0"/>
              <a:t>Click to add subtitle</a:t>
            </a:r>
          </a:p>
        </p:txBody>
      </p:sp>
    </p:spTree>
    <p:extLst>
      <p:ext uri="{BB962C8B-B14F-4D97-AF65-F5344CB8AC3E}">
        <p14:creationId xmlns:p14="http://schemas.microsoft.com/office/powerpoint/2010/main" val="28274259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B0B-C84C-42F4-A754-75ACE7C77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62440-B824-4B5D-9C5C-54AD614EE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F414F-34CE-43A4-8851-F49A0246EF75}"/>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52394641-6251-4A41-81EF-FA8FB9B56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A0370-A5AF-4F20-9292-61823B61EEAE}"/>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42818931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6253-54C0-47A1-85D7-9106F5DF56EA}"/>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587EB61B-C9C1-48CE-9DE8-9699D3CE5ADA}"/>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C30B4-8106-499A-B4D4-BCED6F23CB86}"/>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8FF5A8C4-949C-4EFD-A6D6-889CC6347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443F2-10C4-4563-9C76-52D9A5CE0223}"/>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16015668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CB0F-FEB2-4E65-888D-BD3552429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EB7A9-E72C-482B-922F-A8C0648918FC}"/>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4124D-294C-4B05-84E3-564B04D4E386}"/>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E460C-056B-4EB7-AE4F-6034020E1E0E}"/>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6" name="Footer Placeholder 5">
            <a:extLst>
              <a:ext uri="{FF2B5EF4-FFF2-40B4-BE49-F238E27FC236}">
                <a16:creationId xmlns:a16="http://schemas.microsoft.com/office/drawing/2014/main" id="{2E1DC426-B3D4-468A-AF07-762894F2D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E5D0C-E454-49B4-9BCB-0E12C2BDCF29}"/>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39000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85307" y="2432109"/>
            <a:ext cx="18733486" cy="4317276"/>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6383"/>
            </a:lvl1pPr>
            <a:lvl2pPr lvl="1" algn="ctr">
              <a:spcBef>
                <a:spcPts val="0"/>
              </a:spcBef>
              <a:spcAft>
                <a:spcPts val="0"/>
              </a:spcAft>
              <a:buSzPts val="12000"/>
              <a:buNone/>
              <a:defRPr sz="26383"/>
            </a:lvl2pPr>
            <a:lvl3pPr lvl="2" algn="ctr">
              <a:spcBef>
                <a:spcPts val="0"/>
              </a:spcBef>
              <a:spcAft>
                <a:spcPts val="0"/>
              </a:spcAft>
              <a:buSzPts val="12000"/>
              <a:buNone/>
              <a:defRPr sz="26383"/>
            </a:lvl3pPr>
            <a:lvl4pPr lvl="3" algn="ctr">
              <a:spcBef>
                <a:spcPts val="0"/>
              </a:spcBef>
              <a:spcAft>
                <a:spcPts val="0"/>
              </a:spcAft>
              <a:buSzPts val="12000"/>
              <a:buNone/>
              <a:defRPr sz="26383"/>
            </a:lvl4pPr>
            <a:lvl5pPr lvl="4" algn="ctr">
              <a:spcBef>
                <a:spcPts val="0"/>
              </a:spcBef>
              <a:spcAft>
                <a:spcPts val="0"/>
              </a:spcAft>
              <a:buSzPts val="12000"/>
              <a:buNone/>
              <a:defRPr sz="26383"/>
            </a:lvl5pPr>
            <a:lvl6pPr lvl="5" algn="ctr">
              <a:spcBef>
                <a:spcPts val="0"/>
              </a:spcBef>
              <a:spcAft>
                <a:spcPts val="0"/>
              </a:spcAft>
              <a:buSzPts val="12000"/>
              <a:buNone/>
              <a:defRPr sz="26383"/>
            </a:lvl6pPr>
            <a:lvl7pPr lvl="6" algn="ctr">
              <a:spcBef>
                <a:spcPts val="0"/>
              </a:spcBef>
              <a:spcAft>
                <a:spcPts val="0"/>
              </a:spcAft>
              <a:buSzPts val="12000"/>
              <a:buNone/>
              <a:defRPr sz="26383"/>
            </a:lvl7pPr>
            <a:lvl8pPr lvl="7" algn="ctr">
              <a:spcBef>
                <a:spcPts val="0"/>
              </a:spcBef>
              <a:spcAft>
                <a:spcPts val="0"/>
              </a:spcAft>
              <a:buSzPts val="12000"/>
              <a:buNone/>
              <a:defRPr sz="26383"/>
            </a:lvl8pPr>
            <a:lvl9pPr lvl="8" algn="ctr">
              <a:spcBef>
                <a:spcPts val="0"/>
              </a:spcBef>
              <a:spcAft>
                <a:spcPts val="0"/>
              </a:spcAft>
              <a:buSzPts val="12000"/>
              <a:buNone/>
              <a:defRPr sz="26383"/>
            </a:lvl9pPr>
          </a:lstStyle>
          <a:p>
            <a:r>
              <a:t>xx%</a:t>
            </a:r>
          </a:p>
        </p:txBody>
      </p:sp>
      <p:sp>
        <p:nvSpPr>
          <p:cNvPr id="46" name="Google Shape;46;p11"/>
          <p:cNvSpPr txBox="1">
            <a:spLocks noGrp="1"/>
          </p:cNvSpPr>
          <p:nvPr>
            <p:ph type="body" idx="1"/>
          </p:nvPr>
        </p:nvSpPr>
        <p:spPr>
          <a:xfrm>
            <a:off x="685307" y="6931003"/>
            <a:ext cx="18733486" cy="2860154"/>
          </a:xfrm>
          <a:prstGeom prst="rect">
            <a:avLst/>
          </a:prstGeom>
        </p:spPr>
        <p:txBody>
          <a:bodyPr spcFirstLastPara="1" wrap="square" lIns="91425" tIns="91425" rIns="91425" bIns="91425" anchor="t" anchorCtr="0">
            <a:normAutofit/>
          </a:bodyPr>
          <a:lstStyle>
            <a:lvl1pPr marL="1005200" lvl="0" indent="-753900" algn="ctr">
              <a:spcBef>
                <a:spcPts val="0"/>
              </a:spcBef>
              <a:spcAft>
                <a:spcPts val="0"/>
              </a:spcAft>
              <a:buSzPts val="1800"/>
              <a:buChar char="●"/>
              <a:defRPr/>
            </a:lvl1pPr>
            <a:lvl2pPr marL="2010400" lvl="1" indent="-698056" algn="ctr">
              <a:spcBef>
                <a:spcPts val="0"/>
              </a:spcBef>
              <a:spcAft>
                <a:spcPts val="0"/>
              </a:spcAft>
              <a:buSzPts val="1400"/>
              <a:buChar char="○"/>
              <a:defRPr/>
            </a:lvl2pPr>
            <a:lvl3pPr marL="3015600" lvl="2" indent="-698056" algn="ctr">
              <a:spcBef>
                <a:spcPts val="0"/>
              </a:spcBef>
              <a:spcAft>
                <a:spcPts val="0"/>
              </a:spcAft>
              <a:buSzPts val="1400"/>
              <a:buChar char="■"/>
              <a:defRPr/>
            </a:lvl3pPr>
            <a:lvl4pPr marL="4020800" lvl="3" indent="-698056" algn="ctr">
              <a:spcBef>
                <a:spcPts val="0"/>
              </a:spcBef>
              <a:spcAft>
                <a:spcPts val="0"/>
              </a:spcAft>
              <a:buSzPts val="1400"/>
              <a:buChar char="●"/>
              <a:defRPr/>
            </a:lvl4pPr>
            <a:lvl5pPr marL="5026000" lvl="4" indent="-698056" algn="ctr">
              <a:spcBef>
                <a:spcPts val="0"/>
              </a:spcBef>
              <a:spcAft>
                <a:spcPts val="0"/>
              </a:spcAft>
              <a:buSzPts val="1400"/>
              <a:buChar char="○"/>
              <a:defRPr/>
            </a:lvl5pPr>
            <a:lvl6pPr marL="6031200" lvl="5" indent="-698056" algn="ctr">
              <a:spcBef>
                <a:spcPts val="0"/>
              </a:spcBef>
              <a:spcAft>
                <a:spcPts val="0"/>
              </a:spcAft>
              <a:buSzPts val="1400"/>
              <a:buChar char="■"/>
              <a:defRPr/>
            </a:lvl6pPr>
            <a:lvl7pPr marL="7036399" lvl="6" indent="-698056" algn="ctr">
              <a:spcBef>
                <a:spcPts val="0"/>
              </a:spcBef>
              <a:spcAft>
                <a:spcPts val="0"/>
              </a:spcAft>
              <a:buSzPts val="1400"/>
              <a:buChar char="●"/>
              <a:defRPr/>
            </a:lvl7pPr>
            <a:lvl8pPr marL="8041599" lvl="7" indent="-698056" algn="ctr">
              <a:spcBef>
                <a:spcPts val="0"/>
              </a:spcBef>
              <a:spcAft>
                <a:spcPts val="0"/>
              </a:spcAft>
              <a:buSzPts val="1400"/>
              <a:buChar char="○"/>
              <a:defRPr/>
            </a:lvl8pPr>
            <a:lvl9pPr marL="9046799" lvl="8" indent="-698056"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9" name="Logo 8">
            <a:extLst>
              <a:ext uri="{FF2B5EF4-FFF2-40B4-BE49-F238E27FC236}">
                <a16:creationId xmlns:a16="http://schemas.microsoft.com/office/drawing/2014/main" id="{4A12B0A9-B752-4248-B2E5-74FCF6A8691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294" y="1055539"/>
            <a:ext cx="10630043" cy="683033"/>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2563453"/>
            <a:ext cx="14173391" cy="3769783"/>
          </a:xfrm>
        </p:spPr>
        <p:txBody>
          <a:bodyPr anchor="b"/>
          <a:lstStyle>
            <a:lvl1pPr algn="l">
              <a:defRPr sz="9894" b="0">
                <a:solidFill>
                  <a:schemeClr val="accent3"/>
                </a:solidFill>
              </a:defRPr>
            </a:lvl1pPr>
          </a:lstStyle>
          <a:p>
            <a:r>
              <a:rPr lang="en-US" dirty="0"/>
              <a:t>Presentation title, 60pt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6936401"/>
            <a:ext cx="14173391" cy="2730474"/>
          </a:xfrm>
        </p:spPr>
        <p:txBody>
          <a:bodyPr/>
          <a:lstStyle>
            <a:lvl1pPr marL="0" indent="0" algn="l">
              <a:buNone/>
              <a:defRPr sz="4617"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28pt</a:t>
            </a:r>
          </a:p>
        </p:txBody>
      </p:sp>
      <p:sp>
        <p:nvSpPr>
          <p:cNvPr id="7" name="Rectangle 6">
            <a:extLst>
              <a:ext uri="{FF2B5EF4-FFF2-40B4-BE49-F238E27FC236}">
                <a16:creationId xmlns:a16="http://schemas.microsoft.com/office/drawing/2014/main" id="{901448AB-CA22-42D4-9FEF-EDC189921065}"/>
              </a:ext>
              <a:ext uri="{C183D7F6-B498-43B3-948B-1728B52AA6E4}">
                <adec:decorative xmlns:adec="http://schemas.microsoft.com/office/drawing/2017/decorative" val="1"/>
              </a:ext>
            </a:extLst>
          </p:cNvPr>
          <p:cNvSpPr/>
          <p:nvPr userDrawn="1"/>
        </p:nvSpPr>
        <p:spPr bwMode="ltGray">
          <a:xfrm>
            <a:off x="15529009" y="0"/>
            <a:ext cx="3734587"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EA5055E9-B7CB-464C-A979-CA52003FE3F4}"/>
              </a:ext>
              <a:ext uri="{C183D7F6-B498-43B3-948B-1728B52AA6E4}">
                <adec:decorative xmlns:adec="http://schemas.microsoft.com/office/drawing/2017/decorative" val="1"/>
              </a:ext>
            </a:extLst>
          </p:cNvPr>
          <p:cNvSpPr/>
          <p:nvPr userDrawn="1"/>
        </p:nvSpPr>
        <p:spPr>
          <a:xfrm>
            <a:off x="19259728" y="0"/>
            <a:ext cx="844372"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Tree>
    <p:extLst>
      <p:ext uri="{BB962C8B-B14F-4D97-AF65-F5344CB8AC3E}">
        <p14:creationId xmlns:p14="http://schemas.microsoft.com/office/powerpoint/2010/main" val="281354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1381" y="663482"/>
            <a:ext cx="3196552" cy="1851467"/>
          </a:xfrm>
          <a:prstGeom prst="rect">
            <a:avLst/>
          </a:prstGeom>
        </p:spPr>
      </p:pic>
      <p:sp>
        <p:nvSpPr>
          <p:cNvPr id="10" name="Rectangle 9">
            <a:extLst>
              <a:ext uri="{FF2B5EF4-FFF2-40B4-BE49-F238E27FC236}">
                <a16:creationId xmlns:a16="http://schemas.microsoft.com/office/drawing/2014/main" id="{253F7CA7-0BAF-4FA0-98F8-6505F041AB0C}"/>
              </a:ext>
              <a:ext uri="{C183D7F6-B498-43B3-948B-1728B52AA6E4}">
                <adec:decorative xmlns:adec="http://schemas.microsoft.com/office/drawing/2017/decorative" val="1"/>
              </a:ext>
            </a:extLst>
          </p:cNvPr>
          <p:cNvSpPr/>
          <p:nvPr userDrawn="1"/>
        </p:nvSpPr>
        <p:spPr bwMode="ltGray">
          <a:xfrm>
            <a:off x="0" y="3303800"/>
            <a:ext cx="12816364" cy="5579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1" name="Rectangle 10">
            <a:extLst>
              <a:ext uri="{FF2B5EF4-FFF2-40B4-BE49-F238E27FC236}">
                <a16:creationId xmlns:a16="http://schemas.microsoft.com/office/drawing/2014/main" id="{2B885808-FBB4-4040-8A29-23DA91559F11}"/>
              </a:ext>
              <a:ext uri="{C183D7F6-B498-43B3-948B-1728B52AA6E4}">
                <adec:decorative xmlns:adec="http://schemas.microsoft.com/office/drawing/2017/decorative" val="1"/>
              </a:ext>
            </a:extLst>
          </p:cNvPr>
          <p:cNvSpPr/>
          <p:nvPr userDrawn="1"/>
        </p:nvSpPr>
        <p:spPr>
          <a:xfrm>
            <a:off x="19259728" y="3303800"/>
            <a:ext cx="844372" cy="5579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2">
            <a:extLst>
              <a:ext uri="{FF2B5EF4-FFF2-40B4-BE49-F238E27FC236}">
                <a16:creationId xmlns:a16="http://schemas.microsoft.com/office/drawing/2014/main" id="{AD274CDE-E6C8-4359-8AED-3F32894A5701}"/>
              </a:ext>
            </a:extLst>
          </p:cNvPr>
          <p:cNvSpPr>
            <a:spLocks noGrp="1"/>
          </p:cNvSpPr>
          <p:nvPr>
            <p:ph type="ctrTitle" hasCustomPrompt="1"/>
          </p:nvPr>
        </p:nvSpPr>
        <p:spPr bwMode="white">
          <a:xfrm>
            <a:off x="829294" y="4075152"/>
            <a:ext cx="11006995" cy="2412661"/>
          </a:xfrm>
        </p:spPr>
        <p:txBody>
          <a:bodyPr anchor="b"/>
          <a:lstStyle>
            <a:lvl1pPr algn="l">
              <a:defRPr sz="7915" b="0">
                <a:solidFill>
                  <a:schemeClr val="bg1"/>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bwMode="white">
          <a:xfrm>
            <a:off x="829294" y="6714001"/>
            <a:ext cx="11006995" cy="1507913"/>
          </a:xfrm>
        </p:spPr>
        <p:txBody>
          <a:bodyPr/>
          <a:lstStyle>
            <a:lvl1pPr marL="0" indent="0" algn="l">
              <a:buNone/>
              <a:defRPr sz="3958" b="0">
                <a:solidFill>
                  <a:schemeClr val="bg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12781135" y="3303796"/>
            <a:ext cx="6493672" cy="557927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400270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5" name="Logo 4">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61876" y="663482"/>
            <a:ext cx="3196552" cy="1851467"/>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331741"/>
            <a:ext cx="12740973" cy="1658705"/>
          </a:xfrm>
        </p:spPr>
        <p:txBody>
          <a:bodyPr anchor="b"/>
          <a:lstStyle>
            <a:lvl1pPr algn="l">
              <a:defRPr sz="7915" b="0">
                <a:solidFill>
                  <a:schemeClr val="accent3"/>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2186474"/>
            <a:ext cx="12740973" cy="904748"/>
          </a:xfrm>
        </p:spPr>
        <p:txBody>
          <a:bodyPr/>
          <a:lstStyle>
            <a:lvl1pPr marL="0" indent="0" algn="l">
              <a:buNone/>
              <a:defRPr sz="3958"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8" name="Rectangle 7">
            <a:extLst>
              <a:ext uri="{FF2B5EF4-FFF2-40B4-BE49-F238E27FC236}">
                <a16:creationId xmlns:a16="http://schemas.microsoft.com/office/drawing/2014/main" id="{665E61B5-4F9B-4B03-95BF-1E9CE38648D8}"/>
              </a:ext>
              <a:ext uri="{C183D7F6-B498-43B3-948B-1728B52AA6E4}">
                <adec:decorative xmlns:adec="http://schemas.microsoft.com/office/drawing/2017/decorative" val="1"/>
              </a:ext>
            </a:extLst>
          </p:cNvPr>
          <p:cNvSpPr/>
          <p:nvPr userDrawn="1"/>
        </p:nvSpPr>
        <p:spPr bwMode="ltGray">
          <a:xfrm>
            <a:off x="15512132" y="3464761"/>
            <a:ext cx="4591970" cy="6932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Rectangle 8">
            <a:extLst>
              <a:ext uri="{FF2B5EF4-FFF2-40B4-BE49-F238E27FC236}">
                <a16:creationId xmlns:a16="http://schemas.microsoft.com/office/drawing/2014/main" id="{197E04D3-8490-4161-A89F-BB103BEA7666}"/>
              </a:ext>
              <a:ext uri="{C183D7F6-B498-43B3-948B-1728B52AA6E4}">
                <adec:decorative xmlns:adec="http://schemas.microsoft.com/office/drawing/2017/decorative" val="1"/>
              </a:ext>
            </a:extLst>
          </p:cNvPr>
          <p:cNvSpPr/>
          <p:nvPr userDrawn="1"/>
        </p:nvSpPr>
        <p:spPr bwMode="ltGray">
          <a:xfrm>
            <a:off x="14543038" y="3464761"/>
            <a:ext cx="1055465" cy="6932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2" y="3468201"/>
            <a:ext cx="14625733" cy="6936401"/>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93408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a:xfrm>
            <a:off x="0" y="0"/>
            <a:ext cx="84437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7302"/>
            <a:ext cx="15575651" cy="6934746"/>
          </a:xfrm>
        </p:spPr>
        <p:txBody>
          <a:bodyPr anchor="ctr"/>
          <a:lstStyle>
            <a:lvl1pPr>
              <a:defRPr sz="10883" b="0">
                <a:solidFill>
                  <a:schemeClr val="accent1"/>
                </a:solidFill>
              </a:defRPr>
            </a:lvl1pPr>
          </a:lstStyle>
          <a:p>
            <a:r>
              <a:rPr lang="en-US" dirty="0"/>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580250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 BB-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8309809" y="1"/>
            <a:ext cx="1798163" cy="113093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ECD3FC1F-5480-400A-AF8B-951D6FFA302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217099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 BB-rub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8305937" y="1"/>
            <a:ext cx="1798163" cy="11309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398BFEA8-BB49-4AB3-8F03-436E537CA17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72178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 BB-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8305937" y="1"/>
            <a:ext cx="1798163" cy="11309348"/>
          </a:xfrm>
          <a:prstGeom prst="rect">
            <a:avLst/>
          </a:prstGeom>
          <a:solidFill>
            <a:srgbClr val="FA5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9" name="Logo 5">
            <a:extLst>
              <a:ext uri="{FF2B5EF4-FFF2-40B4-BE49-F238E27FC236}">
                <a16:creationId xmlns:a16="http://schemas.microsoft.com/office/drawing/2014/main" id="{CCD74D99-8D08-41AB-9BC7-2754C3880E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210380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325" y="1637146"/>
            <a:ext cx="18733486" cy="4513186"/>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33"/>
            </a:lvl1pPr>
            <a:lvl2pPr lvl="1" algn="ctr">
              <a:spcBef>
                <a:spcPts val="0"/>
              </a:spcBef>
              <a:spcAft>
                <a:spcPts val="0"/>
              </a:spcAft>
              <a:buSzPts val="5200"/>
              <a:buNone/>
              <a:defRPr sz="11433"/>
            </a:lvl2pPr>
            <a:lvl3pPr lvl="2" algn="ctr">
              <a:spcBef>
                <a:spcPts val="0"/>
              </a:spcBef>
              <a:spcAft>
                <a:spcPts val="0"/>
              </a:spcAft>
              <a:buSzPts val="5200"/>
              <a:buNone/>
              <a:defRPr sz="11433"/>
            </a:lvl3pPr>
            <a:lvl4pPr lvl="3" algn="ctr">
              <a:spcBef>
                <a:spcPts val="0"/>
              </a:spcBef>
              <a:spcAft>
                <a:spcPts val="0"/>
              </a:spcAft>
              <a:buSzPts val="5200"/>
              <a:buNone/>
              <a:defRPr sz="11433"/>
            </a:lvl4pPr>
            <a:lvl5pPr lvl="4" algn="ctr">
              <a:spcBef>
                <a:spcPts val="0"/>
              </a:spcBef>
              <a:spcAft>
                <a:spcPts val="0"/>
              </a:spcAft>
              <a:buSzPts val="5200"/>
              <a:buNone/>
              <a:defRPr sz="11433"/>
            </a:lvl5pPr>
            <a:lvl6pPr lvl="5" algn="ctr">
              <a:spcBef>
                <a:spcPts val="0"/>
              </a:spcBef>
              <a:spcAft>
                <a:spcPts val="0"/>
              </a:spcAft>
              <a:buSzPts val="5200"/>
              <a:buNone/>
              <a:defRPr sz="11433"/>
            </a:lvl6pPr>
            <a:lvl7pPr lvl="6" algn="ctr">
              <a:spcBef>
                <a:spcPts val="0"/>
              </a:spcBef>
              <a:spcAft>
                <a:spcPts val="0"/>
              </a:spcAft>
              <a:buSzPts val="5200"/>
              <a:buNone/>
              <a:defRPr sz="11433"/>
            </a:lvl7pPr>
            <a:lvl8pPr lvl="7" algn="ctr">
              <a:spcBef>
                <a:spcPts val="0"/>
              </a:spcBef>
              <a:spcAft>
                <a:spcPts val="0"/>
              </a:spcAft>
              <a:buSzPts val="5200"/>
              <a:buNone/>
              <a:defRPr sz="11433"/>
            </a:lvl8pPr>
            <a:lvl9pPr lvl="8" algn="ctr">
              <a:spcBef>
                <a:spcPts val="0"/>
              </a:spcBef>
              <a:spcAft>
                <a:spcPts val="0"/>
              </a:spcAft>
              <a:buSzPts val="5200"/>
              <a:buNone/>
              <a:defRPr sz="11433"/>
            </a:lvl9pPr>
          </a:lstStyle>
          <a:p>
            <a:endParaRPr/>
          </a:p>
        </p:txBody>
      </p:sp>
      <p:sp>
        <p:nvSpPr>
          <p:cNvPr id="11" name="Google Shape;11;p2"/>
          <p:cNvSpPr txBox="1">
            <a:spLocks noGrp="1"/>
          </p:cNvSpPr>
          <p:nvPr>
            <p:ph type="subTitle" idx="1"/>
          </p:nvPr>
        </p:nvSpPr>
        <p:spPr>
          <a:xfrm>
            <a:off x="685307" y="6231576"/>
            <a:ext cx="18733486" cy="1742741"/>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6156"/>
            </a:lvl1pPr>
            <a:lvl2pPr lvl="1" algn="ctr">
              <a:lnSpc>
                <a:spcPct val="100000"/>
              </a:lnSpc>
              <a:spcBef>
                <a:spcPts val="0"/>
              </a:spcBef>
              <a:spcAft>
                <a:spcPts val="0"/>
              </a:spcAft>
              <a:buSzPts val="2800"/>
              <a:buNone/>
              <a:defRPr sz="6156"/>
            </a:lvl2pPr>
            <a:lvl3pPr lvl="2" algn="ctr">
              <a:lnSpc>
                <a:spcPct val="100000"/>
              </a:lnSpc>
              <a:spcBef>
                <a:spcPts val="0"/>
              </a:spcBef>
              <a:spcAft>
                <a:spcPts val="0"/>
              </a:spcAft>
              <a:buSzPts val="2800"/>
              <a:buNone/>
              <a:defRPr sz="6156"/>
            </a:lvl3pPr>
            <a:lvl4pPr lvl="3" algn="ctr">
              <a:lnSpc>
                <a:spcPct val="100000"/>
              </a:lnSpc>
              <a:spcBef>
                <a:spcPts val="0"/>
              </a:spcBef>
              <a:spcAft>
                <a:spcPts val="0"/>
              </a:spcAft>
              <a:buSzPts val="2800"/>
              <a:buNone/>
              <a:defRPr sz="6156"/>
            </a:lvl4pPr>
            <a:lvl5pPr lvl="4" algn="ctr">
              <a:lnSpc>
                <a:spcPct val="100000"/>
              </a:lnSpc>
              <a:spcBef>
                <a:spcPts val="0"/>
              </a:spcBef>
              <a:spcAft>
                <a:spcPts val="0"/>
              </a:spcAft>
              <a:buSzPts val="2800"/>
              <a:buNone/>
              <a:defRPr sz="6156"/>
            </a:lvl5pPr>
            <a:lvl6pPr lvl="5" algn="ctr">
              <a:lnSpc>
                <a:spcPct val="100000"/>
              </a:lnSpc>
              <a:spcBef>
                <a:spcPts val="0"/>
              </a:spcBef>
              <a:spcAft>
                <a:spcPts val="0"/>
              </a:spcAft>
              <a:buSzPts val="2800"/>
              <a:buNone/>
              <a:defRPr sz="6156"/>
            </a:lvl6pPr>
            <a:lvl7pPr lvl="6" algn="ctr">
              <a:lnSpc>
                <a:spcPct val="100000"/>
              </a:lnSpc>
              <a:spcBef>
                <a:spcPts val="0"/>
              </a:spcBef>
              <a:spcAft>
                <a:spcPts val="0"/>
              </a:spcAft>
              <a:buSzPts val="2800"/>
              <a:buNone/>
              <a:defRPr sz="6156"/>
            </a:lvl7pPr>
            <a:lvl8pPr lvl="7" algn="ctr">
              <a:lnSpc>
                <a:spcPct val="100000"/>
              </a:lnSpc>
              <a:spcBef>
                <a:spcPts val="0"/>
              </a:spcBef>
              <a:spcAft>
                <a:spcPts val="0"/>
              </a:spcAft>
              <a:buSzPts val="2800"/>
              <a:buNone/>
              <a:defRPr sz="6156"/>
            </a:lvl8pPr>
            <a:lvl9pPr lvl="8" algn="ctr">
              <a:lnSpc>
                <a:spcPct val="100000"/>
              </a:lnSpc>
              <a:spcBef>
                <a:spcPts val="0"/>
              </a:spcBef>
              <a:spcAft>
                <a:spcPts val="0"/>
              </a:spcAft>
              <a:buSzPts val="2800"/>
              <a:buNone/>
              <a:defRPr sz="6156"/>
            </a:lvl9pPr>
          </a:lstStyle>
          <a:p>
            <a:endParaRPr/>
          </a:p>
        </p:txBody>
      </p:sp>
      <p:sp>
        <p:nvSpPr>
          <p:cNvPr id="12" name="Google Shape;12;p2"/>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 B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C85B1DB7-2B75-4451-840C-B64F1BB815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184007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userDrawn="1"/>
        </p:nvSpPr>
        <p:spPr>
          <a:xfrm>
            <a:off x="10951126" y="0"/>
            <a:ext cx="844372" cy="1130935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829294" y="2167625"/>
            <a:ext cx="9348407" cy="3845179"/>
          </a:xfrm>
        </p:spPr>
        <p:txBody>
          <a:bodyPr anchor="b"/>
          <a:lstStyle>
            <a:lvl1pPr>
              <a:defRPr sz="9894" b="0">
                <a:solidFill>
                  <a:schemeClr val="accent1"/>
                </a:solidFill>
              </a:defRPr>
            </a:lvl1pPr>
          </a:lstStyle>
          <a:p>
            <a:r>
              <a:rPr lang="en-US" dirty="0"/>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11795500" y="0"/>
            <a:ext cx="8308601" cy="11309350"/>
          </a:xfrm>
          <a:solidFill>
            <a:schemeClr val="accent1"/>
          </a:solidFill>
        </p:spPr>
        <p:txBody>
          <a:bodyPr lIns="365760" rIns="320040" anchor="ctr"/>
          <a:lstStyle>
            <a:lvl1pPr marL="382197" indent="-382197">
              <a:spcBef>
                <a:spcPts val="2968"/>
              </a:spcBef>
              <a:defRPr sz="3958">
                <a:solidFill>
                  <a:schemeClr val="bg1"/>
                </a:solidFill>
              </a:defRPr>
            </a:lvl1pPr>
            <a:lvl2pPr marL="753923" indent="-371726">
              <a:spcBef>
                <a:spcPts val="1484"/>
              </a:spcBef>
              <a:defRPr sz="3298">
                <a:solidFill>
                  <a:schemeClr val="bg1"/>
                </a:solidFill>
              </a:defRPr>
            </a:lvl2pPr>
            <a:lvl3pPr marL="1136120" indent="-382197">
              <a:defRPr sz="2968">
                <a:solidFill>
                  <a:schemeClr val="bg1"/>
                </a:solidFill>
              </a:defRPr>
            </a:lvl3pPr>
            <a:lvl4pPr marL="1416224" indent="-282721">
              <a:defRPr sz="2638">
                <a:solidFill>
                  <a:schemeClr val="bg1"/>
                </a:solidFill>
              </a:defRPr>
            </a:lvl4pPr>
            <a:lvl5pPr marL="1698945" indent="-280104">
              <a:defRPr sz="2638">
                <a:solidFill>
                  <a:schemeClr val="bg1"/>
                </a:solidFill>
              </a:defRPr>
            </a:lvl5pPr>
          </a:lstStyle>
          <a:p>
            <a:pPr lvl="0"/>
            <a:r>
              <a:rPr lang="en-US" dirty="0"/>
              <a:t>First level,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5483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9BAA4-906C-4354-9E1D-1C1F50A6FA54}"/>
              </a:ext>
              <a:ext uri="{C183D7F6-B498-43B3-948B-1728B52AA6E4}">
                <adec:decorative xmlns:adec="http://schemas.microsoft.com/office/drawing/2017/decorative" val="1"/>
              </a:ext>
            </a:extLst>
          </p:cNvPr>
          <p:cNvSpPr/>
          <p:nvPr userDrawn="1"/>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10961761" y="0"/>
            <a:ext cx="8297967" cy="11309350"/>
          </a:xfrm>
          <a:prstGeom prst="rect">
            <a:avLst/>
          </a:prstGeom>
          <a:pattFill prst="wdUpDiag">
            <a:fgClr>
              <a:schemeClr val="bg1">
                <a:lumMod val="95000"/>
              </a:schemeClr>
            </a:fgClr>
            <a:bgClr>
              <a:schemeClr val="bg1">
                <a:lumMod val="85000"/>
              </a:schemeClr>
            </a:bgClr>
          </a:pattFill>
        </p:spPr>
        <p:txBody>
          <a:bodyPr lIns="274320" tIns="274320" rIns="210312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3" name="Date Placeholder 2">
            <a:extLst>
              <a:ext uri="{FF2B5EF4-FFF2-40B4-BE49-F238E27FC236}">
                <a16:creationId xmlns:a16="http://schemas.microsoft.com/office/drawing/2014/main" id="{7B4191DF-A028-4029-8F11-D72F0CD5A944}"/>
              </a:ext>
            </a:extLst>
          </p:cNvPr>
          <p:cNvSpPr>
            <a:spLocks noGrp="1"/>
          </p:cNvSpPr>
          <p:nvPr>
            <p:ph type="dt" sz="half" idx="14"/>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651216A5-75F0-4739-BA42-B5CB7C963E0D}"/>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8" name="Title 7">
            <a:extLst>
              <a:ext uri="{FF2B5EF4-FFF2-40B4-BE49-F238E27FC236}">
                <a16:creationId xmlns:a16="http://schemas.microsoft.com/office/drawing/2014/main" id="{0739B224-6B19-45BE-A224-818D8A7DF50D}"/>
              </a:ext>
            </a:extLst>
          </p:cNvPr>
          <p:cNvSpPr>
            <a:spLocks noGrp="1"/>
          </p:cNvSpPr>
          <p:nvPr>
            <p:ph type="title" hasCustomPrompt="1"/>
          </p:nvPr>
        </p:nvSpPr>
        <p:spPr>
          <a:xfrm>
            <a:off x="816729" y="0"/>
            <a:ext cx="9348407" cy="2412661"/>
          </a:xfrm>
        </p:spPr>
        <p:txBody>
          <a:bodyPr/>
          <a:lstStyle/>
          <a:p>
            <a:r>
              <a:rPr lang="en-US" dirty="0"/>
              <a:t>Slide title, 36pt</a:t>
            </a:r>
          </a:p>
        </p:txBody>
      </p:sp>
    </p:spTree>
    <p:extLst>
      <p:ext uri="{BB962C8B-B14F-4D97-AF65-F5344CB8AC3E}">
        <p14:creationId xmlns:p14="http://schemas.microsoft.com/office/powerpoint/2010/main" val="283880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light image l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CE0615C7-DFF2-44D5-85E6-86D2A729E631}"/>
              </a:ext>
            </a:extLst>
          </p:cNvPr>
          <p:cNvSpPr>
            <a:spLocks noGrp="1"/>
          </p:cNvSpPr>
          <p:nvPr>
            <p:ph type="title" hasCustomPrompt="1"/>
          </p:nvPr>
        </p:nvSpPr>
        <p:spPr>
          <a:xfrm>
            <a:off x="9876660" y="0"/>
            <a:ext cx="9033759" cy="2412661"/>
          </a:xfrm>
        </p:spPr>
        <p:txBody>
          <a:bodyPr anchor="b"/>
          <a:lstStyle>
            <a:lvl1pPr>
              <a:defRPr/>
            </a:lvl1pPr>
          </a:lstStyle>
          <a:p>
            <a:r>
              <a:rPr lang="en-US" dirty="0"/>
              <a:t>Slide title, 36pt</a:t>
            </a: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9876658" y="2865035"/>
            <a:ext cx="9033759" cy="7240078"/>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0" y="0"/>
            <a:ext cx="9122235" cy="1130935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pic>
        <p:nvPicPr>
          <p:cNvPr id="8" name="Logo 7">
            <a:extLst>
              <a:ext uri="{FF2B5EF4-FFF2-40B4-BE49-F238E27FC236}">
                <a16:creationId xmlns:a16="http://schemas.microsoft.com/office/drawing/2014/main" id="{349B052C-AB6E-45D0-8D7B-72E2CF3E360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6663" y="10555393"/>
            <a:ext cx="4824984" cy="310029"/>
          </a:xfrm>
          <a:prstGeom prst="rect">
            <a:avLst/>
          </a:prstGeom>
        </p:spPr>
      </p:pic>
      <p:sp>
        <p:nvSpPr>
          <p:cNvPr id="3" name="Date Placeholder 2">
            <a:extLst>
              <a:ext uri="{FF2B5EF4-FFF2-40B4-BE49-F238E27FC236}">
                <a16:creationId xmlns:a16="http://schemas.microsoft.com/office/drawing/2014/main" id="{837E3E5F-27E5-4A80-BA44-CD8EEB29B530}"/>
              </a:ext>
            </a:extLst>
          </p:cNvPr>
          <p:cNvSpPr>
            <a:spLocks noGrp="1"/>
          </p:cNvSpPr>
          <p:nvPr>
            <p:ph type="dt" sz="half" idx="14"/>
          </p:nvPr>
        </p:nvSpPr>
        <p:spPr>
          <a:xfrm>
            <a:off x="6860524" y="10660947"/>
            <a:ext cx="2261711" cy="648403"/>
          </a:xfrm>
        </p:spPr>
        <p:txBody>
          <a:bodyPr/>
          <a:lstStyle>
            <a:lvl1pPr>
              <a:defRPr>
                <a:solidFill>
                  <a:schemeClr val="bg1"/>
                </a:solidFill>
              </a:defRPr>
            </a:lvl1p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B0606839-ED2B-488B-85A7-6D101241EFF3}"/>
              </a:ext>
            </a:extLst>
          </p:cNvPr>
          <p:cNvSpPr>
            <a:spLocks noGrp="1"/>
          </p:cNvSpPr>
          <p:nvPr>
            <p:ph type="ftr" sz="quarter" idx="15"/>
          </p:nvPr>
        </p:nvSpPr>
        <p:spPr>
          <a:xfrm>
            <a:off x="816730" y="10660947"/>
            <a:ext cx="5680455" cy="648403"/>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204259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2-image 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190158-29E5-4E04-95AF-ADBEE22DF175}"/>
              </a:ext>
              <a:ext uri="{C183D7F6-B498-43B3-948B-1728B52AA6E4}">
                <adec:decorative xmlns:adec="http://schemas.microsoft.com/office/drawing/2017/decorative" val="1"/>
              </a:ext>
            </a:extLst>
          </p:cNvPr>
          <p:cNvSpPr/>
          <p:nvPr userDrawn="1"/>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816729" y="0"/>
            <a:ext cx="9348407"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10961761" y="0"/>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10961761" y="5654675"/>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3" name="Date Placeholder 2">
            <a:extLst>
              <a:ext uri="{FF2B5EF4-FFF2-40B4-BE49-F238E27FC236}">
                <a16:creationId xmlns:a16="http://schemas.microsoft.com/office/drawing/2014/main" id="{1F810B12-FA55-4CE5-9341-DEBB1CC8A702}"/>
              </a:ext>
            </a:extLst>
          </p:cNvPr>
          <p:cNvSpPr>
            <a:spLocks noGrp="1"/>
          </p:cNvSpPr>
          <p:nvPr>
            <p:ph type="dt" sz="half" idx="15"/>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21C68774-4F97-45F0-BF6C-FC612213BE59}"/>
              </a:ext>
            </a:extLst>
          </p:cNvPr>
          <p:cNvSpPr>
            <a:spLocks noGrp="1"/>
          </p:cNvSpPr>
          <p:nvPr>
            <p:ph type="ftr" sz="quarter" idx="16"/>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016949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light 2-image lt">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0" y="0"/>
            <a:ext cx="9122235" cy="5654675"/>
          </a:xfrm>
          <a:prstGeom prst="rect">
            <a:avLst/>
          </a:prstGeom>
          <a:pattFill prst="wdUpDiag">
            <a:fgClr>
              <a:schemeClr val="bg1">
                <a:lumMod val="95000"/>
              </a:schemeClr>
            </a:fgClr>
            <a:bgClr>
              <a:schemeClr val="bg1">
                <a:lumMod val="85000"/>
              </a:schemeClr>
            </a:bgClr>
          </a:pattFill>
        </p:spPr>
        <p:txBody>
          <a:bodyPr lIns="274320" tIns="18288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0" y="5654675"/>
            <a:ext cx="9122235" cy="5654675"/>
          </a:xfrm>
          <a:prstGeom prst="rect">
            <a:avLst/>
          </a:prstGeom>
          <a:pattFill prst="wdUpDiag">
            <a:fgClr>
              <a:schemeClr val="bg1">
                <a:lumMod val="95000"/>
              </a:schemeClr>
            </a:fgClr>
            <a:bgClr>
              <a:schemeClr val="bg1">
                <a:lumMod val="85000"/>
              </a:schemeClr>
            </a:bgClr>
          </a:pattFill>
        </p:spPr>
        <p:txBody>
          <a:bodyPr lIns="274320" tIns="182880" rIns="27432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9891217" y="0"/>
            <a:ext cx="9019202"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9891217" y="2865035"/>
            <a:ext cx="9019202"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Logo 7">
            <a:extLst>
              <a:ext uri="{FF2B5EF4-FFF2-40B4-BE49-F238E27FC236}">
                <a16:creationId xmlns:a16="http://schemas.microsoft.com/office/drawing/2014/main" id="{9FFD1A12-45F8-4AFB-B752-6ABA597DC8A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1217" y="10555393"/>
            <a:ext cx="4824984" cy="310029"/>
          </a:xfrm>
          <a:prstGeom prst="rect">
            <a:avLst/>
          </a:prstGeom>
        </p:spPr>
      </p:pic>
      <p:sp>
        <p:nvSpPr>
          <p:cNvPr id="3" name="Date Placeholder 2">
            <a:extLst>
              <a:ext uri="{FF2B5EF4-FFF2-40B4-BE49-F238E27FC236}">
                <a16:creationId xmlns:a16="http://schemas.microsoft.com/office/drawing/2014/main" id="{98A140F4-4A8A-4548-8652-9A39C1397CE9}"/>
              </a:ext>
            </a:extLst>
          </p:cNvPr>
          <p:cNvSpPr>
            <a:spLocks noGrp="1"/>
          </p:cNvSpPr>
          <p:nvPr>
            <p:ph type="dt" sz="half" idx="15"/>
          </p:nvPr>
        </p:nvSpPr>
        <p:spPr>
          <a:xfrm>
            <a:off x="6860524" y="10660947"/>
            <a:ext cx="2261711" cy="648403"/>
          </a:xfrm>
        </p:spPr>
        <p:txBody>
          <a:bodyPr/>
          <a:lstStyle>
            <a:lvl1pPr>
              <a:defRPr>
                <a:solidFill>
                  <a:schemeClr val="bg1"/>
                </a:solidFill>
              </a:defRPr>
            </a:lvl1p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2CC3628F-FFE3-4E4E-A21B-C101D8F74031}"/>
              </a:ext>
            </a:extLst>
          </p:cNvPr>
          <p:cNvSpPr>
            <a:spLocks noGrp="1"/>
          </p:cNvSpPr>
          <p:nvPr>
            <p:ph type="ftr" sz="quarter" idx="16"/>
          </p:nvPr>
        </p:nvSpPr>
        <p:spPr>
          <a:xfrm>
            <a:off x="816730" y="10660947"/>
            <a:ext cx="5680455" cy="648403"/>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22059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18093690"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773532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sub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4" name="Text 3">
            <a:extLst>
              <a:ext uri="{FF2B5EF4-FFF2-40B4-BE49-F238E27FC236}">
                <a16:creationId xmlns:a16="http://schemas.microsoft.com/office/drawing/2014/main" id="{CF1A2A30-A127-4038-A112-E2803128024F}"/>
              </a:ext>
            </a:extLst>
          </p:cNvPr>
          <p:cNvSpPr>
            <a:spLocks noGrp="1"/>
          </p:cNvSpPr>
          <p:nvPr>
            <p:ph type="body" sz="quarter" idx="14" hasCustomPrompt="1"/>
          </p:nvPr>
        </p:nvSpPr>
        <p:spPr>
          <a:xfrm>
            <a:off x="829818" y="3004227"/>
            <a:ext cx="18093690"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49"/>
            <a:ext cx="18093690" cy="574376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D7D6959-0134-4257-BC1A-422C04C2F1F3}"/>
              </a:ext>
            </a:extLst>
          </p:cNvPr>
          <p:cNvSpPr>
            <a:spLocks noGrp="1"/>
          </p:cNvSpPr>
          <p:nvPr>
            <p:ph type="dt" sz="half" idx="15"/>
          </p:nvPr>
        </p:nvSpPr>
        <p:spPr/>
        <p:txBody>
          <a:bodyPr/>
          <a:lstStyle/>
          <a:p>
            <a:fld id="{44447170-F1AC-4F6F-97CD-3085A335B429}" type="datetimeFigureOut">
              <a:rPr lang="en-US" smtClean="0"/>
              <a:pPr/>
              <a:t>12/19/2023</a:t>
            </a:fld>
            <a:endParaRPr lang="en-US" dirty="0"/>
          </a:p>
        </p:txBody>
      </p:sp>
      <p:sp>
        <p:nvSpPr>
          <p:cNvPr id="6" name="Footer Placeholder 5">
            <a:extLst>
              <a:ext uri="{FF2B5EF4-FFF2-40B4-BE49-F238E27FC236}">
                <a16:creationId xmlns:a16="http://schemas.microsoft.com/office/drawing/2014/main" id="{BFD22362-280B-45DD-9CDE-FF5FD8F2EFF2}"/>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692475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8745284"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865035"/>
            <a:ext cx="8745284" cy="7237984"/>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endParaRPr lang="en-US" dirty="0"/>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486233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ub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10" name="Text 3">
            <a:extLst>
              <a:ext uri="{FF2B5EF4-FFF2-40B4-BE49-F238E27FC236}">
                <a16:creationId xmlns:a16="http://schemas.microsoft.com/office/drawing/2014/main" id="{E61A5E3C-0337-4D28-A474-4CDFEAE499F5}"/>
              </a:ext>
            </a:extLst>
          </p:cNvPr>
          <p:cNvSpPr>
            <a:spLocks noGrp="1"/>
          </p:cNvSpPr>
          <p:nvPr>
            <p:ph type="body" sz="quarter" idx="15" hasCustomPrompt="1"/>
          </p:nvPr>
        </p:nvSpPr>
        <p:spPr>
          <a:xfrm>
            <a:off x="829818"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5">
            <a:extLst>
              <a:ext uri="{FF2B5EF4-FFF2-40B4-BE49-F238E27FC236}">
                <a16:creationId xmlns:a16="http://schemas.microsoft.com/office/drawing/2014/main" id="{F00B40D8-AE9C-4948-BA97-31C375224B5F}"/>
              </a:ext>
            </a:extLst>
          </p:cNvPr>
          <p:cNvSpPr>
            <a:spLocks noGrp="1"/>
          </p:cNvSpPr>
          <p:nvPr>
            <p:ph type="body" sz="quarter" idx="16" hasCustomPrompt="1"/>
          </p:nvPr>
        </p:nvSpPr>
        <p:spPr>
          <a:xfrm>
            <a:off x="10177700"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6" name="Content 6">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08D5C7D-72B4-48CF-9710-62C9C8D68981}"/>
              </a:ext>
            </a:extLst>
          </p:cNvPr>
          <p:cNvSpPr>
            <a:spLocks noGrp="1"/>
          </p:cNvSpPr>
          <p:nvPr>
            <p:ph type="dt" sz="half" idx="17"/>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54C14623-1742-4259-8F25-6D3E2C99791B}"/>
              </a:ext>
            </a:extLst>
          </p:cNvPr>
          <p:cNvSpPr>
            <a:spLocks noGrp="1"/>
          </p:cNvSpPr>
          <p:nvPr>
            <p:ph type="ftr" sz="quarter" idx="18"/>
          </p:nvPr>
        </p:nvSpPr>
        <p:spPr/>
        <p:txBody>
          <a:bodyPr/>
          <a:lstStyle/>
          <a:p>
            <a:endParaRPr lang="en-US" dirty="0"/>
          </a:p>
        </p:txBody>
      </p:sp>
      <p:sp>
        <p:nvSpPr>
          <p:cNvPr id="8" name="Title 7">
            <a:extLst>
              <a:ext uri="{FF2B5EF4-FFF2-40B4-BE49-F238E27FC236}">
                <a16:creationId xmlns:a16="http://schemas.microsoft.com/office/drawing/2014/main" id="{0BB84A8A-4257-47FB-8EF3-4BB75BB276F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37637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85307" y="4729215"/>
            <a:ext cx="18733486" cy="1850921"/>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915"/>
            </a:lvl1pPr>
            <a:lvl2pPr lvl="1" algn="ctr">
              <a:spcBef>
                <a:spcPts val="0"/>
              </a:spcBef>
              <a:spcAft>
                <a:spcPts val="0"/>
              </a:spcAft>
              <a:buSzPts val="3600"/>
              <a:buNone/>
              <a:defRPr sz="7915"/>
            </a:lvl2pPr>
            <a:lvl3pPr lvl="2" algn="ctr">
              <a:spcBef>
                <a:spcPts val="0"/>
              </a:spcBef>
              <a:spcAft>
                <a:spcPts val="0"/>
              </a:spcAft>
              <a:buSzPts val="3600"/>
              <a:buNone/>
              <a:defRPr sz="7915"/>
            </a:lvl3pPr>
            <a:lvl4pPr lvl="3" algn="ctr">
              <a:spcBef>
                <a:spcPts val="0"/>
              </a:spcBef>
              <a:spcAft>
                <a:spcPts val="0"/>
              </a:spcAft>
              <a:buSzPts val="3600"/>
              <a:buNone/>
              <a:defRPr sz="7915"/>
            </a:lvl4pPr>
            <a:lvl5pPr lvl="4" algn="ctr">
              <a:spcBef>
                <a:spcPts val="0"/>
              </a:spcBef>
              <a:spcAft>
                <a:spcPts val="0"/>
              </a:spcAft>
              <a:buSzPts val="3600"/>
              <a:buNone/>
              <a:defRPr sz="7915"/>
            </a:lvl5pPr>
            <a:lvl6pPr lvl="5" algn="ctr">
              <a:spcBef>
                <a:spcPts val="0"/>
              </a:spcBef>
              <a:spcAft>
                <a:spcPts val="0"/>
              </a:spcAft>
              <a:buSzPts val="3600"/>
              <a:buNone/>
              <a:defRPr sz="7915"/>
            </a:lvl6pPr>
            <a:lvl7pPr lvl="6" algn="ctr">
              <a:spcBef>
                <a:spcPts val="0"/>
              </a:spcBef>
              <a:spcAft>
                <a:spcPts val="0"/>
              </a:spcAft>
              <a:buSzPts val="3600"/>
              <a:buNone/>
              <a:defRPr sz="7915"/>
            </a:lvl7pPr>
            <a:lvl8pPr lvl="7" algn="ctr">
              <a:spcBef>
                <a:spcPts val="0"/>
              </a:spcBef>
              <a:spcAft>
                <a:spcPts val="0"/>
              </a:spcAft>
              <a:buSzPts val="3600"/>
              <a:buNone/>
              <a:defRPr sz="7915"/>
            </a:lvl8pPr>
            <a:lvl9pPr lvl="8" algn="ctr">
              <a:spcBef>
                <a:spcPts val="0"/>
              </a:spcBef>
              <a:spcAft>
                <a:spcPts val="0"/>
              </a:spcAft>
              <a:buSzPts val="3600"/>
              <a:buNone/>
              <a:defRPr sz="7915"/>
            </a:lvl9pPr>
          </a:lstStyle>
          <a:p>
            <a:endParaRPr/>
          </a:p>
        </p:txBody>
      </p:sp>
      <p:sp>
        <p:nvSpPr>
          <p:cNvPr id="15" name="Google Shape;15;p3"/>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ntent horz">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6"/>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7">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75C4715-5548-42E9-BA25-F84A12F657F0}"/>
              </a:ext>
            </a:extLst>
          </p:cNvPr>
          <p:cNvSpPr>
            <a:spLocks noGrp="1"/>
          </p:cNvSpPr>
          <p:nvPr>
            <p:ph type="dt" sz="half" idx="16"/>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B823CD03-9FEB-411A-89BE-EDAE409612BD}"/>
              </a:ext>
            </a:extLst>
          </p:cNvPr>
          <p:cNvSpPr>
            <a:spLocks noGrp="1"/>
          </p:cNvSpPr>
          <p:nvPr>
            <p:ph type="ftr" sz="quarter" idx="17"/>
          </p:nvPr>
        </p:nvSpPr>
        <p:spPr/>
        <p:txBody>
          <a:bodyPr/>
          <a:lstStyle/>
          <a:p>
            <a:endParaRPr lang="en-US" dirty="0"/>
          </a:p>
        </p:txBody>
      </p:sp>
      <p:sp>
        <p:nvSpPr>
          <p:cNvPr id="6" name="Title 5">
            <a:extLst>
              <a:ext uri="{FF2B5EF4-FFF2-40B4-BE49-F238E27FC236}">
                <a16:creationId xmlns:a16="http://schemas.microsoft.com/office/drawing/2014/main" id="{E7DFC29E-CAAF-4D5E-A7FB-17C2DA33C61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3211701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21776"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4">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13735"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DBC16E30-5559-45CC-AF34-6E664B909FFA}"/>
              </a:ext>
            </a:extLst>
          </p:cNvPr>
          <p:cNvSpPr>
            <a:spLocks noGrp="1"/>
          </p:cNvSpPr>
          <p:nvPr>
            <p:ph type="dt" sz="half" idx="16"/>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27BF1022-D4F6-4E72-A4A2-7E0FE148D104}"/>
              </a:ext>
            </a:extLst>
          </p:cNvPr>
          <p:cNvSpPr>
            <a:spLocks noGrp="1"/>
          </p:cNvSpPr>
          <p:nvPr>
            <p:ph type="ftr" sz="quarter" idx="17"/>
          </p:nvPr>
        </p:nvSpPr>
        <p:spPr/>
        <p:txBody>
          <a:bodyPr/>
          <a:lstStyle/>
          <a:p>
            <a:endParaRPr lang="en-US" dirty="0"/>
          </a:p>
        </p:txBody>
      </p:sp>
      <p:sp>
        <p:nvSpPr>
          <p:cNvPr id="9" name="Title 8">
            <a:extLst>
              <a:ext uri="{FF2B5EF4-FFF2-40B4-BE49-F238E27FC236}">
                <a16:creationId xmlns:a16="http://schemas.microsoft.com/office/drawing/2014/main" id="{E731E393-2087-46CB-922E-1FA8730A0F9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121764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ub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14" name="Text 2">
            <a:extLst>
              <a:ext uri="{FF2B5EF4-FFF2-40B4-BE49-F238E27FC236}">
                <a16:creationId xmlns:a16="http://schemas.microsoft.com/office/drawing/2014/main" id="{04F39E57-548F-4B41-8355-D403A9BD599C}"/>
              </a:ext>
            </a:extLst>
          </p:cNvPr>
          <p:cNvSpPr>
            <a:spLocks noGrp="1"/>
          </p:cNvSpPr>
          <p:nvPr>
            <p:ph type="body" sz="quarter" idx="16" hasCustomPrompt="1"/>
          </p:nvPr>
        </p:nvSpPr>
        <p:spPr>
          <a:xfrm>
            <a:off x="829819"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4">
            <a:extLst>
              <a:ext uri="{FF2B5EF4-FFF2-40B4-BE49-F238E27FC236}">
                <a16:creationId xmlns:a16="http://schemas.microsoft.com/office/drawing/2014/main" id="{0C2D5640-8659-431E-AB60-888828D4DCC3}"/>
              </a:ext>
            </a:extLst>
          </p:cNvPr>
          <p:cNvSpPr>
            <a:spLocks noGrp="1"/>
          </p:cNvSpPr>
          <p:nvPr>
            <p:ph type="body" sz="quarter" idx="17" hasCustomPrompt="1"/>
          </p:nvPr>
        </p:nvSpPr>
        <p:spPr>
          <a:xfrm>
            <a:off x="7041723"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41722"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6">
            <a:extLst>
              <a:ext uri="{FF2B5EF4-FFF2-40B4-BE49-F238E27FC236}">
                <a16:creationId xmlns:a16="http://schemas.microsoft.com/office/drawing/2014/main" id="{152251DA-6551-4B00-A82B-68FE964D2673}"/>
              </a:ext>
            </a:extLst>
          </p:cNvPr>
          <p:cNvSpPr>
            <a:spLocks noGrp="1"/>
          </p:cNvSpPr>
          <p:nvPr>
            <p:ph type="body" sz="quarter" idx="18" hasCustomPrompt="1"/>
          </p:nvPr>
        </p:nvSpPr>
        <p:spPr>
          <a:xfrm>
            <a:off x="13253628"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7">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53628"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4B2937E-A4CF-467F-A364-DEE844C589DB}"/>
              </a:ext>
            </a:extLst>
          </p:cNvPr>
          <p:cNvSpPr>
            <a:spLocks noGrp="1"/>
          </p:cNvSpPr>
          <p:nvPr>
            <p:ph type="dt" sz="half" idx="19"/>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5E494D7D-938D-4F0D-AEBA-7A83E0CE6269}"/>
              </a:ext>
            </a:extLst>
          </p:cNvPr>
          <p:cNvSpPr>
            <a:spLocks noGrp="1"/>
          </p:cNvSpPr>
          <p:nvPr>
            <p:ph type="ftr" sz="quarter" idx="20"/>
          </p:nvPr>
        </p:nvSpPr>
        <p:spPr/>
        <p:txBody>
          <a:bodyPr/>
          <a:lstStyle/>
          <a:p>
            <a:endParaRPr lang="en-US" dirty="0"/>
          </a:p>
        </p:txBody>
      </p:sp>
      <p:sp>
        <p:nvSpPr>
          <p:cNvPr id="9" name="Title 8">
            <a:extLst>
              <a:ext uri="{FF2B5EF4-FFF2-40B4-BE49-F238E27FC236}">
                <a16:creationId xmlns:a16="http://schemas.microsoft.com/office/drawing/2014/main" id="{EE4F6D13-E29F-4999-B44D-C08B6E843F92}"/>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6229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4">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5">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1E8854C-4E98-4EB0-A97E-D03709726D48}"/>
              </a:ext>
            </a:extLst>
          </p:cNvPr>
          <p:cNvSpPr>
            <a:spLocks noGrp="1"/>
          </p:cNvSpPr>
          <p:nvPr>
            <p:ph type="dt" sz="half" idx="17"/>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E265D6F5-6A37-436E-A0B5-CA933B9DAE0B}"/>
              </a:ext>
            </a:extLst>
          </p:cNvPr>
          <p:cNvSpPr>
            <a:spLocks noGrp="1"/>
          </p:cNvSpPr>
          <p:nvPr>
            <p:ph type="ftr" sz="quarter" idx="18"/>
          </p:nvPr>
        </p:nvSpPr>
        <p:spPr/>
        <p:txBody>
          <a:bodyPr/>
          <a:lstStyle/>
          <a:p>
            <a:endParaRPr lang="en-US" dirty="0"/>
          </a:p>
        </p:txBody>
      </p:sp>
      <p:sp>
        <p:nvSpPr>
          <p:cNvPr id="9" name="Title 8">
            <a:extLst>
              <a:ext uri="{FF2B5EF4-FFF2-40B4-BE49-F238E27FC236}">
                <a16:creationId xmlns:a16="http://schemas.microsoft.com/office/drawing/2014/main" id="{60766A00-383C-4047-92E1-FDC52EB5AB9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3794673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sub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9" name="Text 2">
            <a:extLst>
              <a:ext uri="{FF2B5EF4-FFF2-40B4-BE49-F238E27FC236}">
                <a16:creationId xmlns:a16="http://schemas.microsoft.com/office/drawing/2014/main" id="{6CB7C239-1C81-4928-A343-116D3E582098}"/>
              </a:ext>
            </a:extLst>
          </p:cNvPr>
          <p:cNvSpPr>
            <a:spLocks noGrp="1"/>
          </p:cNvSpPr>
          <p:nvPr>
            <p:ph type="body" sz="quarter" idx="17" hasCustomPrompt="1"/>
          </p:nvPr>
        </p:nvSpPr>
        <p:spPr>
          <a:xfrm>
            <a:off x="829819"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4">
            <a:extLst>
              <a:ext uri="{FF2B5EF4-FFF2-40B4-BE49-F238E27FC236}">
                <a16:creationId xmlns:a16="http://schemas.microsoft.com/office/drawing/2014/main" id="{B5D403AF-89AB-472F-B8C0-2B0C17C0B158}"/>
              </a:ext>
            </a:extLst>
          </p:cNvPr>
          <p:cNvSpPr>
            <a:spLocks noGrp="1"/>
          </p:cNvSpPr>
          <p:nvPr>
            <p:ph type="body" sz="quarter" idx="18" hasCustomPrompt="1"/>
          </p:nvPr>
        </p:nvSpPr>
        <p:spPr>
          <a:xfrm>
            <a:off x="5503845"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6">
            <a:extLst>
              <a:ext uri="{FF2B5EF4-FFF2-40B4-BE49-F238E27FC236}">
                <a16:creationId xmlns:a16="http://schemas.microsoft.com/office/drawing/2014/main" id="{63E91DE6-0748-4C15-AD32-3EA570C1BF62}"/>
              </a:ext>
            </a:extLst>
          </p:cNvPr>
          <p:cNvSpPr>
            <a:spLocks noGrp="1"/>
          </p:cNvSpPr>
          <p:nvPr>
            <p:ph type="body" sz="quarter" idx="19" hasCustomPrompt="1"/>
          </p:nvPr>
        </p:nvSpPr>
        <p:spPr>
          <a:xfrm>
            <a:off x="1017787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10" name="Content 7">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8">
            <a:extLst>
              <a:ext uri="{FF2B5EF4-FFF2-40B4-BE49-F238E27FC236}">
                <a16:creationId xmlns:a16="http://schemas.microsoft.com/office/drawing/2014/main" id="{3C787AE6-FB1A-4E48-99F0-147FD1456E2D}"/>
              </a:ext>
            </a:extLst>
          </p:cNvPr>
          <p:cNvSpPr>
            <a:spLocks noGrp="1"/>
          </p:cNvSpPr>
          <p:nvPr>
            <p:ph type="body" sz="quarter" idx="20" hasCustomPrompt="1"/>
          </p:nvPr>
        </p:nvSpPr>
        <p:spPr>
          <a:xfrm>
            <a:off x="1485190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9">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25216FF-9E00-4438-A519-58F1CEFE95CB}"/>
              </a:ext>
            </a:extLst>
          </p:cNvPr>
          <p:cNvSpPr>
            <a:spLocks noGrp="1"/>
          </p:cNvSpPr>
          <p:nvPr>
            <p:ph type="dt" sz="half" idx="21"/>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FD55F842-F4EB-47B9-B779-D472F11E4DD9}"/>
              </a:ext>
            </a:extLst>
          </p:cNvPr>
          <p:cNvSpPr>
            <a:spLocks noGrp="1"/>
          </p:cNvSpPr>
          <p:nvPr>
            <p:ph type="ftr" sz="quarter" idx="22"/>
          </p:nvPr>
        </p:nvSpPr>
        <p:spPr/>
        <p:txBody>
          <a:bodyPr/>
          <a:lstStyle/>
          <a:p>
            <a:endParaRPr lang="en-US" dirty="0"/>
          </a:p>
        </p:txBody>
      </p:sp>
      <p:sp>
        <p:nvSpPr>
          <p:cNvPr id="14" name="Title 13">
            <a:extLst>
              <a:ext uri="{FF2B5EF4-FFF2-40B4-BE49-F238E27FC236}">
                <a16:creationId xmlns:a16="http://schemas.microsoft.com/office/drawing/2014/main" id="{A1CF86A1-736B-4C05-8939-FA2117F7FB0F}"/>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111219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4-content sq">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3">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4">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5">
            <a:extLst>
              <a:ext uri="{FF2B5EF4-FFF2-40B4-BE49-F238E27FC236}">
                <a16:creationId xmlns:a16="http://schemas.microsoft.com/office/drawing/2014/main" id="{320C3D18-96CB-4524-96DE-AC3CCAA2552B}"/>
              </a:ext>
            </a:extLst>
          </p:cNvPr>
          <p:cNvSpPr>
            <a:spLocks noGrp="1"/>
          </p:cNvSpPr>
          <p:nvPr>
            <p:ph sz="quarter" idx="16" hasCustomPrompt="1"/>
          </p:nvPr>
        </p:nvSpPr>
        <p:spPr>
          <a:xfrm>
            <a:off x="10177700"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A495A7B-5314-431C-A6A7-DD6A1E01A981}"/>
              </a:ext>
            </a:extLst>
          </p:cNvPr>
          <p:cNvSpPr>
            <a:spLocks noGrp="1"/>
          </p:cNvSpPr>
          <p:nvPr>
            <p:ph type="dt" sz="half" idx="17"/>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0B3BA4B8-222E-4AE3-B9ED-3754663BB1EB}"/>
              </a:ext>
            </a:extLst>
          </p:cNvPr>
          <p:cNvSpPr>
            <a:spLocks noGrp="1"/>
          </p:cNvSpPr>
          <p:nvPr>
            <p:ph type="ftr" sz="quarter" idx="18"/>
          </p:nvPr>
        </p:nvSpPr>
        <p:spPr/>
        <p:txBody>
          <a:bodyPr/>
          <a:lstStyle/>
          <a:p>
            <a:endParaRPr lang="en-US" dirty="0"/>
          </a:p>
        </p:txBody>
      </p:sp>
      <p:sp>
        <p:nvSpPr>
          <p:cNvPr id="10" name="Title 9">
            <a:extLst>
              <a:ext uri="{FF2B5EF4-FFF2-40B4-BE49-F238E27FC236}">
                <a16:creationId xmlns:a16="http://schemas.microsoft.com/office/drawing/2014/main" id="{BF21AF0F-6D3C-4D35-843B-1C14647B54D6}"/>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940289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ue/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0"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829292" y="0"/>
            <a:ext cx="7840599"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829818" y="2865035"/>
            <a:ext cx="7840075"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9876139" y="621394"/>
            <a:ext cx="9046845" cy="9481625"/>
          </a:xfrm>
        </p:spPr>
        <p:txBody>
          <a:bodyPr/>
          <a:lstStyle>
            <a:lvl1pPr>
              <a:defRPr b="0"/>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13" name="Logo 12">
            <a:extLst>
              <a:ext uri="{FF2B5EF4-FFF2-40B4-BE49-F238E27FC236}">
                <a16:creationId xmlns:a16="http://schemas.microsoft.com/office/drawing/2014/main" id="{33910566-CF43-40CB-8F66-43D069859B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BB66222E-B707-4B8F-A8D1-52DA0FA7B42C}"/>
              </a:ext>
            </a:extLst>
          </p:cNvPr>
          <p:cNvSpPr>
            <a:spLocks noGrp="1"/>
          </p:cNvSpPr>
          <p:nvPr>
            <p:ph type="dt" sz="half" idx="15"/>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9DC5B585-A248-4651-946E-0D44A761142A}"/>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437857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hit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10960613"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11534727" y="0"/>
            <a:ext cx="7388257"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11534727" y="2865035"/>
            <a:ext cx="7388257"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829294" y="621394"/>
            <a:ext cx="9047369" cy="9481625"/>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10">
            <a:extLst>
              <a:ext uri="{FF2B5EF4-FFF2-40B4-BE49-F238E27FC236}">
                <a16:creationId xmlns:a16="http://schemas.microsoft.com/office/drawing/2014/main" id="{4E6838CB-688D-453A-9BEE-2FB452F5A14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C7873527-1860-4EC4-83DE-F8ADC8DEE20E}"/>
              </a:ext>
            </a:extLst>
          </p:cNvPr>
          <p:cNvSpPr>
            <a:spLocks noGrp="1"/>
          </p:cNvSpPr>
          <p:nvPr>
            <p:ph type="dt" sz="half" idx="15"/>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63F46D8E-86E7-48E5-A5A2-4700FE7B05C5}"/>
              </a:ext>
            </a:extLst>
          </p:cNvPr>
          <p:cNvSpPr>
            <a:spLocks noGrp="1"/>
          </p:cNvSpPr>
          <p:nvPr>
            <p:ph type="ftr" sz="quarter" idx="16"/>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951047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338EB-8917-49C4-8458-3D619E1F30AD}"/>
              </a:ext>
              <a:ext uri="{C183D7F6-B498-43B3-948B-1728B52AA6E4}">
                <adec:decorative xmlns:adec="http://schemas.microsoft.com/office/drawing/2017/decorative" val="1"/>
              </a:ext>
            </a:extLst>
          </p:cNvPr>
          <p:cNvSpPr/>
          <p:nvPr userDrawn="1"/>
        </p:nvSpPr>
        <p:spPr bwMode="ltGray">
          <a:xfrm>
            <a:off x="6397615" y="9952228"/>
            <a:ext cx="13706486" cy="1357122"/>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557C8923-E52C-44ED-8ED6-FB1F8FDC765F}"/>
              </a:ext>
              <a:ext uri="{C183D7F6-B498-43B3-948B-1728B52AA6E4}">
                <adec:decorative xmlns:adec="http://schemas.microsoft.com/office/drawing/2017/decorative" val="1"/>
              </a:ext>
            </a:extLst>
          </p:cNvPr>
          <p:cNvSpPr/>
          <p:nvPr userDrawn="1"/>
        </p:nvSpPr>
        <p:spPr>
          <a:xfrm>
            <a:off x="19259728" y="9952228"/>
            <a:ext cx="844372" cy="1357122"/>
          </a:xfrm>
          <a:prstGeom prst="rect">
            <a:avLst/>
          </a:prstGeom>
          <a:solidFill>
            <a:srgbClr val="7D5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56785572-F52C-428E-A774-98E787625242}"/>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dirty="0"/>
          </a:p>
        </p:txBody>
      </p:sp>
      <p:sp>
        <p:nvSpPr>
          <p:cNvPr id="9" name="Picture 4">
            <a:extLst>
              <a:ext uri="{FF2B5EF4-FFF2-40B4-BE49-F238E27FC236}">
                <a16:creationId xmlns:a16="http://schemas.microsoft.com/office/drawing/2014/main" id="{8F1F432F-C9E7-4B86-897C-AF78B43B32D8}"/>
              </a:ext>
            </a:extLst>
          </p:cNvPr>
          <p:cNvSpPr>
            <a:spLocks noGrp="1"/>
          </p:cNvSpPr>
          <p:nvPr>
            <p:ph type="pic" sz="quarter" idx="10" hasCustomPrompt="1"/>
          </p:nvPr>
        </p:nvSpPr>
        <p:spPr>
          <a:xfrm>
            <a:off x="-2" y="0"/>
            <a:ext cx="20099074" cy="1010301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pic>
        <p:nvPicPr>
          <p:cNvPr id="7" name="Logo 6">
            <a:extLst>
              <a:ext uri="{FF2B5EF4-FFF2-40B4-BE49-F238E27FC236}">
                <a16:creationId xmlns:a16="http://schemas.microsoft.com/office/drawing/2014/main" id="{1EC7EF11-F7C5-4A3E-92F5-D13B15955D9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2" name="Date Placeholder 1">
            <a:extLst>
              <a:ext uri="{FF2B5EF4-FFF2-40B4-BE49-F238E27FC236}">
                <a16:creationId xmlns:a16="http://schemas.microsoft.com/office/drawing/2014/main" id="{3D6E2BDC-A6F6-4096-96E8-C14A7B75D1C1}"/>
              </a:ext>
            </a:extLst>
          </p:cNvPr>
          <p:cNvSpPr>
            <a:spLocks noGrp="1"/>
          </p:cNvSpPr>
          <p:nvPr>
            <p:ph type="dt" sz="half" idx="13"/>
          </p:nvPr>
        </p:nvSpPr>
        <p:spPr/>
        <p:txBody>
          <a:bodyPr/>
          <a:lstStyle>
            <a:lvl1pPr>
              <a:defRPr>
                <a:solidFill>
                  <a:schemeClr val="bg1"/>
                </a:solidFill>
              </a:defRPr>
            </a:lvl1pPr>
          </a:lstStyle>
          <a:p>
            <a:fld id="{44447170-F1AC-4F6F-97CD-3085A335B429}" type="datetimeFigureOut">
              <a:rPr lang="en-US" smtClean="0"/>
              <a:pPr/>
              <a:t>12/19/2023</a:t>
            </a:fld>
            <a:endParaRPr lang="en-US" dirty="0"/>
          </a:p>
        </p:txBody>
      </p:sp>
      <p:sp>
        <p:nvSpPr>
          <p:cNvPr id="3" name="Footer Placeholder 2">
            <a:extLst>
              <a:ext uri="{FF2B5EF4-FFF2-40B4-BE49-F238E27FC236}">
                <a16:creationId xmlns:a16="http://schemas.microsoft.com/office/drawing/2014/main" id="{608AE0DF-BF68-4394-A2DC-73ACDEB482E8}"/>
              </a:ext>
            </a:extLst>
          </p:cNvPr>
          <p:cNvSpPr>
            <a:spLocks noGrp="1"/>
          </p:cNvSpPr>
          <p:nvPr>
            <p:ph type="ftr" sz="quarter" idx="14"/>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633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fld id="{44447170-F1AC-4F6F-97CD-3085A335B429}" type="datetimeFigureOut">
              <a:rPr lang="en-US" smtClean="0"/>
              <a:pPr/>
              <a:t>12/19/2023</a:t>
            </a:fld>
            <a:endParaRPr lang="en-US" dirty="0"/>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95743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85307" y="2534022"/>
            <a:ext cx="18733486" cy="7511862"/>
          </a:xfrm>
          <a:prstGeom prst="rect">
            <a:avLst/>
          </a:prstGeom>
        </p:spPr>
        <p:txBody>
          <a:bodyPr spcFirstLastPara="1" wrap="square" lIns="91425" tIns="91425" rIns="91425" bIns="91425" anchor="t" anchorCtr="0">
            <a:normAutofit/>
          </a:bodyPr>
          <a:lstStyle>
            <a:lvl1pPr marL="1005200" lvl="0" indent="-753900">
              <a:spcBef>
                <a:spcPts val="0"/>
              </a:spcBef>
              <a:spcAft>
                <a:spcPts val="0"/>
              </a:spcAft>
              <a:buSzPts val="1800"/>
              <a:buChar char="●"/>
              <a:defRPr/>
            </a:lvl1pPr>
            <a:lvl2pPr marL="2010400" lvl="1" indent="-698056">
              <a:spcBef>
                <a:spcPts val="0"/>
              </a:spcBef>
              <a:spcAft>
                <a:spcPts val="0"/>
              </a:spcAft>
              <a:buSzPts val="1400"/>
              <a:buChar char="○"/>
              <a:defRPr/>
            </a:lvl2pPr>
            <a:lvl3pPr marL="3015600" lvl="2" indent="-698056">
              <a:spcBef>
                <a:spcPts val="0"/>
              </a:spcBef>
              <a:spcAft>
                <a:spcPts val="0"/>
              </a:spcAft>
              <a:buSzPts val="1400"/>
              <a:buChar char="■"/>
              <a:defRPr/>
            </a:lvl3pPr>
            <a:lvl4pPr marL="4020800" lvl="3" indent="-698056">
              <a:spcBef>
                <a:spcPts val="0"/>
              </a:spcBef>
              <a:spcAft>
                <a:spcPts val="0"/>
              </a:spcAft>
              <a:buSzPts val="1400"/>
              <a:buChar char="●"/>
              <a:defRPr/>
            </a:lvl4pPr>
            <a:lvl5pPr marL="5026000" lvl="4" indent="-698056">
              <a:spcBef>
                <a:spcPts val="0"/>
              </a:spcBef>
              <a:spcAft>
                <a:spcPts val="0"/>
              </a:spcAft>
              <a:buSzPts val="1400"/>
              <a:buChar char="○"/>
              <a:defRPr/>
            </a:lvl5pPr>
            <a:lvl6pPr marL="6031200" lvl="5" indent="-698056">
              <a:spcBef>
                <a:spcPts val="0"/>
              </a:spcBef>
              <a:spcAft>
                <a:spcPts val="0"/>
              </a:spcAft>
              <a:buSzPts val="1400"/>
              <a:buChar char="■"/>
              <a:defRPr/>
            </a:lvl6pPr>
            <a:lvl7pPr marL="7036399" lvl="6" indent="-698056">
              <a:spcBef>
                <a:spcPts val="0"/>
              </a:spcBef>
              <a:spcAft>
                <a:spcPts val="0"/>
              </a:spcAft>
              <a:buSzPts val="1400"/>
              <a:buChar char="●"/>
              <a:defRPr/>
            </a:lvl7pPr>
            <a:lvl8pPr marL="8041599" lvl="7" indent="-698056">
              <a:spcBef>
                <a:spcPts val="0"/>
              </a:spcBef>
              <a:spcAft>
                <a:spcPts val="0"/>
              </a:spcAft>
              <a:buSzPts val="1400"/>
              <a:buChar char="○"/>
              <a:defRPr/>
            </a:lvl8pPr>
            <a:lvl9pPr marL="9046799" lvl="8" indent="-698056">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D9521DCA-D84D-4D6E-B199-342209F517D5}"/>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Date Placeholder 1">
            <a:extLst>
              <a:ext uri="{FF2B5EF4-FFF2-40B4-BE49-F238E27FC236}">
                <a16:creationId xmlns:a16="http://schemas.microsoft.com/office/drawing/2014/main" id="{E85B9473-0796-4A82-8C91-F930F975F96E}"/>
              </a:ext>
            </a:extLst>
          </p:cNvPr>
          <p:cNvSpPr>
            <a:spLocks noGrp="1"/>
          </p:cNvSpPr>
          <p:nvPr>
            <p:ph type="dt" sz="half" idx="13"/>
          </p:nvPr>
        </p:nvSpPr>
        <p:spPr/>
        <p:txBody>
          <a:bodyPr/>
          <a:lstStyle/>
          <a:p>
            <a:fld id="{44447170-F1AC-4F6F-97CD-3085A335B429}" type="datetimeFigureOut">
              <a:rPr lang="en-US" smtClean="0"/>
              <a:pPr/>
              <a:t>12/19/2023</a:t>
            </a:fld>
            <a:endParaRPr lang="en-US" dirty="0"/>
          </a:p>
        </p:txBody>
      </p:sp>
      <p:sp>
        <p:nvSpPr>
          <p:cNvPr id="3" name="Footer Placeholder 2">
            <a:extLst>
              <a:ext uri="{FF2B5EF4-FFF2-40B4-BE49-F238E27FC236}">
                <a16:creationId xmlns:a16="http://schemas.microsoft.com/office/drawing/2014/main" id="{C6D54A02-A4AA-4FDC-A289-26D90BD5619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265010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_Title Slide" userDrawn="1">
  <p:cSld name="1_Title Slide">
    <p:bg>
      <p:bgRef idx="1001">
        <a:schemeClr val="bg1"/>
      </p:bgRef>
    </p:bg>
    <p:spTree>
      <p:nvGrpSpPr>
        <p:cNvPr id="1" name="Shape 14"/>
        <p:cNvGrpSpPr/>
        <p:nvPr/>
      </p:nvGrpSpPr>
      <p:grpSpPr>
        <a:xfrm>
          <a:off x="0" y="0"/>
          <a:ext cx="0" cy="0"/>
          <a:chOff x="0" y="0"/>
          <a:chExt cx="0" cy="0"/>
        </a:xfrm>
      </p:grpSpPr>
      <p:sp>
        <p:nvSpPr>
          <p:cNvPr id="18" name="Google Shape;18;p2"/>
          <p:cNvSpPr txBox="1">
            <a:spLocks noGrp="1"/>
          </p:cNvSpPr>
          <p:nvPr>
            <p:ph type="ftr" idx="11"/>
          </p:nvPr>
        </p:nvSpPr>
        <p:spPr>
          <a:xfrm>
            <a:off x="5936250" y="10326634"/>
            <a:ext cx="12466125" cy="59366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a:spLocks noGrp="1"/>
          </p:cNvSpPr>
          <p:nvPr>
            <p:ph type="sldNum" idx="12"/>
          </p:nvPr>
        </p:nvSpPr>
        <p:spPr>
          <a:xfrm>
            <a:off x="19087953" y="10293131"/>
            <a:ext cx="446000" cy="446032"/>
          </a:xfrm>
          <a:prstGeom prst="ellipse">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solidFill>
                  <a:schemeClr val="bg1"/>
                </a:solidFill>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dirty="0"/>
          </a:p>
        </p:txBody>
      </p:sp>
      <p:sp>
        <p:nvSpPr>
          <p:cNvPr id="8" name="Google Shape;22;p3">
            <a:extLst>
              <a:ext uri="{FF2B5EF4-FFF2-40B4-BE49-F238E27FC236}">
                <a16:creationId xmlns:a16="http://schemas.microsoft.com/office/drawing/2014/main" id="{398B372E-26CD-403A-90BA-15369555DCDB}"/>
              </a:ext>
            </a:extLst>
          </p:cNvPr>
          <p:cNvSpPr txBox="1"/>
          <p:nvPr userDrawn="1"/>
        </p:nvSpPr>
        <p:spPr>
          <a:xfrm>
            <a:off x="0" y="4"/>
            <a:ext cx="20104100" cy="1718317"/>
          </a:xfrm>
          <a:prstGeom prst="rect">
            <a:avLst/>
          </a:prstGeom>
          <a:gradFill>
            <a:gsLst>
              <a:gs pos="0">
                <a:schemeClr val="dk2"/>
              </a:gs>
              <a:gs pos="100000">
                <a:schemeClr val="accent2"/>
              </a:gs>
            </a:gsLst>
            <a:lin ang="14400000" scaled="0"/>
          </a:gradFill>
          <a:ln>
            <a:noFill/>
          </a:ln>
        </p:spPr>
        <p:txBody>
          <a:bodyPr spcFirstLastPara="1" wrap="square" lIns="150756" tIns="75357" rIns="150756" bIns="75357" anchor="t" anchorCtr="0">
            <a:noAutofit/>
          </a:bodyPr>
          <a:lstStyle/>
          <a:p>
            <a:pPr marL="439788" marR="0" lvl="0" indent="-272250" algn="l" rtl="0">
              <a:lnSpc>
                <a:spcPct val="100000"/>
              </a:lnSpc>
              <a:spcBef>
                <a:spcPts val="0"/>
              </a:spcBef>
              <a:spcAft>
                <a:spcPts val="0"/>
              </a:spcAft>
              <a:buClr>
                <a:schemeClr val="accent2"/>
              </a:buClr>
              <a:buSzPts val="1600"/>
              <a:buFont typeface="Arial"/>
              <a:buNone/>
            </a:pPr>
            <a:endParaRPr sz="2638" dirty="0">
              <a:solidFill>
                <a:schemeClr val="dk1"/>
              </a:solidFill>
              <a:latin typeface="Arial "/>
              <a:ea typeface="Arial "/>
              <a:cs typeface="Arial "/>
              <a:sym typeface="Arial "/>
            </a:endParaRPr>
          </a:p>
        </p:txBody>
      </p:sp>
    </p:spTree>
    <p:extLst>
      <p:ext uri="{BB962C8B-B14F-4D97-AF65-F5344CB8AC3E}">
        <p14:creationId xmlns:p14="http://schemas.microsoft.com/office/powerpoint/2010/main" val="73544093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9" name="Logo 8">
            <a:extLst>
              <a:ext uri="{FF2B5EF4-FFF2-40B4-BE49-F238E27FC236}">
                <a16:creationId xmlns:a16="http://schemas.microsoft.com/office/drawing/2014/main" id="{4A12B0A9-B752-4248-B2E5-74FCF6A8691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294" y="1055539"/>
            <a:ext cx="10630043" cy="683033"/>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2563453"/>
            <a:ext cx="14173391" cy="3769783"/>
          </a:xfrm>
        </p:spPr>
        <p:txBody>
          <a:bodyPr anchor="b"/>
          <a:lstStyle>
            <a:lvl1pPr algn="l">
              <a:defRPr sz="9894" b="0">
                <a:solidFill>
                  <a:schemeClr val="accent3"/>
                </a:solidFill>
              </a:defRPr>
            </a:lvl1pPr>
          </a:lstStyle>
          <a:p>
            <a:r>
              <a:rPr lang="en-US" dirty="0"/>
              <a:t>Presentation title, 60pt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6936401"/>
            <a:ext cx="14173391" cy="2730474"/>
          </a:xfrm>
        </p:spPr>
        <p:txBody>
          <a:bodyPr/>
          <a:lstStyle>
            <a:lvl1pPr marL="0" indent="0" algn="l">
              <a:buNone/>
              <a:defRPr sz="4617"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28pt</a:t>
            </a:r>
          </a:p>
        </p:txBody>
      </p:sp>
      <p:sp>
        <p:nvSpPr>
          <p:cNvPr id="7" name="Rectangle 6">
            <a:extLst>
              <a:ext uri="{FF2B5EF4-FFF2-40B4-BE49-F238E27FC236}">
                <a16:creationId xmlns:a16="http://schemas.microsoft.com/office/drawing/2014/main" id="{901448AB-CA22-42D4-9FEF-EDC189921065}"/>
              </a:ext>
              <a:ext uri="{C183D7F6-B498-43B3-948B-1728B52AA6E4}">
                <adec:decorative xmlns:adec="http://schemas.microsoft.com/office/drawing/2017/decorative" val="1"/>
              </a:ext>
            </a:extLst>
          </p:cNvPr>
          <p:cNvSpPr/>
          <p:nvPr/>
        </p:nvSpPr>
        <p:spPr bwMode="ltGray">
          <a:xfrm>
            <a:off x="15529009" y="0"/>
            <a:ext cx="3734587"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EA5055E9-B7CB-464C-A979-CA52003FE3F4}"/>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Tree>
    <p:extLst>
      <p:ext uri="{BB962C8B-B14F-4D97-AF65-F5344CB8AC3E}">
        <p14:creationId xmlns:p14="http://schemas.microsoft.com/office/powerpoint/2010/main" val="836689588"/>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381" y="663482"/>
            <a:ext cx="3196552" cy="1851467"/>
          </a:xfrm>
          <a:prstGeom prst="rect">
            <a:avLst/>
          </a:prstGeom>
        </p:spPr>
      </p:pic>
      <p:sp>
        <p:nvSpPr>
          <p:cNvPr id="10" name="Rectangle 9">
            <a:extLst>
              <a:ext uri="{FF2B5EF4-FFF2-40B4-BE49-F238E27FC236}">
                <a16:creationId xmlns:a16="http://schemas.microsoft.com/office/drawing/2014/main" id="{253F7CA7-0BAF-4FA0-98F8-6505F041AB0C}"/>
              </a:ext>
              <a:ext uri="{C183D7F6-B498-43B3-948B-1728B52AA6E4}">
                <adec:decorative xmlns:adec="http://schemas.microsoft.com/office/drawing/2017/decorative" val="1"/>
              </a:ext>
            </a:extLst>
          </p:cNvPr>
          <p:cNvSpPr/>
          <p:nvPr/>
        </p:nvSpPr>
        <p:spPr bwMode="ltGray">
          <a:xfrm>
            <a:off x="0" y="3303800"/>
            <a:ext cx="12816364" cy="5579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1" name="Rectangle 10">
            <a:extLst>
              <a:ext uri="{FF2B5EF4-FFF2-40B4-BE49-F238E27FC236}">
                <a16:creationId xmlns:a16="http://schemas.microsoft.com/office/drawing/2014/main" id="{2B885808-FBB4-4040-8A29-23DA91559F11}"/>
              </a:ext>
              <a:ext uri="{C183D7F6-B498-43B3-948B-1728B52AA6E4}">
                <adec:decorative xmlns:adec="http://schemas.microsoft.com/office/drawing/2017/decorative" val="1"/>
              </a:ext>
            </a:extLst>
          </p:cNvPr>
          <p:cNvSpPr/>
          <p:nvPr/>
        </p:nvSpPr>
        <p:spPr>
          <a:xfrm>
            <a:off x="19259728" y="3303800"/>
            <a:ext cx="844372" cy="5579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2">
            <a:extLst>
              <a:ext uri="{FF2B5EF4-FFF2-40B4-BE49-F238E27FC236}">
                <a16:creationId xmlns:a16="http://schemas.microsoft.com/office/drawing/2014/main" id="{AD274CDE-E6C8-4359-8AED-3F32894A5701}"/>
              </a:ext>
            </a:extLst>
          </p:cNvPr>
          <p:cNvSpPr>
            <a:spLocks noGrp="1"/>
          </p:cNvSpPr>
          <p:nvPr>
            <p:ph type="ctrTitle" hasCustomPrompt="1"/>
          </p:nvPr>
        </p:nvSpPr>
        <p:spPr bwMode="white">
          <a:xfrm>
            <a:off x="829294" y="4075152"/>
            <a:ext cx="11006995" cy="2412661"/>
          </a:xfrm>
        </p:spPr>
        <p:txBody>
          <a:bodyPr anchor="b"/>
          <a:lstStyle>
            <a:lvl1pPr algn="l">
              <a:defRPr sz="7915" b="0">
                <a:solidFill>
                  <a:schemeClr val="bg1"/>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bwMode="white">
          <a:xfrm>
            <a:off x="829294" y="6714001"/>
            <a:ext cx="11006995" cy="1507913"/>
          </a:xfrm>
        </p:spPr>
        <p:txBody>
          <a:bodyPr/>
          <a:lstStyle>
            <a:lvl1pPr marL="0" indent="0" algn="l">
              <a:buNone/>
              <a:defRPr sz="3958" b="0">
                <a:solidFill>
                  <a:schemeClr val="bg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12781135" y="3303796"/>
            <a:ext cx="6493672" cy="557927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471299119"/>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pic>
        <p:nvPicPr>
          <p:cNvPr id="5" name="Logo 4">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876" y="663482"/>
            <a:ext cx="3196552" cy="1851467"/>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331741"/>
            <a:ext cx="12740973" cy="1658705"/>
          </a:xfrm>
        </p:spPr>
        <p:txBody>
          <a:bodyPr anchor="b"/>
          <a:lstStyle>
            <a:lvl1pPr algn="l">
              <a:defRPr sz="7915" b="0">
                <a:solidFill>
                  <a:schemeClr val="accent3"/>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2186474"/>
            <a:ext cx="12740973" cy="904748"/>
          </a:xfrm>
        </p:spPr>
        <p:txBody>
          <a:bodyPr/>
          <a:lstStyle>
            <a:lvl1pPr marL="0" indent="0" algn="l">
              <a:buNone/>
              <a:defRPr sz="3958"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8" name="Rectangle 7">
            <a:extLst>
              <a:ext uri="{FF2B5EF4-FFF2-40B4-BE49-F238E27FC236}">
                <a16:creationId xmlns:a16="http://schemas.microsoft.com/office/drawing/2014/main" id="{665E61B5-4F9B-4B03-95BF-1E9CE38648D8}"/>
              </a:ext>
              <a:ext uri="{C183D7F6-B498-43B3-948B-1728B52AA6E4}">
                <adec:decorative xmlns:adec="http://schemas.microsoft.com/office/drawing/2017/decorative" val="1"/>
              </a:ext>
            </a:extLst>
          </p:cNvPr>
          <p:cNvSpPr/>
          <p:nvPr/>
        </p:nvSpPr>
        <p:spPr bwMode="ltGray">
          <a:xfrm>
            <a:off x="15512132" y="3464761"/>
            <a:ext cx="4591970" cy="6932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Rectangle 8">
            <a:extLst>
              <a:ext uri="{FF2B5EF4-FFF2-40B4-BE49-F238E27FC236}">
                <a16:creationId xmlns:a16="http://schemas.microsoft.com/office/drawing/2014/main" id="{197E04D3-8490-4161-A89F-BB103BEA7666}"/>
              </a:ext>
              <a:ext uri="{C183D7F6-B498-43B3-948B-1728B52AA6E4}">
                <adec:decorative xmlns:adec="http://schemas.microsoft.com/office/drawing/2017/decorative" val="1"/>
              </a:ext>
            </a:extLst>
          </p:cNvPr>
          <p:cNvSpPr/>
          <p:nvPr/>
        </p:nvSpPr>
        <p:spPr bwMode="ltGray">
          <a:xfrm>
            <a:off x="14543038" y="3464761"/>
            <a:ext cx="1055465" cy="6932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2" y="3468201"/>
            <a:ext cx="14625733" cy="6936401"/>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2411123977"/>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a:xfrm>
            <a:off x="0" y="0"/>
            <a:ext cx="84437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7302"/>
            <a:ext cx="15575651" cy="6934746"/>
          </a:xfrm>
        </p:spPr>
        <p:txBody>
          <a:bodyPr anchor="ctr"/>
          <a:lstStyle>
            <a:lvl1pPr>
              <a:defRPr sz="10883" b="0">
                <a:solidFill>
                  <a:schemeClr val="accent1"/>
                </a:solidFill>
              </a:defRPr>
            </a:lvl1pPr>
          </a:lstStyle>
          <a:p>
            <a:r>
              <a:rPr lang="en-US" dirty="0"/>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3808171190"/>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ection div BB-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9809" y="1"/>
            <a:ext cx="1798163" cy="113093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ECD3FC1F-5480-400A-AF8B-951D6FFA302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456281724"/>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div BB-rub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398BFEA8-BB49-4AB3-8F03-436E537CA17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2487040358"/>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ection div BB-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rgbClr val="FA5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9" name="Logo 5">
            <a:extLst>
              <a:ext uri="{FF2B5EF4-FFF2-40B4-BE49-F238E27FC236}">
                <a16:creationId xmlns:a16="http://schemas.microsoft.com/office/drawing/2014/main" id="{CCD74D99-8D08-41AB-9BC7-2754C3880E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1746096739"/>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div B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C85B1DB7-2B75-4451-840C-B64F1BB815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365432447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85307" y="2534022"/>
            <a:ext cx="8794225" cy="7511862"/>
          </a:xfrm>
          <a:prstGeom prst="rect">
            <a:avLst/>
          </a:prstGeom>
        </p:spPr>
        <p:txBody>
          <a:bodyPr spcFirstLastPara="1" wrap="square" lIns="91425" tIns="91425" rIns="91425" bIns="91425" anchor="t" anchorCtr="0">
            <a:normAutofit/>
          </a:bodyPr>
          <a:lstStyle>
            <a:lvl1pPr marL="1005200" lvl="0" indent="-698056">
              <a:spcBef>
                <a:spcPts val="0"/>
              </a:spcBef>
              <a:spcAft>
                <a:spcPts val="0"/>
              </a:spcAft>
              <a:buSzPts val="1400"/>
              <a:buChar char="●"/>
              <a:defRPr sz="307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23" name="Google Shape;23;p5"/>
          <p:cNvSpPr txBox="1">
            <a:spLocks noGrp="1"/>
          </p:cNvSpPr>
          <p:nvPr>
            <p:ph type="body" idx="2"/>
          </p:nvPr>
        </p:nvSpPr>
        <p:spPr>
          <a:xfrm>
            <a:off x="10624568" y="2534022"/>
            <a:ext cx="8794225" cy="7511862"/>
          </a:xfrm>
          <a:prstGeom prst="rect">
            <a:avLst/>
          </a:prstGeom>
        </p:spPr>
        <p:txBody>
          <a:bodyPr spcFirstLastPara="1" wrap="square" lIns="91425" tIns="91425" rIns="91425" bIns="91425" anchor="t" anchorCtr="0">
            <a:normAutofit/>
          </a:bodyPr>
          <a:lstStyle>
            <a:lvl1pPr marL="1005200" lvl="0" indent="-698056">
              <a:spcBef>
                <a:spcPts val="0"/>
              </a:spcBef>
              <a:spcAft>
                <a:spcPts val="0"/>
              </a:spcAft>
              <a:buSzPts val="1400"/>
              <a:buChar char="●"/>
              <a:defRPr sz="307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24" name="Google Shape;24;p5"/>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p:nvSpPr>
        <p:spPr>
          <a:xfrm>
            <a:off x="10951126" y="0"/>
            <a:ext cx="844372" cy="1130935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829294" y="2167625"/>
            <a:ext cx="9348407" cy="3845179"/>
          </a:xfrm>
        </p:spPr>
        <p:txBody>
          <a:bodyPr anchor="b"/>
          <a:lstStyle>
            <a:lvl1pPr>
              <a:defRPr sz="9894" b="0">
                <a:solidFill>
                  <a:schemeClr val="accent1"/>
                </a:solidFill>
              </a:defRPr>
            </a:lvl1pPr>
          </a:lstStyle>
          <a:p>
            <a:r>
              <a:rPr lang="en-US" dirty="0"/>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11795500" y="0"/>
            <a:ext cx="8308601" cy="11309350"/>
          </a:xfrm>
          <a:solidFill>
            <a:schemeClr val="accent1"/>
          </a:solidFill>
        </p:spPr>
        <p:txBody>
          <a:bodyPr lIns="365760" rIns="320040" anchor="ctr"/>
          <a:lstStyle>
            <a:lvl1pPr marL="382197" indent="-382197">
              <a:spcBef>
                <a:spcPts val="2968"/>
              </a:spcBef>
              <a:defRPr sz="3958">
                <a:solidFill>
                  <a:schemeClr val="bg1"/>
                </a:solidFill>
              </a:defRPr>
            </a:lvl1pPr>
            <a:lvl2pPr marL="753923" indent="-371726">
              <a:spcBef>
                <a:spcPts val="1484"/>
              </a:spcBef>
              <a:defRPr sz="3298">
                <a:solidFill>
                  <a:schemeClr val="bg1"/>
                </a:solidFill>
              </a:defRPr>
            </a:lvl2pPr>
            <a:lvl3pPr marL="1136120" indent="-382197">
              <a:defRPr sz="2968">
                <a:solidFill>
                  <a:schemeClr val="bg1"/>
                </a:solidFill>
              </a:defRPr>
            </a:lvl3pPr>
            <a:lvl4pPr marL="1416224" indent="-282721">
              <a:defRPr sz="2638">
                <a:solidFill>
                  <a:schemeClr val="bg1"/>
                </a:solidFill>
              </a:defRPr>
            </a:lvl4pPr>
            <a:lvl5pPr marL="1698945" indent="-280104">
              <a:defRPr sz="2638">
                <a:solidFill>
                  <a:schemeClr val="bg1"/>
                </a:solidFill>
              </a:defRPr>
            </a:lvl5pPr>
          </a:lstStyle>
          <a:p>
            <a:pPr lvl="0"/>
            <a:r>
              <a:rPr lang="en-US" dirty="0"/>
              <a:t>First level,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775475231"/>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mp; image 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9BAA4-906C-4354-9E1D-1C1F50A6FA54}"/>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10961761" y="0"/>
            <a:ext cx="8297967" cy="11309350"/>
          </a:xfrm>
          <a:prstGeom prst="rect">
            <a:avLst/>
          </a:prstGeom>
          <a:pattFill prst="wdUpDiag">
            <a:fgClr>
              <a:schemeClr val="bg1">
                <a:lumMod val="95000"/>
              </a:schemeClr>
            </a:fgClr>
            <a:bgClr>
              <a:schemeClr val="bg1">
                <a:lumMod val="85000"/>
              </a:schemeClr>
            </a:bgClr>
          </a:pattFill>
        </p:spPr>
        <p:txBody>
          <a:bodyPr lIns="274320" tIns="274320" rIns="210312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3" name="Date Placeholder 2">
            <a:extLst>
              <a:ext uri="{FF2B5EF4-FFF2-40B4-BE49-F238E27FC236}">
                <a16:creationId xmlns:a16="http://schemas.microsoft.com/office/drawing/2014/main" id="{7B4191DF-A028-4029-8F11-D72F0CD5A944}"/>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51216A5-75F0-4739-BA42-B5CB7C963E0D}"/>
              </a:ext>
            </a:extLst>
          </p:cNvPr>
          <p:cNvSpPr>
            <a:spLocks noGrp="1"/>
          </p:cNvSpPr>
          <p:nvPr>
            <p:ph type="ftr" sz="quarter" idx="15"/>
          </p:nvPr>
        </p:nvSpPr>
        <p:spPr/>
        <p:txBody>
          <a:bodyPr/>
          <a:lstStyle>
            <a:lvl1pPr>
              <a:defRPr>
                <a:solidFill>
                  <a:schemeClr val="bg1"/>
                </a:solidFill>
              </a:defRPr>
            </a:lvl1p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0739B224-6B19-45BE-A224-818D8A7DF50D}"/>
              </a:ext>
            </a:extLst>
          </p:cNvPr>
          <p:cNvSpPr>
            <a:spLocks noGrp="1"/>
          </p:cNvSpPr>
          <p:nvPr>
            <p:ph type="title" hasCustomPrompt="1"/>
          </p:nvPr>
        </p:nvSpPr>
        <p:spPr>
          <a:xfrm>
            <a:off x="816729" y="0"/>
            <a:ext cx="9348407" cy="2412661"/>
          </a:xfrm>
        </p:spPr>
        <p:txBody>
          <a:bodyPr/>
          <a:lstStyle/>
          <a:p>
            <a:r>
              <a:rPr lang="en-US" dirty="0"/>
              <a:t>Slide title, 36pt</a:t>
            </a:r>
          </a:p>
        </p:txBody>
      </p:sp>
    </p:spTree>
    <p:extLst>
      <p:ext uri="{BB962C8B-B14F-4D97-AF65-F5344CB8AC3E}">
        <p14:creationId xmlns:p14="http://schemas.microsoft.com/office/powerpoint/2010/main" val="943703595"/>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mp; light image l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CE0615C7-DFF2-44D5-85E6-86D2A729E631}"/>
              </a:ext>
            </a:extLst>
          </p:cNvPr>
          <p:cNvSpPr>
            <a:spLocks noGrp="1"/>
          </p:cNvSpPr>
          <p:nvPr>
            <p:ph type="title" hasCustomPrompt="1"/>
          </p:nvPr>
        </p:nvSpPr>
        <p:spPr>
          <a:xfrm>
            <a:off x="9876660" y="0"/>
            <a:ext cx="9033759" cy="2412661"/>
          </a:xfrm>
        </p:spPr>
        <p:txBody>
          <a:bodyPr anchor="b"/>
          <a:lstStyle>
            <a:lvl1pPr>
              <a:defRPr/>
            </a:lvl1pPr>
          </a:lstStyle>
          <a:p>
            <a:r>
              <a:rPr lang="en-US" dirty="0"/>
              <a:t>Slide title, 36pt</a:t>
            </a: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9876658" y="2865035"/>
            <a:ext cx="9033759" cy="7240078"/>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0" y="0"/>
            <a:ext cx="9122235" cy="1130935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pic>
        <p:nvPicPr>
          <p:cNvPr id="8" name="Logo 7">
            <a:extLst>
              <a:ext uri="{FF2B5EF4-FFF2-40B4-BE49-F238E27FC236}">
                <a16:creationId xmlns:a16="http://schemas.microsoft.com/office/drawing/2014/main" id="{349B052C-AB6E-45D0-8D7B-72E2CF3E360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76663" y="10555393"/>
            <a:ext cx="4824984" cy="310029"/>
          </a:xfrm>
          <a:prstGeom prst="rect">
            <a:avLst/>
          </a:prstGeom>
        </p:spPr>
      </p:pic>
      <p:sp>
        <p:nvSpPr>
          <p:cNvPr id="3" name="Date Placeholder 2">
            <a:extLst>
              <a:ext uri="{FF2B5EF4-FFF2-40B4-BE49-F238E27FC236}">
                <a16:creationId xmlns:a16="http://schemas.microsoft.com/office/drawing/2014/main" id="{837E3E5F-27E5-4A80-BA44-CD8EEB29B530}"/>
              </a:ext>
            </a:extLst>
          </p:cNvPr>
          <p:cNvSpPr>
            <a:spLocks noGrp="1"/>
          </p:cNvSpPr>
          <p:nvPr>
            <p:ph type="dt" sz="half" idx="14"/>
          </p:nvPr>
        </p:nvSpPr>
        <p:spPr>
          <a:xfrm>
            <a:off x="6860524" y="10660947"/>
            <a:ext cx="2261711" cy="648403"/>
          </a:xfrm>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B0606839-ED2B-488B-85A7-6D101241EFF3}"/>
              </a:ext>
            </a:extLst>
          </p:cNvPr>
          <p:cNvSpPr>
            <a:spLocks noGrp="1"/>
          </p:cNvSpPr>
          <p:nvPr>
            <p:ph type="ftr" sz="quarter" idx="15"/>
          </p:nvPr>
        </p:nvSpPr>
        <p:spPr>
          <a:xfrm>
            <a:off x="816730" y="10660947"/>
            <a:ext cx="5680455" cy="648403"/>
          </a:xfrm>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831696198"/>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mp; 2-image 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190158-29E5-4E04-95AF-ADBEE22DF175}"/>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816729" y="0"/>
            <a:ext cx="9348407"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10961761" y="0"/>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10961761" y="5654675"/>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3" name="Date Placeholder 2">
            <a:extLst>
              <a:ext uri="{FF2B5EF4-FFF2-40B4-BE49-F238E27FC236}">
                <a16:creationId xmlns:a16="http://schemas.microsoft.com/office/drawing/2014/main" id="{1F810B12-FA55-4CE5-9341-DEBB1CC8A702}"/>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1C68774-4F97-45F0-BF6C-FC612213BE59}"/>
              </a:ext>
            </a:extLst>
          </p:cNvPr>
          <p:cNvSpPr>
            <a:spLocks noGrp="1"/>
          </p:cNvSpPr>
          <p:nvPr>
            <p:ph type="ftr" sz="quarter" idx="16"/>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209290779"/>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mp; light 2-image lt">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0" y="0"/>
            <a:ext cx="9122235" cy="5654675"/>
          </a:xfrm>
          <a:prstGeom prst="rect">
            <a:avLst/>
          </a:prstGeom>
          <a:pattFill prst="wdUpDiag">
            <a:fgClr>
              <a:schemeClr val="bg1">
                <a:lumMod val="95000"/>
              </a:schemeClr>
            </a:fgClr>
            <a:bgClr>
              <a:schemeClr val="bg1">
                <a:lumMod val="85000"/>
              </a:schemeClr>
            </a:bgClr>
          </a:pattFill>
        </p:spPr>
        <p:txBody>
          <a:bodyPr lIns="274320" tIns="18288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0" y="5654675"/>
            <a:ext cx="9122235" cy="5654675"/>
          </a:xfrm>
          <a:prstGeom prst="rect">
            <a:avLst/>
          </a:prstGeom>
          <a:pattFill prst="wdUpDiag">
            <a:fgClr>
              <a:schemeClr val="bg1">
                <a:lumMod val="95000"/>
              </a:schemeClr>
            </a:fgClr>
            <a:bgClr>
              <a:schemeClr val="bg1">
                <a:lumMod val="85000"/>
              </a:schemeClr>
            </a:bgClr>
          </a:pattFill>
        </p:spPr>
        <p:txBody>
          <a:bodyPr lIns="274320" tIns="182880" rIns="27432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9891217" y="0"/>
            <a:ext cx="9019202"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9891217" y="2865035"/>
            <a:ext cx="9019202"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Logo 7">
            <a:extLst>
              <a:ext uri="{FF2B5EF4-FFF2-40B4-BE49-F238E27FC236}">
                <a16:creationId xmlns:a16="http://schemas.microsoft.com/office/drawing/2014/main" id="{9FFD1A12-45F8-4AFB-B752-6ABA597DC8A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1217" y="10555393"/>
            <a:ext cx="4824984" cy="310029"/>
          </a:xfrm>
          <a:prstGeom prst="rect">
            <a:avLst/>
          </a:prstGeom>
        </p:spPr>
      </p:pic>
      <p:sp>
        <p:nvSpPr>
          <p:cNvPr id="3" name="Date Placeholder 2">
            <a:extLst>
              <a:ext uri="{FF2B5EF4-FFF2-40B4-BE49-F238E27FC236}">
                <a16:creationId xmlns:a16="http://schemas.microsoft.com/office/drawing/2014/main" id="{98A140F4-4A8A-4548-8652-9A39C1397CE9}"/>
              </a:ext>
            </a:extLst>
          </p:cNvPr>
          <p:cNvSpPr>
            <a:spLocks noGrp="1"/>
          </p:cNvSpPr>
          <p:nvPr>
            <p:ph type="dt" sz="half" idx="15"/>
          </p:nvPr>
        </p:nvSpPr>
        <p:spPr>
          <a:xfrm>
            <a:off x="6860524" y="10660947"/>
            <a:ext cx="2261711" cy="648403"/>
          </a:xfrm>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CC3628F-FFE3-4E4E-A21B-C101D8F74031}"/>
              </a:ext>
            </a:extLst>
          </p:cNvPr>
          <p:cNvSpPr>
            <a:spLocks noGrp="1"/>
          </p:cNvSpPr>
          <p:nvPr>
            <p:ph type="ftr" sz="quarter" idx="16"/>
          </p:nvPr>
        </p:nvSpPr>
        <p:spPr>
          <a:xfrm>
            <a:off x="816730" y="10660947"/>
            <a:ext cx="5680455" cy="648403"/>
          </a:xfrm>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2147631646"/>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18093690"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625108057"/>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sub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4" name="Text 3">
            <a:extLst>
              <a:ext uri="{FF2B5EF4-FFF2-40B4-BE49-F238E27FC236}">
                <a16:creationId xmlns:a16="http://schemas.microsoft.com/office/drawing/2014/main" id="{CF1A2A30-A127-4038-A112-E2803128024F}"/>
              </a:ext>
            </a:extLst>
          </p:cNvPr>
          <p:cNvSpPr>
            <a:spLocks noGrp="1"/>
          </p:cNvSpPr>
          <p:nvPr>
            <p:ph type="body" sz="quarter" idx="14" hasCustomPrompt="1"/>
          </p:nvPr>
        </p:nvSpPr>
        <p:spPr>
          <a:xfrm>
            <a:off x="829818" y="3004227"/>
            <a:ext cx="18093690"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49"/>
            <a:ext cx="18093690" cy="574376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D7D6959-0134-4257-BC1A-422C04C2F1F3}"/>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6" name="Footer Placeholder 5">
            <a:extLst>
              <a:ext uri="{FF2B5EF4-FFF2-40B4-BE49-F238E27FC236}">
                <a16:creationId xmlns:a16="http://schemas.microsoft.com/office/drawing/2014/main" id="{BFD22362-280B-45DD-9CDE-FF5FD8F2EFF2}"/>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4070314687"/>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8745284"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865035"/>
            <a:ext cx="8745284" cy="7237984"/>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32615967"/>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sub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10" name="Text 3">
            <a:extLst>
              <a:ext uri="{FF2B5EF4-FFF2-40B4-BE49-F238E27FC236}">
                <a16:creationId xmlns:a16="http://schemas.microsoft.com/office/drawing/2014/main" id="{E61A5E3C-0337-4D28-A474-4CDFEAE499F5}"/>
              </a:ext>
            </a:extLst>
          </p:cNvPr>
          <p:cNvSpPr>
            <a:spLocks noGrp="1"/>
          </p:cNvSpPr>
          <p:nvPr>
            <p:ph type="body" sz="quarter" idx="15" hasCustomPrompt="1"/>
          </p:nvPr>
        </p:nvSpPr>
        <p:spPr>
          <a:xfrm>
            <a:off x="829818"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5">
            <a:extLst>
              <a:ext uri="{FF2B5EF4-FFF2-40B4-BE49-F238E27FC236}">
                <a16:creationId xmlns:a16="http://schemas.microsoft.com/office/drawing/2014/main" id="{F00B40D8-AE9C-4948-BA97-31C375224B5F}"/>
              </a:ext>
            </a:extLst>
          </p:cNvPr>
          <p:cNvSpPr>
            <a:spLocks noGrp="1"/>
          </p:cNvSpPr>
          <p:nvPr>
            <p:ph type="body" sz="quarter" idx="16" hasCustomPrompt="1"/>
          </p:nvPr>
        </p:nvSpPr>
        <p:spPr>
          <a:xfrm>
            <a:off x="10177700"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6" name="Content 6">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08D5C7D-72B4-48CF-9710-62C9C8D68981}"/>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54C14623-1742-4259-8F25-6D3E2C99791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0BB84A8A-4257-47FB-8EF3-4BB75BB276F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335530853"/>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mp; 2-content horz">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6"/>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7">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75C4715-5548-42E9-BA25-F84A12F657F0}"/>
              </a:ext>
            </a:extLst>
          </p:cNvPr>
          <p:cNvSpPr>
            <a:spLocks noGrp="1"/>
          </p:cNvSpPr>
          <p:nvPr>
            <p:ph type="dt" sz="half" idx="16"/>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B823CD03-9FEB-411A-89BE-EDAE409612BD}"/>
              </a:ext>
            </a:extLst>
          </p:cNvPr>
          <p:cNvSpPr>
            <a:spLocks noGrp="1"/>
          </p:cNvSpPr>
          <p:nvPr>
            <p:ph type="ftr" sz="quarter" idx="17"/>
          </p:nvPr>
        </p:nvSpPr>
        <p:spPr/>
        <p:txBody>
          <a:bodyPr/>
          <a:lstStyle/>
          <a:p>
            <a:pPr>
              <a:defRPr/>
            </a:pPr>
            <a:r>
              <a:rPr lang="en-US">
                <a:solidFill>
                  <a:srgbClr val="000000"/>
                </a:solidFill>
              </a:rPr>
              <a:t>Institute on Multicultural Health (IOMH)</a:t>
            </a:r>
          </a:p>
        </p:txBody>
      </p:sp>
      <p:sp>
        <p:nvSpPr>
          <p:cNvPr id="6" name="Title 5">
            <a:extLst>
              <a:ext uri="{FF2B5EF4-FFF2-40B4-BE49-F238E27FC236}">
                <a16:creationId xmlns:a16="http://schemas.microsoft.com/office/drawing/2014/main" id="{E7DFC29E-CAAF-4D5E-A7FB-17C2DA33C61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76535294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85307" y="978506"/>
            <a:ext cx="18733486" cy="12592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21776"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4">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13735"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DBC16E30-5559-45CC-AF34-6E664B909FFA}"/>
              </a:ext>
            </a:extLst>
          </p:cNvPr>
          <p:cNvSpPr>
            <a:spLocks noGrp="1"/>
          </p:cNvSpPr>
          <p:nvPr>
            <p:ph type="dt" sz="half" idx="16"/>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7BF1022-D4F6-4E72-A4A2-7E0FE148D104}"/>
              </a:ext>
            </a:extLst>
          </p:cNvPr>
          <p:cNvSpPr>
            <a:spLocks noGrp="1"/>
          </p:cNvSpPr>
          <p:nvPr>
            <p:ph type="ftr" sz="quarter" idx="17"/>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E731E393-2087-46CB-922E-1FA8730A0F9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292806790"/>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sub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14" name="Text 2">
            <a:extLst>
              <a:ext uri="{FF2B5EF4-FFF2-40B4-BE49-F238E27FC236}">
                <a16:creationId xmlns:a16="http://schemas.microsoft.com/office/drawing/2014/main" id="{04F39E57-548F-4B41-8355-D403A9BD599C}"/>
              </a:ext>
            </a:extLst>
          </p:cNvPr>
          <p:cNvSpPr>
            <a:spLocks noGrp="1"/>
          </p:cNvSpPr>
          <p:nvPr>
            <p:ph type="body" sz="quarter" idx="16" hasCustomPrompt="1"/>
          </p:nvPr>
        </p:nvSpPr>
        <p:spPr>
          <a:xfrm>
            <a:off x="829819"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4">
            <a:extLst>
              <a:ext uri="{FF2B5EF4-FFF2-40B4-BE49-F238E27FC236}">
                <a16:creationId xmlns:a16="http://schemas.microsoft.com/office/drawing/2014/main" id="{0C2D5640-8659-431E-AB60-888828D4DCC3}"/>
              </a:ext>
            </a:extLst>
          </p:cNvPr>
          <p:cNvSpPr>
            <a:spLocks noGrp="1"/>
          </p:cNvSpPr>
          <p:nvPr>
            <p:ph type="body" sz="quarter" idx="17" hasCustomPrompt="1"/>
          </p:nvPr>
        </p:nvSpPr>
        <p:spPr>
          <a:xfrm>
            <a:off x="7041723"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41722"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6">
            <a:extLst>
              <a:ext uri="{FF2B5EF4-FFF2-40B4-BE49-F238E27FC236}">
                <a16:creationId xmlns:a16="http://schemas.microsoft.com/office/drawing/2014/main" id="{152251DA-6551-4B00-A82B-68FE964D2673}"/>
              </a:ext>
            </a:extLst>
          </p:cNvPr>
          <p:cNvSpPr>
            <a:spLocks noGrp="1"/>
          </p:cNvSpPr>
          <p:nvPr>
            <p:ph type="body" sz="quarter" idx="18" hasCustomPrompt="1"/>
          </p:nvPr>
        </p:nvSpPr>
        <p:spPr>
          <a:xfrm>
            <a:off x="13253628"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7">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53628"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4B2937E-A4CF-467F-A364-DEE844C589DB}"/>
              </a:ext>
            </a:extLst>
          </p:cNvPr>
          <p:cNvSpPr>
            <a:spLocks noGrp="1"/>
          </p:cNvSpPr>
          <p:nvPr>
            <p:ph type="dt" sz="half" idx="19"/>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5E494D7D-938D-4F0D-AEBA-7A83E0CE6269}"/>
              </a:ext>
            </a:extLst>
          </p:cNvPr>
          <p:cNvSpPr>
            <a:spLocks noGrp="1"/>
          </p:cNvSpPr>
          <p:nvPr>
            <p:ph type="ftr" sz="quarter" idx="20"/>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EE4F6D13-E29F-4999-B44D-C08B6E843F92}"/>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3698898385"/>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4">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5">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1E8854C-4E98-4EB0-A97E-D03709726D48}"/>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E265D6F5-6A37-436E-A0B5-CA933B9DAE0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60766A00-383C-4047-92E1-FDC52EB5AB9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378639121"/>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sub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9" name="Text 2">
            <a:extLst>
              <a:ext uri="{FF2B5EF4-FFF2-40B4-BE49-F238E27FC236}">
                <a16:creationId xmlns:a16="http://schemas.microsoft.com/office/drawing/2014/main" id="{6CB7C239-1C81-4928-A343-116D3E582098}"/>
              </a:ext>
            </a:extLst>
          </p:cNvPr>
          <p:cNvSpPr>
            <a:spLocks noGrp="1"/>
          </p:cNvSpPr>
          <p:nvPr>
            <p:ph type="body" sz="quarter" idx="17" hasCustomPrompt="1"/>
          </p:nvPr>
        </p:nvSpPr>
        <p:spPr>
          <a:xfrm>
            <a:off x="829819"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4">
            <a:extLst>
              <a:ext uri="{FF2B5EF4-FFF2-40B4-BE49-F238E27FC236}">
                <a16:creationId xmlns:a16="http://schemas.microsoft.com/office/drawing/2014/main" id="{B5D403AF-89AB-472F-B8C0-2B0C17C0B158}"/>
              </a:ext>
            </a:extLst>
          </p:cNvPr>
          <p:cNvSpPr>
            <a:spLocks noGrp="1"/>
          </p:cNvSpPr>
          <p:nvPr>
            <p:ph type="body" sz="quarter" idx="18" hasCustomPrompt="1"/>
          </p:nvPr>
        </p:nvSpPr>
        <p:spPr>
          <a:xfrm>
            <a:off x="5503845"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6">
            <a:extLst>
              <a:ext uri="{FF2B5EF4-FFF2-40B4-BE49-F238E27FC236}">
                <a16:creationId xmlns:a16="http://schemas.microsoft.com/office/drawing/2014/main" id="{63E91DE6-0748-4C15-AD32-3EA570C1BF62}"/>
              </a:ext>
            </a:extLst>
          </p:cNvPr>
          <p:cNvSpPr>
            <a:spLocks noGrp="1"/>
          </p:cNvSpPr>
          <p:nvPr>
            <p:ph type="body" sz="quarter" idx="19" hasCustomPrompt="1"/>
          </p:nvPr>
        </p:nvSpPr>
        <p:spPr>
          <a:xfrm>
            <a:off x="1017787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10" name="Content 7">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8">
            <a:extLst>
              <a:ext uri="{FF2B5EF4-FFF2-40B4-BE49-F238E27FC236}">
                <a16:creationId xmlns:a16="http://schemas.microsoft.com/office/drawing/2014/main" id="{3C787AE6-FB1A-4E48-99F0-147FD1456E2D}"/>
              </a:ext>
            </a:extLst>
          </p:cNvPr>
          <p:cNvSpPr>
            <a:spLocks noGrp="1"/>
          </p:cNvSpPr>
          <p:nvPr>
            <p:ph type="body" sz="quarter" idx="20" hasCustomPrompt="1"/>
          </p:nvPr>
        </p:nvSpPr>
        <p:spPr>
          <a:xfrm>
            <a:off x="1485190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9">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25216FF-9E00-4438-A519-58F1CEFE95CB}"/>
              </a:ext>
            </a:extLst>
          </p:cNvPr>
          <p:cNvSpPr>
            <a:spLocks noGrp="1"/>
          </p:cNvSpPr>
          <p:nvPr>
            <p:ph type="dt" sz="half" idx="21"/>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FD55F842-F4EB-47B9-B779-D472F11E4DD9}"/>
              </a:ext>
            </a:extLst>
          </p:cNvPr>
          <p:cNvSpPr>
            <a:spLocks noGrp="1"/>
          </p:cNvSpPr>
          <p:nvPr>
            <p:ph type="ftr" sz="quarter" idx="22"/>
          </p:nvPr>
        </p:nvSpPr>
        <p:spPr/>
        <p:txBody>
          <a:bodyPr/>
          <a:lstStyle/>
          <a:p>
            <a:pPr>
              <a:defRPr/>
            </a:pPr>
            <a:r>
              <a:rPr lang="en-US">
                <a:solidFill>
                  <a:srgbClr val="000000"/>
                </a:solidFill>
              </a:rPr>
              <a:t>Institute on Multicultural Health (IOMH)</a:t>
            </a:r>
          </a:p>
        </p:txBody>
      </p:sp>
      <p:sp>
        <p:nvSpPr>
          <p:cNvPr id="14" name="Title 13">
            <a:extLst>
              <a:ext uri="{FF2B5EF4-FFF2-40B4-BE49-F238E27FC236}">
                <a16:creationId xmlns:a16="http://schemas.microsoft.com/office/drawing/2014/main" id="{A1CF86A1-736B-4C05-8939-FA2117F7FB0F}"/>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044672416"/>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mp; 4-content sq">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3">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4">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5">
            <a:extLst>
              <a:ext uri="{FF2B5EF4-FFF2-40B4-BE49-F238E27FC236}">
                <a16:creationId xmlns:a16="http://schemas.microsoft.com/office/drawing/2014/main" id="{320C3D18-96CB-4524-96DE-AC3CCAA2552B}"/>
              </a:ext>
            </a:extLst>
          </p:cNvPr>
          <p:cNvSpPr>
            <a:spLocks noGrp="1"/>
          </p:cNvSpPr>
          <p:nvPr>
            <p:ph sz="quarter" idx="16" hasCustomPrompt="1"/>
          </p:nvPr>
        </p:nvSpPr>
        <p:spPr>
          <a:xfrm>
            <a:off x="10177700"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A495A7B-5314-431C-A6A7-DD6A1E01A981}"/>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0B3BA4B8-222E-4AE3-B9ED-3754663BB1E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10" name="Title 9">
            <a:extLst>
              <a:ext uri="{FF2B5EF4-FFF2-40B4-BE49-F238E27FC236}">
                <a16:creationId xmlns:a16="http://schemas.microsoft.com/office/drawing/2014/main" id="{BF21AF0F-6D3C-4D35-843B-1C14647B54D6}"/>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094769890"/>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ue/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p:nvSpPr>
        <p:spPr bwMode="ltGray">
          <a:xfrm>
            <a:off x="0"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829292" y="0"/>
            <a:ext cx="7840599"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829818" y="2865035"/>
            <a:ext cx="7840075"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9876139" y="621394"/>
            <a:ext cx="9046845" cy="9481625"/>
          </a:xfrm>
        </p:spPr>
        <p:txBody>
          <a:bodyPr/>
          <a:lstStyle>
            <a:lvl1pPr>
              <a:defRPr b="0"/>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13" name="Logo 12">
            <a:extLst>
              <a:ext uri="{FF2B5EF4-FFF2-40B4-BE49-F238E27FC236}">
                <a16:creationId xmlns:a16="http://schemas.microsoft.com/office/drawing/2014/main" id="{33910566-CF43-40CB-8F66-43D069859BB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BB66222E-B707-4B8F-A8D1-52DA0FA7B42C}"/>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9DC5B585-A248-4651-946E-0D44A761142A}"/>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12955452"/>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Whit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p:nvSpPr>
        <p:spPr bwMode="ltGray">
          <a:xfrm>
            <a:off x="10960613"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11534727" y="0"/>
            <a:ext cx="7388257"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11534727" y="2865035"/>
            <a:ext cx="7388257"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829294" y="621394"/>
            <a:ext cx="9047369" cy="9481625"/>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10">
            <a:extLst>
              <a:ext uri="{FF2B5EF4-FFF2-40B4-BE49-F238E27FC236}">
                <a16:creationId xmlns:a16="http://schemas.microsoft.com/office/drawing/2014/main" id="{4E6838CB-688D-453A-9BEE-2FB452F5A14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C7873527-1860-4EC4-83DE-F8ADC8DEE20E}"/>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3F46D8E-86E7-48E5-A5A2-4700FE7B05C5}"/>
              </a:ext>
            </a:extLst>
          </p:cNvPr>
          <p:cNvSpPr>
            <a:spLocks noGrp="1"/>
          </p:cNvSpPr>
          <p:nvPr>
            <p:ph type="ftr" sz="quarter" idx="16"/>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279302822"/>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ull siz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338EB-8917-49C4-8458-3D619E1F30AD}"/>
              </a:ext>
              <a:ext uri="{C183D7F6-B498-43B3-948B-1728B52AA6E4}">
                <adec:decorative xmlns:adec="http://schemas.microsoft.com/office/drawing/2017/decorative" val="1"/>
              </a:ext>
            </a:extLst>
          </p:cNvPr>
          <p:cNvSpPr/>
          <p:nvPr/>
        </p:nvSpPr>
        <p:spPr bwMode="ltGray">
          <a:xfrm>
            <a:off x="6397615" y="9952228"/>
            <a:ext cx="13706486" cy="1357122"/>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557C8923-E52C-44ED-8ED6-FB1F8FDC765F}"/>
              </a:ext>
              <a:ext uri="{C183D7F6-B498-43B3-948B-1728B52AA6E4}">
                <adec:decorative xmlns:adec="http://schemas.microsoft.com/office/drawing/2017/decorative" val="1"/>
              </a:ext>
            </a:extLst>
          </p:cNvPr>
          <p:cNvSpPr/>
          <p:nvPr/>
        </p:nvSpPr>
        <p:spPr>
          <a:xfrm>
            <a:off x="19259728" y="9952228"/>
            <a:ext cx="844372" cy="1357122"/>
          </a:xfrm>
          <a:prstGeom prst="rect">
            <a:avLst/>
          </a:prstGeom>
          <a:solidFill>
            <a:srgbClr val="7D5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56785572-F52C-428E-A774-98E787625242}"/>
              </a:ext>
            </a:extLst>
          </p:cNvPr>
          <p:cNvSpPr>
            <a:spLocks noGrp="1"/>
          </p:cNvSpPr>
          <p:nvPr>
            <p:ph type="sldNum" sz="quarter" idx="12"/>
          </p:nvPr>
        </p:nvSpPr>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9" name="Picture 4">
            <a:extLst>
              <a:ext uri="{FF2B5EF4-FFF2-40B4-BE49-F238E27FC236}">
                <a16:creationId xmlns:a16="http://schemas.microsoft.com/office/drawing/2014/main" id="{8F1F432F-C9E7-4B86-897C-AF78B43B32D8}"/>
              </a:ext>
            </a:extLst>
          </p:cNvPr>
          <p:cNvSpPr>
            <a:spLocks noGrp="1"/>
          </p:cNvSpPr>
          <p:nvPr>
            <p:ph type="pic" sz="quarter" idx="10" hasCustomPrompt="1"/>
          </p:nvPr>
        </p:nvSpPr>
        <p:spPr>
          <a:xfrm>
            <a:off x="-2" y="0"/>
            <a:ext cx="20099074" cy="1010301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pic>
        <p:nvPicPr>
          <p:cNvPr id="7" name="Logo 6">
            <a:extLst>
              <a:ext uri="{FF2B5EF4-FFF2-40B4-BE49-F238E27FC236}">
                <a16:creationId xmlns:a16="http://schemas.microsoft.com/office/drawing/2014/main" id="{1EC7EF11-F7C5-4A3E-92F5-D13B15955D9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2" name="Date Placeholder 1">
            <a:extLst>
              <a:ext uri="{FF2B5EF4-FFF2-40B4-BE49-F238E27FC236}">
                <a16:creationId xmlns:a16="http://schemas.microsoft.com/office/drawing/2014/main" id="{3D6E2BDC-A6F6-4096-96E8-C14A7B75D1C1}"/>
              </a:ext>
            </a:extLst>
          </p:cNvPr>
          <p:cNvSpPr>
            <a:spLocks noGrp="1"/>
          </p:cNvSpPr>
          <p:nvPr>
            <p:ph type="dt" sz="half" idx="13"/>
          </p:nvPr>
        </p:nvSpPr>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3" name="Footer Placeholder 2">
            <a:extLst>
              <a:ext uri="{FF2B5EF4-FFF2-40B4-BE49-F238E27FC236}">
                <a16:creationId xmlns:a16="http://schemas.microsoft.com/office/drawing/2014/main" id="{608AE0DF-BF68-4394-A2DC-73ACDEB482E8}"/>
              </a:ext>
            </a:extLst>
          </p:cNvPr>
          <p:cNvSpPr>
            <a:spLocks noGrp="1"/>
          </p:cNvSpPr>
          <p:nvPr>
            <p:ph type="ftr" sz="quarter" idx="14"/>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795767808"/>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F4DEE0F6-13FD-4927-AA61-D632974A0E30}"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pPr>
              <a:defRPr/>
            </a:pPr>
            <a:fld id="{B04942F4-1604-4265-93D5-E6A9E0C7820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2949775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D9521DCA-D84D-4D6E-B199-342209F517D5}"/>
              </a:ext>
            </a:extLst>
          </p:cNvPr>
          <p:cNvSpPr>
            <a:spLocks noGrp="1"/>
          </p:cNvSpPr>
          <p:nvPr>
            <p:ph type="sldNum" sz="quarter" idx="12"/>
          </p:nvPr>
        </p:nvSpPr>
        <p:spPr/>
        <p:txBody>
          <a:bodyPr/>
          <a:lstStyle/>
          <a:p>
            <a:pPr>
              <a:defRPr/>
            </a:pPr>
            <a:fld id="{B7C7D103-D987-4476-9394-23A761A9FE0F}" type="slidenum">
              <a:rPr lang="en-US" altLang="en-US" smtClean="0">
                <a:solidFill>
                  <a:srgbClr val="FFFFFF"/>
                </a:solidFill>
              </a:rPr>
              <a:pPr>
                <a:defRPr/>
              </a:pPr>
              <a:t>‹#›</a:t>
            </a:fld>
            <a:endParaRPr lang="en-US" altLang="en-US" dirty="0">
              <a:solidFill>
                <a:srgbClr val="FFFFFF"/>
              </a:solidFill>
            </a:endParaRPr>
          </a:p>
        </p:txBody>
      </p:sp>
      <p:sp>
        <p:nvSpPr>
          <p:cNvPr id="2" name="Date Placeholder 1">
            <a:extLst>
              <a:ext uri="{FF2B5EF4-FFF2-40B4-BE49-F238E27FC236}">
                <a16:creationId xmlns:a16="http://schemas.microsoft.com/office/drawing/2014/main" id="{E85B9473-0796-4A82-8C91-F930F975F96E}"/>
              </a:ext>
            </a:extLst>
          </p:cNvPr>
          <p:cNvSpPr>
            <a:spLocks noGrp="1"/>
          </p:cNvSpPr>
          <p:nvPr>
            <p:ph type="dt" sz="half" idx="13"/>
          </p:nvPr>
        </p:nvSpPr>
        <p:spPr/>
        <p:txBody>
          <a:bodyPr/>
          <a:lstStyle/>
          <a:p>
            <a:pPr>
              <a:defRPr/>
            </a:pPr>
            <a:fld id="{D321C95D-D0A5-4AC8-9DC9-854B7444A792}" type="datetime1">
              <a:rPr lang="en-US" smtClean="0">
                <a:solidFill>
                  <a:srgbClr val="000000"/>
                </a:solidFill>
              </a:rPr>
              <a:pPr>
                <a:defRPr/>
              </a:pPr>
              <a:t>12/19/2023</a:t>
            </a:fld>
            <a:endParaRPr lang="en-US" dirty="0">
              <a:solidFill>
                <a:srgbClr val="000000"/>
              </a:solidFill>
            </a:endParaRPr>
          </a:p>
        </p:txBody>
      </p:sp>
      <p:sp>
        <p:nvSpPr>
          <p:cNvPr id="3" name="Footer Placeholder 2">
            <a:extLst>
              <a:ext uri="{FF2B5EF4-FFF2-40B4-BE49-F238E27FC236}">
                <a16:creationId xmlns:a16="http://schemas.microsoft.com/office/drawing/2014/main" id="{C6D54A02-A4AA-4FDC-A289-26D90BD5619E}"/>
              </a:ext>
            </a:extLst>
          </p:cNvPr>
          <p:cNvSpPr>
            <a:spLocks noGrp="1"/>
          </p:cNvSpPr>
          <p:nvPr>
            <p:ph type="ftr" sz="quarter" idx="14"/>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404914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85307" y="1221634"/>
            <a:ext cx="6173700" cy="166160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5277"/>
            </a:lvl1pPr>
            <a:lvl2pPr lvl="1">
              <a:spcBef>
                <a:spcPts val="0"/>
              </a:spcBef>
              <a:spcAft>
                <a:spcPts val="0"/>
              </a:spcAft>
              <a:buSzPts val="2400"/>
              <a:buNone/>
              <a:defRPr sz="5277"/>
            </a:lvl2pPr>
            <a:lvl3pPr lvl="2">
              <a:spcBef>
                <a:spcPts val="0"/>
              </a:spcBef>
              <a:spcAft>
                <a:spcPts val="0"/>
              </a:spcAft>
              <a:buSzPts val="2400"/>
              <a:buNone/>
              <a:defRPr sz="5277"/>
            </a:lvl3pPr>
            <a:lvl4pPr lvl="3">
              <a:spcBef>
                <a:spcPts val="0"/>
              </a:spcBef>
              <a:spcAft>
                <a:spcPts val="0"/>
              </a:spcAft>
              <a:buSzPts val="2400"/>
              <a:buNone/>
              <a:defRPr sz="5277"/>
            </a:lvl4pPr>
            <a:lvl5pPr lvl="4">
              <a:spcBef>
                <a:spcPts val="0"/>
              </a:spcBef>
              <a:spcAft>
                <a:spcPts val="0"/>
              </a:spcAft>
              <a:buSzPts val="2400"/>
              <a:buNone/>
              <a:defRPr sz="5277"/>
            </a:lvl5pPr>
            <a:lvl6pPr lvl="5">
              <a:spcBef>
                <a:spcPts val="0"/>
              </a:spcBef>
              <a:spcAft>
                <a:spcPts val="0"/>
              </a:spcAft>
              <a:buSzPts val="2400"/>
              <a:buNone/>
              <a:defRPr sz="5277"/>
            </a:lvl6pPr>
            <a:lvl7pPr lvl="6">
              <a:spcBef>
                <a:spcPts val="0"/>
              </a:spcBef>
              <a:spcAft>
                <a:spcPts val="0"/>
              </a:spcAft>
              <a:buSzPts val="2400"/>
              <a:buNone/>
              <a:defRPr sz="5277"/>
            </a:lvl7pPr>
            <a:lvl8pPr lvl="7">
              <a:spcBef>
                <a:spcPts val="0"/>
              </a:spcBef>
              <a:spcAft>
                <a:spcPts val="0"/>
              </a:spcAft>
              <a:buSzPts val="2400"/>
              <a:buNone/>
              <a:defRPr sz="5277"/>
            </a:lvl8pPr>
            <a:lvl9pPr lvl="8">
              <a:spcBef>
                <a:spcPts val="0"/>
              </a:spcBef>
              <a:spcAft>
                <a:spcPts val="0"/>
              </a:spcAft>
              <a:buSzPts val="2400"/>
              <a:buNone/>
              <a:defRPr sz="5277"/>
            </a:lvl9pPr>
          </a:lstStyle>
          <a:p>
            <a:endParaRPr/>
          </a:p>
        </p:txBody>
      </p:sp>
      <p:sp>
        <p:nvSpPr>
          <p:cNvPr id="30" name="Google Shape;30;p7"/>
          <p:cNvSpPr txBox="1">
            <a:spLocks noGrp="1"/>
          </p:cNvSpPr>
          <p:nvPr>
            <p:ph type="body" idx="1"/>
          </p:nvPr>
        </p:nvSpPr>
        <p:spPr>
          <a:xfrm>
            <a:off x="685307" y="3055404"/>
            <a:ext cx="6173700" cy="6990755"/>
          </a:xfrm>
          <a:prstGeom prst="rect">
            <a:avLst/>
          </a:prstGeom>
        </p:spPr>
        <p:txBody>
          <a:bodyPr spcFirstLastPara="1" wrap="square" lIns="91425" tIns="91425" rIns="91425" bIns="91425" anchor="t" anchorCtr="0">
            <a:normAutofit/>
          </a:bodyPr>
          <a:lstStyle>
            <a:lvl1pPr marL="1005200" lvl="0" indent="-670133">
              <a:spcBef>
                <a:spcPts val="0"/>
              </a:spcBef>
              <a:spcAft>
                <a:spcPts val="0"/>
              </a:spcAft>
              <a:buSzPts val="1200"/>
              <a:buChar char="●"/>
              <a:defRPr sz="2638"/>
            </a:lvl1pPr>
            <a:lvl2pPr marL="2010400" lvl="1" indent="-670133">
              <a:spcBef>
                <a:spcPts val="0"/>
              </a:spcBef>
              <a:spcAft>
                <a:spcPts val="0"/>
              </a:spcAft>
              <a:buSzPts val="1200"/>
              <a:buChar char="○"/>
              <a:defRPr sz="2638"/>
            </a:lvl2pPr>
            <a:lvl3pPr marL="3015600" lvl="2" indent="-670133">
              <a:spcBef>
                <a:spcPts val="0"/>
              </a:spcBef>
              <a:spcAft>
                <a:spcPts val="0"/>
              </a:spcAft>
              <a:buSzPts val="1200"/>
              <a:buChar char="■"/>
              <a:defRPr sz="2638"/>
            </a:lvl3pPr>
            <a:lvl4pPr marL="4020800" lvl="3" indent="-670133">
              <a:spcBef>
                <a:spcPts val="0"/>
              </a:spcBef>
              <a:spcAft>
                <a:spcPts val="0"/>
              </a:spcAft>
              <a:buSzPts val="1200"/>
              <a:buChar char="●"/>
              <a:defRPr sz="2638"/>
            </a:lvl4pPr>
            <a:lvl5pPr marL="5026000" lvl="4" indent="-670133">
              <a:spcBef>
                <a:spcPts val="0"/>
              </a:spcBef>
              <a:spcAft>
                <a:spcPts val="0"/>
              </a:spcAft>
              <a:buSzPts val="1200"/>
              <a:buChar char="○"/>
              <a:defRPr sz="2638"/>
            </a:lvl5pPr>
            <a:lvl6pPr marL="6031200" lvl="5" indent="-670133">
              <a:spcBef>
                <a:spcPts val="0"/>
              </a:spcBef>
              <a:spcAft>
                <a:spcPts val="0"/>
              </a:spcAft>
              <a:buSzPts val="1200"/>
              <a:buChar char="■"/>
              <a:defRPr sz="2638"/>
            </a:lvl6pPr>
            <a:lvl7pPr marL="7036399" lvl="6" indent="-670133">
              <a:spcBef>
                <a:spcPts val="0"/>
              </a:spcBef>
              <a:spcAft>
                <a:spcPts val="0"/>
              </a:spcAft>
              <a:buSzPts val="1200"/>
              <a:buChar char="●"/>
              <a:defRPr sz="2638"/>
            </a:lvl7pPr>
            <a:lvl8pPr marL="8041599" lvl="7" indent="-670133">
              <a:spcBef>
                <a:spcPts val="0"/>
              </a:spcBef>
              <a:spcAft>
                <a:spcPts val="0"/>
              </a:spcAft>
              <a:buSzPts val="1200"/>
              <a:buChar char="○"/>
              <a:defRPr sz="2638"/>
            </a:lvl8pPr>
            <a:lvl9pPr marL="9046799" lvl="8" indent="-670133">
              <a:spcBef>
                <a:spcPts val="0"/>
              </a:spcBef>
              <a:spcAft>
                <a:spcPts val="0"/>
              </a:spcAft>
              <a:buSzPts val="1200"/>
              <a:buChar char="■"/>
              <a:defRPr sz="2638"/>
            </a:lvl9pPr>
          </a:lstStyle>
          <a:p>
            <a:endParaRPr/>
          </a:p>
        </p:txBody>
      </p:sp>
      <p:sp>
        <p:nvSpPr>
          <p:cNvPr id="31" name="Google Shape;31;p7"/>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B0B-C84C-42F4-A754-75ACE7C77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62440-B824-4B5D-9C5C-54AD614EE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F414F-34CE-43A4-8851-F49A0246EF75}"/>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52394641-6251-4A41-81EF-FA8FB9B56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A0370-A5AF-4F20-9292-61823B61EEAE}"/>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4006543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6253-54C0-47A1-85D7-9106F5DF56EA}"/>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587EB61B-C9C1-48CE-9DE8-9699D3CE5ADA}"/>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C30B4-8106-499A-B4D4-BCED6F23CB86}"/>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8FF5A8C4-949C-4EFD-A6D6-889CC6347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443F2-10C4-4563-9C76-52D9A5CE0223}"/>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430258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CB0F-FEB2-4E65-888D-BD3552429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EB7A9-E72C-482B-922F-A8C0648918FC}"/>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4124D-294C-4B05-84E3-564B04D4E386}"/>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E460C-056B-4EB7-AE4F-6034020E1E0E}"/>
              </a:ext>
            </a:extLst>
          </p:cNvPr>
          <p:cNvSpPr>
            <a:spLocks noGrp="1"/>
          </p:cNvSpPr>
          <p:nvPr>
            <p:ph type="dt" sz="half" idx="10"/>
          </p:nvPr>
        </p:nvSpPr>
        <p:spPr/>
        <p:txBody>
          <a:bodyPr/>
          <a:lstStyle/>
          <a:p>
            <a:fld id="{DBCE4F6E-B693-9240-A4EB-262A69037C32}" type="datetimeFigureOut">
              <a:rPr lang="en-US" smtClean="0"/>
              <a:t>12/19/2023</a:t>
            </a:fld>
            <a:endParaRPr lang="en-US"/>
          </a:p>
        </p:txBody>
      </p:sp>
      <p:sp>
        <p:nvSpPr>
          <p:cNvPr id="6" name="Footer Placeholder 5">
            <a:extLst>
              <a:ext uri="{FF2B5EF4-FFF2-40B4-BE49-F238E27FC236}">
                <a16:creationId xmlns:a16="http://schemas.microsoft.com/office/drawing/2014/main" id="{2E1DC426-B3D4-468A-AF07-762894F2D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E5D0C-E454-49B4-9BCB-0E12C2BDCF29}"/>
              </a:ext>
            </a:extLst>
          </p:cNvPr>
          <p:cNvSpPr>
            <a:spLocks noGrp="1"/>
          </p:cNvSpPr>
          <p:nvPr>
            <p:ph type="sldNum" sz="quarter" idx="12"/>
          </p:nvPr>
        </p:nvSpPr>
        <p:spPr/>
        <p:txBody>
          <a:bodyPr/>
          <a:lstStyle/>
          <a:p>
            <a:fld id="{9F86730B-CF7A-2B46-BBA8-FA0FAEAA9D99}" type="slidenum">
              <a:rPr lang="en-US" smtClean="0"/>
              <a:t>‹#›</a:t>
            </a:fld>
            <a:endParaRPr lang="en-US"/>
          </a:p>
        </p:txBody>
      </p:sp>
    </p:spTree>
    <p:extLst>
      <p:ext uri="{BB962C8B-B14F-4D97-AF65-F5344CB8AC3E}">
        <p14:creationId xmlns:p14="http://schemas.microsoft.com/office/powerpoint/2010/main" val="2021713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9" name="Logo 8">
            <a:extLst>
              <a:ext uri="{FF2B5EF4-FFF2-40B4-BE49-F238E27FC236}">
                <a16:creationId xmlns:a16="http://schemas.microsoft.com/office/drawing/2014/main" id="{4A12B0A9-B752-4248-B2E5-74FCF6A8691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294" y="1055539"/>
            <a:ext cx="10630043" cy="683033"/>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2563453"/>
            <a:ext cx="14173391" cy="3769783"/>
          </a:xfrm>
        </p:spPr>
        <p:txBody>
          <a:bodyPr anchor="b"/>
          <a:lstStyle>
            <a:lvl1pPr algn="l">
              <a:defRPr sz="9894" b="0">
                <a:solidFill>
                  <a:schemeClr val="accent3"/>
                </a:solidFill>
              </a:defRPr>
            </a:lvl1pPr>
          </a:lstStyle>
          <a:p>
            <a:r>
              <a:rPr lang="en-US" dirty="0"/>
              <a:t>Presentation title, 60pt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6936401"/>
            <a:ext cx="14173391" cy="2730474"/>
          </a:xfrm>
        </p:spPr>
        <p:txBody>
          <a:bodyPr/>
          <a:lstStyle>
            <a:lvl1pPr marL="0" indent="0" algn="l">
              <a:buNone/>
              <a:defRPr sz="4617"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28pt</a:t>
            </a:r>
          </a:p>
        </p:txBody>
      </p:sp>
      <p:sp>
        <p:nvSpPr>
          <p:cNvPr id="7" name="Rectangle 6">
            <a:extLst>
              <a:ext uri="{FF2B5EF4-FFF2-40B4-BE49-F238E27FC236}">
                <a16:creationId xmlns:a16="http://schemas.microsoft.com/office/drawing/2014/main" id="{901448AB-CA22-42D4-9FEF-EDC189921065}"/>
              </a:ext>
              <a:ext uri="{C183D7F6-B498-43B3-948B-1728B52AA6E4}">
                <adec:decorative xmlns:adec="http://schemas.microsoft.com/office/drawing/2017/decorative" val="1"/>
              </a:ext>
            </a:extLst>
          </p:cNvPr>
          <p:cNvSpPr/>
          <p:nvPr/>
        </p:nvSpPr>
        <p:spPr bwMode="ltGray">
          <a:xfrm>
            <a:off x="15529009" y="0"/>
            <a:ext cx="3734587"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EA5055E9-B7CB-464C-A979-CA52003FE3F4}"/>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Tree>
    <p:extLst>
      <p:ext uri="{BB962C8B-B14F-4D97-AF65-F5344CB8AC3E}">
        <p14:creationId xmlns:p14="http://schemas.microsoft.com/office/powerpoint/2010/main" val="2619096231"/>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381" y="663482"/>
            <a:ext cx="3196552" cy="1851467"/>
          </a:xfrm>
          <a:prstGeom prst="rect">
            <a:avLst/>
          </a:prstGeom>
        </p:spPr>
      </p:pic>
      <p:sp>
        <p:nvSpPr>
          <p:cNvPr id="10" name="Rectangle 9">
            <a:extLst>
              <a:ext uri="{FF2B5EF4-FFF2-40B4-BE49-F238E27FC236}">
                <a16:creationId xmlns:a16="http://schemas.microsoft.com/office/drawing/2014/main" id="{253F7CA7-0BAF-4FA0-98F8-6505F041AB0C}"/>
              </a:ext>
              <a:ext uri="{C183D7F6-B498-43B3-948B-1728B52AA6E4}">
                <adec:decorative xmlns:adec="http://schemas.microsoft.com/office/drawing/2017/decorative" val="1"/>
              </a:ext>
            </a:extLst>
          </p:cNvPr>
          <p:cNvSpPr/>
          <p:nvPr/>
        </p:nvSpPr>
        <p:spPr bwMode="ltGray">
          <a:xfrm>
            <a:off x="0" y="3303800"/>
            <a:ext cx="12816364" cy="5579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1" name="Rectangle 10">
            <a:extLst>
              <a:ext uri="{FF2B5EF4-FFF2-40B4-BE49-F238E27FC236}">
                <a16:creationId xmlns:a16="http://schemas.microsoft.com/office/drawing/2014/main" id="{2B885808-FBB4-4040-8A29-23DA91559F11}"/>
              </a:ext>
              <a:ext uri="{C183D7F6-B498-43B3-948B-1728B52AA6E4}">
                <adec:decorative xmlns:adec="http://schemas.microsoft.com/office/drawing/2017/decorative" val="1"/>
              </a:ext>
            </a:extLst>
          </p:cNvPr>
          <p:cNvSpPr/>
          <p:nvPr/>
        </p:nvSpPr>
        <p:spPr>
          <a:xfrm>
            <a:off x="19259728" y="3303800"/>
            <a:ext cx="844372" cy="5579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2">
            <a:extLst>
              <a:ext uri="{FF2B5EF4-FFF2-40B4-BE49-F238E27FC236}">
                <a16:creationId xmlns:a16="http://schemas.microsoft.com/office/drawing/2014/main" id="{AD274CDE-E6C8-4359-8AED-3F32894A5701}"/>
              </a:ext>
            </a:extLst>
          </p:cNvPr>
          <p:cNvSpPr>
            <a:spLocks noGrp="1"/>
          </p:cNvSpPr>
          <p:nvPr>
            <p:ph type="ctrTitle" hasCustomPrompt="1"/>
          </p:nvPr>
        </p:nvSpPr>
        <p:spPr bwMode="white">
          <a:xfrm>
            <a:off x="829294" y="4075152"/>
            <a:ext cx="11006995" cy="2412661"/>
          </a:xfrm>
        </p:spPr>
        <p:txBody>
          <a:bodyPr anchor="b"/>
          <a:lstStyle>
            <a:lvl1pPr algn="l">
              <a:defRPr sz="7915" b="0">
                <a:solidFill>
                  <a:schemeClr val="bg1"/>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bwMode="white">
          <a:xfrm>
            <a:off x="829294" y="6714001"/>
            <a:ext cx="11006995" cy="1507913"/>
          </a:xfrm>
        </p:spPr>
        <p:txBody>
          <a:bodyPr/>
          <a:lstStyle>
            <a:lvl1pPr marL="0" indent="0" algn="l">
              <a:buNone/>
              <a:defRPr sz="3958" b="0">
                <a:solidFill>
                  <a:schemeClr val="bg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12781135" y="3303796"/>
            <a:ext cx="6493672" cy="557927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117100224"/>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pic>
        <p:nvPicPr>
          <p:cNvPr id="5" name="Logo 4">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876" y="663482"/>
            <a:ext cx="3196552" cy="1851467"/>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829294" y="331741"/>
            <a:ext cx="12740973" cy="1658705"/>
          </a:xfrm>
        </p:spPr>
        <p:txBody>
          <a:bodyPr anchor="b"/>
          <a:lstStyle>
            <a:lvl1pPr algn="l">
              <a:defRPr sz="7915" b="0">
                <a:solidFill>
                  <a:schemeClr val="accent3"/>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829294" y="2186474"/>
            <a:ext cx="12740973" cy="904748"/>
          </a:xfrm>
        </p:spPr>
        <p:txBody>
          <a:bodyPr/>
          <a:lstStyle>
            <a:lvl1pPr marL="0" indent="0" algn="l">
              <a:buNone/>
              <a:defRPr sz="3958" b="0">
                <a:solidFill>
                  <a:schemeClr val="accent1"/>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Presentation sub-title, 24pt</a:t>
            </a:r>
          </a:p>
        </p:txBody>
      </p:sp>
      <p:sp>
        <p:nvSpPr>
          <p:cNvPr id="8" name="Rectangle 7">
            <a:extLst>
              <a:ext uri="{FF2B5EF4-FFF2-40B4-BE49-F238E27FC236}">
                <a16:creationId xmlns:a16="http://schemas.microsoft.com/office/drawing/2014/main" id="{665E61B5-4F9B-4B03-95BF-1E9CE38648D8}"/>
              </a:ext>
              <a:ext uri="{C183D7F6-B498-43B3-948B-1728B52AA6E4}">
                <adec:decorative xmlns:adec="http://schemas.microsoft.com/office/drawing/2017/decorative" val="1"/>
              </a:ext>
            </a:extLst>
          </p:cNvPr>
          <p:cNvSpPr/>
          <p:nvPr/>
        </p:nvSpPr>
        <p:spPr bwMode="ltGray">
          <a:xfrm>
            <a:off x="15512132" y="3464761"/>
            <a:ext cx="4591970" cy="6932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Rectangle 8">
            <a:extLst>
              <a:ext uri="{FF2B5EF4-FFF2-40B4-BE49-F238E27FC236}">
                <a16:creationId xmlns:a16="http://schemas.microsoft.com/office/drawing/2014/main" id="{197E04D3-8490-4161-A89F-BB103BEA7666}"/>
              </a:ext>
              <a:ext uri="{C183D7F6-B498-43B3-948B-1728B52AA6E4}">
                <adec:decorative xmlns:adec="http://schemas.microsoft.com/office/drawing/2017/decorative" val="1"/>
              </a:ext>
            </a:extLst>
          </p:cNvPr>
          <p:cNvSpPr/>
          <p:nvPr/>
        </p:nvSpPr>
        <p:spPr bwMode="ltGray">
          <a:xfrm>
            <a:off x="14543038" y="3464761"/>
            <a:ext cx="1055465" cy="6932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2" y="3468201"/>
            <a:ext cx="14625733" cy="6936401"/>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3214420617"/>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a:xfrm>
            <a:off x="0" y="0"/>
            <a:ext cx="844372"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7302"/>
            <a:ext cx="15575651" cy="6934746"/>
          </a:xfrm>
        </p:spPr>
        <p:txBody>
          <a:bodyPr anchor="ctr"/>
          <a:lstStyle>
            <a:lvl1pPr>
              <a:defRPr sz="10883" b="0">
                <a:solidFill>
                  <a:schemeClr val="accent1"/>
                </a:solidFill>
              </a:defRPr>
            </a:lvl1pPr>
          </a:lstStyle>
          <a:p>
            <a:r>
              <a:rPr lang="en-US" dirty="0"/>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112962350"/>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ection div BB-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9809" y="1"/>
            <a:ext cx="1798163" cy="113093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ECD3FC1F-5480-400A-AF8B-951D6FFA302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2347087379"/>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Section div BB-rub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398BFEA8-BB49-4AB3-8F03-436E537CA17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2078281094"/>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ction div BB-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rgbClr val="FA5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9" name="Logo 5">
            <a:extLst>
              <a:ext uri="{FF2B5EF4-FFF2-40B4-BE49-F238E27FC236}">
                <a16:creationId xmlns:a16="http://schemas.microsoft.com/office/drawing/2014/main" id="{CCD74D99-8D08-41AB-9BC7-2754C3880E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3642859175"/>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077869" y="989774"/>
            <a:ext cx="14000316" cy="899471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0553"/>
            </a:lvl1pPr>
            <a:lvl2pPr lvl="1">
              <a:spcBef>
                <a:spcPts val="0"/>
              </a:spcBef>
              <a:spcAft>
                <a:spcPts val="0"/>
              </a:spcAft>
              <a:buSzPts val="4800"/>
              <a:buNone/>
              <a:defRPr sz="10553"/>
            </a:lvl2pPr>
            <a:lvl3pPr lvl="2">
              <a:spcBef>
                <a:spcPts val="0"/>
              </a:spcBef>
              <a:spcAft>
                <a:spcPts val="0"/>
              </a:spcAft>
              <a:buSzPts val="4800"/>
              <a:buNone/>
              <a:defRPr sz="10553"/>
            </a:lvl3pPr>
            <a:lvl4pPr lvl="3">
              <a:spcBef>
                <a:spcPts val="0"/>
              </a:spcBef>
              <a:spcAft>
                <a:spcPts val="0"/>
              </a:spcAft>
              <a:buSzPts val="4800"/>
              <a:buNone/>
              <a:defRPr sz="10553"/>
            </a:lvl4pPr>
            <a:lvl5pPr lvl="4">
              <a:spcBef>
                <a:spcPts val="0"/>
              </a:spcBef>
              <a:spcAft>
                <a:spcPts val="0"/>
              </a:spcAft>
              <a:buSzPts val="4800"/>
              <a:buNone/>
              <a:defRPr sz="10553"/>
            </a:lvl5pPr>
            <a:lvl6pPr lvl="5">
              <a:spcBef>
                <a:spcPts val="0"/>
              </a:spcBef>
              <a:spcAft>
                <a:spcPts val="0"/>
              </a:spcAft>
              <a:buSzPts val="4800"/>
              <a:buNone/>
              <a:defRPr sz="10553"/>
            </a:lvl6pPr>
            <a:lvl7pPr lvl="6">
              <a:spcBef>
                <a:spcPts val="0"/>
              </a:spcBef>
              <a:spcAft>
                <a:spcPts val="0"/>
              </a:spcAft>
              <a:buSzPts val="4800"/>
              <a:buNone/>
              <a:defRPr sz="10553"/>
            </a:lvl7pPr>
            <a:lvl8pPr lvl="7">
              <a:spcBef>
                <a:spcPts val="0"/>
              </a:spcBef>
              <a:spcAft>
                <a:spcPts val="0"/>
              </a:spcAft>
              <a:buSzPts val="4800"/>
              <a:buNone/>
              <a:defRPr sz="10553"/>
            </a:lvl8pPr>
            <a:lvl9pPr lvl="8">
              <a:spcBef>
                <a:spcPts val="0"/>
              </a:spcBef>
              <a:spcAft>
                <a:spcPts val="0"/>
              </a:spcAft>
              <a:buSzPts val="4800"/>
              <a:buNone/>
              <a:defRPr sz="10553"/>
            </a:lvl9pPr>
          </a:lstStyle>
          <a:p>
            <a:endParaRPr/>
          </a:p>
        </p:txBody>
      </p:sp>
      <p:sp>
        <p:nvSpPr>
          <p:cNvPr id="34" name="Google Shape;34;p8"/>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ction div B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p:nvSpPr>
        <p:spPr bwMode="ltGray">
          <a:xfrm>
            <a:off x="0"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p:nvSpPr>
        <p:spPr bwMode="ltGray">
          <a:xfrm>
            <a:off x="18305937" y="1"/>
            <a:ext cx="1798163" cy="113093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794291" y="2186475"/>
            <a:ext cx="15575651" cy="6936401"/>
          </a:xfrm>
        </p:spPr>
        <p:txBody>
          <a:bodyPr anchor="ctr"/>
          <a:lstStyle>
            <a:lvl1pPr>
              <a:defRPr sz="10883"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C85B1DB7-2B75-4451-840C-B64F1BB815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8276" y="9560171"/>
            <a:ext cx="9046845" cy="581305"/>
          </a:xfrm>
          <a:prstGeom prst="rect">
            <a:avLst/>
          </a:prstGeom>
        </p:spPr>
      </p:pic>
    </p:spTree>
    <p:extLst>
      <p:ext uri="{BB962C8B-B14F-4D97-AF65-F5344CB8AC3E}">
        <p14:creationId xmlns:p14="http://schemas.microsoft.com/office/powerpoint/2010/main" val="3885241067"/>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p:nvSpPr>
        <p:spPr>
          <a:xfrm>
            <a:off x="10951126" y="0"/>
            <a:ext cx="844372" cy="1130935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829294" y="2167625"/>
            <a:ext cx="9348407" cy="3845179"/>
          </a:xfrm>
        </p:spPr>
        <p:txBody>
          <a:bodyPr anchor="b"/>
          <a:lstStyle>
            <a:lvl1pPr>
              <a:defRPr sz="9894" b="0">
                <a:solidFill>
                  <a:schemeClr val="accent1"/>
                </a:solidFill>
              </a:defRPr>
            </a:lvl1pPr>
          </a:lstStyle>
          <a:p>
            <a:r>
              <a:rPr lang="en-US" dirty="0"/>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11795500" y="0"/>
            <a:ext cx="8308601" cy="11309350"/>
          </a:xfrm>
          <a:solidFill>
            <a:schemeClr val="accent1"/>
          </a:solidFill>
        </p:spPr>
        <p:txBody>
          <a:bodyPr lIns="365760" rIns="320040" anchor="ctr"/>
          <a:lstStyle>
            <a:lvl1pPr marL="382197" indent="-382197">
              <a:spcBef>
                <a:spcPts val="2968"/>
              </a:spcBef>
              <a:defRPr sz="3958">
                <a:solidFill>
                  <a:schemeClr val="bg1"/>
                </a:solidFill>
              </a:defRPr>
            </a:lvl1pPr>
            <a:lvl2pPr marL="753923" indent="-371726">
              <a:spcBef>
                <a:spcPts val="1484"/>
              </a:spcBef>
              <a:defRPr sz="3298">
                <a:solidFill>
                  <a:schemeClr val="bg1"/>
                </a:solidFill>
              </a:defRPr>
            </a:lvl2pPr>
            <a:lvl3pPr marL="1136120" indent="-382197">
              <a:defRPr sz="2968">
                <a:solidFill>
                  <a:schemeClr val="bg1"/>
                </a:solidFill>
              </a:defRPr>
            </a:lvl3pPr>
            <a:lvl4pPr marL="1416224" indent="-282721">
              <a:defRPr sz="2638">
                <a:solidFill>
                  <a:schemeClr val="bg1"/>
                </a:solidFill>
              </a:defRPr>
            </a:lvl4pPr>
            <a:lvl5pPr marL="1698945" indent="-280104">
              <a:defRPr sz="2638">
                <a:solidFill>
                  <a:schemeClr val="bg1"/>
                </a:solidFill>
              </a:defRPr>
            </a:lvl5pPr>
          </a:lstStyle>
          <a:p>
            <a:pPr lvl="0"/>
            <a:r>
              <a:rPr lang="en-US" dirty="0"/>
              <a:t>First level,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82920110"/>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amp; image 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9BAA4-906C-4354-9E1D-1C1F50A6FA54}"/>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10961761" y="0"/>
            <a:ext cx="8297967" cy="11309350"/>
          </a:xfrm>
          <a:prstGeom prst="rect">
            <a:avLst/>
          </a:prstGeom>
          <a:pattFill prst="wdUpDiag">
            <a:fgClr>
              <a:schemeClr val="bg1">
                <a:lumMod val="95000"/>
              </a:schemeClr>
            </a:fgClr>
            <a:bgClr>
              <a:schemeClr val="bg1">
                <a:lumMod val="85000"/>
              </a:schemeClr>
            </a:bgClr>
          </a:pattFill>
        </p:spPr>
        <p:txBody>
          <a:bodyPr lIns="274320" tIns="274320" rIns="210312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3" name="Date Placeholder 2">
            <a:extLst>
              <a:ext uri="{FF2B5EF4-FFF2-40B4-BE49-F238E27FC236}">
                <a16:creationId xmlns:a16="http://schemas.microsoft.com/office/drawing/2014/main" id="{7B4191DF-A028-4029-8F11-D72F0CD5A944}"/>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51216A5-75F0-4739-BA42-B5CB7C963E0D}"/>
              </a:ext>
            </a:extLst>
          </p:cNvPr>
          <p:cNvSpPr>
            <a:spLocks noGrp="1"/>
          </p:cNvSpPr>
          <p:nvPr>
            <p:ph type="ftr" sz="quarter" idx="15"/>
          </p:nvPr>
        </p:nvSpPr>
        <p:spPr/>
        <p:txBody>
          <a:bodyPr/>
          <a:lstStyle>
            <a:lvl1pPr>
              <a:defRPr>
                <a:solidFill>
                  <a:schemeClr val="bg1"/>
                </a:solidFill>
              </a:defRPr>
            </a:lvl1p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0739B224-6B19-45BE-A224-818D8A7DF50D}"/>
              </a:ext>
            </a:extLst>
          </p:cNvPr>
          <p:cNvSpPr>
            <a:spLocks noGrp="1"/>
          </p:cNvSpPr>
          <p:nvPr>
            <p:ph type="title" hasCustomPrompt="1"/>
          </p:nvPr>
        </p:nvSpPr>
        <p:spPr>
          <a:xfrm>
            <a:off x="816729" y="0"/>
            <a:ext cx="9348407" cy="2412661"/>
          </a:xfrm>
        </p:spPr>
        <p:txBody>
          <a:bodyPr/>
          <a:lstStyle/>
          <a:p>
            <a:r>
              <a:rPr lang="en-US" dirty="0"/>
              <a:t>Slide title, 36pt</a:t>
            </a:r>
          </a:p>
        </p:txBody>
      </p:sp>
    </p:spTree>
    <p:extLst>
      <p:ext uri="{BB962C8B-B14F-4D97-AF65-F5344CB8AC3E}">
        <p14:creationId xmlns:p14="http://schemas.microsoft.com/office/powerpoint/2010/main" val="3344648180"/>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mp; light image l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CE0615C7-DFF2-44D5-85E6-86D2A729E631}"/>
              </a:ext>
            </a:extLst>
          </p:cNvPr>
          <p:cNvSpPr>
            <a:spLocks noGrp="1"/>
          </p:cNvSpPr>
          <p:nvPr>
            <p:ph type="title" hasCustomPrompt="1"/>
          </p:nvPr>
        </p:nvSpPr>
        <p:spPr>
          <a:xfrm>
            <a:off x="9876660" y="0"/>
            <a:ext cx="9033759" cy="2412661"/>
          </a:xfrm>
        </p:spPr>
        <p:txBody>
          <a:bodyPr anchor="b"/>
          <a:lstStyle>
            <a:lvl1pPr>
              <a:defRPr/>
            </a:lvl1pPr>
          </a:lstStyle>
          <a:p>
            <a:r>
              <a:rPr lang="en-US" dirty="0"/>
              <a:t>Slide title, 36pt</a:t>
            </a: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9876658" y="2865035"/>
            <a:ext cx="9033759" cy="7240078"/>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0" y="0"/>
            <a:ext cx="9122235" cy="1130935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pic>
        <p:nvPicPr>
          <p:cNvPr id="8" name="Logo 7">
            <a:extLst>
              <a:ext uri="{FF2B5EF4-FFF2-40B4-BE49-F238E27FC236}">
                <a16:creationId xmlns:a16="http://schemas.microsoft.com/office/drawing/2014/main" id="{349B052C-AB6E-45D0-8D7B-72E2CF3E360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76663" y="10555393"/>
            <a:ext cx="4824984" cy="310029"/>
          </a:xfrm>
          <a:prstGeom prst="rect">
            <a:avLst/>
          </a:prstGeom>
        </p:spPr>
      </p:pic>
      <p:sp>
        <p:nvSpPr>
          <p:cNvPr id="3" name="Date Placeholder 2">
            <a:extLst>
              <a:ext uri="{FF2B5EF4-FFF2-40B4-BE49-F238E27FC236}">
                <a16:creationId xmlns:a16="http://schemas.microsoft.com/office/drawing/2014/main" id="{837E3E5F-27E5-4A80-BA44-CD8EEB29B530}"/>
              </a:ext>
            </a:extLst>
          </p:cNvPr>
          <p:cNvSpPr>
            <a:spLocks noGrp="1"/>
          </p:cNvSpPr>
          <p:nvPr>
            <p:ph type="dt" sz="half" idx="14"/>
          </p:nvPr>
        </p:nvSpPr>
        <p:spPr>
          <a:xfrm>
            <a:off x="6860524" y="10660947"/>
            <a:ext cx="2261711" cy="648403"/>
          </a:xfrm>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B0606839-ED2B-488B-85A7-6D101241EFF3}"/>
              </a:ext>
            </a:extLst>
          </p:cNvPr>
          <p:cNvSpPr>
            <a:spLocks noGrp="1"/>
          </p:cNvSpPr>
          <p:nvPr>
            <p:ph type="ftr" sz="quarter" idx="15"/>
          </p:nvPr>
        </p:nvSpPr>
        <p:spPr>
          <a:xfrm>
            <a:off x="816730" y="10660947"/>
            <a:ext cx="5680455" cy="648403"/>
          </a:xfrm>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198959358"/>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mp; 2-image 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190158-29E5-4E04-95AF-ADBEE22DF175}"/>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816729" y="0"/>
            <a:ext cx="9348407"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828245" y="2865035"/>
            <a:ext cx="9348407"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10961761" y="0"/>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10961761" y="5654675"/>
            <a:ext cx="8292941" cy="5654675"/>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3" name="Date Placeholder 2">
            <a:extLst>
              <a:ext uri="{FF2B5EF4-FFF2-40B4-BE49-F238E27FC236}">
                <a16:creationId xmlns:a16="http://schemas.microsoft.com/office/drawing/2014/main" id="{1F810B12-FA55-4CE5-9341-DEBB1CC8A702}"/>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1C68774-4F97-45F0-BF6C-FC612213BE59}"/>
              </a:ext>
            </a:extLst>
          </p:cNvPr>
          <p:cNvSpPr>
            <a:spLocks noGrp="1"/>
          </p:cNvSpPr>
          <p:nvPr>
            <p:ph type="ftr" sz="quarter" idx="16"/>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411315633"/>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mp; light 2-image lt">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0" y="0"/>
            <a:ext cx="9122235" cy="5654675"/>
          </a:xfrm>
          <a:prstGeom prst="rect">
            <a:avLst/>
          </a:prstGeom>
          <a:pattFill prst="wdUpDiag">
            <a:fgClr>
              <a:schemeClr val="bg1">
                <a:lumMod val="95000"/>
              </a:schemeClr>
            </a:fgClr>
            <a:bgClr>
              <a:schemeClr val="bg1">
                <a:lumMod val="85000"/>
              </a:schemeClr>
            </a:bgClr>
          </a:pattFill>
        </p:spPr>
        <p:txBody>
          <a:bodyPr lIns="274320" tIns="18288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0" y="5654675"/>
            <a:ext cx="9122235" cy="5654675"/>
          </a:xfrm>
          <a:prstGeom prst="rect">
            <a:avLst/>
          </a:prstGeom>
          <a:pattFill prst="wdUpDiag">
            <a:fgClr>
              <a:schemeClr val="bg1">
                <a:lumMod val="95000"/>
              </a:schemeClr>
            </a:fgClr>
            <a:bgClr>
              <a:schemeClr val="bg1">
                <a:lumMod val="85000"/>
              </a:schemeClr>
            </a:bgClr>
          </a:pattFill>
        </p:spPr>
        <p:txBody>
          <a:bodyPr lIns="274320" tIns="182880" rIns="27432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9891217" y="0"/>
            <a:ext cx="9019202" cy="2412661"/>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9891217" y="2865035"/>
            <a:ext cx="9019202" cy="7240078"/>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Logo 7">
            <a:extLst>
              <a:ext uri="{FF2B5EF4-FFF2-40B4-BE49-F238E27FC236}">
                <a16:creationId xmlns:a16="http://schemas.microsoft.com/office/drawing/2014/main" id="{9FFD1A12-45F8-4AFB-B752-6ABA597DC8A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1217" y="10555393"/>
            <a:ext cx="4824984" cy="310029"/>
          </a:xfrm>
          <a:prstGeom prst="rect">
            <a:avLst/>
          </a:prstGeom>
        </p:spPr>
      </p:pic>
      <p:sp>
        <p:nvSpPr>
          <p:cNvPr id="3" name="Date Placeholder 2">
            <a:extLst>
              <a:ext uri="{FF2B5EF4-FFF2-40B4-BE49-F238E27FC236}">
                <a16:creationId xmlns:a16="http://schemas.microsoft.com/office/drawing/2014/main" id="{98A140F4-4A8A-4548-8652-9A39C1397CE9}"/>
              </a:ext>
            </a:extLst>
          </p:cNvPr>
          <p:cNvSpPr>
            <a:spLocks noGrp="1"/>
          </p:cNvSpPr>
          <p:nvPr>
            <p:ph type="dt" sz="half" idx="15"/>
          </p:nvPr>
        </p:nvSpPr>
        <p:spPr>
          <a:xfrm>
            <a:off x="6860524" y="10660947"/>
            <a:ext cx="2261711" cy="648403"/>
          </a:xfrm>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CC3628F-FFE3-4E4E-A21B-C101D8F74031}"/>
              </a:ext>
            </a:extLst>
          </p:cNvPr>
          <p:cNvSpPr>
            <a:spLocks noGrp="1"/>
          </p:cNvSpPr>
          <p:nvPr>
            <p:ph type="ftr" sz="quarter" idx="16"/>
          </p:nvPr>
        </p:nvSpPr>
        <p:spPr>
          <a:xfrm>
            <a:off x="816730" y="10660947"/>
            <a:ext cx="5680455" cy="648403"/>
          </a:xfrm>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225989023"/>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18093690"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3236398819"/>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sub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4" name="Text 3">
            <a:extLst>
              <a:ext uri="{FF2B5EF4-FFF2-40B4-BE49-F238E27FC236}">
                <a16:creationId xmlns:a16="http://schemas.microsoft.com/office/drawing/2014/main" id="{CF1A2A30-A127-4038-A112-E2803128024F}"/>
              </a:ext>
            </a:extLst>
          </p:cNvPr>
          <p:cNvSpPr>
            <a:spLocks noGrp="1"/>
          </p:cNvSpPr>
          <p:nvPr>
            <p:ph type="body" sz="quarter" idx="14" hasCustomPrompt="1"/>
          </p:nvPr>
        </p:nvSpPr>
        <p:spPr>
          <a:xfrm>
            <a:off x="829818" y="3004227"/>
            <a:ext cx="18093690"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49"/>
            <a:ext cx="18093690" cy="574376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D7D6959-0134-4257-BC1A-422C04C2F1F3}"/>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6" name="Footer Placeholder 5">
            <a:extLst>
              <a:ext uri="{FF2B5EF4-FFF2-40B4-BE49-F238E27FC236}">
                <a16:creationId xmlns:a16="http://schemas.microsoft.com/office/drawing/2014/main" id="{BFD22362-280B-45DD-9CDE-FF5FD8F2EFF2}"/>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2670173274"/>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5"/>
            <a:ext cx="8745284" cy="723798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865035"/>
            <a:ext cx="8745284" cy="7237984"/>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421714734"/>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sub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10" name="Text 3">
            <a:extLst>
              <a:ext uri="{FF2B5EF4-FFF2-40B4-BE49-F238E27FC236}">
                <a16:creationId xmlns:a16="http://schemas.microsoft.com/office/drawing/2014/main" id="{E61A5E3C-0337-4D28-A474-4CDFEAE499F5}"/>
              </a:ext>
            </a:extLst>
          </p:cNvPr>
          <p:cNvSpPr>
            <a:spLocks noGrp="1"/>
          </p:cNvSpPr>
          <p:nvPr>
            <p:ph type="body" sz="quarter" idx="15" hasCustomPrompt="1"/>
          </p:nvPr>
        </p:nvSpPr>
        <p:spPr>
          <a:xfrm>
            <a:off x="829818"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5">
            <a:extLst>
              <a:ext uri="{FF2B5EF4-FFF2-40B4-BE49-F238E27FC236}">
                <a16:creationId xmlns:a16="http://schemas.microsoft.com/office/drawing/2014/main" id="{F00B40D8-AE9C-4948-BA97-31C375224B5F}"/>
              </a:ext>
            </a:extLst>
          </p:cNvPr>
          <p:cNvSpPr>
            <a:spLocks noGrp="1"/>
          </p:cNvSpPr>
          <p:nvPr>
            <p:ph type="body" sz="quarter" idx="16" hasCustomPrompt="1"/>
          </p:nvPr>
        </p:nvSpPr>
        <p:spPr>
          <a:xfrm>
            <a:off x="10177700" y="3004229"/>
            <a:ext cx="8745284" cy="1055539"/>
          </a:xfrm>
        </p:spPr>
        <p:txBody>
          <a:bodyPr anchor="b"/>
          <a:lstStyle>
            <a:lvl1pPr marL="0" indent="0">
              <a:lnSpc>
                <a:spcPct val="100000"/>
              </a:lnSpc>
              <a:spcBef>
                <a:spcPts val="0"/>
              </a:spcBef>
              <a:buNone/>
              <a:defRPr sz="3958" b="0">
                <a:solidFill>
                  <a:schemeClr val="accent1"/>
                </a:solidFill>
              </a:defRPr>
            </a:lvl1pPr>
            <a:lvl2pPr marL="0" indent="0">
              <a:buNone/>
              <a:defRPr/>
            </a:lvl2pPr>
          </a:lstStyle>
          <a:p>
            <a:r>
              <a:rPr lang="en-US" dirty="0"/>
              <a:t>Presentation sub-title, 24pt</a:t>
            </a:r>
          </a:p>
        </p:txBody>
      </p:sp>
      <p:sp>
        <p:nvSpPr>
          <p:cNvPr id="6" name="Content 6">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4361352"/>
            <a:ext cx="8745284" cy="574376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08D5C7D-72B4-48CF-9710-62C9C8D68981}"/>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54C14623-1742-4259-8F25-6D3E2C99791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8" name="Title 7">
            <a:extLst>
              <a:ext uri="{FF2B5EF4-FFF2-40B4-BE49-F238E27FC236}">
                <a16:creationId xmlns:a16="http://schemas.microsoft.com/office/drawing/2014/main" id="{0BB84A8A-4257-47FB-8EF3-4BB75BB276F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55083964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0052050" y="-275"/>
            <a:ext cx="10052050" cy="11309350"/>
          </a:xfrm>
          <a:prstGeom prst="rect">
            <a:avLst/>
          </a:prstGeom>
          <a:solidFill>
            <a:schemeClr val="lt2"/>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078"/>
          </a:p>
        </p:txBody>
      </p:sp>
      <p:sp>
        <p:nvSpPr>
          <p:cNvPr id="37" name="Google Shape;37;p9"/>
          <p:cNvSpPr txBox="1">
            <a:spLocks noGrp="1"/>
          </p:cNvSpPr>
          <p:nvPr>
            <p:ph type="title"/>
          </p:nvPr>
        </p:nvSpPr>
        <p:spPr>
          <a:xfrm>
            <a:off x="583731" y="2711463"/>
            <a:ext cx="8893822" cy="325923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9234"/>
            </a:lvl1pPr>
            <a:lvl2pPr lvl="1" algn="ctr">
              <a:spcBef>
                <a:spcPts val="0"/>
              </a:spcBef>
              <a:spcAft>
                <a:spcPts val="0"/>
              </a:spcAft>
              <a:buSzPts val="4200"/>
              <a:buNone/>
              <a:defRPr sz="9234"/>
            </a:lvl2pPr>
            <a:lvl3pPr lvl="2" algn="ctr">
              <a:spcBef>
                <a:spcPts val="0"/>
              </a:spcBef>
              <a:spcAft>
                <a:spcPts val="0"/>
              </a:spcAft>
              <a:buSzPts val="4200"/>
              <a:buNone/>
              <a:defRPr sz="9234"/>
            </a:lvl3pPr>
            <a:lvl4pPr lvl="3" algn="ctr">
              <a:spcBef>
                <a:spcPts val="0"/>
              </a:spcBef>
              <a:spcAft>
                <a:spcPts val="0"/>
              </a:spcAft>
              <a:buSzPts val="4200"/>
              <a:buNone/>
              <a:defRPr sz="9234"/>
            </a:lvl4pPr>
            <a:lvl5pPr lvl="4" algn="ctr">
              <a:spcBef>
                <a:spcPts val="0"/>
              </a:spcBef>
              <a:spcAft>
                <a:spcPts val="0"/>
              </a:spcAft>
              <a:buSzPts val="4200"/>
              <a:buNone/>
              <a:defRPr sz="9234"/>
            </a:lvl5pPr>
            <a:lvl6pPr lvl="5" algn="ctr">
              <a:spcBef>
                <a:spcPts val="0"/>
              </a:spcBef>
              <a:spcAft>
                <a:spcPts val="0"/>
              </a:spcAft>
              <a:buSzPts val="4200"/>
              <a:buNone/>
              <a:defRPr sz="9234"/>
            </a:lvl6pPr>
            <a:lvl7pPr lvl="6" algn="ctr">
              <a:spcBef>
                <a:spcPts val="0"/>
              </a:spcBef>
              <a:spcAft>
                <a:spcPts val="0"/>
              </a:spcAft>
              <a:buSzPts val="4200"/>
              <a:buNone/>
              <a:defRPr sz="9234"/>
            </a:lvl7pPr>
            <a:lvl8pPr lvl="7" algn="ctr">
              <a:spcBef>
                <a:spcPts val="0"/>
              </a:spcBef>
              <a:spcAft>
                <a:spcPts val="0"/>
              </a:spcAft>
              <a:buSzPts val="4200"/>
              <a:buNone/>
              <a:defRPr sz="9234"/>
            </a:lvl8pPr>
            <a:lvl9pPr lvl="8" algn="ctr">
              <a:spcBef>
                <a:spcPts val="0"/>
              </a:spcBef>
              <a:spcAft>
                <a:spcPts val="0"/>
              </a:spcAft>
              <a:buSzPts val="4200"/>
              <a:buNone/>
              <a:defRPr sz="9234"/>
            </a:lvl9pPr>
          </a:lstStyle>
          <a:p>
            <a:endParaRPr/>
          </a:p>
        </p:txBody>
      </p:sp>
      <p:sp>
        <p:nvSpPr>
          <p:cNvPr id="38" name="Google Shape;38;p9"/>
          <p:cNvSpPr txBox="1">
            <a:spLocks noGrp="1"/>
          </p:cNvSpPr>
          <p:nvPr>
            <p:ph type="subTitle" idx="1"/>
          </p:nvPr>
        </p:nvSpPr>
        <p:spPr>
          <a:xfrm>
            <a:off x="583731" y="6163305"/>
            <a:ext cx="8893822" cy="2715695"/>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617"/>
            </a:lvl1pPr>
            <a:lvl2pPr lvl="1" algn="ctr">
              <a:lnSpc>
                <a:spcPct val="100000"/>
              </a:lnSpc>
              <a:spcBef>
                <a:spcPts val="0"/>
              </a:spcBef>
              <a:spcAft>
                <a:spcPts val="0"/>
              </a:spcAft>
              <a:buSzPts val="2100"/>
              <a:buNone/>
              <a:defRPr sz="4617"/>
            </a:lvl2pPr>
            <a:lvl3pPr lvl="2" algn="ctr">
              <a:lnSpc>
                <a:spcPct val="100000"/>
              </a:lnSpc>
              <a:spcBef>
                <a:spcPts val="0"/>
              </a:spcBef>
              <a:spcAft>
                <a:spcPts val="0"/>
              </a:spcAft>
              <a:buSzPts val="2100"/>
              <a:buNone/>
              <a:defRPr sz="4617"/>
            </a:lvl3pPr>
            <a:lvl4pPr lvl="3" algn="ctr">
              <a:lnSpc>
                <a:spcPct val="100000"/>
              </a:lnSpc>
              <a:spcBef>
                <a:spcPts val="0"/>
              </a:spcBef>
              <a:spcAft>
                <a:spcPts val="0"/>
              </a:spcAft>
              <a:buSzPts val="2100"/>
              <a:buNone/>
              <a:defRPr sz="4617"/>
            </a:lvl4pPr>
            <a:lvl5pPr lvl="4" algn="ctr">
              <a:lnSpc>
                <a:spcPct val="100000"/>
              </a:lnSpc>
              <a:spcBef>
                <a:spcPts val="0"/>
              </a:spcBef>
              <a:spcAft>
                <a:spcPts val="0"/>
              </a:spcAft>
              <a:buSzPts val="2100"/>
              <a:buNone/>
              <a:defRPr sz="4617"/>
            </a:lvl5pPr>
            <a:lvl6pPr lvl="5" algn="ctr">
              <a:lnSpc>
                <a:spcPct val="100000"/>
              </a:lnSpc>
              <a:spcBef>
                <a:spcPts val="0"/>
              </a:spcBef>
              <a:spcAft>
                <a:spcPts val="0"/>
              </a:spcAft>
              <a:buSzPts val="2100"/>
              <a:buNone/>
              <a:defRPr sz="4617"/>
            </a:lvl6pPr>
            <a:lvl7pPr lvl="6" algn="ctr">
              <a:lnSpc>
                <a:spcPct val="100000"/>
              </a:lnSpc>
              <a:spcBef>
                <a:spcPts val="0"/>
              </a:spcBef>
              <a:spcAft>
                <a:spcPts val="0"/>
              </a:spcAft>
              <a:buSzPts val="2100"/>
              <a:buNone/>
              <a:defRPr sz="4617"/>
            </a:lvl7pPr>
            <a:lvl8pPr lvl="7" algn="ctr">
              <a:lnSpc>
                <a:spcPct val="100000"/>
              </a:lnSpc>
              <a:spcBef>
                <a:spcPts val="0"/>
              </a:spcBef>
              <a:spcAft>
                <a:spcPts val="0"/>
              </a:spcAft>
              <a:buSzPts val="2100"/>
              <a:buNone/>
              <a:defRPr sz="4617"/>
            </a:lvl8pPr>
            <a:lvl9pPr lvl="8" algn="ctr">
              <a:lnSpc>
                <a:spcPct val="100000"/>
              </a:lnSpc>
              <a:spcBef>
                <a:spcPts val="0"/>
              </a:spcBef>
              <a:spcAft>
                <a:spcPts val="0"/>
              </a:spcAft>
              <a:buSzPts val="2100"/>
              <a:buNone/>
              <a:defRPr sz="4617"/>
            </a:lvl9pPr>
          </a:lstStyle>
          <a:p>
            <a:endParaRPr/>
          </a:p>
        </p:txBody>
      </p:sp>
      <p:sp>
        <p:nvSpPr>
          <p:cNvPr id="39" name="Google Shape;39;p9"/>
          <p:cNvSpPr txBox="1">
            <a:spLocks noGrp="1"/>
          </p:cNvSpPr>
          <p:nvPr>
            <p:ph type="body" idx="2"/>
          </p:nvPr>
        </p:nvSpPr>
        <p:spPr>
          <a:xfrm>
            <a:off x="10860040" y="1592071"/>
            <a:ext cx="8436071" cy="8124658"/>
          </a:xfrm>
          <a:prstGeom prst="rect">
            <a:avLst/>
          </a:prstGeom>
        </p:spPr>
        <p:txBody>
          <a:bodyPr spcFirstLastPara="1" wrap="square" lIns="91425" tIns="91425" rIns="91425" bIns="91425" anchor="ctr" anchorCtr="0">
            <a:normAutofit/>
          </a:bodyPr>
          <a:lstStyle>
            <a:lvl1pPr marL="1005200" lvl="0" indent="-753900">
              <a:spcBef>
                <a:spcPts val="0"/>
              </a:spcBef>
              <a:spcAft>
                <a:spcPts val="0"/>
              </a:spcAft>
              <a:buSzPts val="1800"/>
              <a:buChar char="●"/>
              <a:defRPr/>
            </a:lvl1pPr>
            <a:lvl2pPr marL="2010400" lvl="1" indent="-698056">
              <a:spcBef>
                <a:spcPts val="0"/>
              </a:spcBef>
              <a:spcAft>
                <a:spcPts val="0"/>
              </a:spcAft>
              <a:buSzPts val="1400"/>
              <a:buChar char="○"/>
              <a:defRPr/>
            </a:lvl2pPr>
            <a:lvl3pPr marL="3015600" lvl="2" indent="-698056">
              <a:spcBef>
                <a:spcPts val="0"/>
              </a:spcBef>
              <a:spcAft>
                <a:spcPts val="0"/>
              </a:spcAft>
              <a:buSzPts val="1400"/>
              <a:buChar char="■"/>
              <a:defRPr/>
            </a:lvl3pPr>
            <a:lvl4pPr marL="4020800" lvl="3" indent="-698056">
              <a:spcBef>
                <a:spcPts val="0"/>
              </a:spcBef>
              <a:spcAft>
                <a:spcPts val="0"/>
              </a:spcAft>
              <a:buSzPts val="1400"/>
              <a:buChar char="●"/>
              <a:defRPr/>
            </a:lvl4pPr>
            <a:lvl5pPr marL="5026000" lvl="4" indent="-698056">
              <a:spcBef>
                <a:spcPts val="0"/>
              </a:spcBef>
              <a:spcAft>
                <a:spcPts val="0"/>
              </a:spcAft>
              <a:buSzPts val="1400"/>
              <a:buChar char="○"/>
              <a:defRPr/>
            </a:lvl5pPr>
            <a:lvl6pPr marL="6031200" lvl="5" indent="-698056">
              <a:spcBef>
                <a:spcPts val="0"/>
              </a:spcBef>
              <a:spcAft>
                <a:spcPts val="0"/>
              </a:spcAft>
              <a:buSzPts val="1400"/>
              <a:buChar char="■"/>
              <a:defRPr/>
            </a:lvl6pPr>
            <a:lvl7pPr marL="7036399" lvl="6" indent="-698056">
              <a:spcBef>
                <a:spcPts val="0"/>
              </a:spcBef>
              <a:spcAft>
                <a:spcPts val="0"/>
              </a:spcAft>
              <a:buSzPts val="1400"/>
              <a:buChar char="●"/>
              <a:defRPr/>
            </a:lvl7pPr>
            <a:lvl8pPr marL="8041599" lvl="7" indent="-698056">
              <a:spcBef>
                <a:spcPts val="0"/>
              </a:spcBef>
              <a:spcAft>
                <a:spcPts val="0"/>
              </a:spcAft>
              <a:buSzPts val="1400"/>
              <a:buChar char="○"/>
              <a:defRPr/>
            </a:lvl8pPr>
            <a:lvl9pPr marL="9046799" lvl="8" indent="-698056">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8627640" y="10253320"/>
            <a:ext cx="1206378" cy="86543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mp; 2-content horz">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865036"/>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7">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18093690" cy="3317409"/>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75C4715-5548-42E9-BA25-F84A12F657F0}"/>
              </a:ext>
            </a:extLst>
          </p:cNvPr>
          <p:cNvSpPr>
            <a:spLocks noGrp="1"/>
          </p:cNvSpPr>
          <p:nvPr>
            <p:ph type="dt" sz="half" idx="16"/>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B823CD03-9FEB-411A-89BE-EDAE409612BD}"/>
              </a:ext>
            </a:extLst>
          </p:cNvPr>
          <p:cNvSpPr>
            <a:spLocks noGrp="1"/>
          </p:cNvSpPr>
          <p:nvPr>
            <p:ph type="ftr" sz="quarter" idx="17"/>
          </p:nvPr>
        </p:nvSpPr>
        <p:spPr/>
        <p:txBody>
          <a:bodyPr/>
          <a:lstStyle/>
          <a:p>
            <a:pPr>
              <a:defRPr/>
            </a:pPr>
            <a:r>
              <a:rPr lang="en-US">
                <a:solidFill>
                  <a:srgbClr val="000000"/>
                </a:solidFill>
              </a:rPr>
              <a:t>Institute on Multicultural Health (IOMH)</a:t>
            </a:r>
          </a:p>
        </p:txBody>
      </p:sp>
      <p:sp>
        <p:nvSpPr>
          <p:cNvPr id="6" name="Title 5">
            <a:extLst>
              <a:ext uri="{FF2B5EF4-FFF2-40B4-BE49-F238E27FC236}">
                <a16:creationId xmlns:a16="http://schemas.microsoft.com/office/drawing/2014/main" id="{E7DFC29E-CAAF-4D5E-A7FB-17C2DA33C61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241753133"/>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21776"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4">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13735" y="2910273"/>
            <a:ext cx="5669356"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DBC16E30-5559-45CC-AF34-6E664B909FFA}"/>
              </a:ext>
            </a:extLst>
          </p:cNvPr>
          <p:cNvSpPr>
            <a:spLocks noGrp="1"/>
          </p:cNvSpPr>
          <p:nvPr>
            <p:ph type="dt" sz="half" idx="16"/>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27BF1022-D4F6-4E72-A4A2-7E0FE148D104}"/>
              </a:ext>
            </a:extLst>
          </p:cNvPr>
          <p:cNvSpPr>
            <a:spLocks noGrp="1"/>
          </p:cNvSpPr>
          <p:nvPr>
            <p:ph type="ftr" sz="quarter" idx="17"/>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E731E393-2087-46CB-922E-1FA8730A0F9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504401223"/>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sub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14" name="Text 2">
            <a:extLst>
              <a:ext uri="{FF2B5EF4-FFF2-40B4-BE49-F238E27FC236}">
                <a16:creationId xmlns:a16="http://schemas.microsoft.com/office/drawing/2014/main" id="{04F39E57-548F-4B41-8355-D403A9BD599C}"/>
              </a:ext>
            </a:extLst>
          </p:cNvPr>
          <p:cNvSpPr>
            <a:spLocks noGrp="1"/>
          </p:cNvSpPr>
          <p:nvPr>
            <p:ph type="body" sz="quarter" idx="16" hasCustomPrompt="1"/>
          </p:nvPr>
        </p:nvSpPr>
        <p:spPr>
          <a:xfrm>
            <a:off x="829819"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4">
            <a:extLst>
              <a:ext uri="{FF2B5EF4-FFF2-40B4-BE49-F238E27FC236}">
                <a16:creationId xmlns:a16="http://schemas.microsoft.com/office/drawing/2014/main" id="{0C2D5640-8659-431E-AB60-888828D4DCC3}"/>
              </a:ext>
            </a:extLst>
          </p:cNvPr>
          <p:cNvSpPr>
            <a:spLocks noGrp="1"/>
          </p:cNvSpPr>
          <p:nvPr>
            <p:ph type="body" sz="quarter" idx="17" hasCustomPrompt="1"/>
          </p:nvPr>
        </p:nvSpPr>
        <p:spPr>
          <a:xfrm>
            <a:off x="7041723"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7041722"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6">
            <a:extLst>
              <a:ext uri="{FF2B5EF4-FFF2-40B4-BE49-F238E27FC236}">
                <a16:creationId xmlns:a16="http://schemas.microsoft.com/office/drawing/2014/main" id="{152251DA-6551-4B00-A82B-68FE964D2673}"/>
              </a:ext>
            </a:extLst>
          </p:cNvPr>
          <p:cNvSpPr>
            <a:spLocks noGrp="1"/>
          </p:cNvSpPr>
          <p:nvPr>
            <p:ph type="body" sz="quarter" idx="18" hasCustomPrompt="1"/>
          </p:nvPr>
        </p:nvSpPr>
        <p:spPr>
          <a:xfrm>
            <a:off x="13253628" y="2875557"/>
            <a:ext cx="5669356"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7">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3253628" y="4232679"/>
            <a:ext cx="5669356"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4B2937E-A4CF-467F-A364-DEE844C589DB}"/>
              </a:ext>
            </a:extLst>
          </p:cNvPr>
          <p:cNvSpPr>
            <a:spLocks noGrp="1"/>
          </p:cNvSpPr>
          <p:nvPr>
            <p:ph type="dt" sz="half" idx="19"/>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5E494D7D-938D-4F0D-AEBA-7A83E0CE6269}"/>
              </a:ext>
            </a:extLst>
          </p:cNvPr>
          <p:cNvSpPr>
            <a:spLocks noGrp="1"/>
          </p:cNvSpPr>
          <p:nvPr>
            <p:ph type="ftr" sz="quarter" idx="20"/>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EE4F6D13-E29F-4999-B44D-C08B6E843F92}"/>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060169664"/>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4">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5">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2910273"/>
            <a:ext cx="4071080" cy="7192747"/>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1E8854C-4E98-4EB0-A97E-D03709726D48}"/>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E265D6F5-6A37-436E-A0B5-CA933B9DAE0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9" name="Title 8">
            <a:extLst>
              <a:ext uri="{FF2B5EF4-FFF2-40B4-BE49-F238E27FC236}">
                <a16:creationId xmlns:a16="http://schemas.microsoft.com/office/drawing/2014/main" id="{60766A00-383C-4047-92E1-FDC52EB5AB9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4294859809"/>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sub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9" name="Text 2">
            <a:extLst>
              <a:ext uri="{FF2B5EF4-FFF2-40B4-BE49-F238E27FC236}">
                <a16:creationId xmlns:a16="http://schemas.microsoft.com/office/drawing/2014/main" id="{6CB7C239-1C81-4928-A343-116D3E582098}"/>
              </a:ext>
            </a:extLst>
          </p:cNvPr>
          <p:cNvSpPr>
            <a:spLocks noGrp="1"/>
          </p:cNvSpPr>
          <p:nvPr>
            <p:ph type="body" sz="quarter" idx="17" hasCustomPrompt="1"/>
          </p:nvPr>
        </p:nvSpPr>
        <p:spPr>
          <a:xfrm>
            <a:off x="829819"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4">
            <a:extLst>
              <a:ext uri="{FF2B5EF4-FFF2-40B4-BE49-F238E27FC236}">
                <a16:creationId xmlns:a16="http://schemas.microsoft.com/office/drawing/2014/main" id="{B5D403AF-89AB-472F-B8C0-2B0C17C0B158}"/>
              </a:ext>
            </a:extLst>
          </p:cNvPr>
          <p:cNvSpPr>
            <a:spLocks noGrp="1"/>
          </p:cNvSpPr>
          <p:nvPr>
            <p:ph type="body" sz="quarter" idx="18" hasCustomPrompt="1"/>
          </p:nvPr>
        </p:nvSpPr>
        <p:spPr>
          <a:xfrm>
            <a:off x="5503845"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5503845"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6">
            <a:extLst>
              <a:ext uri="{FF2B5EF4-FFF2-40B4-BE49-F238E27FC236}">
                <a16:creationId xmlns:a16="http://schemas.microsoft.com/office/drawing/2014/main" id="{63E91DE6-0748-4C15-AD32-3EA570C1BF62}"/>
              </a:ext>
            </a:extLst>
          </p:cNvPr>
          <p:cNvSpPr>
            <a:spLocks noGrp="1"/>
          </p:cNvSpPr>
          <p:nvPr>
            <p:ph type="body" sz="quarter" idx="19" hasCustomPrompt="1"/>
          </p:nvPr>
        </p:nvSpPr>
        <p:spPr>
          <a:xfrm>
            <a:off x="1017787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10" name="Content 7">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1017787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8">
            <a:extLst>
              <a:ext uri="{FF2B5EF4-FFF2-40B4-BE49-F238E27FC236}">
                <a16:creationId xmlns:a16="http://schemas.microsoft.com/office/drawing/2014/main" id="{3C787AE6-FB1A-4E48-99F0-147FD1456E2D}"/>
              </a:ext>
            </a:extLst>
          </p:cNvPr>
          <p:cNvSpPr>
            <a:spLocks noGrp="1"/>
          </p:cNvSpPr>
          <p:nvPr>
            <p:ph type="body" sz="quarter" idx="20" hasCustomPrompt="1"/>
          </p:nvPr>
        </p:nvSpPr>
        <p:spPr>
          <a:xfrm>
            <a:off x="14851904" y="2875557"/>
            <a:ext cx="4071080" cy="1055539"/>
          </a:xfrm>
        </p:spPr>
        <p:txBody>
          <a:bodyPr anchor="b"/>
          <a:lstStyle>
            <a:lvl1pPr marL="0" indent="0">
              <a:lnSpc>
                <a:spcPct val="100000"/>
              </a:lnSpc>
              <a:spcBef>
                <a:spcPts val="0"/>
              </a:spcBef>
              <a:buNone/>
              <a:defRPr sz="3298"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9">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14851904" y="4232679"/>
            <a:ext cx="4071080" cy="5872435"/>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25216FF-9E00-4438-A519-58F1CEFE95CB}"/>
              </a:ext>
            </a:extLst>
          </p:cNvPr>
          <p:cNvSpPr>
            <a:spLocks noGrp="1"/>
          </p:cNvSpPr>
          <p:nvPr>
            <p:ph type="dt" sz="half" idx="21"/>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FD55F842-F4EB-47B9-B779-D472F11E4DD9}"/>
              </a:ext>
            </a:extLst>
          </p:cNvPr>
          <p:cNvSpPr>
            <a:spLocks noGrp="1"/>
          </p:cNvSpPr>
          <p:nvPr>
            <p:ph type="ftr" sz="quarter" idx="22"/>
          </p:nvPr>
        </p:nvSpPr>
        <p:spPr/>
        <p:txBody>
          <a:bodyPr/>
          <a:lstStyle/>
          <a:p>
            <a:pPr>
              <a:defRPr/>
            </a:pPr>
            <a:r>
              <a:rPr lang="en-US">
                <a:solidFill>
                  <a:srgbClr val="000000"/>
                </a:solidFill>
              </a:rPr>
              <a:t>Institute on Multicultural Health (IOMH)</a:t>
            </a:r>
          </a:p>
        </p:txBody>
      </p:sp>
      <p:sp>
        <p:nvSpPr>
          <p:cNvPr id="14" name="Title 13">
            <a:extLst>
              <a:ext uri="{FF2B5EF4-FFF2-40B4-BE49-F238E27FC236}">
                <a16:creationId xmlns:a16="http://schemas.microsoft.com/office/drawing/2014/main" id="{A1CF86A1-736B-4C05-8939-FA2117F7FB0F}"/>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149852644"/>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mp; 4-content sq">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829817"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3">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829817"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4">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10177700" y="2914745"/>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5">
            <a:extLst>
              <a:ext uri="{FF2B5EF4-FFF2-40B4-BE49-F238E27FC236}">
                <a16:creationId xmlns:a16="http://schemas.microsoft.com/office/drawing/2014/main" id="{320C3D18-96CB-4524-96DE-AC3CCAA2552B}"/>
              </a:ext>
            </a:extLst>
          </p:cNvPr>
          <p:cNvSpPr>
            <a:spLocks noGrp="1"/>
          </p:cNvSpPr>
          <p:nvPr>
            <p:ph sz="quarter" idx="16" hasCustomPrompt="1"/>
          </p:nvPr>
        </p:nvSpPr>
        <p:spPr>
          <a:xfrm>
            <a:off x="10177700" y="6787704"/>
            <a:ext cx="8745284" cy="3317409"/>
          </a:xfrm>
        </p:spPr>
        <p:txBody>
          <a:bodyPr/>
          <a:lstStyle>
            <a:lvl1pPr>
              <a:defRPr sz="2638"/>
            </a:lvl1pPr>
            <a:lvl2pPr>
              <a:defRPr sz="2638"/>
            </a:lvl2pPr>
            <a:lvl3pPr>
              <a:defRPr sz="2309"/>
            </a:lvl3pPr>
            <a:lvl4pPr>
              <a:defRPr sz="1979"/>
            </a:lvl4pPr>
            <a:lvl5pPr>
              <a:defRPr sz="1979"/>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A495A7B-5314-431C-A6A7-DD6A1E01A981}"/>
              </a:ext>
            </a:extLst>
          </p:cNvPr>
          <p:cNvSpPr>
            <a:spLocks noGrp="1"/>
          </p:cNvSpPr>
          <p:nvPr>
            <p:ph type="dt" sz="half" idx="17"/>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0B3BA4B8-222E-4AE3-B9ED-3754663BB1EB}"/>
              </a:ext>
            </a:extLst>
          </p:cNvPr>
          <p:cNvSpPr>
            <a:spLocks noGrp="1"/>
          </p:cNvSpPr>
          <p:nvPr>
            <p:ph type="ftr" sz="quarter" idx="18"/>
          </p:nvPr>
        </p:nvSpPr>
        <p:spPr/>
        <p:txBody>
          <a:bodyPr/>
          <a:lstStyle/>
          <a:p>
            <a:pPr>
              <a:defRPr/>
            </a:pPr>
            <a:r>
              <a:rPr lang="en-US">
                <a:solidFill>
                  <a:srgbClr val="000000"/>
                </a:solidFill>
              </a:rPr>
              <a:t>Institute on Multicultural Health (IOMH)</a:t>
            </a:r>
          </a:p>
        </p:txBody>
      </p:sp>
      <p:sp>
        <p:nvSpPr>
          <p:cNvPr id="10" name="Title 9">
            <a:extLst>
              <a:ext uri="{FF2B5EF4-FFF2-40B4-BE49-F238E27FC236}">
                <a16:creationId xmlns:a16="http://schemas.microsoft.com/office/drawing/2014/main" id="{BF21AF0F-6D3C-4D35-843B-1C14647B54D6}"/>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157184498"/>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Blue/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p:nvSpPr>
        <p:spPr bwMode="ltGray">
          <a:xfrm>
            <a:off x="0"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829292" y="0"/>
            <a:ext cx="7840599"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829818" y="2865035"/>
            <a:ext cx="7840075"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9876139" y="621394"/>
            <a:ext cx="9046845" cy="9481625"/>
          </a:xfrm>
        </p:spPr>
        <p:txBody>
          <a:bodyPr/>
          <a:lstStyle>
            <a:lvl1pPr>
              <a:defRPr b="0"/>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13" name="Logo 12">
            <a:extLst>
              <a:ext uri="{FF2B5EF4-FFF2-40B4-BE49-F238E27FC236}">
                <a16:creationId xmlns:a16="http://schemas.microsoft.com/office/drawing/2014/main" id="{33910566-CF43-40CB-8F66-43D069859BB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BB66222E-B707-4B8F-A8D1-52DA0FA7B42C}"/>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9DC5B585-A248-4651-946E-0D44A761142A}"/>
              </a:ext>
            </a:extLst>
          </p:cNvPr>
          <p:cNvSpPr>
            <a:spLocks noGrp="1"/>
          </p:cNvSpPr>
          <p:nvPr>
            <p:ph type="ftr" sz="quarter" idx="16"/>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790922592"/>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p:nvSpPr>
        <p:spPr bwMode="ltGray">
          <a:xfrm>
            <a:off x="10960613" y="0"/>
            <a:ext cx="9143487"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p:nvSpPr>
        <p:spPr>
          <a:xfrm>
            <a:off x="19259728" y="0"/>
            <a:ext cx="844372"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9259728" y="10660947"/>
            <a:ext cx="844372" cy="648403"/>
          </a:xfrm>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11534727" y="0"/>
            <a:ext cx="7388257" cy="2412661"/>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11534727" y="2865035"/>
            <a:ext cx="7388257" cy="7237984"/>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829294" y="621394"/>
            <a:ext cx="9047369" cy="9481625"/>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10">
            <a:extLst>
              <a:ext uri="{FF2B5EF4-FFF2-40B4-BE49-F238E27FC236}">
                <a16:creationId xmlns:a16="http://schemas.microsoft.com/office/drawing/2014/main" id="{4E6838CB-688D-453A-9BEE-2FB452F5A14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3" name="Date Placeholder 2">
            <a:extLst>
              <a:ext uri="{FF2B5EF4-FFF2-40B4-BE49-F238E27FC236}">
                <a16:creationId xmlns:a16="http://schemas.microsoft.com/office/drawing/2014/main" id="{C7873527-1860-4EC4-83DE-F8ADC8DEE20E}"/>
              </a:ext>
            </a:extLst>
          </p:cNvPr>
          <p:cNvSpPr>
            <a:spLocks noGrp="1"/>
          </p:cNvSpPr>
          <p:nvPr>
            <p:ph type="dt" sz="half" idx="15"/>
          </p:nvPr>
        </p:nvSpPr>
        <p:spPr/>
        <p:txBody>
          <a:body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63F46D8E-86E7-48E5-A5A2-4700FE7B05C5}"/>
              </a:ext>
            </a:extLst>
          </p:cNvPr>
          <p:cNvSpPr>
            <a:spLocks noGrp="1"/>
          </p:cNvSpPr>
          <p:nvPr>
            <p:ph type="ftr" sz="quarter" idx="16"/>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256409714"/>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Full siz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338EB-8917-49C4-8458-3D619E1F30AD}"/>
              </a:ext>
              <a:ext uri="{C183D7F6-B498-43B3-948B-1728B52AA6E4}">
                <adec:decorative xmlns:adec="http://schemas.microsoft.com/office/drawing/2017/decorative" val="1"/>
              </a:ext>
            </a:extLst>
          </p:cNvPr>
          <p:cNvSpPr/>
          <p:nvPr/>
        </p:nvSpPr>
        <p:spPr bwMode="ltGray">
          <a:xfrm>
            <a:off x="6397615" y="9952228"/>
            <a:ext cx="13706486" cy="1357122"/>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557C8923-E52C-44ED-8ED6-FB1F8FDC765F}"/>
              </a:ext>
              <a:ext uri="{C183D7F6-B498-43B3-948B-1728B52AA6E4}">
                <adec:decorative xmlns:adec="http://schemas.microsoft.com/office/drawing/2017/decorative" val="1"/>
              </a:ext>
            </a:extLst>
          </p:cNvPr>
          <p:cNvSpPr/>
          <p:nvPr/>
        </p:nvSpPr>
        <p:spPr>
          <a:xfrm>
            <a:off x="19259728" y="9952228"/>
            <a:ext cx="844372" cy="1357122"/>
          </a:xfrm>
          <a:prstGeom prst="rect">
            <a:avLst/>
          </a:prstGeom>
          <a:solidFill>
            <a:srgbClr val="7D5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56785572-F52C-428E-A774-98E787625242}"/>
              </a:ext>
            </a:extLst>
          </p:cNvPr>
          <p:cNvSpPr>
            <a:spLocks noGrp="1"/>
          </p:cNvSpPr>
          <p:nvPr>
            <p:ph type="sldNum" sz="quarter" idx="12"/>
          </p:nvPr>
        </p:nvSpPr>
        <p:spPr/>
        <p:txBody>
          <a:bodyPr/>
          <a:lstStyle>
            <a:lvl1pPr>
              <a:defRPr>
                <a:solidFill>
                  <a:schemeClr val="bg1"/>
                </a:solidFill>
              </a:defRPr>
            </a:lvl1pPr>
          </a:lstStyle>
          <a:p>
            <a:pPr>
              <a:defRPr/>
            </a:pPr>
            <a:fld id="{BDD23C04-B5BE-453F-8A79-318AFCADB655}" type="slidenum">
              <a:rPr lang="en-US" altLang="en-US" smtClean="0">
                <a:solidFill>
                  <a:srgbClr val="FFFFFF"/>
                </a:solidFill>
              </a:rPr>
              <a:pPr>
                <a:defRPr/>
              </a:pPr>
              <a:t>‹#›</a:t>
            </a:fld>
            <a:endParaRPr lang="en-US" altLang="en-US" dirty="0">
              <a:solidFill>
                <a:srgbClr val="FFFFFF"/>
              </a:solidFill>
            </a:endParaRPr>
          </a:p>
        </p:txBody>
      </p:sp>
      <p:sp>
        <p:nvSpPr>
          <p:cNvPr id="9" name="Picture 4">
            <a:extLst>
              <a:ext uri="{FF2B5EF4-FFF2-40B4-BE49-F238E27FC236}">
                <a16:creationId xmlns:a16="http://schemas.microsoft.com/office/drawing/2014/main" id="{8F1F432F-C9E7-4B86-897C-AF78B43B32D8}"/>
              </a:ext>
            </a:extLst>
          </p:cNvPr>
          <p:cNvSpPr>
            <a:spLocks noGrp="1"/>
          </p:cNvSpPr>
          <p:nvPr>
            <p:ph type="pic" sz="quarter" idx="10" hasCustomPrompt="1"/>
          </p:nvPr>
        </p:nvSpPr>
        <p:spPr>
          <a:xfrm>
            <a:off x="-2" y="0"/>
            <a:ext cx="20099074" cy="10103019"/>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pic>
        <p:nvPicPr>
          <p:cNvPr id="7" name="Logo 6">
            <a:extLst>
              <a:ext uri="{FF2B5EF4-FFF2-40B4-BE49-F238E27FC236}">
                <a16:creationId xmlns:a16="http://schemas.microsoft.com/office/drawing/2014/main" id="{1EC7EF11-F7C5-4A3E-92F5-D13B15955D9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6" y="10555393"/>
            <a:ext cx="4824984" cy="310029"/>
          </a:xfrm>
          <a:prstGeom prst="rect">
            <a:avLst/>
          </a:prstGeom>
        </p:spPr>
      </p:pic>
      <p:sp>
        <p:nvSpPr>
          <p:cNvPr id="2" name="Date Placeholder 1">
            <a:extLst>
              <a:ext uri="{FF2B5EF4-FFF2-40B4-BE49-F238E27FC236}">
                <a16:creationId xmlns:a16="http://schemas.microsoft.com/office/drawing/2014/main" id="{3D6E2BDC-A6F6-4096-96E8-C14A7B75D1C1}"/>
              </a:ext>
            </a:extLst>
          </p:cNvPr>
          <p:cNvSpPr>
            <a:spLocks noGrp="1"/>
          </p:cNvSpPr>
          <p:nvPr>
            <p:ph type="dt" sz="half" idx="13"/>
          </p:nvPr>
        </p:nvSpPr>
        <p:spPr/>
        <p:txBody>
          <a:bodyPr/>
          <a:lstStyle>
            <a:lvl1pPr>
              <a:defRPr>
                <a:solidFill>
                  <a:schemeClr val="bg1"/>
                </a:solidFill>
              </a:defRPr>
            </a:lvl1pPr>
          </a:lstStyle>
          <a:p>
            <a:pPr>
              <a:defRPr/>
            </a:pPr>
            <a:fld id="{9A2BD05C-094E-4B0C-B498-6986F7D1AA85}" type="datetime1">
              <a:rPr lang="en-US" smtClean="0">
                <a:solidFill>
                  <a:srgbClr val="000000"/>
                </a:solidFill>
              </a:rPr>
              <a:pPr>
                <a:defRPr/>
              </a:pPr>
              <a:t>12/19/2023</a:t>
            </a:fld>
            <a:endParaRPr lang="en-US" dirty="0">
              <a:solidFill>
                <a:srgbClr val="000000"/>
              </a:solidFill>
            </a:endParaRPr>
          </a:p>
        </p:txBody>
      </p:sp>
      <p:sp>
        <p:nvSpPr>
          <p:cNvPr id="3" name="Footer Placeholder 2">
            <a:extLst>
              <a:ext uri="{FF2B5EF4-FFF2-40B4-BE49-F238E27FC236}">
                <a16:creationId xmlns:a16="http://schemas.microsoft.com/office/drawing/2014/main" id="{608AE0DF-BF68-4394-A2DC-73ACDEB482E8}"/>
              </a:ext>
            </a:extLst>
          </p:cNvPr>
          <p:cNvSpPr>
            <a:spLocks noGrp="1"/>
          </p:cNvSpPr>
          <p:nvPr>
            <p:ph type="ftr" sz="quarter" idx="14"/>
          </p:nvPr>
        </p:nvSpPr>
        <p:spPr/>
        <p:txBody>
          <a:bodyPr/>
          <a:lstStyle>
            <a:lvl1pPr>
              <a:defRPr>
                <a:solidFill>
                  <a:schemeClr val="bg1"/>
                </a:solidFill>
              </a:defRPr>
            </a:lvl1p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2496396971"/>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pPr>
              <a:defRPr/>
            </a:pPr>
            <a:fld id="{F4DEE0F6-13FD-4927-AA61-D632974A0E30}" type="slidenum">
              <a:rPr lang="en-US" altLang="en-US" smtClean="0">
                <a:solidFill>
                  <a:srgbClr val="FFFFFF"/>
                </a:solidFill>
              </a:rPr>
              <a:pPr>
                <a:defRPr/>
              </a:pPr>
              <a:t>‹#›</a:t>
            </a:fld>
            <a:endParaRPr lang="en-US" altLang="en-US" dirty="0">
              <a:solidFill>
                <a:srgbClr val="FFFFFF"/>
              </a:solidFill>
            </a:endParaRPr>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pPr>
              <a:defRPr/>
            </a:pPr>
            <a:fld id="{B04942F4-1604-4265-93D5-E6A9E0C78205}" type="datetime1">
              <a:rPr lang="en-US" smtClean="0">
                <a:solidFill>
                  <a:srgbClr val="000000"/>
                </a:solidFill>
              </a:rPr>
              <a:pPr>
                <a:defRPr/>
              </a:pPr>
              <a:t>12/19/2023</a:t>
            </a:fld>
            <a:endParaRPr lang="en-US" dirty="0">
              <a:solidFill>
                <a:srgbClr val="000000"/>
              </a:solidFill>
            </a:endParaRPr>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pPr>
              <a:defRPr/>
            </a:pPr>
            <a:r>
              <a:rPr lang="en-US">
                <a:solidFill>
                  <a:srgbClr val="000000"/>
                </a:solidFill>
              </a:rPr>
              <a:t>Institute on Multicultural Health (IOMH)</a:t>
            </a:r>
          </a:p>
        </p:txBody>
      </p:sp>
    </p:spTree>
    <p:extLst>
      <p:ext uri="{BB962C8B-B14F-4D97-AF65-F5344CB8AC3E}">
        <p14:creationId xmlns:p14="http://schemas.microsoft.com/office/powerpoint/2010/main" val="1611383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5.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image" Target="../media/image5.sv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theme" Target="../theme/theme4.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8"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image" Target="../media/image4.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theme" Target="../theme/theme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image" Target="../media/image5.svg"/><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29510" y="5539202"/>
            <a:ext cx="5045075" cy="1596389"/>
          </a:xfrm>
          <a:prstGeom prst="rect">
            <a:avLst/>
          </a:prstGeom>
        </p:spPr>
        <p:txBody>
          <a:bodyPr wrap="square" lIns="0" tIns="0" rIns="0" bIns="0">
            <a:spAutoFit/>
          </a:bodyPr>
          <a:lstStyle>
            <a:lvl1pPr>
              <a:defRPr sz="10300" b="1" i="0">
                <a:solidFill>
                  <a:srgbClr val="8DC63F"/>
                </a:solidFill>
                <a:latin typeface="Univers LT Std 67"/>
                <a:cs typeface="Univers LT Std 67"/>
              </a:defRPr>
            </a:lvl1pPr>
          </a:lstStyle>
          <a:p>
            <a:endParaRPr dirty="0"/>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object 168">
            <a:extLst>
              <a:ext uri="{FF2B5EF4-FFF2-40B4-BE49-F238E27FC236}">
                <a16:creationId xmlns:a16="http://schemas.microsoft.com/office/drawing/2014/main" id="{21E441D1-C216-16B1-738C-F5E3B0BB1C38}"/>
              </a:ext>
            </a:extLst>
          </p:cNvPr>
          <p:cNvSpPr/>
          <p:nvPr userDrawn="1"/>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 name="Picture 7">
            <a:extLst>
              <a:ext uri="{FF2B5EF4-FFF2-40B4-BE49-F238E27FC236}">
                <a16:creationId xmlns:a16="http://schemas.microsoft.com/office/drawing/2014/main" id="{11C18D66-4008-5B39-C937-7D3894EEAD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906818F6-6022-7B1D-EAC1-4C719E0F2A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07" y="978506"/>
            <a:ext cx="18733486" cy="125923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307" y="2534022"/>
            <a:ext cx="18733486" cy="7511862"/>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8627640" y="10253320"/>
            <a:ext cx="1206378" cy="865434"/>
          </a:xfrm>
          <a:prstGeom prst="rect">
            <a:avLst/>
          </a:prstGeom>
          <a:noFill/>
          <a:ln>
            <a:noFill/>
          </a:ln>
        </p:spPr>
        <p:txBody>
          <a:bodyPr spcFirstLastPara="1" wrap="square" lIns="91425" tIns="91425" rIns="91425" bIns="91425" anchor="ctr" anchorCtr="0">
            <a:normAutofit/>
          </a:bodyPr>
          <a:lstStyle>
            <a:lvl1pPr lvl="0" algn="r">
              <a:buNone/>
              <a:defRPr sz="2199">
                <a:solidFill>
                  <a:schemeClr val="dk2"/>
                </a:solidFill>
              </a:defRPr>
            </a:lvl1pPr>
            <a:lvl2pPr lvl="1" algn="r">
              <a:buNone/>
              <a:defRPr sz="2199">
                <a:solidFill>
                  <a:schemeClr val="dk2"/>
                </a:solidFill>
              </a:defRPr>
            </a:lvl2pPr>
            <a:lvl3pPr lvl="2" algn="r">
              <a:buNone/>
              <a:defRPr sz="2199">
                <a:solidFill>
                  <a:schemeClr val="dk2"/>
                </a:solidFill>
              </a:defRPr>
            </a:lvl3pPr>
            <a:lvl4pPr lvl="3" algn="r">
              <a:buNone/>
              <a:defRPr sz="2199">
                <a:solidFill>
                  <a:schemeClr val="dk2"/>
                </a:solidFill>
              </a:defRPr>
            </a:lvl4pPr>
            <a:lvl5pPr lvl="4" algn="r">
              <a:buNone/>
              <a:defRPr sz="2199">
                <a:solidFill>
                  <a:schemeClr val="dk2"/>
                </a:solidFill>
              </a:defRPr>
            </a:lvl5pPr>
            <a:lvl6pPr lvl="5" algn="r">
              <a:buNone/>
              <a:defRPr sz="2199">
                <a:solidFill>
                  <a:schemeClr val="dk2"/>
                </a:solidFill>
              </a:defRPr>
            </a:lvl6pPr>
            <a:lvl7pPr lvl="6" algn="r">
              <a:buNone/>
              <a:defRPr sz="2199">
                <a:solidFill>
                  <a:schemeClr val="dk2"/>
                </a:solidFill>
              </a:defRPr>
            </a:lvl7pPr>
            <a:lvl8pPr lvl="7" algn="r">
              <a:buNone/>
              <a:defRPr sz="2199">
                <a:solidFill>
                  <a:schemeClr val="dk2"/>
                </a:solidFill>
              </a:defRPr>
            </a:lvl8pPr>
            <a:lvl9pPr lvl="8" algn="r">
              <a:buNone/>
              <a:defRPr sz="2199">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816729" y="0"/>
            <a:ext cx="18093690" cy="2412661"/>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816729" y="2865035"/>
            <a:ext cx="18093690" cy="72379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8732719" y="10660947"/>
            <a:ext cx="2261711" cy="648403"/>
          </a:xfrm>
          <a:prstGeom prst="rect">
            <a:avLst/>
          </a:prstGeom>
        </p:spPr>
        <p:txBody>
          <a:bodyPr vert="horz" lIns="0" tIns="0" rIns="0" bIns="0" rtlCol="0" anchor="t" anchorCtr="0">
            <a:noAutofit/>
          </a:bodyPr>
          <a:lstStyle>
            <a:lvl1pPr algn="ctr">
              <a:defRPr sz="1649">
                <a:solidFill>
                  <a:srgbClr val="585858"/>
                </a:solidFill>
              </a:defRPr>
            </a:lvl1pPr>
          </a:lstStyle>
          <a:p>
            <a:fld id="{44447170-F1AC-4F6F-97CD-3085A335B429}" type="datetimeFigureOut">
              <a:rPr lang="en-US" smtClean="0"/>
              <a:pPr/>
              <a:t>12/19/2023</a:t>
            </a:fld>
            <a:endParaRPr lang="en-US" dirty="0"/>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12590192" y="10660947"/>
            <a:ext cx="6332792" cy="648403"/>
          </a:xfrm>
          <a:prstGeom prst="rect">
            <a:avLst/>
          </a:prstGeom>
        </p:spPr>
        <p:txBody>
          <a:bodyPr vert="horz" lIns="0" tIns="0" rIns="0" bIns="0" rtlCol="0" anchor="t" anchorCtr="0">
            <a:noAutofit/>
          </a:bodyPr>
          <a:lstStyle>
            <a:lvl1pPr algn="l">
              <a:defRPr sz="1649">
                <a:solidFill>
                  <a:srgbClr val="585858"/>
                </a:solidFill>
              </a:defRPr>
            </a:lvl1pPr>
          </a:lstStyle>
          <a:p>
            <a:endParaRPr lang="en-US" dirty="0"/>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userDrawn="1"/>
        </p:nvSpPr>
        <p:spPr bwMode="ltGray">
          <a:xfrm>
            <a:off x="19259728"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723748" y="10555393"/>
            <a:ext cx="4824984" cy="310029"/>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9259728" y="10660947"/>
            <a:ext cx="844372" cy="648403"/>
          </a:xfrm>
          <a:prstGeom prst="rect">
            <a:avLst/>
          </a:prstGeom>
        </p:spPr>
        <p:txBody>
          <a:bodyPr vert="horz" lIns="0" tIns="0" rIns="0" bIns="0" rtlCol="0" anchor="t" anchorCtr="0">
            <a:noAutofit/>
          </a:bodyPr>
          <a:lstStyle>
            <a:lvl1pPr algn="ctr">
              <a:defRPr sz="1649">
                <a:solidFill>
                  <a:schemeClr val="bg1"/>
                </a:solidFill>
              </a:defRPr>
            </a:lvl1pPr>
          </a:lstStyle>
          <a:p>
            <a:fld id="{E1F70E87-4818-48F4-88E2-E301CB903448}"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707" r:id="rId1"/>
    <p:sldLayoutId id="2147483801" r:id="rId2"/>
    <p:sldLayoutId id="2147483773" r:id="rId3"/>
    <p:sldLayoutId id="2147483782" r:id="rId4"/>
    <p:sldLayoutId id="2147483783" r:id="rId5"/>
    <p:sldLayoutId id="2147483784" r:id="rId6"/>
    <p:sldLayoutId id="2147483774" r:id="rId7"/>
    <p:sldLayoutId id="2147483785" r:id="rId8"/>
    <p:sldLayoutId id="2147483775" r:id="rId9"/>
    <p:sldLayoutId id="2147483776" r:id="rId10"/>
    <p:sldLayoutId id="2147483777" r:id="rId11"/>
    <p:sldLayoutId id="2147483797" r:id="rId12"/>
    <p:sldLayoutId id="2147483798" r:id="rId13"/>
    <p:sldLayoutId id="2147483778" r:id="rId14"/>
    <p:sldLayoutId id="2147483786" r:id="rId15"/>
    <p:sldLayoutId id="2147483779" r:id="rId16"/>
    <p:sldLayoutId id="2147483787" r:id="rId17"/>
    <p:sldLayoutId id="2147483796" r:id="rId18"/>
    <p:sldLayoutId id="2147483780" r:id="rId19"/>
    <p:sldLayoutId id="2147483788" r:id="rId20"/>
    <p:sldLayoutId id="2147483781" r:id="rId21"/>
    <p:sldLayoutId id="2147483789" r:id="rId22"/>
    <p:sldLayoutId id="2147483795" r:id="rId23"/>
    <p:sldLayoutId id="2147483790" r:id="rId24"/>
    <p:sldLayoutId id="2147483791" r:id="rId25"/>
    <p:sldLayoutId id="2147483792" r:id="rId26"/>
    <p:sldLayoutId id="2147483793" r:id="rId27"/>
    <p:sldLayoutId id="2147483794" r:id="rId28"/>
    <p:sldLayoutId id="2147483799" r:id="rId29"/>
  </p:sldLayoutIdLst>
  <p:hf hdr="0" dt="0"/>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547EBF"/>
          </p15:clr>
        </p15:guide>
        <p15:guide id="2" pos="6222" userDrawn="1">
          <p15:clr>
            <a:srgbClr val="547EBF"/>
          </p15:clr>
        </p15:guide>
        <p15:guide id="3" pos="514" userDrawn="1">
          <p15:clr>
            <a:srgbClr val="F26B43"/>
          </p15:clr>
        </p15:guide>
        <p15:guide id="4" pos="11912" userDrawn="1">
          <p15:clr>
            <a:srgbClr val="F26B43"/>
          </p15:clr>
        </p15:guide>
        <p15:guide id="5" orient="horz" pos="6832" userDrawn="1">
          <p15:clr>
            <a:srgbClr val="F26B43"/>
          </p15:clr>
        </p15:guide>
        <p15:guide id="6" orient="horz" pos="1365" userDrawn="1">
          <p15:clr>
            <a:srgbClr val="F26B43"/>
          </p15:clr>
        </p15:guide>
        <p15:guide id="7" orient="horz" pos="2081" userDrawn="1">
          <p15:clr>
            <a:srgbClr val="F26B43"/>
          </p15:clr>
        </p15:guide>
        <p15:guide id="8" orient="horz" pos="6365" userDrawn="1">
          <p15:clr>
            <a:srgbClr val="F26B43"/>
          </p15:clr>
        </p15:guide>
        <p15:guide id="9" pos="6411" userDrawn="1">
          <p15:clr>
            <a:srgbClr val="9FCC3B"/>
          </p15:clr>
        </p15:guide>
        <p15:guide id="10" pos="6024" userDrawn="1">
          <p15:clr>
            <a:srgbClr val="9FCC3B"/>
          </p15:clr>
        </p15:guide>
        <p15:guide id="11" pos="4093" userDrawn="1">
          <p15:clr>
            <a:srgbClr val="5ACBF0"/>
          </p15:clr>
        </p15:guide>
        <p15:guide id="12" pos="4427" userDrawn="1">
          <p15:clr>
            <a:srgbClr val="5ACBF0"/>
          </p15:clr>
        </p15:guide>
        <p15:guide id="13" pos="7999" userDrawn="1">
          <p15:clr>
            <a:srgbClr val="5ACBF0"/>
          </p15:clr>
        </p15:guide>
        <p15:guide id="14" pos="8335"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816729" y="0"/>
            <a:ext cx="18093690" cy="2412661"/>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816729" y="2865035"/>
            <a:ext cx="18093690" cy="72379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8732719" y="10660947"/>
            <a:ext cx="2261711" cy="648403"/>
          </a:xfrm>
          <a:prstGeom prst="rect">
            <a:avLst/>
          </a:prstGeom>
        </p:spPr>
        <p:txBody>
          <a:bodyPr vert="horz" lIns="0" tIns="0" rIns="0" bIns="0" rtlCol="0" anchor="t" anchorCtr="0">
            <a:noAutofit/>
          </a:bodyPr>
          <a:lstStyle>
            <a:lvl1pPr algn="ctr">
              <a:defRPr sz="1649">
                <a:solidFill>
                  <a:srgbClr val="585858"/>
                </a:solidFill>
              </a:defRPr>
            </a:lvl1p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12590192" y="10660947"/>
            <a:ext cx="6332792" cy="648403"/>
          </a:xfrm>
          <a:prstGeom prst="rect">
            <a:avLst/>
          </a:prstGeom>
        </p:spPr>
        <p:txBody>
          <a:bodyPr vert="horz" lIns="0" tIns="0" rIns="0" bIns="0" rtlCol="0" anchor="t" anchorCtr="0">
            <a:noAutofit/>
          </a:bodyPr>
          <a:lstStyle>
            <a:lvl1pPr algn="l">
              <a:defRPr sz="1649">
                <a:solidFill>
                  <a:srgbClr val="585858"/>
                </a:solidFill>
              </a:defRPr>
            </a:lvl1pPr>
          </a:lstStyle>
          <a:p>
            <a:endParaRPr lang="en-US"/>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23748" y="10555393"/>
            <a:ext cx="4824984" cy="310029"/>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9259728" y="10660947"/>
            <a:ext cx="844372" cy="648403"/>
          </a:xfrm>
          <a:prstGeom prst="rect">
            <a:avLst/>
          </a:prstGeom>
        </p:spPr>
        <p:txBody>
          <a:bodyPr vert="horz" lIns="0" tIns="0" rIns="0" bIns="0" rtlCol="0" anchor="t" anchorCtr="0">
            <a:noAutofit/>
          </a:bodyPr>
          <a:lstStyle>
            <a:lvl1pPr algn="ctr">
              <a:defRPr sz="1649">
                <a:solidFill>
                  <a:schemeClr val="bg1"/>
                </a:solidFill>
              </a:defRPr>
            </a:lvl1pPr>
          </a:lstStyle>
          <a:p>
            <a:fld id="{9F86730B-CF7A-2B46-BBA8-FA0FAEAA9D99}" type="slidenum">
              <a:rPr lang="en-US" smtClean="0"/>
              <a:t>‹#›</a:t>
            </a:fld>
            <a:endParaRPr lang="en-US"/>
          </a:p>
        </p:txBody>
      </p:sp>
    </p:spTree>
    <p:extLst>
      <p:ext uri="{BB962C8B-B14F-4D97-AF65-F5344CB8AC3E}">
        <p14:creationId xmlns:p14="http://schemas.microsoft.com/office/powerpoint/2010/main" val="5914387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547EBF"/>
          </p15:clr>
        </p15:guide>
        <p15:guide id="2" pos="6222" userDrawn="1">
          <p15:clr>
            <a:srgbClr val="547EBF"/>
          </p15:clr>
        </p15:guide>
        <p15:guide id="3" pos="514" userDrawn="1">
          <p15:clr>
            <a:srgbClr val="F26B43"/>
          </p15:clr>
        </p15:guide>
        <p15:guide id="4" pos="11912" userDrawn="1">
          <p15:clr>
            <a:srgbClr val="F26B43"/>
          </p15:clr>
        </p15:guide>
        <p15:guide id="5" orient="horz" pos="6832" userDrawn="1">
          <p15:clr>
            <a:srgbClr val="F26B43"/>
          </p15:clr>
        </p15:guide>
        <p15:guide id="6" orient="horz" pos="1365" userDrawn="1">
          <p15:clr>
            <a:srgbClr val="F26B43"/>
          </p15:clr>
        </p15:guide>
        <p15:guide id="7" orient="horz" pos="2081" userDrawn="1">
          <p15:clr>
            <a:srgbClr val="F26B43"/>
          </p15:clr>
        </p15:guide>
        <p15:guide id="8" orient="horz" pos="6365" userDrawn="1">
          <p15:clr>
            <a:srgbClr val="F26B43"/>
          </p15:clr>
        </p15:guide>
        <p15:guide id="9" pos="6411" userDrawn="1">
          <p15:clr>
            <a:srgbClr val="9FCC3B"/>
          </p15:clr>
        </p15:guide>
        <p15:guide id="10" pos="6024" userDrawn="1">
          <p15:clr>
            <a:srgbClr val="9FCC3B"/>
          </p15:clr>
        </p15:guide>
        <p15:guide id="11" pos="4093" userDrawn="1">
          <p15:clr>
            <a:srgbClr val="5ACBF0"/>
          </p15:clr>
        </p15:guide>
        <p15:guide id="12" pos="4427" userDrawn="1">
          <p15:clr>
            <a:srgbClr val="5ACBF0"/>
          </p15:clr>
        </p15:guide>
        <p15:guide id="13" pos="7999" userDrawn="1">
          <p15:clr>
            <a:srgbClr val="5ACBF0"/>
          </p15:clr>
        </p15:guide>
        <p15:guide id="14" pos="8335"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816729" y="0"/>
            <a:ext cx="18093690" cy="2412661"/>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816729" y="2865035"/>
            <a:ext cx="18093690" cy="72379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8732719" y="10660947"/>
            <a:ext cx="2261711" cy="648403"/>
          </a:xfrm>
          <a:prstGeom prst="rect">
            <a:avLst/>
          </a:prstGeom>
        </p:spPr>
        <p:txBody>
          <a:bodyPr vert="horz" lIns="0" tIns="0" rIns="0" bIns="0" rtlCol="0" anchor="t" anchorCtr="0">
            <a:noAutofit/>
          </a:bodyPr>
          <a:lstStyle>
            <a:lvl1pPr algn="ctr">
              <a:defRPr sz="1649">
                <a:solidFill>
                  <a:srgbClr val="585858"/>
                </a:solidFill>
              </a:defRPr>
            </a:lvl1pPr>
          </a:lstStyle>
          <a:p>
            <a:fld id="{DBCE4F6E-B693-9240-A4EB-262A69037C32}" type="datetimeFigureOut">
              <a:rPr lang="en-US" smtClean="0"/>
              <a:t>12/19/2023</a:t>
            </a:fld>
            <a:endParaRPr lang="en-US"/>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12590192" y="10660947"/>
            <a:ext cx="6332792" cy="648403"/>
          </a:xfrm>
          <a:prstGeom prst="rect">
            <a:avLst/>
          </a:prstGeom>
        </p:spPr>
        <p:txBody>
          <a:bodyPr vert="horz" lIns="0" tIns="0" rIns="0" bIns="0" rtlCol="0" anchor="t" anchorCtr="0">
            <a:noAutofit/>
          </a:bodyPr>
          <a:lstStyle>
            <a:lvl1pPr algn="l">
              <a:defRPr sz="1649">
                <a:solidFill>
                  <a:srgbClr val="585858"/>
                </a:solidFill>
              </a:defRPr>
            </a:lvl1pPr>
          </a:lstStyle>
          <a:p>
            <a:endParaRPr lang="en-US"/>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p:nvSpPr>
        <p:spPr bwMode="ltGray">
          <a:xfrm>
            <a:off x="19259728" y="0"/>
            <a:ext cx="844372" cy="1130935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23748" y="10555393"/>
            <a:ext cx="4824984" cy="310029"/>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9259728" y="10660947"/>
            <a:ext cx="844372" cy="648403"/>
          </a:xfrm>
          <a:prstGeom prst="rect">
            <a:avLst/>
          </a:prstGeom>
        </p:spPr>
        <p:txBody>
          <a:bodyPr vert="horz" lIns="0" tIns="0" rIns="0" bIns="0" rtlCol="0" anchor="t" anchorCtr="0">
            <a:noAutofit/>
          </a:bodyPr>
          <a:lstStyle>
            <a:lvl1pPr algn="ctr">
              <a:defRPr sz="1649">
                <a:solidFill>
                  <a:schemeClr val="bg1"/>
                </a:solidFill>
              </a:defRPr>
            </a:lvl1pPr>
          </a:lstStyle>
          <a:p>
            <a:fld id="{9F86730B-CF7A-2B46-BBA8-FA0FAEAA9D99}" type="slidenum">
              <a:rPr lang="en-US" smtClean="0"/>
              <a:t>‹#›</a:t>
            </a:fld>
            <a:endParaRPr lang="en-US"/>
          </a:p>
        </p:txBody>
      </p:sp>
    </p:spTree>
    <p:extLst>
      <p:ext uri="{BB962C8B-B14F-4D97-AF65-F5344CB8AC3E}">
        <p14:creationId xmlns:p14="http://schemas.microsoft.com/office/powerpoint/2010/main" val="195777252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08" r:id="rId29"/>
    <p:sldLayoutId id="2147483738" r:id="rId30"/>
    <p:sldLayoutId id="2147483739" r:id="rId31"/>
    <p:sldLayoutId id="2147483740" r:id="rId3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547EBF"/>
          </p15:clr>
        </p15:guide>
        <p15:guide id="2" pos="6222" userDrawn="1">
          <p15:clr>
            <a:srgbClr val="547EBF"/>
          </p15:clr>
        </p15:guide>
        <p15:guide id="3" pos="514" userDrawn="1">
          <p15:clr>
            <a:srgbClr val="F26B43"/>
          </p15:clr>
        </p15:guide>
        <p15:guide id="4" pos="11912" userDrawn="1">
          <p15:clr>
            <a:srgbClr val="F26B43"/>
          </p15:clr>
        </p15:guide>
        <p15:guide id="5" orient="horz" pos="6832" userDrawn="1">
          <p15:clr>
            <a:srgbClr val="F26B43"/>
          </p15:clr>
        </p15:guide>
        <p15:guide id="6" orient="horz" pos="1365" userDrawn="1">
          <p15:clr>
            <a:srgbClr val="F26B43"/>
          </p15:clr>
        </p15:guide>
        <p15:guide id="7" orient="horz" pos="2081" userDrawn="1">
          <p15:clr>
            <a:srgbClr val="F26B43"/>
          </p15:clr>
        </p15:guide>
        <p15:guide id="8" orient="horz" pos="6365" userDrawn="1">
          <p15:clr>
            <a:srgbClr val="F26B43"/>
          </p15:clr>
        </p15:guide>
        <p15:guide id="9" pos="6411" userDrawn="1">
          <p15:clr>
            <a:srgbClr val="9FCC3B"/>
          </p15:clr>
        </p15:guide>
        <p15:guide id="10" pos="6024" userDrawn="1">
          <p15:clr>
            <a:srgbClr val="9FCC3B"/>
          </p15:clr>
        </p15:guide>
        <p15:guide id="11" pos="4093" userDrawn="1">
          <p15:clr>
            <a:srgbClr val="5ACBF0"/>
          </p15:clr>
        </p15:guide>
        <p15:guide id="12" pos="4427" userDrawn="1">
          <p15:clr>
            <a:srgbClr val="5ACBF0"/>
          </p15:clr>
        </p15:guide>
        <p15:guide id="13" pos="7999" userDrawn="1">
          <p15:clr>
            <a:srgbClr val="5ACBF0"/>
          </p15:clr>
        </p15:guide>
        <p15:guide id="14" pos="8335"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nmsdc.org/wp-content/uploads/How-To-2015edited.pdf"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diagramLayout" Target="../diagrams/layout2.xml"/><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diagramData" Target="../diagrams/data2.xml"/><Relationship Id="rId16" Type="http://schemas.openxmlformats.org/officeDocument/2006/relationships/image" Target="../media/image40.svg"/><Relationship Id="rId1" Type="http://schemas.openxmlformats.org/officeDocument/2006/relationships/slideLayout" Target="../slideLayouts/slideLayout27.xml"/><Relationship Id="rId6" Type="http://schemas.microsoft.com/office/2007/relationships/diagramDrawing" Target="../diagrams/drawing2.xml"/><Relationship Id="rId11" Type="http://schemas.openxmlformats.org/officeDocument/2006/relationships/image" Target="../media/image35.png"/><Relationship Id="rId5" Type="http://schemas.openxmlformats.org/officeDocument/2006/relationships/diagramColors" Target="../diagrams/colors2.xml"/><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diagramQuickStyle" Target="../diagrams/quickStyle2.xml"/><Relationship Id="rId9" Type="http://schemas.openxmlformats.org/officeDocument/2006/relationships/image" Target="../media/image33.png"/><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65.xml"/><Relationship Id="rId5" Type="http://schemas.openxmlformats.org/officeDocument/2006/relationships/image" Target="../media/image55.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55.jpg"/><Relationship Id="rId5" Type="http://schemas.openxmlformats.org/officeDocument/2006/relationships/chart" Target="../charts/char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58.xml"/><Relationship Id="rId5" Type="http://schemas.openxmlformats.org/officeDocument/2006/relationships/image" Target="../media/image53.emf"/><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56.JPG"/><Relationship Id="rId1" Type="http://schemas.openxmlformats.org/officeDocument/2006/relationships/slideLayout" Target="../slideLayouts/slideLayout72.xml"/><Relationship Id="rId5" Type="http://schemas.openxmlformats.org/officeDocument/2006/relationships/image" Target="../media/image57.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customXml" Target="../ink/ink6.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hyperlink" Target="https://youtu.be/UItSUZtqKuw" TargetMode="External"/><Relationship Id="rId7" Type="http://schemas.openxmlformats.org/officeDocument/2006/relationships/diagramData" Target="../diagrams/data4.xml"/><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55.png"/><Relationship Id="rId11" Type="http://schemas.microsoft.com/office/2007/relationships/diagramDrawing" Target="../diagrams/drawing4.xml"/><Relationship Id="rId5" Type="http://schemas.openxmlformats.org/officeDocument/2006/relationships/customXml" Target="../ink/ink7.xml"/><Relationship Id="rId10" Type="http://schemas.openxmlformats.org/officeDocument/2006/relationships/diagramColors" Target="../diagrams/colors4.xml"/><Relationship Id="rId4" Type="http://schemas.openxmlformats.org/officeDocument/2006/relationships/image" Target="../media/image59.jpg"/><Relationship Id="rId9"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61.png"/><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customXml" Target="../ink/ink9.xml"/><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0.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customXml" Target="../ink/ink1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customXml" Target="../ink/ink11.xml"/><Relationship Id="rId7"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Layout" Target="../diagrams/layout5.xml"/><Relationship Id="rId11" Type="http://schemas.openxmlformats.org/officeDocument/2006/relationships/image" Target="../media/image57.png"/><Relationship Id="rId5" Type="http://schemas.openxmlformats.org/officeDocument/2006/relationships/diagramData" Target="../diagrams/data5.xml"/><Relationship Id="rId10" Type="http://schemas.openxmlformats.org/officeDocument/2006/relationships/image" Target="../media/image66.png"/><Relationship Id="rId4" Type="http://schemas.openxmlformats.org/officeDocument/2006/relationships/image" Target="../media/image55.png"/><Relationship Id="rId9" Type="http://schemas.microsoft.com/office/2007/relationships/diagramDrawing" Target="../diagrams/drawing5.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customXml" Target="../ink/ink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84.xml"/><Relationship Id="rId5" Type="http://schemas.openxmlformats.org/officeDocument/2006/relationships/image" Target="../media/image69.jpg"/><Relationship Id="rId4" Type="http://schemas.openxmlformats.org/officeDocument/2006/relationships/hyperlink" Target="https://www.clickondetroit.com/video/news/2022/10/24/henry-ford-health-introduces-new-prenatal-program-in-detroit/"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pdoakes@detroitchamber.co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849" y="1320755"/>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6" name="Picture 5" descr="Blue and black text on a black background&#10;&#10;Description automatically generated">
            <a:extLst>
              <a:ext uri="{FF2B5EF4-FFF2-40B4-BE49-F238E27FC236}">
                <a16:creationId xmlns:a16="http://schemas.microsoft.com/office/drawing/2014/main" id="{9FCB10D8-65C5-D147-B547-6B720604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0397" y="8607610"/>
            <a:ext cx="2635704" cy="1487141"/>
          </a:xfrm>
          <a:prstGeom prst="rect">
            <a:avLst/>
          </a:prstGeom>
        </p:spPr>
      </p:pic>
    </p:spTree>
    <p:extLst>
      <p:ext uri="{BB962C8B-B14F-4D97-AF65-F5344CB8AC3E}">
        <p14:creationId xmlns:p14="http://schemas.microsoft.com/office/powerpoint/2010/main" val="158883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a:spLocks noGrp="1"/>
          </p:cNvSpPr>
          <p:nvPr>
            <p:ph type="sldNum" sz="quarter" idx="12"/>
          </p:nvPr>
        </p:nvSpPr>
        <p:spPr/>
        <p:txBody>
          <a:bodyPr spcFirstLastPara="1" vert="horz" lIns="0" tIns="0" rIns="0" bIns="0" rtlCol="0" anchor="t" anchorCtr="0">
            <a:normAutofit fontScale="85000" lnSpcReduction="2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marR="0" lvl="0" indent="0" fontAlgn="auto">
              <a:spcBef>
                <a:spcPts val="0"/>
              </a:spcBef>
              <a:spcAft>
                <a:spcPts val="989"/>
              </a:spcAft>
              <a:buClr>
                <a:srgbClr val="000000"/>
              </a:buClr>
              <a:buSzTx/>
              <a:buFont typeface="Arial"/>
              <a:buNone/>
              <a:tabLst/>
              <a:defRPr/>
            </a:pPr>
            <a:fld id="{00000000-1234-1234-1234-123412341234}" type="slidenum">
              <a:rPr kumimoji="0" lang="en-US" b="0" i="0" u="none" strike="noStrike" cap="none" spc="0" normalizeH="0" baseline="0" noProof="0" smtClean="0">
                <a:ln>
                  <a:noFill/>
                </a:ln>
                <a:effectLst/>
                <a:uLnTx/>
                <a:uFillTx/>
              </a:rPr>
              <a:pPr marR="0" lvl="0" indent="0" fontAlgn="auto">
                <a:spcBef>
                  <a:spcPts val="0"/>
                </a:spcBef>
                <a:spcAft>
                  <a:spcPts val="989"/>
                </a:spcAft>
                <a:buClr>
                  <a:srgbClr val="000000"/>
                </a:buClr>
                <a:buSzTx/>
                <a:buFont typeface="Arial"/>
                <a:buNone/>
                <a:tabLst/>
                <a:defRPr/>
              </a:pPr>
              <a:t>10</a:t>
            </a:fld>
            <a:endParaRPr kumimoji="0" lang="en-US" b="0" i="0" u="none" strike="noStrike" cap="none" spc="0" normalizeH="0" baseline="0" noProof="0">
              <a:ln>
                <a:noFill/>
              </a:ln>
              <a:effectLst/>
              <a:uLnTx/>
              <a:uFillTx/>
            </a:endParaRPr>
          </a:p>
        </p:txBody>
      </p:sp>
      <p:sp>
        <p:nvSpPr>
          <p:cNvPr id="424" name="Google Shape;424;p35"/>
          <p:cNvSpPr txBox="1">
            <a:spLocks noGrp="1"/>
          </p:cNvSpPr>
          <p:nvPr>
            <p:ph type="title"/>
          </p:nvPr>
        </p:nvSpPr>
        <p:spPr>
          <a:xfrm>
            <a:off x="137757" y="-919953"/>
            <a:ext cx="19121972" cy="2412492"/>
          </a:xfrm>
        </p:spPr>
        <p:txBody>
          <a:bodyPr spcFirstLastPara="1" vert="horz" lIns="0" tIns="0" rIns="0" bIns="0" rtlCol="0" anchor="b" anchorCtr="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lvl="0" indent="0">
              <a:spcAft>
                <a:spcPts val="0"/>
              </a:spcAft>
              <a:buClr>
                <a:schemeClr val="lt1"/>
              </a:buClr>
              <a:buSzPts val="3200"/>
            </a:pPr>
            <a:r>
              <a:rPr lang="en-US" sz="4947" b="1" kern="1200" dirty="0">
                <a:solidFill>
                  <a:schemeClr val="tx2"/>
                </a:solidFill>
                <a:latin typeface="+mn-lt"/>
                <a:ea typeface="Apex New Medium" panose="02010600040501010103" pitchFamily="2" charset="0"/>
                <a:cs typeface="Apex New Medium" panose="02010600040501010103" pitchFamily="2" charset="0"/>
              </a:rPr>
              <a:t>DIVERSITY, INCLUSION, EQUITY &amp; SOCIAL JUSTICE</a:t>
            </a:r>
          </a:p>
        </p:txBody>
      </p:sp>
      <p:sp>
        <p:nvSpPr>
          <p:cNvPr id="110" name="Footer Placeholder 4">
            <a:extLst>
              <a:ext uri="{FF2B5EF4-FFF2-40B4-BE49-F238E27FC236}">
                <a16:creationId xmlns:a16="http://schemas.microsoft.com/office/drawing/2014/main" id="{BD72D4D9-28B9-9282-787E-48FEAFB2592A}"/>
              </a:ext>
            </a:extLst>
          </p:cNvPr>
          <p:cNvSpPr>
            <a:spLocks noGrp="1"/>
          </p:cNvSpPr>
          <p:nvPr>
            <p:ph type="ftr" sz="quarter" idx="15"/>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endParaRPr lang="en-US"/>
          </a:p>
        </p:txBody>
      </p:sp>
      <p:sp>
        <p:nvSpPr>
          <p:cNvPr id="10" name="TextBox 9">
            <a:extLst>
              <a:ext uri="{FF2B5EF4-FFF2-40B4-BE49-F238E27FC236}">
                <a16:creationId xmlns:a16="http://schemas.microsoft.com/office/drawing/2014/main" id="{217F610B-0360-4289-90FA-603F73894CA6}"/>
              </a:ext>
            </a:extLst>
          </p:cNvPr>
          <p:cNvSpPr txBox="1"/>
          <p:nvPr/>
        </p:nvSpPr>
        <p:spPr>
          <a:xfrm>
            <a:off x="4565851" y="2191611"/>
            <a:ext cx="10972398" cy="904415"/>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5277" b="1" dirty="0">
                <a:solidFill>
                  <a:schemeClr val="tx1">
                    <a:lumMod val="65000"/>
                    <a:lumOff val="35000"/>
                  </a:schemeClr>
                </a:solidFill>
                <a:latin typeface="+mj-lt"/>
                <a:sym typeface="Gill Sans"/>
              </a:rPr>
              <a:t>DEIJ Mission: Equity for All</a:t>
            </a:r>
          </a:p>
        </p:txBody>
      </p:sp>
      <p:pic>
        <p:nvPicPr>
          <p:cNvPr id="20" name="Picture 19">
            <a:extLst>
              <a:ext uri="{FF2B5EF4-FFF2-40B4-BE49-F238E27FC236}">
                <a16:creationId xmlns:a16="http://schemas.microsoft.com/office/drawing/2014/main" id="{4B103033-DA2E-42FC-9448-F3BFF90975BA}"/>
              </a:ext>
            </a:extLst>
          </p:cNvPr>
          <p:cNvPicPr>
            <a:picLocks noChangeAspect="1"/>
          </p:cNvPicPr>
          <p:nvPr/>
        </p:nvPicPr>
        <p:blipFill rotWithShape="1">
          <a:blip r:embed="rId3"/>
          <a:srcRect l="-15824" t="-24230" r="-15824" b="-31752"/>
          <a:stretch/>
        </p:blipFill>
        <p:spPr>
          <a:xfrm>
            <a:off x="10544405" y="4285659"/>
            <a:ext cx="1802283" cy="1799876"/>
          </a:xfrm>
          <a:prstGeom prst="ellipse">
            <a:avLst/>
          </a:prstGeom>
          <a:ln w="50800">
            <a:solidFill>
              <a:schemeClr val="bg1"/>
            </a:solidFill>
          </a:ln>
        </p:spPr>
      </p:pic>
      <p:pic>
        <p:nvPicPr>
          <p:cNvPr id="22" name="Picture 21">
            <a:extLst>
              <a:ext uri="{FF2B5EF4-FFF2-40B4-BE49-F238E27FC236}">
                <a16:creationId xmlns:a16="http://schemas.microsoft.com/office/drawing/2014/main" id="{CEB19AE9-BD86-4743-81ED-B49F7B5D086E}"/>
              </a:ext>
            </a:extLst>
          </p:cNvPr>
          <p:cNvPicPr>
            <a:picLocks noChangeAspect="1"/>
          </p:cNvPicPr>
          <p:nvPr/>
        </p:nvPicPr>
        <p:blipFill rotWithShape="1">
          <a:blip r:embed="rId4"/>
          <a:srcRect l="-20566" t="-22416" r="-20566" b="-18715"/>
          <a:stretch/>
        </p:blipFill>
        <p:spPr>
          <a:xfrm>
            <a:off x="10518098" y="7891355"/>
            <a:ext cx="1828452" cy="1799874"/>
          </a:xfrm>
          <a:prstGeom prst="ellipse">
            <a:avLst/>
          </a:prstGeom>
          <a:ln w="50800">
            <a:solidFill>
              <a:schemeClr val="bg1"/>
            </a:solidFill>
          </a:ln>
        </p:spPr>
      </p:pic>
      <p:pic>
        <p:nvPicPr>
          <p:cNvPr id="24" name="Picture 23">
            <a:extLst>
              <a:ext uri="{FF2B5EF4-FFF2-40B4-BE49-F238E27FC236}">
                <a16:creationId xmlns:a16="http://schemas.microsoft.com/office/drawing/2014/main" id="{B0DA0D7A-D29E-4810-8C49-F0DC639DAA0D}"/>
              </a:ext>
            </a:extLst>
          </p:cNvPr>
          <p:cNvPicPr>
            <a:picLocks noChangeAspect="1"/>
          </p:cNvPicPr>
          <p:nvPr/>
        </p:nvPicPr>
        <p:blipFill rotWithShape="1">
          <a:blip r:embed="rId5"/>
          <a:srcRect l="-13930" t="-14698" r="-12162" b="-14229"/>
          <a:stretch/>
        </p:blipFill>
        <p:spPr>
          <a:xfrm>
            <a:off x="468131" y="7860026"/>
            <a:ext cx="1891306" cy="1875345"/>
          </a:xfrm>
          <a:prstGeom prst="ellipse">
            <a:avLst/>
          </a:prstGeom>
          <a:ln w="50800">
            <a:solidFill>
              <a:schemeClr val="bg1"/>
            </a:solidFill>
          </a:ln>
        </p:spPr>
      </p:pic>
      <p:pic>
        <p:nvPicPr>
          <p:cNvPr id="4" name="Picture 3">
            <a:extLst>
              <a:ext uri="{FF2B5EF4-FFF2-40B4-BE49-F238E27FC236}">
                <a16:creationId xmlns:a16="http://schemas.microsoft.com/office/drawing/2014/main" id="{18FE9778-4CEB-43EE-9B73-21717A3ECFEA}"/>
              </a:ext>
            </a:extLst>
          </p:cNvPr>
          <p:cNvPicPr>
            <a:picLocks noChangeAspect="1"/>
          </p:cNvPicPr>
          <p:nvPr/>
        </p:nvPicPr>
        <p:blipFill>
          <a:blip r:embed="rId6"/>
          <a:stretch>
            <a:fillRect/>
          </a:stretch>
        </p:blipFill>
        <p:spPr>
          <a:xfrm>
            <a:off x="9754234" y="4040360"/>
            <a:ext cx="9421942" cy="2319263"/>
          </a:xfrm>
          <a:prstGeom prst="rect">
            <a:avLst/>
          </a:prstGeom>
        </p:spPr>
      </p:pic>
      <p:pic>
        <p:nvPicPr>
          <p:cNvPr id="5" name="Picture 4">
            <a:extLst>
              <a:ext uri="{FF2B5EF4-FFF2-40B4-BE49-F238E27FC236}">
                <a16:creationId xmlns:a16="http://schemas.microsoft.com/office/drawing/2014/main" id="{02228D26-5277-4B6E-8B1C-034582600A3F}"/>
              </a:ext>
            </a:extLst>
          </p:cNvPr>
          <p:cNvPicPr>
            <a:picLocks noChangeAspect="1"/>
          </p:cNvPicPr>
          <p:nvPr/>
        </p:nvPicPr>
        <p:blipFill>
          <a:blip r:embed="rId7"/>
          <a:stretch>
            <a:fillRect/>
          </a:stretch>
        </p:blipFill>
        <p:spPr>
          <a:xfrm>
            <a:off x="9754232" y="6858384"/>
            <a:ext cx="9366449" cy="2319265"/>
          </a:xfrm>
          <a:prstGeom prst="rect">
            <a:avLst/>
          </a:prstGeom>
        </p:spPr>
      </p:pic>
      <p:pic>
        <p:nvPicPr>
          <p:cNvPr id="26" name="Picture 25">
            <a:extLst>
              <a:ext uri="{FF2B5EF4-FFF2-40B4-BE49-F238E27FC236}">
                <a16:creationId xmlns:a16="http://schemas.microsoft.com/office/drawing/2014/main" id="{80666B1A-D76F-4E6A-BADC-D042A1890481}"/>
              </a:ext>
            </a:extLst>
          </p:cNvPr>
          <p:cNvPicPr>
            <a:picLocks noChangeAspect="1"/>
          </p:cNvPicPr>
          <p:nvPr/>
        </p:nvPicPr>
        <p:blipFill>
          <a:blip r:embed="rId8"/>
          <a:stretch>
            <a:fillRect/>
          </a:stretch>
        </p:blipFill>
        <p:spPr>
          <a:xfrm>
            <a:off x="237640" y="4021637"/>
            <a:ext cx="9421942" cy="2336216"/>
          </a:xfrm>
          <a:prstGeom prst="rect">
            <a:avLst/>
          </a:prstGeom>
        </p:spPr>
      </p:pic>
      <p:pic>
        <p:nvPicPr>
          <p:cNvPr id="28" name="Picture 27">
            <a:extLst>
              <a:ext uri="{FF2B5EF4-FFF2-40B4-BE49-F238E27FC236}">
                <a16:creationId xmlns:a16="http://schemas.microsoft.com/office/drawing/2014/main" id="{E0F8327B-A653-4F89-8336-AFD063982971}"/>
              </a:ext>
            </a:extLst>
          </p:cNvPr>
          <p:cNvPicPr>
            <a:picLocks noChangeAspect="1"/>
          </p:cNvPicPr>
          <p:nvPr/>
        </p:nvPicPr>
        <p:blipFill>
          <a:blip r:embed="rId9"/>
          <a:stretch>
            <a:fillRect/>
          </a:stretch>
        </p:blipFill>
        <p:spPr>
          <a:xfrm>
            <a:off x="237642" y="6843201"/>
            <a:ext cx="9421942" cy="2336216"/>
          </a:xfrm>
          <a:prstGeom prst="rect">
            <a:avLst/>
          </a:prstGeom>
        </p:spPr>
      </p:pic>
    </p:spTree>
    <p:extLst>
      <p:ext uri="{BB962C8B-B14F-4D97-AF65-F5344CB8AC3E}">
        <p14:creationId xmlns:p14="http://schemas.microsoft.com/office/powerpoint/2010/main" val="306755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a:spLocks noGrp="1"/>
          </p:cNvSpPr>
          <p:nvPr>
            <p:ph type="sldNum" sz="quarter" idx="12"/>
          </p:nvPr>
        </p:nvSpPr>
        <p:spPr>
          <a:xfrm>
            <a:off x="19259728" y="10660596"/>
            <a:ext cx="844372" cy="648357"/>
          </a:xfrm>
        </p:spPr>
        <p:txBody>
          <a:bodyPr spcFirstLastPara="1" vert="horz" lIns="0" tIns="0" rIns="0" bIns="0" rtlCol="0" anchor="t" anchorCtr="0">
            <a:normAutofit fontScale="85000" lnSpcReduction="2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marR="0" lvl="0" indent="0" fontAlgn="auto">
              <a:spcBef>
                <a:spcPts val="0"/>
              </a:spcBef>
              <a:spcAft>
                <a:spcPts val="989"/>
              </a:spcAft>
              <a:buClr>
                <a:srgbClr val="000000"/>
              </a:buClr>
              <a:buSzTx/>
              <a:buFont typeface="Arial"/>
              <a:buNone/>
              <a:tabLst/>
              <a:defRPr/>
            </a:pPr>
            <a:fld id="{00000000-1234-1234-1234-123412341234}" type="slidenum">
              <a:rPr kumimoji="0" lang="en-US" b="0" i="0" u="none" strike="noStrike" cap="none" spc="0" normalizeH="0" baseline="0" noProof="0" smtClean="0">
                <a:ln>
                  <a:noFill/>
                </a:ln>
                <a:effectLst/>
                <a:uLnTx/>
                <a:uFillTx/>
              </a:rPr>
              <a:pPr marR="0" lvl="0" indent="0" fontAlgn="auto">
                <a:spcBef>
                  <a:spcPts val="0"/>
                </a:spcBef>
                <a:spcAft>
                  <a:spcPts val="989"/>
                </a:spcAft>
                <a:buClr>
                  <a:srgbClr val="000000"/>
                </a:buClr>
                <a:buSzTx/>
                <a:buFont typeface="Arial"/>
                <a:buNone/>
                <a:tabLst/>
                <a:defRPr/>
              </a:pPr>
              <a:t>11</a:t>
            </a:fld>
            <a:endParaRPr kumimoji="0" lang="en-US" b="0" i="0" u="none" strike="noStrike" cap="none" spc="0" normalizeH="0" baseline="0" noProof="0" dirty="0">
              <a:ln>
                <a:noFill/>
              </a:ln>
              <a:effectLst/>
              <a:uLnTx/>
              <a:uFillTx/>
            </a:endParaRPr>
          </a:p>
        </p:txBody>
      </p:sp>
      <p:sp>
        <p:nvSpPr>
          <p:cNvPr id="424" name="Google Shape;424;p35"/>
          <p:cNvSpPr txBox="1">
            <a:spLocks noGrp="1"/>
          </p:cNvSpPr>
          <p:nvPr>
            <p:ph type="title"/>
          </p:nvPr>
        </p:nvSpPr>
        <p:spPr>
          <a:xfrm>
            <a:off x="137757" y="-919953"/>
            <a:ext cx="19121972" cy="2412492"/>
          </a:xfrm>
        </p:spPr>
        <p:txBody>
          <a:bodyPr spcFirstLastPara="1" vert="horz" lIns="0" tIns="0" rIns="0" bIns="0" rtlCol="0" anchor="b" anchorCtr="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lvl="0" indent="0">
              <a:spcAft>
                <a:spcPts val="0"/>
              </a:spcAft>
              <a:buClr>
                <a:schemeClr val="lt1"/>
              </a:buClr>
              <a:buSzPts val="3200"/>
            </a:pPr>
            <a:r>
              <a:rPr lang="en-US" sz="4947" b="1" kern="1200" dirty="0">
                <a:solidFill>
                  <a:schemeClr val="tx2"/>
                </a:solidFill>
                <a:latin typeface="+mn-lt"/>
                <a:ea typeface="Apex New Medium" panose="02010600040501010103" pitchFamily="2" charset="0"/>
                <a:cs typeface="Apex New Medium" panose="02010600040501010103" pitchFamily="2" charset="0"/>
              </a:rPr>
              <a:t>DIVERSITY, INCLUSION, EQUITY &amp; SOCIAL JUSTICE</a:t>
            </a:r>
          </a:p>
        </p:txBody>
      </p:sp>
      <p:pic>
        <p:nvPicPr>
          <p:cNvPr id="20" name="Picture 19">
            <a:extLst>
              <a:ext uri="{FF2B5EF4-FFF2-40B4-BE49-F238E27FC236}">
                <a16:creationId xmlns:a16="http://schemas.microsoft.com/office/drawing/2014/main" id="{4B103033-DA2E-42FC-9448-F3BFF90975BA}"/>
              </a:ext>
            </a:extLst>
          </p:cNvPr>
          <p:cNvPicPr>
            <a:picLocks noChangeAspect="1"/>
          </p:cNvPicPr>
          <p:nvPr/>
        </p:nvPicPr>
        <p:blipFill rotWithShape="1">
          <a:blip r:embed="rId3"/>
          <a:srcRect l="-15824" t="-24230" r="-15824" b="-31752"/>
          <a:stretch/>
        </p:blipFill>
        <p:spPr>
          <a:xfrm>
            <a:off x="10544405" y="4285659"/>
            <a:ext cx="1802283" cy="1799876"/>
          </a:xfrm>
          <a:prstGeom prst="ellipse">
            <a:avLst/>
          </a:prstGeom>
          <a:ln w="50800">
            <a:solidFill>
              <a:schemeClr val="bg1"/>
            </a:solidFill>
          </a:ln>
        </p:spPr>
      </p:pic>
      <p:pic>
        <p:nvPicPr>
          <p:cNvPr id="22" name="Picture 21">
            <a:extLst>
              <a:ext uri="{FF2B5EF4-FFF2-40B4-BE49-F238E27FC236}">
                <a16:creationId xmlns:a16="http://schemas.microsoft.com/office/drawing/2014/main" id="{CEB19AE9-BD86-4743-81ED-B49F7B5D086E}"/>
              </a:ext>
            </a:extLst>
          </p:cNvPr>
          <p:cNvPicPr>
            <a:picLocks noChangeAspect="1"/>
          </p:cNvPicPr>
          <p:nvPr/>
        </p:nvPicPr>
        <p:blipFill rotWithShape="1">
          <a:blip r:embed="rId4"/>
          <a:srcRect l="-20566" t="-22416" r="-20566" b="-18715"/>
          <a:stretch/>
        </p:blipFill>
        <p:spPr>
          <a:xfrm>
            <a:off x="10518098" y="7891355"/>
            <a:ext cx="1828452" cy="1799874"/>
          </a:xfrm>
          <a:prstGeom prst="ellipse">
            <a:avLst/>
          </a:prstGeom>
          <a:ln w="50800">
            <a:solidFill>
              <a:schemeClr val="bg1"/>
            </a:solidFill>
          </a:ln>
        </p:spPr>
      </p:pic>
      <p:pic>
        <p:nvPicPr>
          <p:cNvPr id="24" name="Picture 23">
            <a:extLst>
              <a:ext uri="{FF2B5EF4-FFF2-40B4-BE49-F238E27FC236}">
                <a16:creationId xmlns:a16="http://schemas.microsoft.com/office/drawing/2014/main" id="{B0DA0D7A-D29E-4810-8C49-F0DC639DAA0D}"/>
              </a:ext>
            </a:extLst>
          </p:cNvPr>
          <p:cNvPicPr>
            <a:picLocks noChangeAspect="1"/>
          </p:cNvPicPr>
          <p:nvPr/>
        </p:nvPicPr>
        <p:blipFill rotWithShape="1">
          <a:blip r:embed="rId5"/>
          <a:srcRect l="-13930" t="-14698" r="-12162" b="-14229"/>
          <a:stretch/>
        </p:blipFill>
        <p:spPr>
          <a:xfrm>
            <a:off x="468131" y="7860026"/>
            <a:ext cx="1891306" cy="1875345"/>
          </a:xfrm>
          <a:prstGeom prst="ellipse">
            <a:avLst/>
          </a:prstGeom>
          <a:ln w="50800">
            <a:solidFill>
              <a:schemeClr val="bg1"/>
            </a:solidFill>
          </a:ln>
        </p:spPr>
      </p:pic>
      <p:sp>
        <p:nvSpPr>
          <p:cNvPr id="14" name="TextBox 13">
            <a:extLst>
              <a:ext uri="{FF2B5EF4-FFF2-40B4-BE49-F238E27FC236}">
                <a16:creationId xmlns:a16="http://schemas.microsoft.com/office/drawing/2014/main" id="{71BBEC75-ABDC-46B7-9FB3-58ECDBCEBAAE}"/>
              </a:ext>
            </a:extLst>
          </p:cNvPr>
          <p:cNvSpPr txBox="1"/>
          <p:nvPr/>
        </p:nvSpPr>
        <p:spPr>
          <a:xfrm>
            <a:off x="2095278" y="6795322"/>
            <a:ext cx="4719241" cy="1941111"/>
          </a:xfrm>
          <a:prstGeom prst="rect">
            <a:avLst/>
          </a:prstGeom>
          <a:solidFill>
            <a:srgbClr val="002060"/>
          </a:solid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4000" dirty="0">
                <a:solidFill>
                  <a:schemeClr val="bg1"/>
                </a:solidFill>
              </a:rPr>
              <a:t>Social Determinants of Health</a:t>
            </a:r>
          </a:p>
        </p:txBody>
      </p:sp>
      <p:sp>
        <p:nvSpPr>
          <p:cNvPr id="15" name="TextBox 14">
            <a:extLst>
              <a:ext uri="{FF2B5EF4-FFF2-40B4-BE49-F238E27FC236}">
                <a16:creationId xmlns:a16="http://schemas.microsoft.com/office/drawing/2014/main" id="{4058BC6A-F31B-4B0D-ADF1-3228BE5EEFFB}"/>
              </a:ext>
            </a:extLst>
          </p:cNvPr>
          <p:cNvSpPr txBox="1"/>
          <p:nvPr/>
        </p:nvSpPr>
        <p:spPr>
          <a:xfrm>
            <a:off x="12839199" y="6795322"/>
            <a:ext cx="4719241" cy="1941111"/>
          </a:xfrm>
          <a:prstGeom prst="rect">
            <a:avLst/>
          </a:prstGeom>
          <a:solidFill>
            <a:srgbClr val="002060"/>
          </a:solid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spcBef>
                <a:spcPts val="989"/>
              </a:spcBef>
            </a:pPr>
            <a:r>
              <a:rPr lang="en-US" sz="4894" dirty="0">
                <a:solidFill>
                  <a:schemeClr val="bg1">
                    <a:lumMod val="95000"/>
                  </a:schemeClr>
                </a:solidFill>
              </a:rPr>
              <a:t>Community Investments</a:t>
            </a:r>
          </a:p>
        </p:txBody>
      </p:sp>
      <p:sp>
        <p:nvSpPr>
          <p:cNvPr id="16" name="TextBox 15">
            <a:extLst>
              <a:ext uri="{FF2B5EF4-FFF2-40B4-BE49-F238E27FC236}">
                <a16:creationId xmlns:a16="http://schemas.microsoft.com/office/drawing/2014/main" id="{9E23BD4B-9661-4A10-B9BA-CEBE32D926A3}"/>
              </a:ext>
            </a:extLst>
          </p:cNvPr>
          <p:cNvSpPr txBox="1"/>
          <p:nvPr/>
        </p:nvSpPr>
        <p:spPr>
          <a:xfrm>
            <a:off x="6912425" y="6387604"/>
            <a:ext cx="5835400" cy="2756547"/>
          </a:xfrm>
          <a:prstGeom prst="rect">
            <a:avLst/>
          </a:prstGeom>
          <a:solidFill>
            <a:srgbClr val="002060"/>
          </a:solid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endParaRPr lang="en-US" sz="4894" dirty="0">
              <a:solidFill>
                <a:schemeClr val="bg1">
                  <a:lumMod val="95000"/>
                </a:schemeClr>
              </a:solidFill>
            </a:endParaRPr>
          </a:p>
          <a:p>
            <a:pPr algn="ctr"/>
            <a:r>
              <a:rPr lang="en-US" sz="4287" b="1" dirty="0">
                <a:solidFill>
                  <a:schemeClr val="bg1">
                    <a:lumMod val="95000"/>
                  </a:schemeClr>
                </a:solidFill>
              </a:rPr>
              <a:t>Supplier</a:t>
            </a:r>
            <a:r>
              <a:rPr lang="en-US" sz="4287" dirty="0">
                <a:solidFill>
                  <a:schemeClr val="bg1">
                    <a:lumMod val="95000"/>
                  </a:schemeClr>
                </a:solidFill>
              </a:rPr>
              <a:t> </a:t>
            </a:r>
            <a:r>
              <a:rPr lang="en-US" sz="4287" b="1" dirty="0">
                <a:solidFill>
                  <a:schemeClr val="bg1">
                    <a:lumMod val="95000"/>
                  </a:schemeClr>
                </a:solidFill>
              </a:rPr>
              <a:t>Diversity</a:t>
            </a:r>
          </a:p>
        </p:txBody>
      </p:sp>
      <p:sp>
        <p:nvSpPr>
          <p:cNvPr id="17" name="Arrow: Down 16">
            <a:extLst>
              <a:ext uri="{FF2B5EF4-FFF2-40B4-BE49-F238E27FC236}">
                <a16:creationId xmlns:a16="http://schemas.microsoft.com/office/drawing/2014/main" id="{4C9A1AA9-A0AB-4CB1-AA88-7F2AB73F8376}"/>
              </a:ext>
            </a:extLst>
          </p:cNvPr>
          <p:cNvSpPr/>
          <p:nvPr/>
        </p:nvSpPr>
        <p:spPr>
          <a:xfrm>
            <a:off x="9693049" y="5463753"/>
            <a:ext cx="509131" cy="86610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endParaRPr lang="en-US" sz="4894" dirty="0"/>
          </a:p>
        </p:txBody>
      </p:sp>
      <p:sp>
        <p:nvSpPr>
          <p:cNvPr id="18" name="Arrow: Down 17">
            <a:extLst>
              <a:ext uri="{FF2B5EF4-FFF2-40B4-BE49-F238E27FC236}">
                <a16:creationId xmlns:a16="http://schemas.microsoft.com/office/drawing/2014/main" id="{7EC90155-F45D-460F-9B25-79C7D75CCB7E}"/>
              </a:ext>
            </a:extLst>
          </p:cNvPr>
          <p:cNvSpPr/>
          <p:nvPr/>
        </p:nvSpPr>
        <p:spPr>
          <a:xfrm rot="2790763">
            <a:off x="5538423" y="5460490"/>
            <a:ext cx="509131" cy="86610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endParaRPr lang="en-US" sz="4894" dirty="0"/>
          </a:p>
        </p:txBody>
      </p:sp>
      <p:sp>
        <p:nvSpPr>
          <p:cNvPr id="19" name="Arrow: Down 18">
            <a:extLst>
              <a:ext uri="{FF2B5EF4-FFF2-40B4-BE49-F238E27FC236}">
                <a16:creationId xmlns:a16="http://schemas.microsoft.com/office/drawing/2014/main" id="{A3560488-66E0-4112-A3CB-BF77FF495B2F}"/>
              </a:ext>
            </a:extLst>
          </p:cNvPr>
          <p:cNvSpPr/>
          <p:nvPr/>
        </p:nvSpPr>
        <p:spPr>
          <a:xfrm rot="18686323">
            <a:off x="13468486" y="5463068"/>
            <a:ext cx="546008" cy="88748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endParaRPr lang="en-US" sz="4894" dirty="0"/>
          </a:p>
        </p:txBody>
      </p:sp>
      <p:pic>
        <p:nvPicPr>
          <p:cNvPr id="21" name="Picture 20">
            <a:extLst>
              <a:ext uri="{FF2B5EF4-FFF2-40B4-BE49-F238E27FC236}">
                <a16:creationId xmlns:a16="http://schemas.microsoft.com/office/drawing/2014/main" id="{B30FE62C-3513-4AD5-9B9E-48BA6AD89172}"/>
              </a:ext>
            </a:extLst>
          </p:cNvPr>
          <p:cNvPicPr>
            <a:picLocks noChangeAspect="1"/>
          </p:cNvPicPr>
          <p:nvPr/>
        </p:nvPicPr>
        <p:blipFill>
          <a:blip r:embed="rId6"/>
          <a:stretch>
            <a:fillRect/>
          </a:stretch>
        </p:blipFill>
        <p:spPr>
          <a:xfrm>
            <a:off x="5119154" y="2815481"/>
            <a:ext cx="9421942" cy="2336216"/>
          </a:xfrm>
          <a:prstGeom prst="rect">
            <a:avLst/>
          </a:prstGeom>
        </p:spPr>
      </p:pic>
    </p:spTree>
    <p:extLst>
      <p:ext uri="{BB962C8B-B14F-4D97-AF65-F5344CB8AC3E}">
        <p14:creationId xmlns:p14="http://schemas.microsoft.com/office/powerpoint/2010/main" val="139497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a:spLocks noGrp="1"/>
          </p:cNvSpPr>
          <p:nvPr>
            <p:ph type="sldNum" sz="quarter" idx="12"/>
          </p:nvPr>
        </p:nvSpPr>
        <p:spPr/>
        <p:txBody>
          <a:bodyPr spcFirstLastPara="1" vert="horz" lIns="0" tIns="0" rIns="0" bIns="0" rtlCol="0" anchor="t" anchorCtr="0">
            <a:normAutofit fontScale="85000" lnSpcReduction="2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marR="0" lvl="0" indent="0" fontAlgn="auto">
              <a:spcBef>
                <a:spcPts val="0"/>
              </a:spcBef>
              <a:spcAft>
                <a:spcPts val="989"/>
              </a:spcAft>
              <a:buClr>
                <a:srgbClr val="000000"/>
              </a:buClr>
              <a:buSzTx/>
              <a:buFont typeface="Arial"/>
              <a:buNone/>
              <a:tabLst/>
              <a:defRPr/>
            </a:pPr>
            <a:fld id="{00000000-1234-1234-1234-123412341234}" type="slidenum">
              <a:rPr kumimoji="0" lang="en-US" b="0" i="0" u="none" strike="noStrike" cap="none" spc="0" normalizeH="0" baseline="0" noProof="0" smtClean="0">
                <a:ln>
                  <a:noFill/>
                </a:ln>
                <a:effectLst/>
                <a:uLnTx/>
                <a:uFillTx/>
              </a:rPr>
              <a:pPr marR="0" lvl="0" indent="0" fontAlgn="auto">
                <a:spcBef>
                  <a:spcPts val="0"/>
                </a:spcBef>
                <a:spcAft>
                  <a:spcPts val="989"/>
                </a:spcAft>
                <a:buClr>
                  <a:srgbClr val="000000"/>
                </a:buClr>
                <a:buSzTx/>
                <a:buFont typeface="Arial"/>
                <a:buNone/>
                <a:tabLst/>
                <a:defRPr/>
              </a:pPr>
              <a:t>12</a:t>
            </a:fld>
            <a:endParaRPr kumimoji="0" lang="en-US" b="0" i="0" u="none" strike="noStrike" cap="none" spc="0" normalizeH="0" baseline="0" noProof="0">
              <a:ln>
                <a:noFill/>
              </a:ln>
              <a:effectLst/>
              <a:uLnTx/>
              <a:uFillTx/>
            </a:endParaRPr>
          </a:p>
        </p:txBody>
      </p:sp>
      <p:sp>
        <p:nvSpPr>
          <p:cNvPr id="424" name="Google Shape;424;p35"/>
          <p:cNvSpPr txBox="1">
            <a:spLocks noGrp="1"/>
          </p:cNvSpPr>
          <p:nvPr>
            <p:ph type="title"/>
          </p:nvPr>
        </p:nvSpPr>
        <p:spPr>
          <a:xfrm>
            <a:off x="816729" y="-919953"/>
            <a:ext cx="18093690" cy="2412492"/>
          </a:xfrm>
        </p:spPr>
        <p:txBody>
          <a:bodyPr spcFirstLastPara="1" vert="horz" lIns="0" tIns="0" rIns="0" bIns="0" rtlCol="0" anchor="b" anchorCtr="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lvl="0" indent="0">
              <a:spcAft>
                <a:spcPts val="0"/>
              </a:spcAft>
              <a:buClr>
                <a:schemeClr val="lt1"/>
              </a:buClr>
              <a:buSzPts val="3200"/>
            </a:pPr>
            <a:r>
              <a:rPr lang="en-US" sz="6000" b="1" kern="1200" dirty="0">
                <a:solidFill>
                  <a:schemeClr val="tx2"/>
                </a:solidFill>
                <a:latin typeface="+mn-lt"/>
                <a:ea typeface="Apex New Medium" panose="02010600040501010103" pitchFamily="2" charset="0"/>
                <a:cs typeface="Apex New Medium" panose="02010600040501010103" pitchFamily="2" charset="0"/>
              </a:rPr>
              <a:t>SUPPLIER DIVERSITY DEFINED</a:t>
            </a:r>
          </a:p>
        </p:txBody>
      </p:sp>
      <p:sp>
        <p:nvSpPr>
          <p:cNvPr id="2" name="TextBox 1">
            <a:extLst>
              <a:ext uri="{FF2B5EF4-FFF2-40B4-BE49-F238E27FC236}">
                <a16:creationId xmlns:a16="http://schemas.microsoft.com/office/drawing/2014/main" id="{427BCD35-D6A6-4666-AFBC-9CB5022B5750}"/>
              </a:ext>
            </a:extLst>
          </p:cNvPr>
          <p:cNvSpPr txBox="1"/>
          <p:nvPr/>
        </p:nvSpPr>
        <p:spPr>
          <a:xfrm>
            <a:off x="829817" y="1748218"/>
            <a:ext cx="18093690" cy="8823042"/>
          </a:xfrm>
          <a:prstGeom prst="rect">
            <a:avLst/>
          </a:prstGeom>
        </p:spPr>
        <p:txBody>
          <a:bodyPr vert="horz" lIns="0" tIns="0" rIns="0" bIns="0" rtlCol="0">
            <a:normAutofit fontScale="70000" lnSpcReduction="2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marR="0" lvl="0" indent="0" fontAlgn="auto">
              <a:lnSpc>
                <a:spcPct val="90000"/>
              </a:lnSpc>
              <a:spcBef>
                <a:spcPts val="0"/>
              </a:spcBef>
              <a:spcAft>
                <a:spcPts val="989"/>
              </a:spcAft>
              <a:buClr>
                <a:srgbClr val="000000"/>
              </a:buClr>
              <a:buSzTx/>
              <a:buFont typeface="Arial"/>
              <a:buNone/>
              <a:tabLst/>
              <a:defRPr/>
            </a:pPr>
            <a:r>
              <a:rPr lang="en-US" sz="4000" b="1" dirty="0">
                <a:solidFill>
                  <a:schemeClr val="tx1">
                    <a:lumMod val="65000"/>
                    <a:lumOff val="35000"/>
                  </a:schemeClr>
                </a:solidFill>
                <a:latin typeface="+mj-lt"/>
              </a:rPr>
              <a:t>What is Supplier Diversity?</a:t>
            </a:r>
            <a:endParaRPr kumimoji="0" lang="en-US" sz="4000" b="1" i="0" u="none" strike="noStrike" cap="none" spc="0" normalizeH="0" baseline="0" noProof="0" dirty="0">
              <a:ln>
                <a:noFill/>
              </a:ln>
              <a:solidFill>
                <a:schemeClr val="tx1">
                  <a:lumMod val="65000"/>
                  <a:lumOff val="35000"/>
                </a:schemeClr>
              </a:solidFill>
              <a:effectLst/>
              <a:uLnTx/>
              <a:uFillTx/>
              <a:latin typeface="+mj-lt"/>
            </a:endParaRPr>
          </a:p>
          <a:p>
            <a:pPr>
              <a:lnSpc>
                <a:spcPct val="90000"/>
              </a:lnSpc>
              <a:spcAft>
                <a:spcPts val="989"/>
              </a:spcAft>
              <a:defRPr/>
            </a:pPr>
            <a:r>
              <a:rPr lang="en-US" sz="4894" dirty="0">
                <a:solidFill>
                  <a:schemeClr val="tx1">
                    <a:lumMod val="65000"/>
                    <a:lumOff val="35000"/>
                  </a:schemeClr>
                </a:solidFill>
                <a:latin typeface="+mj-lt"/>
              </a:rPr>
              <a:t>Supplier diversity is a strategic commitment to provide equitable access to purchasing and contracting opportunities/awards for diverse businesses including minority-owned, women-owned or historically disenfranchised organizations</a:t>
            </a:r>
          </a:p>
          <a:p>
            <a:pPr>
              <a:lnSpc>
                <a:spcPct val="90000"/>
              </a:lnSpc>
              <a:spcAft>
                <a:spcPts val="989"/>
              </a:spcAft>
              <a:defRPr/>
            </a:pPr>
            <a:endParaRPr lang="en-US" sz="2474" dirty="0">
              <a:solidFill>
                <a:schemeClr val="tx1">
                  <a:lumMod val="65000"/>
                  <a:lumOff val="35000"/>
                </a:schemeClr>
              </a:solidFill>
              <a:latin typeface="+mj-lt"/>
            </a:endParaRPr>
          </a:p>
          <a:p>
            <a:pPr marL="471202" indent="-471202">
              <a:buSzPct val="150000"/>
              <a:buFont typeface="Arial" panose="020B0604020202020204" pitchFamily="34" charset="0"/>
              <a:buChar char="•"/>
            </a:pPr>
            <a:r>
              <a:rPr lang="en-US" sz="4600" b="1" dirty="0">
                <a:solidFill>
                  <a:schemeClr val="tx1">
                    <a:lumMod val="65000"/>
                    <a:lumOff val="35000"/>
                  </a:schemeClr>
                </a:solidFill>
                <a:latin typeface="+mj-lt"/>
              </a:rPr>
              <a:t>Minority Business Enterprise (MBE)</a:t>
            </a:r>
          </a:p>
          <a:p>
            <a:pPr marL="1225125" lvl="1" indent="-471202">
              <a:buFont typeface="Courier New" panose="02070309020205020404" pitchFamily="49" charset="0"/>
              <a:buChar char="o"/>
            </a:pPr>
            <a:r>
              <a:rPr lang="en-US" sz="4600" dirty="0">
                <a:solidFill>
                  <a:schemeClr val="tx1">
                    <a:lumMod val="65000"/>
                    <a:lumOff val="35000"/>
                  </a:schemeClr>
                </a:solidFill>
                <a:latin typeface="+mj-lt"/>
              </a:rPr>
              <a:t>Black American</a:t>
            </a:r>
          </a:p>
          <a:p>
            <a:pPr marL="1225125" lvl="1" indent="-471202">
              <a:buFont typeface="Courier New" panose="02070309020205020404" pitchFamily="49" charset="0"/>
              <a:buChar char="o"/>
            </a:pPr>
            <a:r>
              <a:rPr lang="en-US" sz="4600" dirty="0">
                <a:solidFill>
                  <a:schemeClr val="tx1">
                    <a:lumMod val="65000"/>
                    <a:lumOff val="35000"/>
                  </a:schemeClr>
                </a:solidFill>
                <a:latin typeface="+mj-lt"/>
              </a:rPr>
              <a:t>Hispanic-American</a:t>
            </a:r>
          </a:p>
          <a:p>
            <a:pPr marL="1225125" lvl="1" indent="-471202">
              <a:buFont typeface="Courier New" panose="02070309020205020404" pitchFamily="49" charset="0"/>
              <a:buChar char="o"/>
            </a:pPr>
            <a:r>
              <a:rPr lang="en-US" sz="4600" dirty="0">
                <a:solidFill>
                  <a:schemeClr val="tx1">
                    <a:lumMod val="65000"/>
                    <a:lumOff val="35000"/>
                  </a:schemeClr>
                </a:solidFill>
                <a:latin typeface="+mj-lt"/>
              </a:rPr>
              <a:t>Native American” includes American Indians, American Eskimos, American Aleuts, and Native Hawaiians</a:t>
            </a:r>
          </a:p>
          <a:p>
            <a:pPr marL="1225125" lvl="1" indent="-471202">
              <a:buFont typeface="Courier New" panose="02070309020205020404" pitchFamily="49" charset="0"/>
              <a:buChar char="o"/>
            </a:pPr>
            <a:r>
              <a:rPr lang="en-US" sz="4600" dirty="0">
                <a:solidFill>
                  <a:schemeClr val="tx1">
                    <a:lumMod val="65000"/>
                    <a:lumOff val="35000"/>
                  </a:schemeClr>
                </a:solidFill>
                <a:latin typeface="+mj-lt"/>
              </a:rPr>
              <a:t>Asian Pacific American” includes United States citizens whose origins are from Japan, China, the Philippines, Vietnam, Korea, Samoa, Guam, the U.S Trust territories of the Pacific, Northern Marianas, Laos, Cambodia, and Taiwan</a:t>
            </a:r>
          </a:p>
          <a:p>
            <a:pPr marL="1225125" lvl="1" indent="-471202">
              <a:buFont typeface="Courier New" panose="02070309020205020404" pitchFamily="49" charset="0"/>
              <a:buChar char="o"/>
            </a:pPr>
            <a:r>
              <a:rPr lang="en-US" sz="4600" dirty="0">
                <a:solidFill>
                  <a:schemeClr val="tx1">
                    <a:lumMod val="65000"/>
                    <a:lumOff val="35000"/>
                  </a:schemeClr>
                </a:solidFill>
                <a:latin typeface="+mj-lt"/>
              </a:rPr>
              <a:t>Asian Indian American” includes United States citizens whose origins are India, Pakistan and Bangladesh. </a:t>
            </a:r>
          </a:p>
          <a:p>
            <a:pPr lvl="1"/>
            <a:r>
              <a:rPr lang="en-US" sz="1979" i="1" dirty="0">
                <a:solidFill>
                  <a:schemeClr val="tx1">
                    <a:lumMod val="65000"/>
                    <a:lumOff val="35000"/>
                  </a:schemeClr>
                </a:solidFill>
                <a:latin typeface="+mj-lt"/>
              </a:rPr>
              <a:t>Source: National Minority Supplier Development Council (NMSDC): </a:t>
            </a:r>
            <a:r>
              <a:rPr lang="en-US" sz="1979" i="1" dirty="0">
                <a:solidFill>
                  <a:schemeClr val="tx1">
                    <a:lumMod val="65000"/>
                    <a:lumOff val="35000"/>
                  </a:schemeClr>
                </a:solidFill>
                <a:latin typeface="+mj-lt"/>
                <a:hlinkClick r:id="rId3">
                  <a:extLst>
                    <a:ext uri="{A12FA001-AC4F-418D-AE19-62706E023703}">
                      <ahyp:hlinkClr xmlns:ahyp="http://schemas.microsoft.com/office/drawing/2018/hyperlinkcolor" val="tx"/>
                    </a:ext>
                  </a:extLst>
                </a:hlinkClick>
              </a:rPr>
              <a:t>https://www.nmsdc.org/wp-content/uploads/How-To-2015edited.pdf</a:t>
            </a:r>
            <a:r>
              <a:rPr lang="en-US" sz="1979" i="1" dirty="0">
                <a:solidFill>
                  <a:schemeClr val="tx1">
                    <a:lumMod val="65000"/>
                    <a:lumOff val="35000"/>
                  </a:schemeClr>
                </a:solidFill>
                <a:latin typeface="+mj-lt"/>
              </a:rPr>
              <a:t> and Minority Business Development Agency (MBDA):</a:t>
            </a:r>
          </a:p>
          <a:p>
            <a:pPr lvl="1"/>
            <a:endParaRPr lang="en-US" sz="1979" i="1" dirty="0">
              <a:solidFill>
                <a:schemeClr val="tx1">
                  <a:lumMod val="65000"/>
                  <a:lumOff val="35000"/>
                </a:schemeClr>
              </a:solidFill>
              <a:latin typeface="+mj-lt"/>
            </a:endParaRPr>
          </a:p>
          <a:p>
            <a:pPr lvl="1"/>
            <a:r>
              <a:rPr lang="en-US" sz="1979" i="1" dirty="0">
                <a:solidFill>
                  <a:schemeClr val="tx1">
                    <a:lumMod val="65000"/>
                    <a:lumOff val="35000"/>
                  </a:schemeClr>
                </a:solidFill>
                <a:latin typeface="+mj-lt"/>
              </a:rPr>
              <a:t> </a:t>
            </a:r>
            <a:endParaRPr lang="en-US" sz="4894" dirty="0">
              <a:solidFill>
                <a:schemeClr val="tx1">
                  <a:lumMod val="65000"/>
                  <a:lumOff val="35000"/>
                </a:schemeClr>
              </a:solidFill>
              <a:latin typeface="+mj-lt"/>
            </a:endParaRPr>
          </a:p>
          <a:p>
            <a:pPr marL="471202" indent="-471202">
              <a:buSzPct val="150000"/>
              <a:buFont typeface="Arial" panose="020B0604020202020204" pitchFamily="34" charset="0"/>
              <a:buChar char="•"/>
            </a:pPr>
            <a:r>
              <a:rPr lang="en-US" sz="4894" b="1" dirty="0">
                <a:solidFill>
                  <a:schemeClr val="tx1">
                    <a:lumMod val="65000"/>
                    <a:lumOff val="35000"/>
                  </a:schemeClr>
                </a:solidFill>
                <a:latin typeface="+mj-lt"/>
              </a:rPr>
              <a:t>Women Business Enterprise (WBE)</a:t>
            </a:r>
          </a:p>
          <a:p>
            <a:pPr marL="471202" indent="-471202">
              <a:buSzPct val="150000"/>
              <a:buFont typeface="Arial" panose="020B0604020202020204" pitchFamily="34" charset="0"/>
              <a:buChar char="•"/>
            </a:pPr>
            <a:r>
              <a:rPr lang="en-US" sz="4894" b="1" dirty="0">
                <a:solidFill>
                  <a:schemeClr val="tx1">
                    <a:lumMod val="65000"/>
                    <a:lumOff val="35000"/>
                  </a:schemeClr>
                </a:solidFill>
                <a:latin typeface="+mj-lt"/>
              </a:rPr>
              <a:t>Veteran Owned Business (VOB</a:t>
            </a:r>
          </a:p>
          <a:p>
            <a:pPr marL="471202" indent="-471202">
              <a:buSzPct val="150000"/>
              <a:buFont typeface="Arial" panose="020B0604020202020204" pitchFamily="34" charset="0"/>
              <a:buChar char="•"/>
            </a:pPr>
            <a:r>
              <a:rPr lang="en-US" sz="4894" b="1" dirty="0">
                <a:solidFill>
                  <a:schemeClr val="tx1">
                    <a:lumMod val="65000"/>
                    <a:lumOff val="35000"/>
                  </a:schemeClr>
                </a:solidFill>
                <a:latin typeface="+mj-lt"/>
              </a:rPr>
              <a:t>Service-Disabled Veteran-Owned Business (SDVB) </a:t>
            </a:r>
          </a:p>
          <a:p>
            <a:pPr marL="471202" indent="-471202">
              <a:buSzPct val="150000"/>
              <a:buFont typeface="Arial" panose="020B0604020202020204" pitchFamily="34" charset="0"/>
              <a:buChar char="•"/>
            </a:pPr>
            <a:r>
              <a:rPr lang="en-US" sz="4894" b="1" dirty="0">
                <a:solidFill>
                  <a:schemeClr val="tx1">
                    <a:lumMod val="65000"/>
                    <a:lumOff val="35000"/>
                  </a:schemeClr>
                </a:solidFill>
                <a:latin typeface="+mj-lt"/>
              </a:rPr>
              <a:t>Lesbian, Gay, Bi-Sexual, Transgender, Queer Business Enterprise (LGBTQ)</a:t>
            </a:r>
          </a:p>
          <a:p>
            <a:pPr>
              <a:lnSpc>
                <a:spcPct val="90000"/>
              </a:lnSpc>
              <a:spcAft>
                <a:spcPts val="989"/>
              </a:spcAft>
              <a:defRPr/>
            </a:pPr>
            <a:endParaRPr lang="en-US" sz="2474" dirty="0">
              <a:solidFill>
                <a:schemeClr val="tx1">
                  <a:lumMod val="65000"/>
                  <a:lumOff val="35000"/>
                </a:schemeClr>
              </a:solidFill>
            </a:endParaRPr>
          </a:p>
          <a:p>
            <a:pPr>
              <a:lnSpc>
                <a:spcPct val="90000"/>
              </a:lnSpc>
              <a:spcAft>
                <a:spcPts val="989"/>
              </a:spcAft>
              <a:defRPr/>
            </a:pPr>
            <a:endParaRPr lang="en-US" sz="2474" dirty="0">
              <a:solidFill>
                <a:schemeClr val="tx1">
                  <a:lumMod val="65000"/>
                  <a:lumOff val="35000"/>
                </a:schemeClr>
              </a:solidFill>
            </a:endParaRPr>
          </a:p>
          <a:p>
            <a:pPr>
              <a:lnSpc>
                <a:spcPct val="90000"/>
              </a:lnSpc>
              <a:spcAft>
                <a:spcPts val="989"/>
              </a:spcAft>
              <a:defRPr/>
            </a:pPr>
            <a:endParaRPr kumimoji="0" lang="en-US" sz="2474" i="0" u="none" strike="noStrike" cap="none" spc="0" normalizeH="0" baseline="0" noProof="0" dirty="0">
              <a:ln>
                <a:noFill/>
              </a:ln>
              <a:solidFill>
                <a:schemeClr val="tx1">
                  <a:lumMod val="65000"/>
                  <a:lumOff val="35000"/>
                </a:schemeClr>
              </a:solidFill>
              <a:effectLst/>
              <a:uLnTx/>
              <a:uFillTx/>
            </a:endParaRPr>
          </a:p>
        </p:txBody>
      </p:sp>
    </p:spTree>
    <p:extLst>
      <p:ext uri="{BB962C8B-B14F-4D97-AF65-F5344CB8AC3E}">
        <p14:creationId xmlns:p14="http://schemas.microsoft.com/office/powerpoint/2010/main" val="865922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a:spLocks noGrp="1"/>
          </p:cNvSpPr>
          <p:nvPr>
            <p:ph type="sldNum" sz="quarter" idx="12"/>
          </p:nvPr>
        </p:nvSpPr>
        <p:spPr/>
        <p:txBody>
          <a:bodyPr spcFirstLastPara="1" vert="horz" lIns="0" tIns="0" rIns="0" bIns="0" rtlCol="0" anchor="t" anchorCtr="0">
            <a:normAutofit fontScale="85000" lnSpcReduction="2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marR="0" lvl="0" indent="0" fontAlgn="auto">
              <a:spcBef>
                <a:spcPts val="0"/>
              </a:spcBef>
              <a:spcAft>
                <a:spcPts val="989"/>
              </a:spcAft>
              <a:buClr>
                <a:srgbClr val="000000"/>
              </a:buClr>
              <a:buSzTx/>
              <a:buFont typeface="Arial"/>
              <a:buNone/>
              <a:tabLst/>
              <a:defRPr/>
            </a:pPr>
            <a:fld id="{00000000-1234-1234-1234-123412341234}" type="slidenum">
              <a:rPr kumimoji="0" lang="en-US" b="0" i="0" u="none" strike="noStrike" cap="none" spc="0" normalizeH="0" baseline="0" noProof="0" smtClean="0">
                <a:ln>
                  <a:noFill/>
                </a:ln>
                <a:effectLst/>
                <a:uLnTx/>
                <a:uFillTx/>
              </a:rPr>
              <a:pPr marR="0" lvl="0" indent="0" fontAlgn="auto">
                <a:spcBef>
                  <a:spcPts val="0"/>
                </a:spcBef>
                <a:spcAft>
                  <a:spcPts val="989"/>
                </a:spcAft>
                <a:buClr>
                  <a:srgbClr val="000000"/>
                </a:buClr>
                <a:buSzTx/>
                <a:buFont typeface="Arial"/>
                <a:buNone/>
                <a:tabLst/>
                <a:defRPr/>
              </a:pPr>
              <a:t>13</a:t>
            </a:fld>
            <a:endParaRPr kumimoji="0" lang="en-US" b="0" i="0" u="none" strike="noStrike" cap="none" spc="0" normalizeH="0" baseline="0" noProof="0">
              <a:ln>
                <a:noFill/>
              </a:ln>
              <a:effectLst/>
              <a:uLnTx/>
              <a:uFillTx/>
            </a:endParaRPr>
          </a:p>
        </p:txBody>
      </p:sp>
      <p:sp>
        <p:nvSpPr>
          <p:cNvPr id="424" name="Google Shape;424;p35"/>
          <p:cNvSpPr txBox="1">
            <a:spLocks noGrp="1"/>
          </p:cNvSpPr>
          <p:nvPr>
            <p:ph type="title"/>
          </p:nvPr>
        </p:nvSpPr>
        <p:spPr>
          <a:xfrm>
            <a:off x="816729" y="-919953"/>
            <a:ext cx="18093690" cy="2412492"/>
          </a:xfrm>
        </p:spPr>
        <p:txBody>
          <a:bodyPr spcFirstLastPara="1" vert="horz" lIns="0" tIns="0" rIns="0" bIns="0" rtlCol="0" anchor="b" anchorCtr="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lvl="0" indent="0">
              <a:spcAft>
                <a:spcPts val="0"/>
              </a:spcAft>
              <a:buClr>
                <a:schemeClr val="lt1"/>
              </a:buClr>
              <a:buSzPts val="3200"/>
            </a:pPr>
            <a:r>
              <a:rPr lang="en-US" sz="5277" b="1" kern="1200" dirty="0">
                <a:solidFill>
                  <a:schemeClr val="tx2"/>
                </a:solidFill>
                <a:latin typeface="+mn-lt"/>
                <a:ea typeface="Apex New Medium" panose="02010600040501010103" pitchFamily="2" charset="0"/>
                <a:cs typeface="Apex New Medium" panose="02010600040501010103" pitchFamily="2" charset="0"/>
              </a:rPr>
              <a:t>THE BUSINESS CASE FOR SUPPLIER DIVERSITY</a:t>
            </a:r>
          </a:p>
        </p:txBody>
      </p:sp>
      <p:sp>
        <p:nvSpPr>
          <p:cNvPr id="110" name="Footer Placeholder 4">
            <a:extLst>
              <a:ext uri="{FF2B5EF4-FFF2-40B4-BE49-F238E27FC236}">
                <a16:creationId xmlns:a16="http://schemas.microsoft.com/office/drawing/2014/main" id="{BD72D4D9-28B9-9282-787E-48FEAFB2592A}"/>
              </a:ext>
            </a:extLst>
          </p:cNvPr>
          <p:cNvSpPr>
            <a:spLocks noGrp="1"/>
          </p:cNvSpPr>
          <p:nvPr>
            <p:ph type="ftr" sz="quarter" idx="15"/>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endParaRPr lang="en-US"/>
          </a:p>
        </p:txBody>
      </p:sp>
      <p:sp>
        <p:nvSpPr>
          <p:cNvPr id="2" name="TextBox 1">
            <a:extLst>
              <a:ext uri="{FF2B5EF4-FFF2-40B4-BE49-F238E27FC236}">
                <a16:creationId xmlns:a16="http://schemas.microsoft.com/office/drawing/2014/main" id="{427BCD35-D6A6-4666-AFBC-9CB5022B5750}"/>
              </a:ext>
            </a:extLst>
          </p:cNvPr>
          <p:cNvSpPr txBox="1"/>
          <p:nvPr/>
        </p:nvSpPr>
        <p:spPr>
          <a:xfrm>
            <a:off x="829817" y="2121122"/>
            <a:ext cx="18093690" cy="7237476"/>
          </a:xfrm>
          <a:prstGeom prst="rect">
            <a:avLst/>
          </a:prstGeom>
        </p:spPr>
        <p:txBody>
          <a:bodyPr vert="horz" lIns="0" tIns="0" rIns="0" bIns="0" rtlCol="0">
            <a:normAutofit fontScale="92500" lnSpcReduction="2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0">
              <a:buClr>
                <a:srgbClr val="000000"/>
              </a:buClr>
              <a:defRPr/>
            </a:pPr>
            <a:r>
              <a:rPr lang="en-US" sz="3958" b="1" dirty="0">
                <a:solidFill>
                  <a:schemeClr val="tx1">
                    <a:lumMod val="65000"/>
                    <a:lumOff val="35000"/>
                  </a:schemeClr>
                </a:solidFill>
                <a:latin typeface="+mj-lt"/>
              </a:rPr>
              <a:t>SUPPLIER DIVERSITY </a:t>
            </a:r>
            <a:r>
              <a:rPr lang="en-US" sz="3958" b="1" kern="0" dirty="0">
                <a:solidFill>
                  <a:schemeClr val="tx1">
                    <a:lumMod val="65000"/>
                    <a:lumOff val="35000"/>
                  </a:schemeClr>
                </a:solidFill>
                <a:latin typeface="+mj-lt"/>
                <a:cs typeface="Arial"/>
                <a:sym typeface="Arial"/>
              </a:rPr>
              <a:t>MISSION:</a:t>
            </a:r>
          </a:p>
          <a:p>
            <a:pPr lvl="0">
              <a:buClr>
                <a:srgbClr val="000000"/>
              </a:buClr>
              <a:defRPr/>
            </a:pPr>
            <a:endParaRPr lang="en-US" sz="3958" kern="0" dirty="0">
              <a:solidFill>
                <a:schemeClr val="tx1">
                  <a:lumMod val="65000"/>
                  <a:lumOff val="35000"/>
                </a:schemeClr>
              </a:solidFill>
              <a:latin typeface="+mj-lt"/>
              <a:cs typeface="Arial"/>
              <a:sym typeface="Arial"/>
            </a:endParaRPr>
          </a:p>
          <a:p>
            <a:pPr>
              <a:defRPr/>
            </a:pPr>
            <a:r>
              <a:rPr lang="en-US" sz="3298" b="1" dirty="0">
                <a:solidFill>
                  <a:schemeClr val="tx1">
                    <a:lumMod val="65000"/>
                    <a:lumOff val="35000"/>
                  </a:schemeClr>
                </a:solidFill>
                <a:latin typeface="+mj-lt"/>
              </a:rPr>
              <a:t>Our healthcare system will infuse supplier diversity into the strategic operation of our organization to provide equitable access to opportunities and contracts to enhance the wealth and health of the communities we serve.</a:t>
            </a:r>
          </a:p>
          <a:p>
            <a:pPr lvl="0">
              <a:buClr>
                <a:srgbClr val="000000"/>
              </a:buClr>
              <a:defRPr/>
            </a:pPr>
            <a:endParaRPr lang="en-US" sz="3958" kern="0" dirty="0">
              <a:solidFill>
                <a:schemeClr val="tx1">
                  <a:lumMod val="65000"/>
                  <a:lumOff val="35000"/>
                </a:schemeClr>
              </a:solidFill>
              <a:latin typeface="+mj-lt"/>
              <a:cs typeface="Arial"/>
              <a:sym typeface="Arial"/>
            </a:endParaRP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Promotion of innovation, talent, experience &amp; growth of diversity in business</a:t>
            </a: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Cost competitiveness achieved through inclusion and competition</a:t>
            </a: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Enhance the HFHS and HAP brands through supplier partnerships</a:t>
            </a: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Economic Impact to local and diverse communities:</a:t>
            </a:r>
          </a:p>
          <a:p>
            <a:pPr marL="1329836" lvl="8" indent="-565442">
              <a:buClr>
                <a:srgbClr val="595959"/>
              </a:buClr>
              <a:buSzPct val="80000"/>
              <a:buFont typeface="Courier New" panose="02070309020205020404" pitchFamily="49" charset="0"/>
              <a:buChar char="o"/>
              <a:tabLst>
                <a:tab pos="1507846" algn="l"/>
              </a:tabLst>
              <a:defRPr/>
            </a:pPr>
            <a:r>
              <a:rPr lang="en-US" sz="3298" dirty="0">
                <a:solidFill>
                  <a:schemeClr val="tx1">
                    <a:lumMod val="65000"/>
                    <a:lumOff val="35000"/>
                  </a:schemeClr>
                </a:solidFill>
                <a:latin typeface="+mj-lt"/>
              </a:rPr>
              <a:t>Job creation</a:t>
            </a:r>
          </a:p>
          <a:p>
            <a:pPr marL="1329836" lvl="8" indent="-565442">
              <a:buClr>
                <a:srgbClr val="595959"/>
              </a:buClr>
              <a:buSzPct val="80000"/>
              <a:buFont typeface="Courier New" panose="02070309020205020404" pitchFamily="49" charset="0"/>
              <a:buChar char="o"/>
              <a:tabLst>
                <a:tab pos="1507846" algn="l"/>
              </a:tabLst>
              <a:defRPr/>
            </a:pPr>
            <a:r>
              <a:rPr lang="en-US" sz="3298" dirty="0">
                <a:solidFill>
                  <a:schemeClr val="tx1">
                    <a:lumMod val="65000"/>
                    <a:lumOff val="35000"/>
                  </a:schemeClr>
                </a:solidFill>
                <a:latin typeface="+mj-lt"/>
              </a:rPr>
              <a:t>Increased spending in local community</a:t>
            </a:r>
          </a:p>
          <a:p>
            <a:pPr marL="1329836" lvl="8" indent="-565442">
              <a:buClr>
                <a:srgbClr val="595959"/>
              </a:buClr>
              <a:buSzPct val="80000"/>
              <a:buFont typeface="Courier New" panose="02070309020205020404" pitchFamily="49" charset="0"/>
              <a:buChar char="o"/>
              <a:tabLst>
                <a:tab pos="1507846" algn="l"/>
              </a:tabLst>
              <a:defRPr/>
            </a:pPr>
            <a:r>
              <a:rPr lang="en-US" sz="3298" dirty="0">
                <a:solidFill>
                  <a:schemeClr val="tx1">
                    <a:lumMod val="65000"/>
                    <a:lumOff val="35000"/>
                  </a:schemeClr>
                </a:solidFill>
                <a:latin typeface="+mj-lt"/>
              </a:rPr>
              <a:t>Revenue and tax generation</a:t>
            </a: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Market insights and perspective from diverse suppliers that can positively impact the patient experience and improve satisfaction scores</a:t>
            </a:r>
          </a:p>
          <a:p>
            <a:pPr marL="753923" indent="-565442">
              <a:buClr>
                <a:srgbClr val="595959"/>
              </a:buClr>
              <a:buSzPct val="150000"/>
              <a:buFont typeface="Arial" panose="020B0604020202020204" pitchFamily="34" charset="0"/>
              <a:buChar char="•"/>
              <a:defRPr/>
            </a:pPr>
            <a:r>
              <a:rPr lang="en-US" sz="3298" dirty="0">
                <a:solidFill>
                  <a:schemeClr val="tx1">
                    <a:lumMod val="65000"/>
                    <a:lumOff val="35000"/>
                  </a:schemeClr>
                </a:solidFill>
                <a:latin typeface="+mj-lt"/>
              </a:rPr>
              <a:t>Innovation, agility and flexibility of diverse suppliers (which are often smaller and can accommodate client needs)</a:t>
            </a:r>
          </a:p>
        </p:txBody>
      </p:sp>
    </p:spTree>
    <p:extLst>
      <p:ext uri="{BB962C8B-B14F-4D97-AF65-F5344CB8AC3E}">
        <p14:creationId xmlns:p14="http://schemas.microsoft.com/office/powerpoint/2010/main" val="405462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E6A757-199E-44B7-9B73-39660F275AA8}"/>
              </a:ext>
            </a:extLst>
          </p:cNvPr>
          <p:cNvSpPr>
            <a:spLocks noGrp="1"/>
          </p:cNvSpPr>
          <p:nvPr>
            <p:ph type="sldNum" sz="quarter" idx="12"/>
          </p:nvPr>
        </p:nvSpPr>
        <p:spPr>
          <a:xfrm>
            <a:off x="19259728" y="10660596"/>
            <a:ext cx="844372" cy="648357"/>
          </a:xfrm>
        </p:spPr>
        <p:txBody>
          <a:bodyPr anchor="t">
            <a:normAutofit fontScale="92500" lnSpcReduction="1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14</a:t>
            </a:fld>
            <a:endParaRPr lang="en-US" dirty="0"/>
          </a:p>
        </p:txBody>
      </p:sp>
      <p:pic>
        <p:nvPicPr>
          <p:cNvPr id="11" name="Content Placeholder 10">
            <a:extLst>
              <a:ext uri="{FF2B5EF4-FFF2-40B4-BE49-F238E27FC236}">
                <a16:creationId xmlns:a16="http://schemas.microsoft.com/office/drawing/2014/main" id="{8A593375-456D-498F-B2D9-A94C31737460}"/>
              </a:ext>
            </a:extLst>
          </p:cNvPr>
          <p:cNvPicPr>
            <a:picLocks noGrp="1" noChangeAspect="1"/>
          </p:cNvPicPr>
          <p:nvPr>
            <p:ph sz="quarter" idx="13"/>
          </p:nvPr>
        </p:nvPicPr>
        <p:blipFill>
          <a:blip r:embed="rId2"/>
          <a:stretch>
            <a:fillRect/>
          </a:stretch>
        </p:blipFill>
        <p:spPr>
          <a:xfrm>
            <a:off x="10248709" y="2865231"/>
            <a:ext cx="8745806" cy="7237476"/>
          </a:xfrm>
          <a:prstGeom prst="rect">
            <a:avLst/>
          </a:prstGeom>
        </p:spPr>
      </p:pic>
      <p:sp>
        <p:nvSpPr>
          <p:cNvPr id="3" name="Title 2">
            <a:extLst>
              <a:ext uri="{FF2B5EF4-FFF2-40B4-BE49-F238E27FC236}">
                <a16:creationId xmlns:a16="http://schemas.microsoft.com/office/drawing/2014/main" id="{F914B91C-BADB-4B63-B945-81EA6F867E3A}"/>
              </a:ext>
            </a:extLst>
          </p:cNvPr>
          <p:cNvSpPr>
            <a:spLocks noGrp="1"/>
          </p:cNvSpPr>
          <p:nvPr>
            <p:ph type="title"/>
          </p:nvPr>
        </p:nvSpPr>
        <p:spPr>
          <a:xfrm>
            <a:off x="816729" y="-676179"/>
            <a:ext cx="18093690"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b="1" dirty="0"/>
              <a:t>SUPPLIER DIVERSITY TARGET AREAS</a:t>
            </a:r>
          </a:p>
        </p:txBody>
      </p:sp>
      <p:graphicFrame>
        <p:nvGraphicFramePr>
          <p:cNvPr id="31" name="Content Placeholder 3">
            <a:extLst>
              <a:ext uri="{FF2B5EF4-FFF2-40B4-BE49-F238E27FC236}">
                <a16:creationId xmlns:a16="http://schemas.microsoft.com/office/drawing/2014/main" id="{F4DF8A66-BF2C-413E-0B77-80C575DB25A0}"/>
              </a:ext>
            </a:extLst>
          </p:cNvPr>
          <p:cNvGraphicFramePr>
            <a:graphicFrameLocks noGrp="1"/>
          </p:cNvGraphicFramePr>
          <p:nvPr>
            <p:ph sz="quarter" idx="14"/>
            <p:extLst>
              <p:ext uri="{D42A27DB-BD31-4B8C-83A1-F6EECF244321}">
                <p14:modId xmlns:p14="http://schemas.microsoft.com/office/powerpoint/2010/main" val="342801668"/>
              </p:ext>
            </p:extLst>
          </p:nvPr>
        </p:nvGraphicFramePr>
        <p:xfrm>
          <a:off x="895891" y="2865231"/>
          <a:ext cx="8959503" cy="7237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02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Hexagon 38">
            <a:extLst>
              <a:ext uri="{FF2B5EF4-FFF2-40B4-BE49-F238E27FC236}">
                <a16:creationId xmlns:a16="http://schemas.microsoft.com/office/drawing/2014/main" id="{CCD0CACE-E324-4BB7-B805-3BA350B56DDC}"/>
              </a:ext>
            </a:extLst>
          </p:cNvPr>
          <p:cNvSpPr/>
          <p:nvPr/>
        </p:nvSpPr>
        <p:spPr>
          <a:xfrm>
            <a:off x="7517115" y="3357584"/>
            <a:ext cx="1382325" cy="1191056"/>
          </a:xfrm>
          <a:prstGeom prst="hexagon">
            <a:avLst>
              <a:gd name="adj" fmla="val 28900"/>
              <a:gd name="vf" fmla="val 115470"/>
            </a:avLst>
          </a:prstGeom>
          <a:solidFill>
            <a:srgbClr val="0F6FC6">
              <a:tint val="40000"/>
              <a:hueOff val="0"/>
              <a:satOff val="0"/>
              <a:lumOff val="0"/>
              <a:alphaOff val="0"/>
            </a:srgbClr>
          </a:solidFill>
          <a:ln>
            <a:noFill/>
          </a:ln>
          <a:effectLst/>
          <a:scene3d>
            <a:camera prst="orthographicFront"/>
            <a:lightRig rig="chilly" dir="t"/>
          </a:scene3d>
          <a:sp3d z="-12700" extrusionH="1700" prstMaterial="translucentPowder">
            <a:bevelT w="25400" h="6350" prst="softRound"/>
            <a:bevelB w="0" h="0" prst="convex"/>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51BBC0A4-8A33-49D9-A283-93CFA3B61758}"/>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E1F70E87-4818-48F4-88E2-E301CB903448}" type="slidenum">
              <a:rPr lang="en-US" smtClean="0"/>
              <a:pPr/>
              <a:t>15</a:t>
            </a:fld>
            <a:endParaRPr lang="en-US" dirty="0"/>
          </a:p>
        </p:txBody>
      </p:sp>
      <p:graphicFrame>
        <p:nvGraphicFramePr>
          <p:cNvPr id="26" name="Diagram 25">
            <a:extLst>
              <a:ext uri="{FF2B5EF4-FFF2-40B4-BE49-F238E27FC236}">
                <a16:creationId xmlns:a16="http://schemas.microsoft.com/office/drawing/2014/main" id="{2F7D8B3E-1167-4D22-8495-24F3A845E37C}"/>
              </a:ext>
            </a:extLst>
          </p:cNvPr>
          <p:cNvGraphicFramePr/>
          <p:nvPr>
            <p:extLst>
              <p:ext uri="{D42A27DB-BD31-4B8C-83A1-F6EECF244321}">
                <p14:modId xmlns:p14="http://schemas.microsoft.com/office/powerpoint/2010/main" val="3415844277"/>
              </p:ext>
            </p:extLst>
          </p:nvPr>
        </p:nvGraphicFramePr>
        <p:xfrm>
          <a:off x="2345478" y="1727141"/>
          <a:ext cx="14944048" cy="89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Graphic 26" descr="Business Growth">
            <a:extLst>
              <a:ext uri="{FF2B5EF4-FFF2-40B4-BE49-F238E27FC236}">
                <a16:creationId xmlns:a16="http://schemas.microsoft.com/office/drawing/2014/main" id="{AF2F8341-4039-4CAB-AD2A-C5A72C5B9C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4750" y="3953111"/>
            <a:ext cx="1507808" cy="1507808"/>
          </a:xfrm>
          <a:prstGeom prst="rect">
            <a:avLst/>
          </a:prstGeom>
        </p:spPr>
      </p:pic>
      <p:pic>
        <p:nvPicPr>
          <p:cNvPr id="28" name="Graphic 27" descr="Connections">
            <a:extLst>
              <a:ext uri="{FF2B5EF4-FFF2-40B4-BE49-F238E27FC236}">
                <a16:creationId xmlns:a16="http://schemas.microsoft.com/office/drawing/2014/main" id="{F3097451-C423-45AD-8AB8-BAA36F5EEE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83702" y="2304575"/>
            <a:ext cx="1507808" cy="1507808"/>
          </a:xfrm>
          <a:prstGeom prst="rect">
            <a:avLst/>
          </a:prstGeom>
        </p:spPr>
      </p:pic>
      <p:pic>
        <p:nvPicPr>
          <p:cNvPr id="29" name="Graphic 28" descr="Handshake">
            <a:extLst>
              <a:ext uri="{FF2B5EF4-FFF2-40B4-BE49-F238E27FC236}">
                <a16:creationId xmlns:a16="http://schemas.microsoft.com/office/drawing/2014/main" id="{FB875F3D-FE8A-4AD1-AE45-BA3E776C05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3917" y="7201815"/>
            <a:ext cx="1507808" cy="1507808"/>
          </a:xfrm>
          <a:prstGeom prst="rect">
            <a:avLst/>
          </a:prstGeom>
        </p:spPr>
      </p:pic>
      <p:pic>
        <p:nvPicPr>
          <p:cNvPr id="30" name="Graphic 29" descr="Social network">
            <a:extLst>
              <a:ext uri="{FF2B5EF4-FFF2-40B4-BE49-F238E27FC236}">
                <a16:creationId xmlns:a16="http://schemas.microsoft.com/office/drawing/2014/main" id="{AA29268A-241C-4101-A0B1-B6BD782772B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61419" y="7020878"/>
            <a:ext cx="1507808" cy="1507808"/>
          </a:xfrm>
          <a:prstGeom prst="rect">
            <a:avLst/>
          </a:prstGeom>
        </p:spPr>
      </p:pic>
      <p:pic>
        <p:nvPicPr>
          <p:cNvPr id="31" name="Graphic 30" descr="Marketing">
            <a:extLst>
              <a:ext uri="{FF2B5EF4-FFF2-40B4-BE49-F238E27FC236}">
                <a16:creationId xmlns:a16="http://schemas.microsoft.com/office/drawing/2014/main" id="{0B4E78E7-DF13-40F0-BFA1-49C24A074C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43305" y="8703670"/>
            <a:ext cx="1507808" cy="1507808"/>
          </a:xfrm>
          <a:prstGeom prst="rect">
            <a:avLst/>
          </a:prstGeom>
        </p:spPr>
      </p:pic>
      <p:sp>
        <p:nvSpPr>
          <p:cNvPr id="32" name="TextBox 31">
            <a:extLst>
              <a:ext uri="{FF2B5EF4-FFF2-40B4-BE49-F238E27FC236}">
                <a16:creationId xmlns:a16="http://schemas.microsoft.com/office/drawing/2014/main" id="{853E0485-E161-4102-A667-81C4DAC06583}"/>
              </a:ext>
            </a:extLst>
          </p:cNvPr>
          <p:cNvSpPr txBox="1"/>
          <p:nvPr/>
        </p:nvSpPr>
        <p:spPr>
          <a:xfrm>
            <a:off x="11314041" y="1664294"/>
            <a:ext cx="5194690"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Organizational Alignment</a:t>
            </a:r>
          </a:p>
        </p:txBody>
      </p:sp>
      <p:sp>
        <p:nvSpPr>
          <p:cNvPr id="33" name="TextBox 32">
            <a:extLst>
              <a:ext uri="{FF2B5EF4-FFF2-40B4-BE49-F238E27FC236}">
                <a16:creationId xmlns:a16="http://schemas.microsoft.com/office/drawing/2014/main" id="{92F58531-7494-4D06-83EA-787EC14A7D7E}"/>
              </a:ext>
            </a:extLst>
          </p:cNvPr>
          <p:cNvSpPr txBox="1"/>
          <p:nvPr/>
        </p:nvSpPr>
        <p:spPr>
          <a:xfrm>
            <a:off x="833405" y="3904678"/>
            <a:ext cx="4724464"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Supplier Development</a:t>
            </a:r>
          </a:p>
        </p:txBody>
      </p:sp>
      <p:sp>
        <p:nvSpPr>
          <p:cNvPr id="34" name="TextBox 33">
            <a:extLst>
              <a:ext uri="{FF2B5EF4-FFF2-40B4-BE49-F238E27FC236}">
                <a16:creationId xmlns:a16="http://schemas.microsoft.com/office/drawing/2014/main" id="{ED78D53F-B712-45B8-9F6F-DCB50F1A1A71}"/>
              </a:ext>
            </a:extLst>
          </p:cNvPr>
          <p:cNvSpPr txBox="1"/>
          <p:nvPr/>
        </p:nvSpPr>
        <p:spPr>
          <a:xfrm>
            <a:off x="735344" y="7019262"/>
            <a:ext cx="4724464"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Strategic Partnerships</a:t>
            </a:r>
          </a:p>
        </p:txBody>
      </p:sp>
      <p:sp>
        <p:nvSpPr>
          <p:cNvPr id="35" name="TextBox 34">
            <a:extLst>
              <a:ext uri="{FF2B5EF4-FFF2-40B4-BE49-F238E27FC236}">
                <a16:creationId xmlns:a16="http://schemas.microsoft.com/office/drawing/2014/main" id="{E63E8D6F-A23A-4D0B-A34A-03B0D50DC4F8}"/>
              </a:ext>
            </a:extLst>
          </p:cNvPr>
          <p:cNvSpPr txBox="1"/>
          <p:nvPr/>
        </p:nvSpPr>
        <p:spPr>
          <a:xfrm>
            <a:off x="3808051" y="9583214"/>
            <a:ext cx="4724464"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Marketing &amp; Outreach</a:t>
            </a:r>
          </a:p>
        </p:txBody>
      </p:sp>
      <p:sp>
        <p:nvSpPr>
          <p:cNvPr id="36" name="TextBox 35">
            <a:extLst>
              <a:ext uri="{FF2B5EF4-FFF2-40B4-BE49-F238E27FC236}">
                <a16:creationId xmlns:a16="http://schemas.microsoft.com/office/drawing/2014/main" id="{100E1F64-E212-4F55-9B64-7E36EED6EE46}"/>
              </a:ext>
            </a:extLst>
          </p:cNvPr>
          <p:cNvSpPr txBox="1"/>
          <p:nvPr/>
        </p:nvSpPr>
        <p:spPr>
          <a:xfrm>
            <a:off x="14029337" y="7322996"/>
            <a:ext cx="5004049"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Diverse Supplier Pipeline</a:t>
            </a:r>
          </a:p>
        </p:txBody>
      </p:sp>
      <p:sp>
        <p:nvSpPr>
          <p:cNvPr id="37" name="TextBox 36">
            <a:extLst>
              <a:ext uri="{FF2B5EF4-FFF2-40B4-BE49-F238E27FC236}">
                <a16:creationId xmlns:a16="http://schemas.microsoft.com/office/drawing/2014/main" id="{ADE48755-0E08-4115-AC07-FEB39F2838BB}"/>
              </a:ext>
            </a:extLst>
          </p:cNvPr>
          <p:cNvSpPr txBox="1"/>
          <p:nvPr/>
        </p:nvSpPr>
        <p:spPr>
          <a:xfrm>
            <a:off x="14044860" y="4217258"/>
            <a:ext cx="5457190" cy="1310487"/>
          </a:xfrm>
          <a:prstGeom prst="rect">
            <a:avLst/>
          </a:prstGeom>
          <a:noFill/>
        </p:spPr>
        <p:txBody>
          <a:bodyPr wrap="square" rtlCol="0">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buClr>
                <a:srgbClr val="000000"/>
              </a:buClr>
              <a:buFont typeface="Arial"/>
              <a:buNone/>
            </a:pPr>
            <a:r>
              <a:rPr lang="en-US" sz="3958" b="1" kern="0" dirty="0">
                <a:solidFill>
                  <a:srgbClr val="000000">
                    <a:lumMod val="75000"/>
                    <a:lumOff val="25000"/>
                  </a:srgbClr>
                </a:solidFill>
                <a:latin typeface="Candara" panose="020E0502030303020204" pitchFamily="34" charset="0"/>
                <a:cs typeface="Arial"/>
                <a:sym typeface="Arial"/>
              </a:rPr>
              <a:t>Technology and Reporting </a:t>
            </a:r>
          </a:p>
        </p:txBody>
      </p:sp>
      <p:pic>
        <p:nvPicPr>
          <p:cNvPr id="38" name="Graphic 37" descr="Bar chart">
            <a:extLst>
              <a:ext uri="{FF2B5EF4-FFF2-40B4-BE49-F238E27FC236}">
                <a16:creationId xmlns:a16="http://schemas.microsoft.com/office/drawing/2014/main" id="{88A74EC8-5878-474D-BC82-635F672BC74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878787" y="3812383"/>
            <a:ext cx="1507808" cy="1507808"/>
          </a:xfrm>
          <a:prstGeom prst="rect">
            <a:avLst/>
          </a:prstGeom>
        </p:spPr>
      </p:pic>
      <p:sp>
        <p:nvSpPr>
          <p:cNvPr id="41" name="Title 40">
            <a:extLst>
              <a:ext uri="{FF2B5EF4-FFF2-40B4-BE49-F238E27FC236}">
                <a16:creationId xmlns:a16="http://schemas.microsoft.com/office/drawing/2014/main" id="{BB696EC1-3BD6-4989-A436-C25D846A6FA6}"/>
              </a:ext>
            </a:extLst>
          </p:cNvPr>
          <p:cNvSpPr>
            <a:spLocks noGrp="1"/>
          </p:cNvSpPr>
          <p:nvPr>
            <p:ph type="title"/>
          </p:nvPr>
        </p:nvSpPr>
        <p:spPr>
          <a:xfrm>
            <a:off x="816729" y="-1017858"/>
            <a:ext cx="18093690" cy="2412492"/>
          </a:xfrm>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b="1" dirty="0"/>
              <a:t>SUPPLIER DIVERSITY STRATEGY</a:t>
            </a:r>
          </a:p>
        </p:txBody>
      </p:sp>
    </p:spTree>
    <p:extLst>
      <p:ext uri="{BB962C8B-B14F-4D97-AF65-F5344CB8AC3E}">
        <p14:creationId xmlns:p14="http://schemas.microsoft.com/office/powerpoint/2010/main" val="336455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218E7-8E3F-45ED-A908-34828ADC4317}"/>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lgn="ctr"/>
            <a:fld id="{E1F70E87-4818-48F4-88E2-E301CB903448}" type="slidenum">
              <a:rPr lang="en-US" sz="1600" smtClean="0">
                <a:solidFill>
                  <a:schemeClr val="bg1"/>
                </a:solidFill>
              </a:rPr>
              <a:pPr algn="ctr"/>
              <a:t>16</a:t>
            </a:fld>
            <a:endParaRPr lang="en-US" sz="1600" dirty="0">
              <a:solidFill>
                <a:schemeClr val="bg1"/>
              </a:solidFill>
            </a:endParaRPr>
          </a:p>
        </p:txBody>
      </p:sp>
      <p:pic>
        <p:nvPicPr>
          <p:cNvPr id="4" name="Picture Placeholder 6" descr="A city next to a body of water&#10;&#10;Description automatically generated with medium confidence">
            <a:extLst>
              <a:ext uri="{FF2B5EF4-FFF2-40B4-BE49-F238E27FC236}">
                <a16:creationId xmlns:a16="http://schemas.microsoft.com/office/drawing/2014/main" id="{8A811127-30CC-4D15-97C2-7233F51E65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2361" b="12361"/>
          <a:stretch>
            <a:fillRect/>
          </a:stretch>
        </p:blipFill>
        <p:spPr/>
      </p:pic>
      <p:sp>
        <p:nvSpPr>
          <p:cNvPr id="3" name="TextBox 2">
            <a:extLst>
              <a:ext uri="{FF2B5EF4-FFF2-40B4-BE49-F238E27FC236}">
                <a16:creationId xmlns:a16="http://schemas.microsoft.com/office/drawing/2014/main" id="{B4FF7503-86B1-42B4-9285-350334900452}"/>
              </a:ext>
            </a:extLst>
          </p:cNvPr>
          <p:cNvSpPr txBox="1"/>
          <p:nvPr/>
        </p:nvSpPr>
        <p:spPr>
          <a:xfrm>
            <a:off x="6403286" y="10226675"/>
            <a:ext cx="12856442" cy="1206246"/>
          </a:xfrm>
          <a:prstGeom prst="rect">
            <a:avLst/>
          </a:prstGeom>
          <a:no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5400" b="1" dirty="0">
                <a:solidFill>
                  <a:schemeClr val="bg1"/>
                </a:solidFill>
              </a:rPr>
              <a:t>THANK YOU.</a:t>
            </a:r>
          </a:p>
        </p:txBody>
      </p:sp>
    </p:spTree>
    <p:extLst>
      <p:ext uri="{BB962C8B-B14F-4D97-AF65-F5344CB8AC3E}">
        <p14:creationId xmlns:p14="http://schemas.microsoft.com/office/powerpoint/2010/main" val="884622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44160" y="4343677"/>
            <a:ext cx="13510813" cy="3121541"/>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l"/>
            <a:r>
              <a:rPr lang="en-US" sz="7256" b="1" dirty="0">
                <a:solidFill>
                  <a:schemeClr val="tx1"/>
                </a:solidFill>
              </a:rPr>
              <a:t>The Community Health Worker Hub</a:t>
            </a:r>
            <a:br>
              <a:rPr lang="en-US" sz="7256" b="1" dirty="0">
                <a:solidFill>
                  <a:schemeClr val="tx1"/>
                </a:solidFill>
              </a:rPr>
            </a:br>
            <a:br>
              <a:rPr lang="en-US" sz="7256" b="1" dirty="0">
                <a:solidFill>
                  <a:schemeClr val="tx1"/>
                </a:solidFill>
              </a:rPr>
            </a:br>
            <a:r>
              <a:rPr lang="en-US" sz="4617" b="1" dirty="0">
                <a:solidFill>
                  <a:schemeClr val="tx1"/>
                </a:solidFill>
              </a:rPr>
              <a:t>Innovation, Partnerships, and Lasting Impact</a:t>
            </a:r>
            <a:endParaRPr lang="en-US" sz="7256" b="1" dirty="0">
              <a:solidFill>
                <a:schemeClr val="tx1"/>
              </a:solidFill>
              <a:latin typeface="Candara" panose="020E0502030303020204" pitchFamily="34" charset="0"/>
            </a:endParaRPr>
          </a:p>
        </p:txBody>
      </p:sp>
      <p:sp>
        <p:nvSpPr>
          <p:cNvPr id="3" name="Subtitle 2"/>
          <p:cNvSpPr>
            <a:spLocks noGrp="1"/>
          </p:cNvSpPr>
          <p:nvPr>
            <p:ph type="subTitle" idx="1"/>
          </p:nvPr>
        </p:nvSpPr>
        <p:spPr>
          <a:xfrm>
            <a:off x="1244160" y="8910944"/>
            <a:ext cx="10227961" cy="1717364"/>
          </a:xfrm>
        </p:spPr>
        <p:txBody>
          <a:bodyPr>
            <a:normAutofit fontScale="92500" lnSpcReduction="1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l"/>
            <a:r>
              <a:rPr lang="en-US" dirty="0">
                <a:solidFill>
                  <a:schemeClr val="tx1"/>
                </a:solidFill>
                <a:latin typeface="Candara" panose="020E0502030303020204" pitchFamily="34" charset="0"/>
              </a:rPr>
              <a:t>Courtney M. Latimer, MSA</a:t>
            </a:r>
          </a:p>
          <a:p>
            <a:pPr algn="l">
              <a:spcBef>
                <a:spcPts val="0"/>
              </a:spcBef>
            </a:pPr>
            <a:r>
              <a:rPr lang="en-US" sz="2968" dirty="0">
                <a:solidFill>
                  <a:schemeClr val="tx1"/>
                </a:solidFill>
                <a:latin typeface="Candara" panose="020E0502030303020204" pitchFamily="34" charset="0"/>
              </a:rPr>
              <a:t>Manager, CHW Hub; Program Manager WIN Network</a:t>
            </a:r>
          </a:p>
          <a:p>
            <a:pPr algn="l">
              <a:spcBef>
                <a:spcPts val="0"/>
              </a:spcBef>
            </a:pPr>
            <a:r>
              <a:rPr lang="en-US" sz="2968" dirty="0">
                <a:solidFill>
                  <a:schemeClr val="tx1"/>
                </a:solidFill>
                <a:latin typeface="Candara" panose="020E0502030303020204" pitchFamily="34" charset="0"/>
              </a:rPr>
              <a:t>Henry Ford Health</a:t>
            </a:r>
          </a:p>
          <a:p>
            <a:pPr algn="l">
              <a:spcBef>
                <a:spcPts val="0"/>
              </a:spcBef>
            </a:pPr>
            <a:r>
              <a:rPr lang="en-US" sz="2968" dirty="0">
                <a:solidFill>
                  <a:schemeClr val="tx1"/>
                </a:solidFill>
                <a:latin typeface="Candara" panose="020E0502030303020204" pitchFamily="34" charset="0"/>
              </a:rPr>
              <a:t>Office of Community Health Equity and Wellness</a:t>
            </a:r>
          </a:p>
        </p:txBody>
      </p:sp>
    </p:spTree>
    <p:extLst>
      <p:ext uri="{BB962C8B-B14F-4D97-AF65-F5344CB8AC3E}">
        <p14:creationId xmlns:p14="http://schemas.microsoft.com/office/powerpoint/2010/main" val="32788247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29" y="397"/>
            <a:ext cx="18093690"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dirty="0"/>
              <a:t>What is the CHW Hub?</a:t>
            </a:r>
            <a:endParaRPr lang="en-US"/>
          </a:p>
        </p:txBody>
      </p:sp>
      <p:sp>
        <p:nvSpPr>
          <p:cNvPr id="7" name="Footer Placeholder 3">
            <a:extLst>
              <a:ext uri="{FF2B5EF4-FFF2-40B4-BE49-F238E27FC236}">
                <a16:creationId xmlns:a16="http://schemas.microsoft.com/office/drawing/2014/main" id="{BD124A1B-E621-65C4-472E-ECD3737ECD69}"/>
              </a:ext>
            </a:extLst>
          </p:cNvPr>
          <p:cNvSpPr>
            <a:spLocks noGrp="1"/>
          </p:cNvSpPr>
          <p:nvPr>
            <p:ph type="ftr" sz="quarter" idx="15"/>
          </p:nvPr>
        </p:nvSpPr>
        <p:spPr>
          <a:xfrm>
            <a:off x="12590192" y="10660596"/>
            <a:ext cx="6332792" cy="648357"/>
          </a:xfrm>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defRPr/>
            </a:pPr>
            <a:r>
              <a:rPr lang="en-US" sz="2000" dirty="0">
                <a:solidFill>
                  <a:srgbClr val="000000"/>
                </a:solidFill>
              </a:rPr>
              <a:t>Institute on Multicultural Health (IOMH)</a:t>
            </a:r>
          </a:p>
        </p:txBody>
      </p:sp>
      <p:sp>
        <p:nvSpPr>
          <p:cNvPr id="4" name="TextBox 3">
            <a:extLst>
              <a:ext uri="{FF2B5EF4-FFF2-40B4-BE49-F238E27FC236}">
                <a16:creationId xmlns:a16="http://schemas.microsoft.com/office/drawing/2014/main" id="{E8E4D014-25F7-4447-59D7-10ACE4F48328}"/>
              </a:ext>
            </a:extLst>
          </p:cNvPr>
          <p:cNvSpPr txBox="1"/>
          <p:nvPr/>
        </p:nvSpPr>
        <p:spPr>
          <a:xfrm>
            <a:off x="1378110" y="2412889"/>
            <a:ext cx="18093690" cy="1347888"/>
          </a:xfrm>
          <a:prstGeom prst="rect">
            <a:avLst/>
          </a:prstGeom>
          <a:no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l"/>
            <a:endParaRPr lang="en-US" sz="4894" dirty="0">
              <a:solidFill>
                <a:srgbClr val="585858"/>
              </a:solidFill>
            </a:endParaRPr>
          </a:p>
        </p:txBody>
      </p:sp>
      <p:graphicFrame>
        <p:nvGraphicFramePr>
          <p:cNvPr id="5" name="Content Placeholder 2">
            <a:extLst>
              <a:ext uri="{FF2B5EF4-FFF2-40B4-BE49-F238E27FC236}">
                <a16:creationId xmlns:a16="http://schemas.microsoft.com/office/drawing/2014/main" id="{B3DD94D6-100E-E05B-8A9C-3B4F86F505F5}"/>
              </a:ext>
            </a:extLst>
          </p:cNvPr>
          <p:cNvGraphicFramePr>
            <a:graphicFrameLocks noGrp="1"/>
          </p:cNvGraphicFramePr>
          <p:nvPr>
            <p:ph sz="quarter" idx="13"/>
          </p:nvPr>
        </p:nvGraphicFramePr>
        <p:xfrm>
          <a:off x="829817" y="2865231"/>
          <a:ext cx="18093690" cy="7237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2073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A group of people posing for a photo&#10;&#10;Description automatically generated with medium confidence">
            <a:extLst>
              <a:ext uri="{FF2B5EF4-FFF2-40B4-BE49-F238E27FC236}">
                <a16:creationId xmlns:a16="http://schemas.microsoft.com/office/drawing/2014/main" id="{E98CEE13-79E7-D5A7-6E76-8CCFDC80BB97}"/>
              </a:ext>
            </a:extLst>
          </p:cNvPr>
          <p:cNvPicPr>
            <a:picLocks noChangeAspect="1"/>
          </p:cNvPicPr>
          <p:nvPr/>
        </p:nvPicPr>
        <p:blipFill rotWithShape="1">
          <a:blip r:embed="rId3"/>
          <a:srcRect l="4886" r="15554" b="-1"/>
          <a:stretch/>
        </p:blipFill>
        <p:spPr>
          <a:xfrm>
            <a:off x="527423" y="3217062"/>
            <a:ext cx="8599192" cy="5647417"/>
          </a:xfrm>
          <a:prstGeom prst="rect">
            <a:avLst/>
          </a:prstGeom>
          <a:noFill/>
        </p:spPr>
      </p:pic>
      <p:sp>
        <p:nvSpPr>
          <p:cNvPr id="10" name="TextBox 9">
            <a:extLst>
              <a:ext uri="{FF2B5EF4-FFF2-40B4-BE49-F238E27FC236}">
                <a16:creationId xmlns:a16="http://schemas.microsoft.com/office/drawing/2014/main" id="{DD5394C1-D033-C6B4-77FD-87156F7BB96A}"/>
              </a:ext>
            </a:extLst>
          </p:cNvPr>
          <p:cNvSpPr txBox="1"/>
          <p:nvPr/>
        </p:nvSpPr>
        <p:spPr>
          <a:xfrm>
            <a:off x="810548" y="1189720"/>
            <a:ext cx="18093167" cy="1055465"/>
          </a:xfrm>
          <a:prstGeom prst="rect">
            <a:avLst/>
          </a:prstGeom>
        </p:spPr>
        <p:txBody>
          <a:bodyPr vert="horz" lIns="0" tIns="0" rIns="0" bIns="0" rtlCol="0" anchor="ct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90000"/>
              </a:lnSpc>
              <a:spcAft>
                <a:spcPts val="989"/>
              </a:spcAft>
            </a:pPr>
            <a:r>
              <a:rPr lang="en-US" sz="2803" b="0" kern="1200" dirty="0">
                <a:solidFill>
                  <a:schemeClr val="accent1"/>
                </a:solidFill>
                <a:latin typeface="+mj-lt"/>
                <a:ea typeface="Apex New Book" panose="02010600040501010103" pitchFamily="2" charset="0"/>
                <a:cs typeface="Apex New Book" panose="02010600040501010103" pitchFamily="2" charset="0"/>
              </a:rPr>
              <a:t>The American Public Health Association defines a community health worker as a person who: </a:t>
            </a:r>
          </a:p>
        </p:txBody>
      </p:sp>
      <p:sp>
        <p:nvSpPr>
          <p:cNvPr id="4" name="Content Placeholder 3">
            <a:extLst>
              <a:ext uri="{FF2B5EF4-FFF2-40B4-BE49-F238E27FC236}">
                <a16:creationId xmlns:a16="http://schemas.microsoft.com/office/drawing/2014/main" id="{7E4FC911-C9EA-3731-9135-CB1C472A9A5B}"/>
              </a:ext>
            </a:extLst>
          </p:cNvPr>
          <p:cNvSpPr>
            <a:spLocks noGrp="1"/>
          </p:cNvSpPr>
          <p:nvPr>
            <p:ph sz="quarter" idx="14"/>
          </p:nvPr>
        </p:nvSpPr>
        <p:spPr>
          <a:xfrm>
            <a:off x="9439939" y="2245185"/>
            <a:ext cx="9463776" cy="8809553"/>
          </a:xfrm>
        </p:spPr>
        <p:txBody>
          <a:bodyPr vert="horz" lIns="0" tIns="0" rIns="0" bIns="0" rtlCol="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en-US" sz="2638" dirty="0"/>
              <a:t>Is a </a:t>
            </a:r>
            <a:r>
              <a:rPr lang="en-US" sz="2638" b="1" dirty="0"/>
              <a:t>front-line public health worker </a:t>
            </a:r>
            <a:r>
              <a:rPr lang="en-US" sz="2638" dirty="0"/>
              <a:t>who is a </a:t>
            </a:r>
            <a:r>
              <a:rPr lang="en-US" sz="2638" b="1" i="1" dirty="0"/>
              <a:t>trusted member </a:t>
            </a:r>
            <a:r>
              <a:rPr lang="en-US" sz="2638" dirty="0"/>
              <a:t>of and/or has an </a:t>
            </a:r>
            <a:r>
              <a:rPr lang="en-US" sz="2638" b="1" i="1" dirty="0"/>
              <a:t>unusually close understanding of the community served. </a:t>
            </a:r>
          </a:p>
          <a:p>
            <a:pPr>
              <a:lnSpc>
                <a:spcPct val="100000"/>
              </a:lnSpc>
            </a:pPr>
            <a:r>
              <a:rPr lang="en-US" sz="2638" dirty="0"/>
              <a:t>Serves as a </a:t>
            </a:r>
            <a:r>
              <a:rPr lang="en-US" sz="2638" b="1" dirty="0"/>
              <a:t>liaison/link/intermediary between health/social services and the community </a:t>
            </a:r>
            <a:r>
              <a:rPr lang="en-US" sz="2638" dirty="0"/>
              <a:t>to facilitate access to services and </a:t>
            </a:r>
            <a:r>
              <a:rPr lang="en-US" sz="2638" b="1" i="1" dirty="0"/>
              <a:t>improve the quality and cultural competence of service delivery. </a:t>
            </a:r>
          </a:p>
          <a:p>
            <a:pPr>
              <a:lnSpc>
                <a:spcPct val="100000"/>
              </a:lnSpc>
            </a:pPr>
            <a:r>
              <a:rPr lang="en-US" sz="2638" dirty="0"/>
              <a:t>Builds individual and community capacity by </a:t>
            </a:r>
            <a:r>
              <a:rPr lang="en-US" sz="2638" b="1" i="1" dirty="0"/>
              <a:t>increasing health knowledge and self-sufficiency </a:t>
            </a:r>
            <a:r>
              <a:rPr lang="en-US" sz="2638" dirty="0"/>
              <a:t>through a range of activities such as </a:t>
            </a:r>
            <a:r>
              <a:rPr lang="en-US" sz="2638" b="1" i="1" dirty="0"/>
              <a:t>outreach, community education, informal counseling, social support and advocacy</a:t>
            </a:r>
            <a:r>
              <a:rPr lang="en-US" sz="2638" dirty="0"/>
              <a:t>.</a:t>
            </a:r>
          </a:p>
          <a:p>
            <a:pPr>
              <a:lnSpc>
                <a:spcPct val="90000"/>
              </a:lnSpc>
            </a:pPr>
            <a:r>
              <a:rPr lang="en-US" b="1" dirty="0"/>
              <a:t>Educational background: High School Diploma/GED</a:t>
            </a:r>
          </a:p>
          <a:p>
            <a:pPr lvl="1">
              <a:lnSpc>
                <a:spcPct val="90000"/>
              </a:lnSpc>
            </a:pPr>
            <a:r>
              <a:rPr lang="en-US" sz="2968" dirty="0"/>
              <a:t>Trained specifically to be a community health worker </a:t>
            </a:r>
          </a:p>
          <a:p>
            <a:pPr lvl="1">
              <a:lnSpc>
                <a:spcPct val="90000"/>
              </a:lnSpc>
            </a:pPr>
            <a:r>
              <a:rPr lang="en-US" sz="2968" dirty="0"/>
              <a:t>120-Hour core competency curriculum administered by Michigan Community Health Worker Alliance</a:t>
            </a:r>
          </a:p>
          <a:p>
            <a:pPr>
              <a:lnSpc>
                <a:spcPct val="100000"/>
              </a:lnSpc>
            </a:pPr>
            <a:endParaRPr lang="en-US" sz="2638" dirty="0"/>
          </a:p>
          <a:p>
            <a:pPr>
              <a:lnSpc>
                <a:spcPct val="100000"/>
              </a:lnSpc>
            </a:pPr>
            <a:endParaRPr lang="en-US" sz="2638" dirty="0"/>
          </a:p>
        </p:txBody>
      </p:sp>
      <p:sp>
        <p:nvSpPr>
          <p:cNvPr id="3" name="Title 2">
            <a:extLst>
              <a:ext uri="{FF2B5EF4-FFF2-40B4-BE49-F238E27FC236}">
                <a16:creationId xmlns:a16="http://schemas.microsoft.com/office/drawing/2014/main" id="{69D6812E-7DA6-4D2A-DD29-FB25BD070563}"/>
              </a:ext>
            </a:extLst>
          </p:cNvPr>
          <p:cNvSpPr>
            <a:spLocks noGrp="1"/>
          </p:cNvSpPr>
          <p:nvPr>
            <p:ph type="title"/>
          </p:nvPr>
        </p:nvSpPr>
        <p:spPr>
          <a:xfrm>
            <a:off x="816729" y="397"/>
            <a:ext cx="18093690" cy="2412492"/>
          </a:xfrm>
        </p:spPr>
        <p:txBody>
          <a:bodyPr vert="horz" lIns="0" tIns="0" rIns="0" bIns="0" rtlCol="0" anchor="ct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b="0" kern="1200" dirty="0">
                <a:latin typeface="+mn-lt"/>
                <a:ea typeface="Apex New Medium" panose="02010600040501010103" pitchFamily="2" charset="0"/>
                <a:cs typeface="Apex New Medium" panose="02010600040501010103" pitchFamily="2" charset="0"/>
              </a:rPr>
              <a:t>What is a Community Health Worker?</a:t>
            </a:r>
          </a:p>
        </p:txBody>
      </p:sp>
      <p:sp>
        <p:nvSpPr>
          <p:cNvPr id="2" name="Slide Number Placeholder 1" hidden="1">
            <a:extLst>
              <a:ext uri="{FF2B5EF4-FFF2-40B4-BE49-F238E27FC236}">
                <a16:creationId xmlns:a16="http://schemas.microsoft.com/office/drawing/2014/main" id="{FFBAFCF3-B0C0-CD61-DA25-3DA037C45459}"/>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19</a:t>
            </a:fld>
            <a:endParaRPr lang="en-US"/>
          </a:p>
        </p:txBody>
      </p:sp>
    </p:spTree>
    <p:extLst>
      <p:ext uri="{BB962C8B-B14F-4D97-AF65-F5344CB8AC3E}">
        <p14:creationId xmlns:p14="http://schemas.microsoft.com/office/powerpoint/2010/main" val="219709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a:latin typeface="Century Gothic"/>
              </a:rPr>
              <a:t>Devon O'Reilly</a:t>
            </a:r>
            <a:endParaRPr lang="en-US"/>
          </a:p>
        </p:txBody>
      </p:sp>
      <p:sp>
        <p:nvSpPr>
          <p:cNvPr id="53" name="object 53"/>
          <p:cNvSpPr txBox="1"/>
          <p:nvPr/>
        </p:nvSpPr>
        <p:spPr>
          <a:xfrm>
            <a:off x="-11258" y="7154925"/>
            <a:ext cx="20104100" cy="186333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Senior Director, Community Engagement and Leadership Development, Detroit Regional Chamber</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54196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A group of people posing for a photo&#10;&#10;Description automatically generated with medium confidence">
            <a:extLst>
              <a:ext uri="{FF2B5EF4-FFF2-40B4-BE49-F238E27FC236}">
                <a16:creationId xmlns:a16="http://schemas.microsoft.com/office/drawing/2014/main" id="{E98CEE13-79E7-D5A7-6E76-8CCFDC80BB97}"/>
              </a:ext>
            </a:extLst>
          </p:cNvPr>
          <p:cNvPicPr>
            <a:picLocks noChangeAspect="1"/>
          </p:cNvPicPr>
          <p:nvPr/>
        </p:nvPicPr>
        <p:blipFill rotWithShape="1">
          <a:blip r:embed="rId3"/>
          <a:srcRect l="4886" r="15554" b="-1"/>
          <a:stretch/>
        </p:blipFill>
        <p:spPr>
          <a:xfrm>
            <a:off x="527423" y="3217062"/>
            <a:ext cx="8599192" cy="5647417"/>
          </a:xfrm>
          <a:prstGeom prst="rect">
            <a:avLst/>
          </a:prstGeom>
          <a:noFill/>
        </p:spPr>
      </p:pic>
      <p:sp>
        <p:nvSpPr>
          <p:cNvPr id="10" name="TextBox 9">
            <a:extLst>
              <a:ext uri="{FF2B5EF4-FFF2-40B4-BE49-F238E27FC236}">
                <a16:creationId xmlns:a16="http://schemas.microsoft.com/office/drawing/2014/main" id="{DD5394C1-D033-C6B4-77FD-87156F7BB96A}"/>
              </a:ext>
            </a:extLst>
          </p:cNvPr>
          <p:cNvSpPr txBox="1"/>
          <p:nvPr/>
        </p:nvSpPr>
        <p:spPr>
          <a:xfrm>
            <a:off x="810548" y="1189720"/>
            <a:ext cx="18093167" cy="1055465"/>
          </a:xfrm>
          <a:prstGeom prst="rect">
            <a:avLst/>
          </a:prstGeom>
        </p:spPr>
        <p:txBody>
          <a:bodyPr vert="horz" lIns="0" tIns="0" rIns="0" bIns="0" rtlCol="0" anchor="ct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90000"/>
              </a:lnSpc>
              <a:spcAft>
                <a:spcPts val="989"/>
              </a:spcAft>
            </a:pPr>
            <a:r>
              <a:rPr lang="en-US" sz="2803" b="0" kern="1200" dirty="0">
                <a:solidFill>
                  <a:schemeClr val="accent1"/>
                </a:solidFill>
                <a:latin typeface="+mj-lt"/>
                <a:ea typeface="Apex New Book" panose="02010600040501010103" pitchFamily="2" charset="0"/>
                <a:cs typeface="Apex New Book" panose="02010600040501010103" pitchFamily="2" charset="0"/>
              </a:rPr>
              <a:t>The American Public Health Association defines a community health worker as a person who: </a:t>
            </a:r>
          </a:p>
        </p:txBody>
      </p:sp>
      <p:sp>
        <p:nvSpPr>
          <p:cNvPr id="4" name="Content Placeholder 3">
            <a:extLst>
              <a:ext uri="{FF2B5EF4-FFF2-40B4-BE49-F238E27FC236}">
                <a16:creationId xmlns:a16="http://schemas.microsoft.com/office/drawing/2014/main" id="{7E4FC911-C9EA-3731-9135-CB1C472A9A5B}"/>
              </a:ext>
            </a:extLst>
          </p:cNvPr>
          <p:cNvSpPr>
            <a:spLocks noGrp="1"/>
          </p:cNvSpPr>
          <p:nvPr>
            <p:ph sz="quarter" idx="14"/>
          </p:nvPr>
        </p:nvSpPr>
        <p:spPr>
          <a:xfrm>
            <a:off x="9439939" y="2245185"/>
            <a:ext cx="9463776" cy="8809553"/>
          </a:xfrm>
        </p:spPr>
        <p:txBody>
          <a:bodyPr vert="horz" lIns="0" tIns="0" rIns="0" bIns="0" rtlCol="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en-US" sz="2638" dirty="0"/>
              <a:t>Is a </a:t>
            </a:r>
            <a:r>
              <a:rPr lang="en-US" sz="2638" b="1" dirty="0"/>
              <a:t>front-line public health worker </a:t>
            </a:r>
            <a:r>
              <a:rPr lang="en-US" sz="2638" dirty="0"/>
              <a:t>who is a </a:t>
            </a:r>
            <a:r>
              <a:rPr lang="en-US" sz="2638" b="1" i="1" dirty="0"/>
              <a:t>trusted member </a:t>
            </a:r>
            <a:r>
              <a:rPr lang="en-US" sz="2638" dirty="0"/>
              <a:t>of and/or has an </a:t>
            </a:r>
            <a:r>
              <a:rPr lang="en-US" sz="2638" b="1" i="1" dirty="0"/>
              <a:t>unusually close understanding of the community served. </a:t>
            </a:r>
          </a:p>
          <a:p>
            <a:pPr>
              <a:lnSpc>
                <a:spcPct val="100000"/>
              </a:lnSpc>
            </a:pPr>
            <a:r>
              <a:rPr lang="en-US" sz="2638" dirty="0"/>
              <a:t>Serves as a </a:t>
            </a:r>
            <a:r>
              <a:rPr lang="en-US" sz="2638" b="1" dirty="0"/>
              <a:t>liaison/link/intermediary between health/social services and the community </a:t>
            </a:r>
            <a:r>
              <a:rPr lang="en-US" sz="2638" dirty="0"/>
              <a:t>to facilitate access to services and </a:t>
            </a:r>
            <a:r>
              <a:rPr lang="en-US" sz="2638" b="1" i="1" dirty="0"/>
              <a:t>improve the quality and cultural competence of service delivery. </a:t>
            </a:r>
          </a:p>
          <a:p>
            <a:pPr>
              <a:lnSpc>
                <a:spcPct val="100000"/>
              </a:lnSpc>
            </a:pPr>
            <a:r>
              <a:rPr lang="en-US" sz="2638" dirty="0"/>
              <a:t>Builds individual and community capacity by </a:t>
            </a:r>
            <a:r>
              <a:rPr lang="en-US" sz="2638" b="1" i="1" dirty="0"/>
              <a:t>increasing health knowledge and self-sufficiency </a:t>
            </a:r>
            <a:r>
              <a:rPr lang="en-US" sz="2638" dirty="0"/>
              <a:t>through a range of activities such as </a:t>
            </a:r>
            <a:r>
              <a:rPr lang="en-US" sz="2638" b="1" i="1" dirty="0"/>
              <a:t>outreach, community education, informal counseling, social support and advocacy</a:t>
            </a:r>
            <a:r>
              <a:rPr lang="en-US" sz="2638" dirty="0"/>
              <a:t>.</a:t>
            </a:r>
          </a:p>
          <a:p>
            <a:pPr>
              <a:lnSpc>
                <a:spcPct val="90000"/>
              </a:lnSpc>
            </a:pPr>
            <a:r>
              <a:rPr lang="en-US" b="1" dirty="0"/>
              <a:t>Educational background: High School Diploma/GED</a:t>
            </a:r>
          </a:p>
          <a:p>
            <a:pPr lvl="1">
              <a:lnSpc>
                <a:spcPct val="90000"/>
              </a:lnSpc>
            </a:pPr>
            <a:r>
              <a:rPr lang="en-US" sz="2968" dirty="0"/>
              <a:t>Trained specifically to be a community health worker </a:t>
            </a:r>
          </a:p>
          <a:p>
            <a:pPr lvl="1">
              <a:lnSpc>
                <a:spcPct val="90000"/>
              </a:lnSpc>
            </a:pPr>
            <a:r>
              <a:rPr lang="en-US" sz="2968" dirty="0"/>
              <a:t>120-Hour core competency curriculum administered by Michigan Community Health Worker Alliance</a:t>
            </a:r>
          </a:p>
          <a:p>
            <a:pPr>
              <a:lnSpc>
                <a:spcPct val="100000"/>
              </a:lnSpc>
            </a:pPr>
            <a:endParaRPr lang="en-US" sz="2638" dirty="0"/>
          </a:p>
          <a:p>
            <a:pPr>
              <a:lnSpc>
                <a:spcPct val="100000"/>
              </a:lnSpc>
            </a:pPr>
            <a:endParaRPr lang="en-US" sz="2638" dirty="0"/>
          </a:p>
        </p:txBody>
      </p:sp>
      <p:sp>
        <p:nvSpPr>
          <p:cNvPr id="3" name="Title 2">
            <a:extLst>
              <a:ext uri="{FF2B5EF4-FFF2-40B4-BE49-F238E27FC236}">
                <a16:creationId xmlns:a16="http://schemas.microsoft.com/office/drawing/2014/main" id="{69D6812E-7DA6-4D2A-DD29-FB25BD070563}"/>
              </a:ext>
            </a:extLst>
          </p:cNvPr>
          <p:cNvSpPr>
            <a:spLocks noGrp="1"/>
          </p:cNvSpPr>
          <p:nvPr>
            <p:ph type="title"/>
          </p:nvPr>
        </p:nvSpPr>
        <p:spPr>
          <a:xfrm>
            <a:off x="816729" y="397"/>
            <a:ext cx="18093690" cy="2412492"/>
          </a:xfrm>
        </p:spPr>
        <p:txBody>
          <a:bodyPr vert="horz" lIns="0" tIns="0" rIns="0" bIns="0" rtlCol="0" anchor="ct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800" b="0" kern="1200" dirty="0">
                <a:solidFill>
                  <a:schemeClr val="tx2"/>
                </a:solidFill>
                <a:latin typeface="+mn-lt"/>
                <a:ea typeface="Apex New Medium" panose="02010600040501010103" pitchFamily="2" charset="0"/>
                <a:cs typeface="Apex New Medium" panose="02010600040501010103" pitchFamily="2" charset="0"/>
              </a:rPr>
              <a:t>What is a Community Health Worker?</a:t>
            </a:r>
          </a:p>
        </p:txBody>
      </p:sp>
      <p:sp>
        <p:nvSpPr>
          <p:cNvPr id="2" name="Slide Number Placeholder 1" hidden="1">
            <a:extLst>
              <a:ext uri="{FF2B5EF4-FFF2-40B4-BE49-F238E27FC236}">
                <a16:creationId xmlns:a16="http://schemas.microsoft.com/office/drawing/2014/main" id="{FFBAFCF3-B0C0-CD61-DA25-3DA037C45459}"/>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20</a:t>
            </a:fld>
            <a:endParaRPr lang="en-US"/>
          </a:p>
        </p:txBody>
      </p:sp>
    </p:spTree>
    <p:extLst>
      <p:ext uri="{BB962C8B-B14F-4D97-AF65-F5344CB8AC3E}">
        <p14:creationId xmlns:p14="http://schemas.microsoft.com/office/powerpoint/2010/main" val="320740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7B19B3-9D17-7F3F-DBAB-D76C25C88FE6}"/>
              </a:ext>
            </a:extLst>
          </p:cNvPr>
          <p:cNvSpPr>
            <a:spLocks noGrp="1"/>
          </p:cNvSpPr>
          <p:nvPr>
            <p:ph sz="quarter" idx="13"/>
          </p:nvPr>
        </p:nvSpPr>
        <p:spPr>
          <a:xfrm>
            <a:off x="236163" y="3572306"/>
            <a:ext cx="9711779" cy="7506197"/>
          </a:xfrm>
        </p:spPr>
        <p:txBody>
          <a:bodyPr anchor="ct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1">
              <a:buFont typeface="Arial" panose="020B0604020202020204" pitchFamily="34" charset="0"/>
              <a:buChar char="•"/>
            </a:pPr>
            <a:r>
              <a:rPr lang="en-US" sz="3298" dirty="0">
                <a:solidFill>
                  <a:schemeClr val="tx1"/>
                </a:solidFill>
              </a:rPr>
              <a:t>Integrating CHWs into multidisciplinary health teams </a:t>
            </a:r>
          </a:p>
          <a:p>
            <a:pPr lvl="1">
              <a:buFont typeface="Arial" panose="020B0604020202020204" pitchFamily="34" charset="0"/>
              <a:buChar char="•"/>
            </a:pPr>
            <a:r>
              <a:rPr lang="en-US" sz="3298" dirty="0">
                <a:solidFill>
                  <a:schemeClr val="tx1"/>
                </a:solidFill>
              </a:rPr>
              <a:t>Reduction in patient cost</a:t>
            </a:r>
          </a:p>
          <a:p>
            <a:pPr lvl="1">
              <a:buFont typeface="Arial" panose="020B0604020202020204" pitchFamily="34" charset="0"/>
              <a:buChar char="•"/>
            </a:pPr>
            <a:r>
              <a:rPr lang="en-US" sz="3298" dirty="0">
                <a:solidFill>
                  <a:schemeClr val="tx1"/>
                </a:solidFill>
              </a:rPr>
              <a:t>CHW improvements in keeping appointments, compliance with prescribed regimens, risk reduction, blood pressure control, and related issues</a:t>
            </a:r>
          </a:p>
          <a:p>
            <a:pPr lvl="1">
              <a:buFont typeface="Arial" panose="020B0604020202020204" pitchFamily="34" charset="0"/>
              <a:buChar char="•"/>
            </a:pPr>
            <a:r>
              <a:rPr lang="en-US" sz="3298" dirty="0">
                <a:solidFill>
                  <a:schemeClr val="tx1"/>
                </a:solidFill>
              </a:rPr>
              <a:t>Numerous other documented cases of CHWs improving overall health and numbers</a:t>
            </a:r>
          </a:p>
          <a:p>
            <a:pPr marL="0" indent="0">
              <a:buNone/>
            </a:pPr>
            <a:endParaRPr lang="en-US" dirty="0"/>
          </a:p>
        </p:txBody>
      </p:sp>
      <p:pic>
        <p:nvPicPr>
          <p:cNvPr id="10" name="Picture Placeholder 9" descr="A picture containing text, indoor, floor, office&#10;&#10;Description automatically generated">
            <a:extLst>
              <a:ext uri="{FF2B5EF4-FFF2-40B4-BE49-F238E27FC236}">
                <a16:creationId xmlns:a16="http://schemas.microsoft.com/office/drawing/2014/main" id="{6120841A-6D4F-01C9-B212-05C24548102C}"/>
              </a:ext>
            </a:extLst>
          </p:cNvPr>
          <p:cNvPicPr>
            <a:picLocks noGrp="1" noChangeAspect="1"/>
          </p:cNvPicPr>
          <p:nvPr>
            <p:ph type="pic" sz="quarter" idx="10"/>
          </p:nvPr>
        </p:nvPicPr>
        <p:blipFill rotWithShape="1">
          <a:blip r:embed="rId3"/>
          <a:srcRect l="25547" r="19358" b="1149"/>
          <a:stretch/>
        </p:blipFill>
        <p:spPr>
          <a:xfrm>
            <a:off x="10156161" y="397"/>
            <a:ext cx="9119694" cy="11308556"/>
          </a:xfrm>
        </p:spPr>
      </p:pic>
      <p:sp>
        <p:nvSpPr>
          <p:cNvPr id="6" name="Title 5">
            <a:extLst>
              <a:ext uri="{FF2B5EF4-FFF2-40B4-BE49-F238E27FC236}">
                <a16:creationId xmlns:a16="http://schemas.microsoft.com/office/drawing/2014/main" id="{211181E3-11F9-786B-ED5A-1641BF6F0091}"/>
              </a:ext>
            </a:extLst>
          </p:cNvPr>
          <p:cNvSpPr>
            <a:spLocks noGrp="1"/>
          </p:cNvSpPr>
          <p:nvPr>
            <p:ph type="title"/>
          </p:nvPr>
        </p:nvSpPr>
        <p:spPr>
          <a:xfrm>
            <a:off x="13971" y="838068"/>
            <a:ext cx="10156160" cy="1072219"/>
          </a:xfrm>
        </p:spPr>
        <p:txBody>
          <a:bodyPr anchor="t"/>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6000" dirty="0">
                <a:solidFill>
                  <a:schemeClr val="tx2"/>
                </a:solidFill>
              </a:rPr>
              <a:t>CHWs a Health Brokers</a:t>
            </a:r>
          </a:p>
        </p:txBody>
      </p:sp>
      <p:sp>
        <p:nvSpPr>
          <p:cNvPr id="7" name="TextBox 6">
            <a:extLst>
              <a:ext uri="{FF2B5EF4-FFF2-40B4-BE49-F238E27FC236}">
                <a16:creationId xmlns:a16="http://schemas.microsoft.com/office/drawing/2014/main" id="{25C21967-1BB3-1C5B-8AB5-77A737FD7935}"/>
              </a:ext>
            </a:extLst>
          </p:cNvPr>
          <p:cNvSpPr txBox="1"/>
          <p:nvPr/>
        </p:nvSpPr>
        <p:spPr>
          <a:xfrm>
            <a:off x="236163" y="1102278"/>
            <a:ext cx="10481988" cy="824349"/>
          </a:xfrm>
          <a:prstGeom prst="rect">
            <a:avLst/>
          </a:prstGeom>
          <a:no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l"/>
            <a:endParaRPr lang="en-US" sz="4894" dirty="0">
              <a:solidFill>
                <a:srgbClr val="585858"/>
              </a:solidFill>
            </a:endParaRPr>
          </a:p>
        </p:txBody>
      </p:sp>
      <p:sp>
        <p:nvSpPr>
          <p:cNvPr id="8" name="TextBox 7">
            <a:extLst>
              <a:ext uri="{FF2B5EF4-FFF2-40B4-BE49-F238E27FC236}">
                <a16:creationId xmlns:a16="http://schemas.microsoft.com/office/drawing/2014/main" id="{C539479D-F6B1-95DC-3DDE-A6C85CB1616B}"/>
              </a:ext>
            </a:extLst>
          </p:cNvPr>
          <p:cNvSpPr txBox="1"/>
          <p:nvPr/>
        </p:nvSpPr>
        <p:spPr>
          <a:xfrm>
            <a:off x="236163" y="1762321"/>
            <a:ext cx="9486594" cy="824349"/>
          </a:xfrm>
          <a:prstGeom prst="rect">
            <a:avLst/>
          </a:prstGeom>
          <a:noFill/>
        </p:spPr>
        <p:txBody>
          <a:bodyPr wrap="square" lIns="0" tIns="0" rIns="0" bIns="0" rtlCol="0">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298" dirty="0"/>
              <a:t>CHWs as culturally competent mediators (health brokers) between providers and the community has been widely documented</a:t>
            </a:r>
          </a:p>
          <a:p>
            <a:pPr algn="l"/>
            <a:endParaRPr lang="en-US" sz="4894" dirty="0">
              <a:solidFill>
                <a:srgbClr val="585858"/>
              </a:solidFill>
            </a:endParaRPr>
          </a:p>
        </p:txBody>
      </p:sp>
    </p:spTree>
    <p:extLst>
      <p:ext uri="{BB962C8B-B14F-4D97-AF65-F5344CB8AC3E}">
        <p14:creationId xmlns:p14="http://schemas.microsoft.com/office/powerpoint/2010/main" val="190529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66D7-AF40-1AF3-CD1E-6F8DC848D884}"/>
              </a:ext>
            </a:extLst>
          </p:cNvPr>
          <p:cNvSpPr>
            <a:spLocks noGrp="1"/>
          </p:cNvSpPr>
          <p:nvPr>
            <p:ph type="title"/>
          </p:nvPr>
        </p:nvSpPr>
        <p:spPr>
          <a:xfrm>
            <a:off x="11534727" y="397"/>
            <a:ext cx="7388257"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a:t>What Do CHWs Do </a:t>
            </a:r>
            <a:r>
              <a:rPr lang="en-US" i="1"/>
              <a:t>on a Team</a:t>
            </a:r>
            <a:r>
              <a:rPr lang="en-US"/>
              <a:t>?</a:t>
            </a:r>
          </a:p>
        </p:txBody>
      </p:sp>
      <p:sp>
        <p:nvSpPr>
          <p:cNvPr id="3" name="Content Placeholder 2">
            <a:extLst>
              <a:ext uri="{FF2B5EF4-FFF2-40B4-BE49-F238E27FC236}">
                <a16:creationId xmlns:a16="http://schemas.microsoft.com/office/drawing/2014/main" id="{93EAD649-3EEF-2672-3B6C-97DE297DDC5E}"/>
              </a:ext>
            </a:extLst>
          </p:cNvPr>
          <p:cNvSpPr>
            <a:spLocks noGrp="1"/>
          </p:cNvSpPr>
          <p:nvPr>
            <p:ph sz="quarter" idx="14"/>
          </p:nvPr>
        </p:nvSpPr>
        <p:spPr>
          <a:xfrm>
            <a:off x="829294" y="621747"/>
            <a:ext cx="9047369" cy="9480960"/>
          </a:xfrm>
        </p:spPr>
        <p:txBody>
          <a:bodyPr anchor="ct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b="1" dirty="0"/>
              <a:t>Enhances team</a:t>
            </a:r>
            <a:r>
              <a:rPr lang="en-US" dirty="0"/>
              <a:t> effort, allowing </a:t>
            </a:r>
            <a:r>
              <a:rPr lang="en-US" b="1" dirty="0"/>
              <a:t>professionals to work at top of their license,</a:t>
            </a:r>
            <a:r>
              <a:rPr lang="en-US" dirty="0"/>
              <a:t> by activating CHWs to execute on community/public health strengths</a:t>
            </a:r>
          </a:p>
          <a:p>
            <a:r>
              <a:rPr lang="en-US" b="1" dirty="0"/>
              <a:t>Bridge between the community and the clinic</a:t>
            </a:r>
          </a:p>
          <a:p>
            <a:r>
              <a:rPr lang="en-US" dirty="0"/>
              <a:t>Address SDOH uniquely, different from other care team members</a:t>
            </a:r>
          </a:p>
          <a:p>
            <a:r>
              <a:rPr lang="en-US" b="1" dirty="0"/>
              <a:t>Builds trust </a:t>
            </a:r>
            <a:r>
              <a:rPr lang="en-US" dirty="0"/>
              <a:t>and convey patient backgrounds, restraints and preferences in a </a:t>
            </a:r>
            <a:r>
              <a:rPr lang="en-US" b="1" dirty="0"/>
              <a:t>culturally appropriate way</a:t>
            </a:r>
          </a:p>
          <a:p>
            <a:r>
              <a:rPr lang="en-US" b="1" dirty="0"/>
              <a:t>Identify patient barriers </a:t>
            </a:r>
            <a:r>
              <a:rPr lang="en-US" dirty="0"/>
              <a:t>including housing, transportation, food, income, etc.</a:t>
            </a:r>
          </a:p>
          <a:p>
            <a:r>
              <a:rPr lang="en-US" dirty="0"/>
              <a:t>Provide </a:t>
            </a:r>
            <a:r>
              <a:rPr lang="en-US" b="1" dirty="0"/>
              <a:t>follow-up and quality assurance, </a:t>
            </a:r>
            <a:r>
              <a:rPr lang="en-US" dirty="0"/>
              <a:t>documenting patient encounters in Epic. </a:t>
            </a:r>
          </a:p>
        </p:txBody>
      </p:sp>
      <p:sp>
        <p:nvSpPr>
          <p:cNvPr id="8" name="Slide Number Placeholder 1" hidden="1">
            <a:extLst>
              <a:ext uri="{FF2B5EF4-FFF2-40B4-BE49-F238E27FC236}">
                <a16:creationId xmlns:a16="http://schemas.microsoft.com/office/drawing/2014/main" id="{2C7FB36B-83B6-6C6A-AB71-8D40FA97F673}"/>
              </a:ext>
            </a:extLst>
          </p:cNvPr>
          <p:cNvSpPr>
            <a:spLocks noGrp="1"/>
          </p:cNvSpPr>
          <p:nvPr>
            <p:ph type="sldNum" sz="quarter" idx="12"/>
          </p:nvPr>
        </p:nvSpPr>
        <p:spPr>
          <a:xfrm>
            <a:off x="19259728" y="10660596"/>
            <a:ext cx="844372" cy="648357"/>
          </a:xfrm>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22</a:t>
            </a:fld>
            <a:endParaRPr lang="en-US"/>
          </a:p>
        </p:txBody>
      </p:sp>
      <p:pic>
        <p:nvPicPr>
          <p:cNvPr id="4" name="Content Placeholder 3" descr="A picture containing indoor, person&#10;&#10;Description automatically generated">
            <a:extLst>
              <a:ext uri="{FF2B5EF4-FFF2-40B4-BE49-F238E27FC236}">
                <a16:creationId xmlns:a16="http://schemas.microsoft.com/office/drawing/2014/main" id="{1D205061-646D-5946-8370-772F36ACFA60}"/>
              </a:ext>
            </a:extLst>
          </p:cNvPr>
          <p:cNvPicPr>
            <a:picLocks noGrp="1" noChangeAspect="1"/>
          </p:cNvPicPr>
          <p:nvPr>
            <p:ph sz="quarter" idx="13"/>
          </p:nvPr>
        </p:nvPicPr>
        <p:blipFill rotWithShape="1">
          <a:blip r:embed="rId3"/>
          <a:srcRect t="7141" r="-2" b="-2"/>
          <a:stretch/>
        </p:blipFill>
        <p:spPr>
          <a:xfrm>
            <a:off x="11171484" y="3958580"/>
            <a:ext cx="7752025" cy="4798975"/>
          </a:xfrm>
          <a:prstGeom prst="rect">
            <a:avLst/>
          </a:prstGeom>
          <a:noFill/>
        </p:spPr>
      </p:pic>
    </p:spTree>
    <p:extLst>
      <p:ext uri="{BB962C8B-B14F-4D97-AF65-F5344CB8AC3E}">
        <p14:creationId xmlns:p14="http://schemas.microsoft.com/office/powerpoint/2010/main" val="34357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D047542E-9509-E981-E3C7-1B85094C2BCC}"/>
              </a:ext>
            </a:extLst>
          </p:cNvPr>
          <p:cNvSpPr>
            <a:spLocks noGrp="1"/>
          </p:cNvSpPr>
          <p:nvPr>
            <p:ph type="sldNum" sz="quarter" idx="12"/>
          </p:nvPr>
        </p:nvSpPr>
        <p:spPr>
          <a:xfrm>
            <a:off x="19259728" y="10660596"/>
            <a:ext cx="844372" cy="648357"/>
          </a:xfrm>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23</a:t>
            </a:fld>
            <a:endParaRPr lang="en-US"/>
          </a:p>
        </p:txBody>
      </p:sp>
      <p:sp>
        <p:nvSpPr>
          <p:cNvPr id="2" name="Title 1"/>
          <p:cNvSpPr>
            <a:spLocks noGrp="1"/>
          </p:cNvSpPr>
          <p:nvPr>
            <p:ph type="title"/>
          </p:nvPr>
        </p:nvSpPr>
        <p:spPr>
          <a:xfrm>
            <a:off x="816729" y="397"/>
            <a:ext cx="18093690" cy="2412492"/>
          </a:xfrm>
        </p:spPr>
        <p:txBody>
          <a:bodyPr anchor="ct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5400" dirty="0">
                <a:solidFill>
                  <a:schemeClr val="tx2"/>
                </a:solidFill>
              </a:rPr>
              <a:t>What Do CHWs Do </a:t>
            </a:r>
            <a:r>
              <a:rPr lang="en-US" sz="5400" i="1" dirty="0">
                <a:solidFill>
                  <a:schemeClr val="tx2"/>
                </a:solidFill>
              </a:rPr>
              <a:t>at Henry Ford Health</a:t>
            </a:r>
            <a:r>
              <a:rPr lang="en-US" sz="5400" dirty="0">
                <a:solidFill>
                  <a:schemeClr val="tx2"/>
                </a:solidFill>
              </a:rPr>
              <a:t>?</a:t>
            </a:r>
          </a:p>
        </p:txBody>
      </p:sp>
      <p:sp>
        <p:nvSpPr>
          <p:cNvPr id="3" name="Content Placeholder 2"/>
          <p:cNvSpPr>
            <a:spLocks noGrp="1"/>
          </p:cNvSpPr>
          <p:nvPr>
            <p:ph sz="quarter" idx="13"/>
          </p:nvPr>
        </p:nvSpPr>
        <p:spPr>
          <a:xfrm>
            <a:off x="816729" y="1738611"/>
            <a:ext cx="18093690" cy="7832128"/>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958" b="1" dirty="0">
                <a:solidFill>
                  <a:schemeClr val="tx1"/>
                </a:solidFill>
              </a:rPr>
              <a:t>Academic Internal Medicine </a:t>
            </a:r>
            <a:r>
              <a:rPr lang="en-US" sz="3958" dirty="0">
                <a:solidFill>
                  <a:schemeClr val="tx1"/>
                </a:solidFill>
              </a:rPr>
              <a:t>– </a:t>
            </a:r>
            <a:r>
              <a:rPr lang="en-US" sz="3958" u="sng" dirty="0">
                <a:solidFill>
                  <a:schemeClr val="tx1"/>
                </a:solidFill>
              </a:rPr>
              <a:t>Health coaching </a:t>
            </a:r>
            <a:r>
              <a:rPr lang="en-US" sz="3958" dirty="0">
                <a:solidFill>
                  <a:schemeClr val="tx1"/>
                </a:solidFill>
              </a:rPr>
              <a:t>with patients with type 2 diabetes to bring A1C levels below 6 as well as resource connections as needed</a:t>
            </a:r>
          </a:p>
          <a:p>
            <a:r>
              <a:rPr lang="en-US" sz="3958" b="1" dirty="0">
                <a:solidFill>
                  <a:schemeClr val="tx1"/>
                </a:solidFill>
              </a:rPr>
              <a:t>WIN Network </a:t>
            </a:r>
            <a:r>
              <a:rPr lang="en-US" sz="3958" dirty="0">
                <a:solidFill>
                  <a:schemeClr val="tx1"/>
                </a:solidFill>
              </a:rPr>
              <a:t>– </a:t>
            </a:r>
            <a:r>
              <a:rPr lang="en-US" sz="3958" u="sng" dirty="0">
                <a:solidFill>
                  <a:schemeClr val="tx1"/>
                </a:solidFill>
              </a:rPr>
              <a:t>Co-facilitates</a:t>
            </a:r>
            <a:r>
              <a:rPr lang="en-US" sz="3958" dirty="0">
                <a:solidFill>
                  <a:schemeClr val="tx1"/>
                </a:solidFill>
              </a:rPr>
              <a:t> an enhanced model of group prenatal care with women’s health providers and focuses on </a:t>
            </a:r>
            <a:r>
              <a:rPr lang="en-US" sz="3958" dirty="0" err="1">
                <a:solidFill>
                  <a:schemeClr val="tx1"/>
                </a:solidFill>
              </a:rPr>
              <a:t>SDoH</a:t>
            </a:r>
            <a:r>
              <a:rPr lang="en-US" sz="3958" dirty="0">
                <a:solidFill>
                  <a:schemeClr val="tx1"/>
                </a:solidFill>
              </a:rPr>
              <a:t> outside of clinic</a:t>
            </a:r>
          </a:p>
          <a:p>
            <a:r>
              <a:rPr lang="en-US" sz="3958" b="1" dirty="0">
                <a:solidFill>
                  <a:schemeClr val="tx1"/>
                </a:solidFill>
              </a:rPr>
              <a:t>Home Visiting Physicians </a:t>
            </a:r>
            <a:r>
              <a:rPr lang="en-US" sz="3958" dirty="0">
                <a:solidFill>
                  <a:schemeClr val="tx1"/>
                </a:solidFill>
              </a:rPr>
              <a:t>– CHW conducts </a:t>
            </a:r>
            <a:r>
              <a:rPr lang="en-US" sz="3958" dirty="0" err="1">
                <a:solidFill>
                  <a:schemeClr val="tx1"/>
                </a:solidFill>
              </a:rPr>
              <a:t>SDoH</a:t>
            </a:r>
            <a:r>
              <a:rPr lang="en-US" sz="3958" dirty="0">
                <a:solidFill>
                  <a:schemeClr val="tx1"/>
                </a:solidFill>
              </a:rPr>
              <a:t> screenings with homebound patients, addresses needs through 1-on-1 contacts and </a:t>
            </a:r>
            <a:r>
              <a:rPr lang="en-US" sz="3958" u="sng" dirty="0">
                <a:solidFill>
                  <a:schemeClr val="tx1"/>
                </a:solidFill>
              </a:rPr>
              <a:t>home visits</a:t>
            </a:r>
            <a:r>
              <a:rPr lang="en-US" sz="3958" dirty="0">
                <a:solidFill>
                  <a:schemeClr val="tx1"/>
                </a:solidFill>
              </a:rPr>
              <a:t>. </a:t>
            </a:r>
          </a:p>
          <a:p>
            <a:r>
              <a:rPr lang="en-US" sz="3958" b="1" dirty="0">
                <a:solidFill>
                  <a:schemeClr val="tx1"/>
                </a:solidFill>
              </a:rPr>
              <a:t>Research Enterprise to Advance Children’s Health (REACH) </a:t>
            </a:r>
            <a:r>
              <a:rPr lang="en-US" sz="3958" dirty="0">
                <a:solidFill>
                  <a:schemeClr val="tx1"/>
                </a:solidFill>
              </a:rPr>
              <a:t>– CHW works with research team to help </a:t>
            </a:r>
            <a:r>
              <a:rPr lang="en-US" sz="3958" u="sng" dirty="0">
                <a:solidFill>
                  <a:schemeClr val="tx1"/>
                </a:solidFill>
              </a:rPr>
              <a:t>develop recruitment strategies</a:t>
            </a:r>
            <a:r>
              <a:rPr lang="en-US" sz="3958" dirty="0">
                <a:solidFill>
                  <a:schemeClr val="tx1"/>
                </a:solidFill>
              </a:rPr>
              <a:t> to include more minority voices in research</a:t>
            </a:r>
          </a:p>
        </p:txBody>
      </p:sp>
    </p:spTree>
    <p:extLst>
      <p:ext uri="{BB962C8B-B14F-4D97-AF65-F5344CB8AC3E}">
        <p14:creationId xmlns:p14="http://schemas.microsoft.com/office/powerpoint/2010/main" val="3630738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D047542E-9509-E981-E3C7-1B85094C2BCC}"/>
              </a:ext>
            </a:extLst>
          </p:cNvPr>
          <p:cNvSpPr>
            <a:spLocks noGrp="1"/>
          </p:cNvSpPr>
          <p:nvPr>
            <p:ph type="sldNum" sz="quarter" idx="12"/>
          </p:nvPr>
        </p:nvSpPr>
        <p:spPr>
          <a:xfrm>
            <a:off x="19259728" y="10660596"/>
            <a:ext cx="844372" cy="648357"/>
          </a:xfrm>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24</a:t>
            </a:fld>
            <a:endParaRPr lang="en-US"/>
          </a:p>
        </p:txBody>
      </p:sp>
      <p:sp>
        <p:nvSpPr>
          <p:cNvPr id="2" name="Title 1"/>
          <p:cNvSpPr>
            <a:spLocks noGrp="1"/>
          </p:cNvSpPr>
          <p:nvPr>
            <p:ph type="title"/>
          </p:nvPr>
        </p:nvSpPr>
        <p:spPr>
          <a:xfrm>
            <a:off x="816729" y="397"/>
            <a:ext cx="18093690" cy="2412492"/>
          </a:xfrm>
        </p:spPr>
        <p:txBody>
          <a:bodyPr anchor="ct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5400" dirty="0">
                <a:solidFill>
                  <a:schemeClr val="tx2"/>
                </a:solidFill>
              </a:rPr>
              <a:t>What Do CHWs Do </a:t>
            </a:r>
            <a:r>
              <a:rPr lang="en-US" sz="5400" i="1" dirty="0">
                <a:solidFill>
                  <a:schemeClr val="tx2"/>
                </a:solidFill>
              </a:rPr>
              <a:t>at Henry Ford Health</a:t>
            </a:r>
            <a:r>
              <a:rPr lang="en-US" sz="5400" dirty="0">
                <a:solidFill>
                  <a:schemeClr val="tx2"/>
                </a:solidFill>
              </a:rPr>
              <a:t>?</a:t>
            </a:r>
          </a:p>
        </p:txBody>
      </p:sp>
      <p:sp>
        <p:nvSpPr>
          <p:cNvPr id="3" name="Content Placeholder 2"/>
          <p:cNvSpPr>
            <a:spLocks noGrp="1"/>
          </p:cNvSpPr>
          <p:nvPr>
            <p:ph sz="quarter" idx="13"/>
          </p:nvPr>
        </p:nvSpPr>
        <p:spPr>
          <a:xfrm>
            <a:off x="816729" y="2149832"/>
            <a:ext cx="18093690" cy="7832128"/>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958" b="1" dirty="0">
                <a:solidFill>
                  <a:schemeClr val="tx1"/>
                </a:solidFill>
              </a:rPr>
              <a:t>Henry Ford Cancer Institute </a:t>
            </a:r>
            <a:r>
              <a:rPr lang="en-US" sz="3958" dirty="0">
                <a:solidFill>
                  <a:schemeClr val="tx1"/>
                </a:solidFill>
              </a:rPr>
              <a:t>– Address </a:t>
            </a:r>
            <a:r>
              <a:rPr lang="en-US" sz="3958" dirty="0" err="1">
                <a:solidFill>
                  <a:schemeClr val="tx1"/>
                </a:solidFill>
              </a:rPr>
              <a:t>SDoH</a:t>
            </a:r>
            <a:r>
              <a:rPr lang="en-US" sz="3958" dirty="0">
                <a:solidFill>
                  <a:schemeClr val="tx1"/>
                </a:solidFill>
              </a:rPr>
              <a:t> needs through screening, 1-on-1 visits, resource connections to cancer assistance programming, </a:t>
            </a:r>
            <a:r>
              <a:rPr lang="en-US" sz="3958" u="sng" dirty="0">
                <a:solidFill>
                  <a:schemeClr val="tx1"/>
                </a:solidFill>
              </a:rPr>
              <a:t>social and caregiver support</a:t>
            </a:r>
          </a:p>
          <a:p>
            <a:r>
              <a:rPr lang="en-US" sz="3958" b="1" dirty="0">
                <a:solidFill>
                  <a:schemeClr val="tx1"/>
                </a:solidFill>
              </a:rPr>
              <a:t>Seniors Tracking Exercise for Pain Self-management (STEPS) </a:t>
            </a:r>
            <a:r>
              <a:rPr lang="en-US" sz="3958" dirty="0">
                <a:solidFill>
                  <a:schemeClr val="tx1"/>
                </a:solidFill>
              </a:rPr>
              <a:t>– In partnership with University of Michigan, CHWs implement </a:t>
            </a:r>
            <a:r>
              <a:rPr lang="en-US" sz="3958" u="sng" dirty="0">
                <a:solidFill>
                  <a:schemeClr val="tx1"/>
                </a:solidFill>
              </a:rPr>
              <a:t>curriculum-based health coaching </a:t>
            </a:r>
            <a:r>
              <a:rPr lang="en-US" sz="3958" dirty="0">
                <a:solidFill>
                  <a:schemeClr val="tx1"/>
                </a:solidFill>
              </a:rPr>
              <a:t>with patients who suffer from chronic pain.</a:t>
            </a:r>
          </a:p>
          <a:p>
            <a:r>
              <a:rPr lang="en-US" sz="3958" b="1" dirty="0">
                <a:solidFill>
                  <a:schemeClr val="tx1"/>
                </a:solidFill>
              </a:rPr>
              <a:t>Generation with Promise – </a:t>
            </a:r>
            <a:r>
              <a:rPr lang="en-US" sz="3958" u="sng" dirty="0">
                <a:solidFill>
                  <a:schemeClr val="tx1"/>
                </a:solidFill>
              </a:rPr>
              <a:t>Curriculum-based health coaching </a:t>
            </a:r>
            <a:r>
              <a:rPr lang="en-US" sz="3958" dirty="0">
                <a:solidFill>
                  <a:schemeClr val="tx1"/>
                </a:solidFill>
              </a:rPr>
              <a:t>through recruitment and implementation of Diabetes Prevention Program (DPP) in Detroit. </a:t>
            </a:r>
          </a:p>
        </p:txBody>
      </p:sp>
    </p:spTree>
    <p:extLst>
      <p:ext uri="{BB962C8B-B14F-4D97-AF65-F5344CB8AC3E}">
        <p14:creationId xmlns:p14="http://schemas.microsoft.com/office/powerpoint/2010/main" val="298593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C1F05F-C794-9F47-A305-36292CC36881}"/>
              </a:ext>
            </a:extLst>
          </p:cNvPr>
          <p:cNvSpPr>
            <a:spLocks noGrp="1"/>
          </p:cNvSpPr>
          <p:nvPr>
            <p:ph type="title"/>
          </p:nvPr>
        </p:nvSpPr>
        <p:spPr>
          <a:xfrm>
            <a:off x="829292" y="1206643"/>
            <a:ext cx="7840599"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7200" dirty="0">
                <a:solidFill>
                  <a:schemeClr val="bg1"/>
                </a:solidFill>
              </a:rPr>
              <a:t>SPOTLIGHT ON:</a:t>
            </a:r>
          </a:p>
        </p:txBody>
      </p:sp>
      <p:pic>
        <p:nvPicPr>
          <p:cNvPr id="11" name="Picture 10">
            <a:extLst>
              <a:ext uri="{FF2B5EF4-FFF2-40B4-BE49-F238E27FC236}">
                <a16:creationId xmlns:a16="http://schemas.microsoft.com/office/drawing/2014/main" id="{9A9E2E23-C088-DE4C-9DB1-A5467D3C12FD}"/>
              </a:ext>
            </a:extLst>
          </p:cNvPr>
          <p:cNvPicPr>
            <a:picLocks noChangeAspect="1"/>
          </p:cNvPicPr>
          <p:nvPr/>
        </p:nvPicPr>
        <p:blipFill>
          <a:blip r:embed="rId2"/>
          <a:stretch>
            <a:fillRect/>
          </a:stretch>
        </p:blipFill>
        <p:spPr>
          <a:xfrm>
            <a:off x="829818" y="4004692"/>
            <a:ext cx="7840075" cy="4958555"/>
          </a:xfrm>
          <a:prstGeom prst="rect">
            <a:avLst/>
          </a:prstGeom>
          <a:noFill/>
        </p:spPr>
      </p:pic>
      <p:pic>
        <p:nvPicPr>
          <p:cNvPr id="3" name="Picture 2" descr="A group of people sitting at a table&#10;&#10;Description automatically generated with medium confidence">
            <a:extLst>
              <a:ext uri="{FF2B5EF4-FFF2-40B4-BE49-F238E27FC236}">
                <a16:creationId xmlns:a16="http://schemas.microsoft.com/office/drawing/2014/main" id="{D43E0B51-050F-46C3-86D7-A9CDB155FB78}"/>
              </a:ext>
            </a:extLst>
          </p:cNvPr>
          <p:cNvPicPr>
            <a:picLocks noChangeAspect="1"/>
          </p:cNvPicPr>
          <p:nvPr/>
        </p:nvPicPr>
        <p:blipFill>
          <a:blip r:embed="rId3"/>
          <a:stretch>
            <a:fillRect/>
          </a:stretch>
        </p:blipFill>
        <p:spPr>
          <a:xfrm>
            <a:off x="9876139" y="1980969"/>
            <a:ext cx="9046845" cy="6762517"/>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5"/>
              <a:stretch>
                <a:fillRect/>
              </a:stretch>
            </p:blipFill>
            <p:spPr>
              <a:xfrm>
                <a:off x="99980" y="977784"/>
                <a:ext cx="29700" cy="29700"/>
              </a:xfrm>
              <a:prstGeom prst="rect">
                <a:avLst/>
              </a:prstGeom>
            </p:spPr>
          </p:pic>
        </mc:Fallback>
      </mc:AlternateContent>
    </p:spTree>
    <p:extLst>
      <p:ext uri="{BB962C8B-B14F-4D97-AF65-F5344CB8AC3E}">
        <p14:creationId xmlns:p14="http://schemas.microsoft.com/office/powerpoint/2010/main" val="1639075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4D99BE-2D60-5240-A2DE-A62D4FEB6714}"/>
              </a:ext>
            </a:extLst>
          </p:cNvPr>
          <p:cNvSpPr txBox="1"/>
          <p:nvPr/>
        </p:nvSpPr>
        <p:spPr>
          <a:xfrm>
            <a:off x="845165" y="9650365"/>
            <a:ext cx="8745284" cy="3317177"/>
          </a:xfrm>
          <a:prstGeom prst="rect">
            <a:avLst/>
          </a:prstGeom>
        </p:spPr>
        <p:txBody>
          <a:bodyPr vert="horz" lIns="0" tIns="0" rIns="0" bIns="0" rtlCol="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spcAft>
                <a:spcPts val="989"/>
              </a:spcAft>
            </a:pPr>
            <a:r>
              <a:rPr lang="en-US" sz="1979" dirty="0">
                <a:solidFill>
                  <a:srgbClr val="585858"/>
                </a:solidFill>
              </a:rPr>
              <a:t>Source: Michigan Department of Health and Human Services</a:t>
            </a:r>
          </a:p>
        </p:txBody>
      </p:sp>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816729" y="397"/>
            <a:ext cx="18093690" cy="2412492"/>
          </a:xfrm>
        </p:spPr>
        <p:txBody>
          <a:bodyPr vert="horz" lIns="0" tIns="0" rIns="0" bIns="0" rtlCol="0"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6000" kern="1200" dirty="0">
                <a:solidFill>
                  <a:schemeClr val="tx2"/>
                </a:solidFill>
                <a:latin typeface="+mn-lt"/>
                <a:ea typeface="Apex New Medium" panose="02010600040501010103" pitchFamily="2" charset="0"/>
                <a:cs typeface="Apex New Medium" panose="02010600040501010103" pitchFamily="2" charset="0"/>
              </a:rPr>
              <a:t>The Impetus for Action</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graphicFrame>
        <p:nvGraphicFramePr>
          <p:cNvPr id="14" name="Content Placeholder 13">
            <a:extLst>
              <a:ext uri="{FF2B5EF4-FFF2-40B4-BE49-F238E27FC236}">
                <a16:creationId xmlns:a16="http://schemas.microsoft.com/office/drawing/2014/main" id="{267A5590-5EEC-487B-8496-D6D01CD48C69}"/>
              </a:ext>
            </a:extLst>
          </p:cNvPr>
          <p:cNvGraphicFramePr>
            <a:graphicFrameLocks noGrp="1"/>
          </p:cNvGraphicFramePr>
          <p:nvPr>
            <p:ph sz="quarter" idx="16"/>
          </p:nvPr>
        </p:nvGraphicFramePr>
        <p:xfrm>
          <a:off x="845166" y="3098215"/>
          <a:ext cx="9206885" cy="6358527"/>
        </p:xfrm>
        <a:graphic>
          <a:graphicData uri="http://schemas.openxmlformats.org/drawingml/2006/chart">
            <c:chart xmlns:c="http://schemas.openxmlformats.org/drawingml/2006/chart" xmlns:r="http://schemas.openxmlformats.org/officeDocument/2006/relationships" r:id="rId5"/>
          </a:graphicData>
        </a:graphic>
      </p:graphicFrame>
      <p:sp>
        <p:nvSpPr>
          <p:cNvPr id="19" name="Content Placeholder 6">
            <a:extLst>
              <a:ext uri="{FF2B5EF4-FFF2-40B4-BE49-F238E27FC236}">
                <a16:creationId xmlns:a16="http://schemas.microsoft.com/office/drawing/2014/main" id="{501C188E-352D-4CE7-9E82-3AFD4652033F}"/>
              </a:ext>
            </a:extLst>
          </p:cNvPr>
          <p:cNvSpPr txBox="1">
            <a:spLocks/>
          </p:cNvSpPr>
          <p:nvPr/>
        </p:nvSpPr>
        <p:spPr>
          <a:xfrm>
            <a:off x="10289585" y="1663554"/>
            <a:ext cx="8745284" cy="3317177"/>
          </a:xfrm>
          <a:prstGeom prst="rect">
            <a:avLst/>
          </a:prstGeom>
        </p:spPr>
        <p:txBody>
          <a:bodyPr vert="horz" lIns="0" tIns="0" rIns="0" bIns="0" rtlCol="0">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defRPr/>
            </a:pPr>
            <a:r>
              <a:rPr lang="en-US" altLang="en-US" sz="3958" b="1" dirty="0"/>
              <a:t>Poor infant mortality rates and high disparities in Detroit</a:t>
            </a:r>
          </a:p>
          <a:p>
            <a:pPr>
              <a:defRPr/>
            </a:pPr>
            <a:r>
              <a:rPr lang="en-US" altLang="en-US" sz="3958" b="1" dirty="0"/>
              <a:t>High clinic no show rates</a:t>
            </a:r>
          </a:p>
          <a:p>
            <a:pPr>
              <a:defRPr/>
            </a:pPr>
            <a:r>
              <a:rPr lang="en-US" altLang="en-US" sz="3958" b="1" dirty="0"/>
              <a:t>Low breastfeeding rates</a:t>
            </a:r>
          </a:p>
          <a:p>
            <a:endParaRPr lang="en-US" sz="4894" dirty="0"/>
          </a:p>
        </p:txBody>
      </p:sp>
      <p:pic>
        <p:nvPicPr>
          <p:cNvPr id="3" name="Picture 2">
            <a:extLst>
              <a:ext uri="{FF2B5EF4-FFF2-40B4-BE49-F238E27FC236}">
                <a16:creationId xmlns:a16="http://schemas.microsoft.com/office/drawing/2014/main" id="{BF56F53A-F4F7-A3D1-CB00-EBCF177414E9}"/>
              </a:ext>
            </a:extLst>
          </p:cNvPr>
          <p:cNvPicPr>
            <a:picLocks noChangeAspect="1"/>
          </p:cNvPicPr>
          <p:nvPr/>
        </p:nvPicPr>
        <p:blipFill>
          <a:blip r:embed="rId6"/>
          <a:stretch>
            <a:fillRect/>
          </a:stretch>
        </p:blipFill>
        <p:spPr>
          <a:xfrm>
            <a:off x="11719777" y="5125037"/>
            <a:ext cx="5122735" cy="5122735"/>
          </a:xfrm>
          <a:prstGeom prst="rect">
            <a:avLst/>
          </a:prstGeom>
        </p:spPr>
      </p:pic>
    </p:spTree>
    <p:extLst>
      <p:ext uri="{BB962C8B-B14F-4D97-AF65-F5344CB8AC3E}">
        <p14:creationId xmlns:p14="http://schemas.microsoft.com/office/powerpoint/2010/main" val="324317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BEE60-23A1-BE43-853D-B0DF8AE0B8BF}"/>
              </a:ext>
            </a:extLst>
          </p:cNvPr>
          <p:cNvSpPr>
            <a:spLocks noGrp="1"/>
          </p:cNvSpPr>
          <p:nvPr>
            <p:ph sz="quarter" idx="14"/>
          </p:nvPr>
        </p:nvSpPr>
        <p:spPr>
          <a:xfrm>
            <a:off x="816729" y="2834843"/>
            <a:ext cx="17475357" cy="6641369"/>
          </a:xfrm>
        </p:spPr>
        <p:txBody>
          <a:bodyPr vert="horz" lIns="0" tIns="0" rIns="0" bIns="0" rtlCol="0">
            <a:normAutofit fontScale="85000" lnSpcReduction="1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en-US" sz="4617" dirty="0">
                <a:solidFill>
                  <a:schemeClr val="tx1"/>
                </a:solidFill>
              </a:rPr>
              <a:t>323 African American pregnant moms with singleton pregnancies, aged 18-34 were paired with a Community Health Worker</a:t>
            </a:r>
          </a:p>
          <a:p>
            <a:pPr>
              <a:lnSpc>
                <a:spcPct val="100000"/>
              </a:lnSpc>
            </a:pPr>
            <a:r>
              <a:rPr lang="en-US" sz="4617" dirty="0">
                <a:solidFill>
                  <a:schemeClr val="tx1"/>
                </a:solidFill>
              </a:rPr>
              <a:t>Recruited mothers from three high-need neighborhoods</a:t>
            </a:r>
          </a:p>
          <a:p>
            <a:pPr>
              <a:lnSpc>
                <a:spcPct val="100000"/>
              </a:lnSpc>
            </a:pPr>
            <a:r>
              <a:rPr lang="en-US" sz="4617" dirty="0">
                <a:solidFill>
                  <a:schemeClr val="tx1"/>
                </a:solidFill>
              </a:rPr>
              <a:t>Community Health Workers worked with moms 1-on-1 in their communities to assist with:</a:t>
            </a:r>
          </a:p>
          <a:p>
            <a:pPr lvl="2">
              <a:lnSpc>
                <a:spcPct val="100000"/>
              </a:lnSpc>
            </a:pPr>
            <a:r>
              <a:rPr lang="en-US" sz="3958" dirty="0">
                <a:solidFill>
                  <a:srgbClr val="D12780"/>
                </a:solidFill>
              </a:rPr>
              <a:t>Housing				Care Navigation</a:t>
            </a:r>
          </a:p>
          <a:p>
            <a:pPr lvl="2">
              <a:lnSpc>
                <a:spcPct val="100000"/>
              </a:lnSpc>
            </a:pPr>
            <a:r>
              <a:rPr lang="en-US" sz="3958" dirty="0">
                <a:solidFill>
                  <a:srgbClr val="D12780"/>
                </a:solidFill>
              </a:rPr>
              <a:t>Employment			Accessing healthcare</a:t>
            </a:r>
          </a:p>
          <a:p>
            <a:pPr lvl="2">
              <a:lnSpc>
                <a:spcPct val="100000"/>
              </a:lnSpc>
            </a:pPr>
            <a:r>
              <a:rPr lang="en-US" sz="3958" dirty="0">
                <a:solidFill>
                  <a:srgbClr val="D12780"/>
                </a:solidFill>
              </a:rPr>
              <a:t>Transportation			Food and nutrition</a:t>
            </a:r>
          </a:p>
          <a:p>
            <a:pPr lvl="2">
              <a:lnSpc>
                <a:spcPct val="100000"/>
              </a:lnSpc>
            </a:pPr>
            <a:r>
              <a:rPr lang="en-US" sz="3958" dirty="0">
                <a:solidFill>
                  <a:srgbClr val="D12780"/>
                </a:solidFill>
              </a:rPr>
              <a:t>Goal Setting</a:t>
            </a:r>
            <a:r>
              <a:rPr lang="en-US" sz="3958" dirty="0">
                <a:solidFill>
                  <a:schemeClr val="tx1"/>
                </a:solidFill>
              </a:rPr>
              <a:t>	</a:t>
            </a:r>
            <a:endParaRPr lang="en-US" sz="4617" dirty="0">
              <a:solidFill>
                <a:schemeClr val="tx1"/>
              </a:solidFill>
            </a:endParaRPr>
          </a:p>
          <a:p>
            <a:pPr>
              <a:lnSpc>
                <a:spcPct val="100000"/>
              </a:lnSpc>
            </a:pPr>
            <a:r>
              <a:rPr lang="en-US" sz="4617" dirty="0">
                <a:solidFill>
                  <a:schemeClr val="tx1"/>
                </a:solidFill>
              </a:rPr>
              <a:t>When compared to controls, participants were less likely to need a NICU stay, had fewer preterm births and low birthweight births</a:t>
            </a:r>
          </a:p>
          <a:p>
            <a:pPr marL="0" indent="0">
              <a:lnSpc>
                <a:spcPct val="100000"/>
              </a:lnSpc>
              <a:buNone/>
            </a:pPr>
            <a:endParaRPr lang="en-US" sz="2474" dirty="0"/>
          </a:p>
          <a:p>
            <a:pPr>
              <a:lnSpc>
                <a:spcPct val="100000"/>
              </a:lnSpc>
            </a:pPr>
            <a:endParaRPr lang="en-US" sz="2474" dirty="0">
              <a:highlight>
                <a:srgbClr val="FFFF00"/>
              </a:highlight>
            </a:endParaRPr>
          </a:p>
        </p:txBody>
      </p:sp>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816729" y="397"/>
            <a:ext cx="18093690" cy="2412492"/>
          </a:xfrm>
        </p:spPr>
        <p:txBody>
          <a:bodyPr vert="horz" lIns="0" tIns="0" rIns="0" bIns="0" rtlCol="0"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5400" kern="1200" dirty="0">
                <a:solidFill>
                  <a:schemeClr val="tx2"/>
                </a:solidFill>
                <a:latin typeface="+mn-lt"/>
                <a:ea typeface="Apex New Medium" panose="02010600040501010103" pitchFamily="2" charset="0"/>
                <a:cs typeface="Apex New Medium" panose="02010600040501010103" pitchFamily="2" charset="0"/>
              </a:rPr>
              <a:t>WIN Network: Detroit: Cohort 1</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pic>
        <p:nvPicPr>
          <p:cNvPr id="12" name="Picture 11">
            <a:extLst>
              <a:ext uri="{FF2B5EF4-FFF2-40B4-BE49-F238E27FC236}">
                <a16:creationId xmlns:a16="http://schemas.microsoft.com/office/drawing/2014/main" id="{5EDB6978-7064-4F81-8391-C4FDD51A8B75}"/>
              </a:ext>
            </a:extLst>
          </p:cNvPr>
          <p:cNvPicPr>
            <a:picLocks noChangeAspect="1"/>
          </p:cNvPicPr>
          <p:nvPr/>
        </p:nvPicPr>
        <p:blipFill>
          <a:blip r:embed="rId5"/>
          <a:stretch>
            <a:fillRect/>
          </a:stretch>
        </p:blipFill>
        <p:spPr>
          <a:xfrm>
            <a:off x="17142278" y="9898166"/>
            <a:ext cx="1487083" cy="940525"/>
          </a:xfrm>
          <a:prstGeom prst="rect">
            <a:avLst/>
          </a:prstGeom>
          <a:noFill/>
        </p:spPr>
      </p:pic>
    </p:spTree>
    <p:extLst>
      <p:ext uri="{BB962C8B-B14F-4D97-AF65-F5344CB8AC3E}">
        <p14:creationId xmlns:p14="http://schemas.microsoft.com/office/powerpoint/2010/main" val="2051385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C1F05F-C794-9F47-A305-36292CC36881}"/>
              </a:ext>
            </a:extLst>
          </p:cNvPr>
          <p:cNvSpPr>
            <a:spLocks noGrp="1"/>
          </p:cNvSpPr>
          <p:nvPr>
            <p:ph type="ctrTitle"/>
          </p:nvPr>
        </p:nvSpPr>
        <p:spPr>
          <a:xfrm>
            <a:off x="829294" y="2563670"/>
            <a:ext cx="14173391" cy="3769519"/>
          </a:xfrm>
        </p:spPr>
        <p:txBody>
          <a:bodyPr anchor="b">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8410" dirty="0">
                <a:solidFill>
                  <a:schemeClr val="tx2"/>
                </a:solidFill>
              </a:rPr>
              <a:t>Cohort 2:</a:t>
            </a:r>
            <a:br>
              <a:rPr lang="en-US" sz="8410" dirty="0">
                <a:solidFill>
                  <a:schemeClr val="tx2"/>
                </a:solidFill>
              </a:rPr>
            </a:br>
            <a:r>
              <a:rPr lang="en-US" sz="8410" dirty="0">
                <a:solidFill>
                  <a:schemeClr val="tx2"/>
                </a:solidFill>
              </a:rPr>
              <a:t>Enhanced Group Prenatal Care</a:t>
            </a:r>
          </a:p>
        </p:txBody>
      </p:sp>
      <p:sp>
        <p:nvSpPr>
          <p:cNvPr id="12" name="Text Placeholder 11">
            <a:extLst>
              <a:ext uri="{FF2B5EF4-FFF2-40B4-BE49-F238E27FC236}">
                <a16:creationId xmlns:a16="http://schemas.microsoft.com/office/drawing/2014/main" id="{B492235C-7381-E14B-BF4E-4C33BB90C990}"/>
              </a:ext>
            </a:extLst>
          </p:cNvPr>
          <p:cNvSpPr>
            <a:spLocks noGrp="1"/>
          </p:cNvSpPr>
          <p:nvPr>
            <p:ph type="subTitle" idx="1"/>
          </p:nvPr>
        </p:nvSpPr>
        <p:spPr>
          <a:xfrm>
            <a:off x="829294" y="6936311"/>
            <a:ext cx="14173391" cy="2730283"/>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en-US" sz="4287"/>
              <a:t>In 2016, WIN Network: Detroit partnered with Henry Ford Hospital’s Women’s Health Services team to design and implement an enhanced model of group prenatal care (GPC).</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spTree>
    <p:extLst>
      <p:ext uri="{BB962C8B-B14F-4D97-AF65-F5344CB8AC3E}">
        <p14:creationId xmlns:p14="http://schemas.microsoft.com/office/powerpoint/2010/main" val="3056698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816729" y="397"/>
            <a:ext cx="18093690"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6000" dirty="0">
                <a:solidFill>
                  <a:schemeClr val="tx2"/>
                </a:solidFill>
              </a:rPr>
              <a:t>What is Group Prenatal Care (GPC)?</a:t>
            </a:r>
          </a:p>
        </p:txBody>
      </p:sp>
      <p:pic>
        <p:nvPicPr>
          <p:cNvPr id="7" name="Picture 6" descr="A group of people sitting in chairs&#10;&#10;Description automatically generated with medium confidence">
            <a:extLst>
              <a:ext uri="{FF2B5EF4-FFF2-40B4-BE49-F238E27FC236}">
                <a16:creationId xmlns:a16="http://schemas.microsoft.com/office/drawing/2014/main" id="{2FC3A4E3-F354-2F48-A1AF-B78943B22EC1}"/>
              </a:ext>
            </a:extLst>
          </p:cNvPr>
          <p:cNvPicPr>
            <a:picLocks noChangeAspect="1"/>
          </p:cNvPicPr>
          <p:nvPr/>
        </p:nvPicPr>
        <p:blipFill rotWithShape="1">
          <a:blip r:embed="rId2"/>
          <a:srcRect l="691" r="9996" b="-3"/>
          <a:stretch/>
        </p:blipFill>
        <p:spPr>
          <a:xfrm>
            <a:off x="1382157" y="3010776"/>
            <a:ext cx="8544243" cy="717517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3DFBEE60-23A1-BE43-853D-B0DF8AE0B8BF}"/>
              </a:ext>
            </a:extLst>
          </p:cNvPr>
          <p:cNvSpPr>
            <a:spLocks noGrp="1"/>
          </p:cNvSpPr>
          <p:nvPr>
            <p:ph sz="half" idx="2"/>
          </p:nvPr>
        </p:nvSpPr>
        <p:spPr>
          <a:xfrm>
            <a:off x="10177700" y="3010776"/>
            <a:ext cx="8544243" cy="7175175"/>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298" dirty="0">
                <a:solidFill>
                  <a:schemeClr val="tx1"/>
                </a:solidFill>
              </a:rPr>
              <a:t>Pregnant moms of similar gestational age are put into groups to receive prenatal care together in 10 two-hour sessions</a:t>
            </a:r>
          </a:p>
          <a:p>
            <a:r>
              <a:rPr lang="en-US" sz="3298" dirty="0">
                <a:solidFill>
                  <a:schemeClr val="tx1"/>
                </a:solidFill>
              </a:rPr>
              <a:t>GPC allows for more time with a provider </a:t>
            </a:r>
          </a:p>
          <a:p>
            <a:r>
              <a:rPr lang="en-US" sz="3298" dirty="0">
                <a:solidFill>
                  <a:schemeClr val="tx1"/>
                </a:solidFill>
              </a:rPr>
              <a:t>Ample time to ensure moms and support partners are prepared for pregnancy, birth, and a new baby</a:t>
            </a:r>
          </a:p>
          <a:p>
            <a:r>
              <a:rPr lang="en-US" sz="3298" dirty="0">
                <a:solidFill>
                  <a:schemeClr val="tx1"/>
                </a:solidFill>
              </a:rPr>
              <a:t>Traditionally facilitated by a healthcare provider and a nurse, medical assistant, or health educator</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pic>
        <p:nvPicPr>
          <p:cNvPr id="2" name="Picture 1">
            <a:extLst>
              <a:ext uri="{FF2B5EF4-FFF2-40B4-BE49-F238E27FC236}">
                <a16:creationId xmlns:a16="http://schemas.microsoft.com/office/drawing/2014/main" id="{308AB479-AB14-4C40-ABD3-7B0D5F99055C}"/>
              </a:ext>
            </a:extLst>
          </p:cNvPr>
          <p:cNvPicPr>
            <a:picLocks noChangeAspect="1"/>
          </p:cNvPicPr>
          <p:nvPr/>
        </p:nvPicPr>
        <p:blipFill>
          <a:blip r:embed="rId5"/>
          <a:stretch>
            <a:fillRect/>
          </a:stretch>
        </p:blipFill>
        <p:spPr>
          <a:xfrm>
            <a:off x="17214006" y="10037857"/>
            <a:ext cx="1507938" cy="955027"/>
          </a:xfrm>
          <a:prstGeom prst="rect">
            <a:avLst/>
          </a:prstGeom>
        </p:spPr>
      </p:pic>
    </p:spTree>
    <p:extLst>
      <p:ext uri="{BB962C8B-B14F-4D97-AF65-F5344CB8AC3E}">
        <p14:creationId xmlns:p14="http://schemas.microsoft.com/office/powerpoint/2010/main" val="263711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7" y="5339476"/>
            <a:ext cx="20104100" cy="1229183"/>
          </a:xfrm>
          <a:prstGeom prst="rect">
            <a:avLst/>
          </a:prstGeom>
        </p:spPr>
        <p:txBody>
          <a:bodyPr vert="horz" wrap="square" lIns="0" tIns="13335" rIns="0" bIns="0" rtlCol="0" anchor="t">
            <a:spAutoFit/>
          </a:bodyPr>
          <a:lstStyle/>
          <a:p>
            <a:pPr marL="12700" algn="ctr">
              <a:spcBef>
                <a:spcPts val="105"/>
              </a:spcBef>
            </a:pPr>
            <a:r>
              <a:rPr lang="en-US" sz="7900" spc="-10" dirty="0">
                <a:latin typeface="Century Gothic"/>
              </a:rPr>
              <a:t>The Future of Health &amp; Destination Grand </a:t>
            </a:r>
            <a:endParaRPr lang="en-US" sz="7900" dirty="0"/>
          </a:p>
        </p:txBody>
      </p:sp>
      <p:sp>
        <p:nvSpPr>
          <p:cNvPr id="53" name="object 53"/>
          <p:cNvSpPr txBox="1"/>
          <p:nvPr/>
        </p:nvSpPr>
        <p:spPr>
          <a:xfrm>
            <a:off x="31750" y="7483475"/>
            <a:ext cx="20104100" cy="2522485"/>
          </a:xfrm>
          <a:prstGeom prst="rect">
            <a:avLst/>
          </a:prstGeom>
        </p:spPr>
        <p:txBody>
          <a:bodyPr vert="horz" wrap="square" lIns="0" tIns="16510" rIns="0" bIns="0" rtlCol="0" anchor="t">
            <a:spAutoFit/>
          </a:bodyPr>
          <a:lstStyle/>
          <a:p>
            <a:pPr marL="6985" algn="ctr">
              <a:spcBef>
                <a:spcPts val="130"/>
              </a:spcBef>
            </a:pPr>
            <a:r>
              <a:rPr lang="en-US" sz="5400" b="1" dirty="0">
                <a:solidFill>
                  <a:srgbClr val="4C598E"/>
                </a:solidFill>
                <a:latin typeface="Century Gothic"/>
              </a:rPr>
              <a:t>Robin Damschroder</a:t>
            </a:r>
          </a:p>
          <a:p>
            <a:pPr marL="6985" algn="ctr">
              <a:spcBef>
                <a:spcPts val="130"/>
              </a:spcBef>
            </a:pPr>
            <a:r>
              <a:rPr lang="en-US" sz="5400" dirty="0">
                <a:solidFill>
                  <a:srgbClr val="4C598E"/>
                </a:solidFill>
                <a:latin typeface="Century Gothic"/>
              </a:rPr>
              <a:t>Chief Financial &amp; Business Development Officer</a:t>
            </a:r>
          </a:p>
          <a:p>
            <a:pPr marL="6985" algn="ctr">
              <a:spcBef>
                <a:spcPts val="130"/>
              </a:spcBef>
            </a:pPr>
            <a:r>
              <a:rPr lang="en-US" sz="5400" dirty="0">
                <a:solidFill>
                  <a:srgbClr val="4C598E"/>
                </a:solidFill>
                <a:latin typeface="Century Gothic"/>
              </a:rPr>
              <a:t>Henry Ford Health</a:t>
            </a:r>
            <a:endParaRPr lang="en-US" sz="4800" dirty="0">
              <a:solidFill>
                <a:srgbClr val="4C598E"/>
              </a:solidFill>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 y="10516389"/>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374748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0F5E28-8DA2-9E4C-8468-25965D5E4E77}"/>
              </a:ext>
            </a:extLst>
          </p:cNvPr>
          <p:cNvSpPr>
            <a:spLocks noGrp="1"/>
          </p:cNvSpPr>
          <p:nvPr>
            <p:ph type="title"/>
          </p:nvPr>
        </p:nvSpPr>
        <p:spPr>
          <a:xfrm>
            <a:off x="816729" y="397"/>
            <a:ext cx="18093690"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indent="0">
              <a:buNone/>
            </a:pPr>
            <a:r>
              <a:rPr lang="en-US" sz="5442" dirty="0">
                <a:solidFill>
                  <a:schemeClr val="tx2"/>
                </a:solidFill>
              </a:rPr>
              <a:t>WIN Network: Detroit’s </a:t>
            </a:r>
            <a:r>
              <a:rPr lang="en-US" sz="5442" i="1" dirty="0">
                <a:solidFill>
                  <a:schemeClr val="tx2"/>
                </a:solidFill>
              </a:rPr>
              <a:t>enhanced model of group prenatal care </a:t>
            </a:r>
            <a:r>
              <a:rPr lang="en-US" sz="5442" dirty="0">
                <a:solidFill>
                  <a:schemeClr val="tx2"/>
                </a:solidFill>
              </a:rPr>
              <a:t>is </a:t>
            </a:r>
            <a:r>
              <a:rPr lang="en-US" sz="5442" b="1" dirty="0">
                <a:solidFill>
                  <a:schemeClr val="tx2"/>
                </a:solidFill>
              </a:rPr>
              <a:t>tailored for Black moms </a:t>
            </a:r>
            <a:r>
              <a:rPr lang="en-US" sz="5442" dirty="0">
                <a:solidFill>
                  <a:schemeClr val="tx2"/>
                </a:solidFill>
              </a:rPr>
              <a:t>and is </a:t>
            </a:r>
            <a:r>
              <a:rPr lang="en-US" sz="5442" b="1" dirty="0">
                <a:solidFill>
                  <a:schemeClr val="tx2"/>
                </a:solidFill>
              </a:rPr>
              <a:t>focused on the social determinants of health.</a:t>
            </a:r>
          </a:p>
        </p:txBody>
      </p:sp>
      <p:pic>
        <p:nvPicPr>
          <p:cNvPr id="7" name="Picture 6" descr="A picture containing logo&#10;&#10;Description automatically generated">
            <a:extLst>
              <a:ext uri="{FF2B5EF4-FFF2-40B4-BE49-F238E27FC236}">
                <a16:creationId xmlns:a16="http://schemas.microsoft.com/office/drawing/2014/main" id="{F3468F2B-E8D8-DA45-A475-0AD477063864}"/>
              </a:ext>
            </a:extLst>
          </p:cNvPr>
          <p:cNvPicPr>
            <a:picLocks noChangeAspect="1"/>
          </p:cNvPicPr>
          <p:nvPr/>
        </p:nvPicPr>
        <p:blipFill>
          <a:blip r:embed="rId3"/>
          <a:stretch>
            <a:fillRect/>
          </a:stretch>
        </p:blipFill>
        <p:spPr>
          <a:xfrm>
            <a:off x="5224166" y="2865231"/>
            <a:ext cx="9278816" cy="7237476"/>
          </a:xfrm>
          <a:prstGeom prst="rect">
            <a:avLst/>
          </a:prstGeom>
          <a:noFill/>
          <a:ln w="12700">
            <a:solidFill>
              <a:srgbClr val="3C2B75"/>
            </a:solid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5"/>
              <a:stretch>
                <a:fillRect/>
              </a:stretch>
            </p:blipFill>
            <p:spPr>
              <a:xfrm>
                <a:off x="99980" y="977784"/>
                <a:ext cx="29700" cy="29700"/>
              </a:xfrm>
              <a:prstGeom prst="rect">
                <a:avLst/>
              </a:prstGeom>
            </p:spPr>
          </p:pic>
        </mc:Fallback>
      </mc:AlternateContent>
      <p:pic>
        <p:nvPicPr>
          <p:cNvPr id="3" name="Picture 2">
            <a:extLst>
              <a:ext uri="{FF2B5EF4-FFF2-40B4-BE49-F238E27FC236}">
                <a16:creationId xmlns:a16="http://schemas.microsoft.com/office/drawing/2014/main" id="{7C74C2C0-C5C6-486F-9643-66F956552089}"/>
              </a:ext>
            </a:extLst>
          </p:cNvPr>
          <p:cNvPicPr>
            <a:picLocks noChangeAspect="1"/>
          </p:cNvPicPr>
          <p:nvPr/>
        </p:nvPicPr>
        <p:blipFill>
          <a:blip r:embed="rId6"/>
          <a:stretch>
            <a:fillRect/>
          </a:stretch>
        </p:blipFill>
        <p:spPr>
          <a:xfrm>
            <a:off x="17402482" y="10102707"/>
            <a:ext cx="1507938" cy="955027"/>
          </a:xfrm>
          <a:prstGeom prst="rect">
            <a:avLst/>
          </a:prstGeom>
        </p:spPr>
      </p:pic>
    </p:spTree>
    <p:extLst>
      <p:ext uri="{BB962C8B-B14F-4D97-AF65-F5344CB8AC3E}">
        <p14:creationId xmlns:p14="http://schemas.microsoft.com/office/powerpoint/2010/main" val="464977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9876660" y="397"/>
            <a:ext cx="9033759"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800" dirty="0">
                <a:solidFill>
                  <a:schemeClr val="tx2"/>
                </a:solidFill>
              </a:rPr>
              <a:t>Group Prenatal Care Enhancements</a:t>
            </a:r>
          </a:p>
        </p:txBody>
      </p:sp>
      <p:pic>
        <p:nvPicPr>
          <p:cNvPr id="11" name="Picture Placeholder 10" descr="A group of women holding a baby&#10;&#10;Description automatically generated with medium confidence">
            <a:hlinkClick r:id="rId3"/>
            <a:extLst>
              <a:ext uri="{FF2B5EF4-FFF2-40B4-BE49-F238E27FC236}">
                <a16:creationId xmlns:a16="http://schemas.microsoft.com/office/drawing/2014/main" id="{1FB91ACA-A855-4DA5-97FB-45220DE280C5}"/>
              </a:ext>
            </a:extLst>
          </p:cNvPr>
          <p:cNvPicPr>
            <a:picLocks noGrp="1" noChangeAspect="1"/>
          </p:cNvPicPr>
          <p:nvPr>
            <p:ph type="pic" sz="quarter" idx="10"/>
          </p:nvPr>
        </p:nvPicPr>
        <p:blipFill>
          <a:blip r:embed="rId4"/>
          <a:srcRect l="23082" r="23082"/>
          <a:stretch>
            <a:fillRect/>
          </a:stretch>
        </p:blipFill>
        <p:spPr>
          <a:xfrm>
            <a:off x="0" y="397"/>
            <a:ext cx="9122760" cy="11308556"/>
          </a:xfr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6"/>
              <a:stretch>
                <a:fillRect/>
              </a:stretch>
            </p:blipFill>
            <p:spPr>
              <a:xfrm>
                <a:off x="99980" y="977784"/>
                <a:ext cx="29700" cy="29700"/>
              </a:xfrm>
              <a:prstGeom prst="rect">
                <a:avLst/>
              </a:prstGeom>
            </p:spPr>
          </p:pic>
        </mc:Fallback>
      </mc:AlternateContent>
      <p:graphicFrame>
        <p:nvGraphicFramePr>
          <p:cNvPr id="19" name="Content Placeholder 9">
            <a:extLst>
              <a:ext uri="{FF2B5EF4-FFF2-40B4-BE49-F238E27FC236}">
                <a16:creationId xmlns:a16="http://schemas.microsoft.com/office/drawing/2014/main" id="{1E4E3455-FEE8-5AE4-5251-EF7138F5B93E}"/>
              </a:ext>
            </a:extLst>
          </p:cNvPr>
          <p:cNvGraphicFramePr>
            <a:graphicFrameLocks noGrp="1"/>
          </p:cNvGraphicFramePr>
          <p:nvPr>
            <p:ph sz="quarter" idx="13"/>
          </p:nvPr>
        </p:nvGraphicFramePr>
        <p:xfrm>
          <a:off x="9876658" y="2865231"/>
          <a:ext cx="9033759" cy="72395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 name="Picture 19">
            <a:extLst>
              <a:ext uri="{FF2B5EF4-FFF2-40B4-BE49-F238E27FC236}">
                <a16:creationId xmlns:a16="http://schemas.microsoft.com/office/drawing/2014/main" id="{7D386B75-E306-430D-A1EF-C81A788FDDB9}"/>
              </a:ext>
            </a:extLst>
          </p:cNvPr>
          <p:cNvPicPr>
            <a:picLocks noChangeAspect="1"/>
          </p:cNvPicPr>
          <p:nvPr/>
        </p:nvPicPr>
        <p:blipFill>
          <a:blip r:embed="rId12"/>
          <a:stretch>
            <a:fillRect/>
          </a:stretch>
        </p:blipFill>
        <p:spPr>
          <a:xfrm>
            <a:off x="17523807" y="10183082"/>
            <a:ext cx="1507938" cy="955027"/>
          </a:xfrm>
          <a:prstGeom prst="rect">
            <a:avLst/>
          </a:prstGeom>
        </p:spPr>
      </p:pic>
    </p:spTree>
    <p:extLst>
      <p:ext uri="{BB962C8B-B14F-4D97-AF65-F5344CB8AC3E}">
        <p14:creationId xmlns:p14="http://schemas.microsoft.com/office/powerpoint/2010/main" val="47136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BEE60-23A1-BE43-853D-B0DF8AE0B8BF}"/>
              </a:ext>
            </a:extLst>
          </p:cNvPr>
          <p:cNvSpPr>
            <a:spLocks noGrp="1"/>
          </p:cNvSpPr>
          <p:nvPr>
            <p:ph sz="quarter" idx="13"/>
          </p:nvPr>
        </p:nvSpPr>
        <p:spPr>
          <a:xfrm>
            <a:off x="829816" y="2865231"/>
            <a:ext cx="9222233" cy="7237476"/>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958" dirty="0"/>
              <a:t>Adapted from </a:t>
            </a:r>
            <a:r>
              <a:rPr lang="en-US" sz="3958" dirty="0" err="1"/>
              <a:t>CenteringPregnancy</a:t>
            </a:r>
            <a:r>
              <a:rPr lang="en-US" sz="3958" dirty="0"/>
              <a:t>®</a:t>
            </a:r>
          </a:p>
          <a:p>
            <a:r>
              <a:rPr lang="en-US" sz="3958" dirty="0"/>
              <a:t>Guides content of CHW’s 1:1 visits during pregnancy and until baby turns one</a:t>
            </a:r>
          </a:p>
          <a:p>
            <a:r>
              <a:rPr lang="en-US" sz="3958" dirty="0"/>
              <a:t>Reinforces topics covered during group sessions </a:t>
            </a:r>
          </a:p>
          <a:p>
            <a:r>
              <a:rPr lang="en-US" sz="3958" dirty="0"/>
              <a:t>Addresses SDOH</a:t>
            </a:r>
          </a:p>
          <a:p>
            <a:r>
              <a:rPr lang="en-US" sz="3958" dirty="0"/>
              <a:t>MY BABY perinatal health messages</a:t>
            </a:r>
          </a:p>
        </p:txBody>
      </p:sp>
      <p:pic>
        <p:nvPicPr>
          <p:cNvPr id="6" name="Content Placeholder 5">
            <a:extLst>
              <a:ext uri="{FF2B5EF4-FFF2-40B4-BE49-F238E27FC236}">
                <a16:creationId xmlns:a16="http://schemas.microsoft.com/office/drawing/2014/main" id="{5A58950B-32CF-43C2-B683-E4F422FCCE75}"/>
              </a:ext>
            </a:extLst>
          </p:cNvPr>
          <p:cNvPicPr>
            <a:picLocks noGrp="1" noChangeAspect="1"/>
          </p:cNvPicPr>
          <p:nvPr>
            <p:ph sz="quarter" idx="14"/>
          </p:nvPr>
        </p:nvPicPr>
        <p:blipFill>
          <a:blip r:embed="rId2"/>
          <a:stretch>
            <a:fillRect/>
          </a:stretch>
        </p:blipFill>
        <p:spPr>
          <a:xfrm>
            <a:off x="10052049" y="2918627"/>
            <a:ext cx="9222236" cy="6282299"/>
          </a:xfrm>
          <a:prstGeom prst="rect">
            <a:avLst/>
          </a:prstGeom>
        </p:spPr>
      </p:pic>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816729" y="397"/>
            <a:ext cx="18093690"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7200" dirty="0">
                <a:solidFill>
                  <a:schemeClr val="tx2"/>
                </a:solidFill>
              </a:rPr>
              <a:t>CHW Home Visiting Curriculum</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spTree>
    <p:extLst>
      <p:ext uri="{BB962C8B-B14F-4D97-AF65-F5344CB8AC3E}">
        <p14:creationId xmlns:p14="http://schemas.microsoft.com/office/powerpoint/2010/main" val="3187366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816729" y="397"/>
            <a:ext cx="9348407"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6000" dirty="0">
                <a:solidFill>
                  <a:schemeClr val="tx2"/>
                </a:solidFill>
              </a:rPr>
              <a:t>Group Prenatal Care Birth Outcomes</a:t>
            </a:r>
          </a:p>
        </p:txBody>
      </p:sp>
      <p:sp>
        <p:nvSpPr>
          <p:cNvPr id="3" name="Content Placeholder 2">
            <a:extLst>
              <a:ext uri="{FF2B5EF4-FFF2-40B4-BE49-F238E27FC236}">
                <a16:creationId xmlns:a16="http://schemas.microsoft.com/office/drawing/2014/main" id="{3DFBEE60-23A1-BE43-853D-B0DF8AE0B8BF}"/>
              </a:ext>
            </a:extLst>
          </p:cNvPr>
          <p:cNvSpPr>
            <a:spLocks noGrp="1"/>
          </p:cNvSpPr>
          <p:nvPr>
            <p:ph sz="quarter" idx="13"/>
          </p:nvPr>
        </p:nvSpPr>
        <p:spPr>
          <a:xfrm>
            <a:off x="828245" y="2865231"/>
            <a:ext cx="9348407" cy="7239570"/>
          </a:xfrm>
        </p:spPr>
        <p:txBody>
          <a:bodyPr>
            <a:normAutofit fontScale="92500" lnSpcReduction="2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0">
              <a:buClr>
                <a:schemeClr val="tx1"/>
              </a:buClr>
            </a:pPr>
            <a:r>
              <a:rPr lang="en-US" sz="3958" dirty="0"/>
              <a:t>46 Groups running beginning April 2016 </a:t>
            </a:r>
          </a:p>
          <a:p>
            <a:pPr lvl="0">
              <a:buClr>
                <a:schemeClr val="tx1"/>
              </a:buClr>
            </a:pPr>
            <a:r>
              <a:rPr lang="en-US" sz="3958" dirty="0"/>
              <a:t>Over 200 fathers attended at least one session</a:t>
            </a:r>
          </a:p>
          <a:p>
            <a:pPr lvl="0">
              <a:buClr>
                <a:schemeClr val="tx1"/>
              </a:buClr>
            </a:pPr>
            <a:r>
              <a:rPr lang="en-US" sz="3958" dirty="0"/>
              <a:t>381 Babies born </a:t>
            </a:r>
          </a:p>
          <a:p>
            <a:pPr lvl="0">
              <a:buClr>
                <a:schemeClr val="tx1"/>
              </a:buClr>
            </a:pPr>
            <a:r>
              <a:rPr lang="en-US" sz="3958" dirty="0"/>
              <a:t>Average Birth Weight: 6.89 </a:t>
            </a:r>
            <a:r>
              <a:rPr lang="en-US" sz="3958" dirty="0" err="1"/>
              <a:t>lbs</a:t>
            </a:r>
            <a:r>
              <a:rPr lang="en-US" sz="3958" dirty="0"/>
              <a:t> (as of 12/01/2023)</a:t>
            </a:r>
          </a:p>
          <a:p>
            <a:pPr lvl="0">
              <a:buClr>
                <a:schemeClr val="tx1"/>
              </a:buClr>
            </a:pPr>
            <a:r>
              <a:rPr lang="en-US" sz="3958" dirty="0"/>
              <a:t>Average GA:  38.5 weeks (as of 12/01/2023)</a:t>
            </a:r>
          </a:p>
          <a:p>
            <a:pPr lvl="0">
              <a:buClr>
                <a:schemeClr val="tx1"/>
              </a:buClr>
            </a:pPr>
            <a:r>
              <a:rPr lang="en-US" sz="3958" dirty="0"/>
              <a:t>Vaginal Births: 74.7%</a:t>
            </a:r>
          </a:p>
          <a:p>
            <a:pPr lvl="0">
              <a:buClr>
                <a:schemeClr val="tx1"/>
              </a:buClr>
            </a:pPr>
            <a:r>
              <a:rPr lang="en-US" sz="3958" dirty="0"/>
              <a:t>96% of mothers-initiated breastfeeding upon birth of baby</a:t>
            </a:r>
          </a:p>
          <a:p>
            <a:pPr lvl="0">
              <a:buClr>
                <a:schemeClr val="tx1"/>
              </a:buClr>
            </a:pPr>
            <a:endParaRPr lang="en-US" dirty="0"/>
          </a:p>
        </p:txBody>
      </p:sp>
      <p:pic>
        <p:nvPicPr>
          <p:cNvPr id="13" name="Picture 12" descr="A group of people sitting on a couch&#10;&#10;Description automatically generated with medium confidence">
            <a:extLst>
              <a:ext uri="{FF2B5EF4-FFF2-40B4-BE49-F238E27FC236}">
                <a16:creationId xmlns:a16="http://schemas.microsoft.com/office/drawing/2014/main" id="{393670D5-C122-C042-9CFD-D1284D84C394}"/>
              </a:ext>
            </a:extLst>
          </p:cNvPr>
          <p:cNvPicPr>
            <a:picLocks noChangeAspect="1"/>
          </p:cNvPicPr>
          <p:nvPr/>
        </p:nvPicPr>
        <p:blipFill rotWithShape="1">
          <a:blip r:embed="rId3"/>
          <a:srcRect r="2102" b="3"/>
          <a:stretch/>
        </p:blipFill>
        <p:spPr>
          <a:xfrm>
            <a:off x="10961761" y="413"/>
            <a:ext cx="8292941" cy="565426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3ED6CFE-8A6C-5129-6699-0803E4368F7C}"/>
              </a:ext>
            </a:extLst>
          </p:cNvPr>
          <p:cNvPicPr>
            <a:picLocks noChangeAspect="1"/>
          </p:cNvPicPr>
          <p:nvPr/>
        </p:nvPicPr>
        <p:blipFill rotWithShape="1">
          <a:blip r:embed="rId4"/>
          <a:srcRect l="805" r="1298" b="2"/>
          <a:stretch/>
        </p:blipFill>
        <p:spPr>
          <a:xfrm>
            <a:off x="10961761" y="5654675"/>
            <a:ext cx="8292941" cy="5654278"/>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6"/>
              <a:stretch>
                <a:fillRect/>
              </a:stretch>
            </p:blipFill>
            <p:spPr>
              <a:xfrm>
                <a:off x="99980" y="977784"/>
                <a:ext cx="29700" cy="29700"/>
              </a:xfrm>
              <a:prstGeom prst="rect">
                <a:avLst/>
              </a:prstGeom>
            </p:spPr>
          </p:pic>
        </mc:Fallback>
      </mc:AlternateContent>
    </p:spTree>
    <p:extLst>
      <p:ext uri="{BB962C8B-B14F-4D97-AF65-F5344CB8AC3E}">
        <p14:creationId xmlns:p14="http://schemas.microsoft.com/office/powerpoint/2010/main" val="1528810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EC3F8-8244-4846-90B7-ECC1FA6D78D7}"/>
              </a:ext>
            </a:extLst>
          </p:cNvPr>
          <p:cNvPicPr>
            <a:picLocks noChangeAspect="1"/>
          </p:cNvPicPr>
          <p:nvPr/>
        </p:nvPicPr>
        <p:blipFill>
          <a:blip r:embed="rId2"/>
          <a:stretch>
            <a:fillRect/>
          </a:stretch>
        </p:blipFill>
        <p:spPr>
          <a:xfrm>
            <a:off x="2247721" y="398"/>
            <a:ext cx="16265627" cy="4091539"/>
          </a:xfrm>
          <a:prstGeom prst="rect">
            <a:avLst/>
          </a:prstGeom>
        </p:spPr>
      </p:pic>
      <p:pic>
        <p:nvPicPr>
          <p:cNvPr id="17" name="Picture 16" descr="Text&#10;&#10;Description automatically generated">
            <a:extLst>
              <a:ext uri="{FF2B5EF4-FFF2-40B4-BE49-F238E27FC236}">
                <a16:creationId xmlns:a16="http://schemas.microsoft.com/office/drawing/2014/main" id="{B83D370E-38C3-2A4F-BFE4-5AF92C171ADF}"/>
              </a:ext>
            </a:extLst>
          </p:cNvPr>
          <p:cNvPicPr>
            <a:picLocks noChangeAspect="1"/>
          </p:cNvPicPr>
          <p:nvPr/>
        </p:nvPicPr>
        <p:blipFill>
          <a:blip r:embed="rId3"/>
          <a:stretch>
            <a:fillRect/>
          </a:stretch>
        </p:blipFill>
        <p:spPr>
          <a:xfrm>
            <a:off x="6451407" y="3791456"/>
            <a:ext cx="7201286" cy="7237476"/>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5"/>
              <a:stretch>
                <a:fillRect/>
              </a:stretch>
            </p:blipFill>
            <p:spPr>
              <a:xfrm>
                <a:off x="99980" y="977784"/>
                <a:ext cx="29700" cy="29700"/>
              </a:xfrm>
              <a:prstGeom prst="rect">
                <a:avLst/>
              </a:prstGeom>
            </p:spPr>
          </p:pic>
        </mc:Fallback>
      </mc:AlternateContent>
      <p:pic>
        <p:nvPicPr>
          <p:cNvPr id="7" name="Picture 6">
            <a:extLst>
              <a:ext uri="{FF2B5EF4-FFF2-40B4-BE49-F238E27FC236}">
                <a16:creationId xmlns:a16="http://schemas.microsoft.com/office/drawing/2014/main" id="{15B20DE1-1319-4253-9190-C83F8750A087}"/>
              </a:ext>
            </a:extLst>
          </p:cNvPr>
          <p:cNvPicPr>
            <a:picLocks noChangeAspect="1"/>
          </p:cNvPicPr>
          <p:nvPr/>
        </p:nvPicPr>
        <p:blipFill>
          <a:blip r:embed="rId6"/>
          <a:stretch>
            <a:fillRect/>
          </a:stretch>
        </p:blipFill>
        <p:spPr>
          <a:xfrm>
            <a:off x="17677182" y="10137111"/>
            <a:ext cx="1507938" cy="955027"/>
          </a:xfrm>
          <a:prstGeom prst="rect">
            <a:avLst/>
          </a:prstGeom>
        </p:spPr>
      </p:pic>
    </p:spTree>
    <p:extLst>
      <p:ext uri="{BB962C8B-B14F-4D97-AF65-F5344CB8AC3E}">
        <p14:creationId xmlns:p14="http://schemas.microsoft.com/office/powerpoint/2010/main" val="1910748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9876660" y="397"/>
            <a:ext cx="9033759"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298" b="1" dirty="0">
                <a:solidFill>
                  <a:schemeClr val="tx2"/>
                </a:solidFill>
              </a:rPr>
              <a:t>When WIN Network moms are asked what is the most helpful aspect of having a CHW, many describe the social support they provide.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4"/>
              <a:stretch>
                <a:fillRect/>
              </a:stretch>
            </p:blipFill>
            <p:spPr>
              <a:xfrm>
                <a:off x="99980" y="977784"/>
                <a:ext cx="29700" cy="29700"/>
              </a:xfrm>
              <a:prstGeom prst="rect">
                <a:avLst/>
              </a:prstGeom>
            </p:spPr>
          </p:pic>
        </mc:Fallback>
      </mc:AlternateContent>
      <p:graphicFrame>
        <p:nvGraphicFramePr>
          <p:cNvPr id="14" name="Content Placeholder 2">
            <a:extLst>
              <a:ext uri="{FF2B5EF4-FFF2-40B4-BE49-F238E27FC236}">
                <a16:creationId xmlns:a16="http://schemas.microsoft.com/office/drawing/2014/main" id="{1E7BD2D0-0E74-8BF4-612D-2724BE873F25}"/>
              </a:ext>
            </a:extLst>
          </p:cNvPr>
          <p:cNvGraphicFramePr>
            <a:graphicFrameLocks noGrp="1"/>
          </p:cNvGraphicFramePr>
          <p:nvPr>
            <p:ph sz="quarter" idx="13"/>
          </p:nvPr>
        </p:nvGraphicFramePr>
        <p:xfrm>
          <a:off x="9876658" y="2865231"/>
          <a:ext cx="9033759" cy="7239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2" name="Picture Placeholder 31">
            <a:extLst>
              <a:ext uri="{FF2B5EF4-FFF2-40B4-BE49-F238E27FC236}">
                <a16:creationId xmlns:a16="http://schemas.microsoft.com/office/drawing/2014/main" id="{25A26578-BFE8-4FAA-AC75-652B89399918}"/>
              </a:ext>
            </a:extLst>
          </p:cNvPr>
          <p:cNvPicPr>
            <a:picLocks noGrp="1" noChangeAspect="1"/>
          </p:cNvPicPr>
          <p:nvPr>
            <p:ph type="pic" sz="quarter" idx="10"/>
          </p:nvPr>
        </p:nvPicPr>
        <p:blipFill>
          <a:blip r:embed="rId10"/>
          <a:srcRect l="25" r="25"/>
          <a:stretch>
            <a:fillRect/>
          </a:stretch>
        </p:blipFill>
        <p:spPr>
          <a:xfrm>
            <a:off x="-1357027" y="-1681867"/>
            <a:ext cx="10479262" cy="12990820"/>
          </a:xfrm>
          <a:prstGeom prst="rect">
            <a:avLst/>
          </a:prstGeom>
        </p:spPr>
      </p:pic>
      <p:pic>
        <p:nvPicPr>
          <p:cNvPr id="34" name="Picture 33">
            <a:extLst>
              <a:ext uri="{FF2B5EF4-FFF2-40B4-BE49-F238E27FC236}">
                <a16:creationId xmlns:a16="http://schemas.microsoft.com/office/drawing/2014/main" id="{B1E9C06D-92A7-4CD2-AD91-97966B9FF8D5}"/>
              </a:ext>
            </a:extLst>
          </p:cNvPr>
          <p:cNvPicPr>
            <a:picLocks noChangeAspect="1"/>
          </p:cNvPicPr>
          <p:nvPr/>
        </p:nvPicPr>
        <p:blipFill>
          <a:blip r:embed="rId11"/>
          <a:stretch>
            <a:fillRect/>
          </a:stretch>
        </p:blipFill>
        <p:spPr>
          <a:xfrm>
            <a:off x="17677182" y="10137111"/>
            <a:ext cx="1507938" cy="955027"/>
          </a:xfrm>
          <a:prstGeom prst="rect">
            <a:avLst/>
          </a:prstGeom>
        </p:spPr>
      </p:pic>
    </p:spTree>
    <p:extLst>
      <p:ext uri="{BB962C8B-B14F-4D97-AF65-F5344CB8AC3E}">
        <p14:creationId xmlns:p14="http://schemas.microsoft.com/office/powerpoint/2010/main" val="1541191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BEE60-23A1-BE43-853D-B0DF8AE0B8BF}"/>
              </a:ext>
            </a:extLst>
          </p:cNvPr>
          <p:cNvSpPr>
            <a:spLocks noGrp="1"/>
          </p:cNvSpPr>
          <p:nvPr>
            <p:ph sz="quarter" idx="13"/>
          </p:nvPr>
        </p:nvSpPr>
        <p:spPr>
          <a:xfrm>
            <a:off x="115425" y="2910464"/>
            <a:ext cx="6605089" cy="7407644"/>
          </a:xfrm>
        </p:spPr>
        <p:txBody>
          <a:bodyPr>
            <a:normAutofit lnSpcReduction="1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298" dirty="0"/>
              <a:t>Higher prenatal care utilization</a:t>
            </a:r>
          </a:p>
          <a:p>
            <a:r>
              <a:rPr lang="en-US" sz="3298" dirty="0"/>
              <a:t>Support for social determinants that have detrimental impacts on moms’ and babies’ health</a:t>
            </a:r>
          </a:p>
          <a:p>
            <a:r>
              <a:rPr lang="en-US" sz="3298" dirty="0"/>
              <a:t>CHWs engage with support partners</a:t>
            </a:r>
          </a:p>
          <a:p>
            <a:r>
              <a:rPr lang="en-US" sz="3298" dirty="0"/>
              <a:t>CHWs continually provide education and reinforcement on topics such as good nutrition, breastfeeding, and safe sleep</a:t>
            </a:r>
          </a:p>
          <a:p>
            <a:endParaRPr lang="en-US" dirty="0"/>
          </a:p>
        </p:txBody>
      </p:sp>
      <p:pic>
        <p:nvPicPr>
          <p:cNvPr id="17" name="Content Placeholder 16" descr="A person holding a baby&#10;&#10;Description automatically generated with medium confidence">
            <a:extLst>
              <a:ext uri="{FF2B5EF4-FFF2-40B4-BE49-F238E27FC236}">
                <a16:creationId xmlns:a16="http://schemas.microsoft.com/office/drawing/2014/main" id="{1AE00243-CCD4-42D9-8370-3F103062A323}"/>
              </a:ext>
            </a:extLst>
          </p:cNvPr>
          <p:cNvPicPr>
            <a:picLocks noGrp="1" noChangeAspect="1"/>
          </p:cNvPicPr>
          <p:nvPr>
            <p:ph sz="quarter" idx="14"/>
          </p:nvPr>
        </p:nvPicPr>
        <p:blipFill rotWithShape="1">
          <a:blip r:embed="rId3"/>
          <a:srcRect b="15320"/>
          <a:stretch/>
        </p:blipFill>
        <p:spPr>
          <a:xfrm>
            <a:off x="7021776" y="2910465"/>
            <a:ext cx="5669356" cy="7192242"/>
          </a:xfrm>
          <a:noFill/>
        </p:spPr>
      </p:pic>
      <p:sp>
        <p:nvSpPr>
          <p:cNvPr id="2" name="Content Placeholder 1">
            <a:extLst>
              <a:ext uri="{FF2B5EF4-FFF2-40B4-BE49-F238E27FC236}">
                <a16:creationId xmlns:a16="http://schemas.microsoft.com/office/drawing/2014/main" id="{9FFCBA2C-81D6-5741-8D55-6D511683325A}"/>
              </a:ext>
            </a:extLst>
          </p:cNvPr>
          <p:cNvSpPr>
            <a:spLocks noGrp="1"/>
          </p:cNvSpPr>
          <p:nvPr>
            <p:ph sz="quarter" idx="15"/>
          </p:nvPr>
        </p:nvSpPr>
        <p:spPr>
          <a:xfrm>
            <a:off x="13213735" y="2910465"/>
            <a:ext cx="5669356" cy="7192242"/>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3298" dirty="0"/>
              <a:t>CHWs help moms feel prepared for birth</a:t>
            </a:r>
          </a:p>
          <a:p>
            <a:pPr lvl="1"/>
            <a:r>
              <a:rPr lang="en-US" sz="3298" dirty="0"/>
              <a:t>Labor &amp; Delivery Unit tour</a:t>
            </a:r>
          </a:p>
          <a:p>
            <a:pPr lvl="1"/>
            <a:r>
              <a:rPr lang="en-US" sz="3298" dirty="0"/>
              <a:t>Creating a birth plan</a:t>
            </a:r>
          </a:p>
          <a:p>
            <a:pPr lvl="1"/>
            <a:r>
              <a:rPr lang="en-US" sz="3298" dirty="0"/>
              <a:t>CHWs are trained as doulas</a:t>
            </a:r>
          </a:p>
          <a:p>
            <a:r>
              <a:rPr lang="en-US" sz="3298" dirty="0"/>
              <a:t>Social support provided helps moms reduce stress during pregnancy</a:t>
            </a:r>
          </a:p>
          <a:p>
            <a:endParaRPr lang="en-US" dirty="0"/>
          </a:p>
        </p:txBody>
      </p:sp>
      <p:sp>
        <p:nvSpPr>
          <p:cNvPr id="4" name="Title 3">
            <a:extLst>
              <a:ext uri="{FF2B5EF4-FFF2-40B4-BE49-F238E27FC236}">
                <a16:creationId xmlns:a16="http://schemas.microsoft.com/office/drawing/2014/main" id="{1491BFA5-6BCD-7641-88B1-4887C69DD144}"/>
              </a:ext>
            </a:extLst>
          </p:cNvPr>
          <p:cNvSpPr>
            <a:spLocks noGrp="1"/>
          </p:cNvSpPr>
          <p:nvPr>
            <p:ph type="title"/>
          </p:nvPr>
        </p:nvSpPr>
        <p:spPr>
          <a:xfrm>
            <a:off x="224971" y="197489"/>
            <a:ext cx="18698013"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6000" dirty="0">
                <a:solidFill>
                  <a:schemeClr val="tx2"/>
                </a:solidFill>
              </a:rPr>
              <a:t>CHW Impact on Birth Outcomes is Multi-Faceted</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CCF2EB5-4A5E-024D-8A02-11F2460C3EB0}"/>
                  </a:ext>
                </a:extLst>
              </p14:cNvPr>
              <p14:cNvContentPartPr/>
              <p14:nvPr/>
            </p14:nvContentPartPr>
            <p14:xfrm>
              <a:off x="114830" y="992634"/>
              <a:ext cx="594" cy="594"/>
            </p14:xfrm>
          </p:contentPart>
        </mc:Choice>
        <mc:Fallback xmlns="">
          <p:pic>
            <p:nvPicPr>
              <p:cNvPr id="5" name="Ink 4">
                <a:extLst>
                  <a:ext uri="{FF2B5EF4-FFF2-40B4-BE49-F238E27FC236}">
                    <a16:creationId xmlns:a16="http://schemas.microsoft.com/office/drawing/2014/main" id="{0CCF2EB5-4A5E-024D-8A02-11F2460C3EB0}"/>
                  </a:ext>
                </a:extLst>
              </p:cNvPr>
              <p:cNvPicPr/>
              <p:nvPr/>
            </p:nvPicPr>
            <p:blipFill>
              <a:blip r:embed="rId5"/>
              <a:stretch>
                <a:fillRect/>
              </a:stretch>
            </p:blipFill>
            <p:spPr>
              <a:xfrm>
                <a:off x="99980" y="977784"/>
                <a:ext cx="29700" cy="29700"/>
              </a:xfrm>
              <a:prstGeom prst="rect">
                <a:avLst/>
              </a:prstGeom>
            </p:spPr>
          </p:pic>
        </mc:Fallback>
      </mc:AlternateContent>
      <p:pic>
        <p:nvPicPr>
          <p:cNvPr id="19" name="Picture 18">
            <a:extLst>
              <a:ext uri="{FF2B5EF4-FFF2-40B4-BE49-F238E27FC236}">
                <a16:creationId xmlns:a16="http://schemas.microsoft.com/office/drawing/2014/main" id="{7A59EF27-27DF-4DCC-8DC9-20D31F5BB848}"/>
              </a:ext>
            </a:extLst>
          </p:cNvPr>
          <p:cNvPicPr>
            <a:picLocks noChangeAspect="1"/>
          </p:cNvPicPr>
          <p:nvPr/>
        </p:nvPicPr>
        <p:blipFill>
          <a:blip r:embed="rId6"/>
          <a:stretch>
            <a:fillRect/>
          </a:stretch>
        </p:blipFill>
        <p:spPr>
          <a:xfrm>
            <a:off x="17677182" y="10137111"/>
            <a:ext cx="1507938" cy="955027"/>
          </a:xfrm>
          <a:prstGeom prst="rect">
            <a:avLst/>
          </a:prstGeom>
        </p:spPr>
      </p:pic>
    </p:spTree>
    <p:extLst>
      <p:ext uri="{BB962C8B-B14F-4D97-AF65-F5344CB8AC3E}">
        <p14:creationId xmlns:p14="http://schemas.microsoft.com/office/powerpoint/2010/main" val="231140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D4DF-84CF-40DD-9E25-13E8B87E6BCF}"/>
              </a:ext>
            </a:extLst>
          </p:cNvPr>
          <p:cNvSpPr>
            <a:spLocks noGrp="1"/>
          </p:cNvSpPr>
          <p:nvPr>
            <p:ph type="title"/>
          </p:nvPr>
        </p:nvSpPr>
        <p:spPr>
          <a:xfrm>
            <a:off x="816729" y="397"/>
            <a:ext cx="9348407" cy="2412492"/>
          </a:xfrm>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6000" dirty="0">
                <a:solidFill>
                  <a:schemeClr val="tx2"/>
                </a:solidFill>
              </a:rPr>
              <a:t>Growth and Expansion</a:t>
            </a:r>
          </a:p>
        </p:txBody>
      </p:sp>
      <p:sp>
        <p:nvSpPr>
          <p:cNvPr id="3" name="Content Placeholder 2">
            <a:extLst>
              <a:ext uri="{FF2B5EF4-FFF2-40B4-BE49-F238E27FC236}">
                <a16:creationId xmlns:a16="http://schemas.microsoft.com/office/drawing/2014/main" id="{C61DD02D-A364-4AF0-8C0F-19319E927B53}"/>
              </a:ext>
            </a:extLst>
          </p:cNvPr>
          <p:cNvSpPr>
            <a:spLocks noGrp="1"/>
          </p:cNvSpPr>
          <p:nvPr>
            <p:ph sz="quarter" idx="13"/>
          </p:nvPr>
        </p:nvSpPr>
        <p:spPr>
          <a:xfrm>
            <a:off x="828245" y="2865231"/>
            <a:ext cx="9348407" cy="7239570"/>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en-US" dirty="0"/>
              <a:t>In October 2022, WIN Network held a ribbon-cutting attended by local and national attention including Lt. Governor Gilchrist and Senator Stabenow as well as the U.S Dept of Health and Human Services</a:t>
            </a:r>
            <a:endParaRPr lang="en-US"/>
          </a:p>
          <a:p>
            <a:pPr>
              <a:lnSpc>
                <a:spcPct val="100000"/>
              </a:lnSpc>
            </a:pPr>
            <a:r>
              <a:rPr lang="en-US" dirty="0"/>
              <a:t>Continued partnerships with organizations like the Detroit Health Department, </a:t>
            </a:r>
            <a:r>
              <a:rPr lang="en-US" dirty="0" err="1"/>
              <a:t>UnitedWay</a:t>
            </a:r>
            <a:r>
              <a:rPr lang="en-US" dirty="0"/>
              <a:t> Southeastern Michigan and Black Mothers Breastfeeding Association to provide quality resources for WIN Network families to prevent infant and maternal mortality</a:t>
            </a:r>
            <a:endParaRPr lang="en-US"/>
          </a:p>
          <a:p>
            <a:pPr>
              <a:lnSpc>
                <a:spcPct val="100000"/>
              </a:lnSpc>
            </a:pPr>
            <a:r>
              <a:rPr lang="en-US" dirty="0"/>
              <a:t>Incorporating unconscious bias training and trauma informed care for all providers including CHWs</a:t>
            </a:r>
            <a:endParaRPr lang="en-US"/>
          </a:p>
          <a:p>
            <a:pPr>
              <a:lnSpc>
                <a:spcPct val="100000"/>
              </a:lnSpc>
            </a:pPr>
            <a:endParaRPr lang="en-US"/>
          </a:p>
        </p:txBody>
      </p:sp>
      <p:pic>
        <p:nvPicPr>
          <p:cNvPr id="7" name="Content Placeholder 7" descr="A group of people posing for a photo&#10;&#10;Description automatically generated with medium confidence">
            <a:extLst>
              <a:ext uri="{FF2B5EF4-FFF2-40B4-BE49-F238E27FC236}">
                <a16:creationId xmlns:a16="http://schemas.microsoft.com/office/drawing/2014/main" id="{AA353693-303F-5089-8625-029B03D3741A}"/>
              </a:ext>
            </a:extLst>
          </p:cNvPr>
          <p:cNvPicPr>
            <a:picLocks noGrp="1" noChangeAspect="1"/>
          </p:cNvPicPr>
          <p:nvPr>
            <p:ph type="pic" sz="quarter" idx="10"/>
          </p:nvPr>
        </p:nvPicPr>
        <p:blipFill rotWithShape="1">
          <a:blip r:embed="rId3"/>
          <a:srcRect r="2102" b="3"/>
          <a:stretch/>
        </p:blipFill>
        <p:spPr>
          <a:xfrm>
            <a:off x="10961761" y="413"/>
            <a:ext cx="8292941" cy="5654262"/>
          </a:xfrm>
          <a:noFill/>
        </p:spPr>
      </p:pic>
      <p:pic>
        <p:nvPicPr>
          <p:cNvPr id="9" name="Picture Placeholder 6" descr="A group of people posing for a photo&#10;&#10;Description automatically generated">
            <a:hlinkClick r:id="rId4"/>
            <a:extLst>
              <a:ext uri="{FF2B5EF4-FFF2-40B4-BE49-F238E27FC236}">
                <a16:creationId xmlns:a16="http://schemas.microsoft.com/office/drawing/2014/main" id="{80985563-0626-1EBC-B961-ADD9AE0A4A98}"/>
              </a:ext>
            </a:extLst>
          </p:cNvPr>
          <p:cNvPicPr>
            <a:picLocks noChangeAspect="1"/>
          </p:cNvPicPr>
          <p:nvPr/>
        </p:nvPicPr>
        <p:blipFill rotWithShape="1">
          <a:blip r:embed="rId5"/>
          <a:srcRect r="2102" b="2"/>
          <a:stretch/>
        </p:blipFill>
        <p:spPr>
          <a:xfrm>
            <a:off x="10961761" y="5654675"/>
            <a:ext cx="8292941" cy="5654278"/>
          </a:xfrm>
          <a:prstGeom prst="rect">
            <a:avLst/>
          </a:prstGeom>
          <a:noFill/>
        </p:spPr>
      </p:pic>
    </p:spTree>
    <p:extLst>
      <p:ext uri="{BB962C8B-B14F-4D97-AF65-F5344CB8AC3E}">
        <p14:creationId xmlns:p14="http://schemas.microsoft.com/office/powerpoint/2010/main" val="3890426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9D7D-59C7-4335-BA43-EE90CCFB2575}"/>
              </a:ext>
            </a:extLst>
          </p:cNvPr>
          <p:cNvSpPr>
            <a:spLocks noGrp="1"/>
          </p:cNvSpPr>
          <p:nvPr>
            <p:ph type="title"/>
          </p:nvPr>
        </p:nvSpPr>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9600" dirty="0">
                <a:solidFill>
                  <a:schemeClr val="tx2"/>
                </a:solidFill>
              </a:rPr>
              <a:t>Questions/Comments</a:t>
            </a:r>
            <a:br>
              <a:rPr lang="en-US" dirty="0">
                <a:solidFill>
                  <a:schemeClr val="tx2"/>
                </a:solidFill>
              </a:rPr>
            </a:br>
            <a:br>
              <a:rPr lang="en-US" sz="6596" dirty="0">
                <a:solidFill>
                  <a:schemeClr val="tx2"/>
                </a:solidFill>
              </a:rPr>
            </a:br>
            <a:r>
              <a:rPr lang="en-US" sz="6596" dirty="0">
                <a:solidFill>
                  <a:schemeClr val="tx2"/>
                </a:solidFill>
              </a:rPr>
              <a:t>Courtney Latimer</a:t>
            </a:r>
            <a:br>
              <a:rPr lang="en-US" sz="6596" dirty="0">
                <a:solidFill>
                  <a:schemeClr val="tx2"/>
                </a:solidFill>
              </a:rPr>
            </a:br>
            <a:r>
              <a:rPr lang="en-US" sz="6596" dirty="0">
                <a:solidFill>
                  <a:schemeClr val="tx2"/>
                </a:solidFill>
              </a:rPr>
              <a:t>clatime1@hfhs.org</a:t>
            </a:r>
            <a:endParaRPr lang="en-US" dirty="0">
              <a:solidFill>
                <a:schemeClr val="tx2"/>
              </a:solidFill>
            </a:endParaRPr>
          </a:p>
        </p:txBody>
      </p:sp>
    </p:spTree>
    <p:extLst>
      <p:ext uri="{BB962C8B-B14F-4D97-AF65-F5344CB8AC3E}">
        <p14:creationId xmlns:p14="http://schemas.microsoft.com/office/powerpoint/2010/main" val="3922559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Lunch</a:t>
            </a:r>
            <a:endParaRPr lang="en-US" dirty="0"/>
          </a:p>
        </p:txBody>
      </p:sp>
      <p:sp>
        <p:nvSpPr>
          <p:cNvPr id="53" name="object 53"/>
          <p:cNvSpPr txBox="1"/>
          <p:nvPr/>
        </p:nvSpPr>
        <p:spPr>
          <a:xfrm>
            <a:off x="-11258" y="7154925"/>
            <a:ext cx="20104100" cy="940001"/>
          </a:xfrm>
          <a:prstGeom prst="rect">
            <a:avLst/>
          </a:prstGeom>
        </p:spPr>
        <p:txBody>
          <a:bodyPr vert="horz" wrap="square" lIns="0" tIns="16510" rIns="0" bIns="0" rtlCol="0">
            <a:spAutoFit/>
          </a:bodyPr>
          <a:lstStyle/>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Plum Market Catering</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48472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849" y="1320755"/>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6" name="Picture 5" descr="Blue and black text on a black background&#10;&#10;Description automatically generated">
            <a:extLst>
              <a:ext uri="{FF2B5EF4-FFF2-40B4-BE49-F238E27FC236}">
                <a16:creationId xmlns:a16="http://schemas.microsoft.com/office/drawing/2014/main" id="{9FCB10D8-65C5-D147-B547-6B720604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0397" y="8607610"/>
            <a:ext cx="2635704" cy="1487141"/>
          </a:xfrm>
          <a:prstGeom prst="rect">
            <a:avLst/>
          </a:prstGeom>
        </p:spPr>
      </p:pic>
    </p:spTree>
    <p:extLst>
      <p:ext uri="{BB962C8B-B14F-4D97-AF65-F5344CB8AC3E}">
        <p14:creationId xmlns:p14="http://schemas.microsoft.com/office/powerpoint/2010/main" val="3098206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849" y="1320755"/>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6" name="Picture 5" descr="Blue and black text on a black background&#10;&#10;Description automatically generated">
            <a:extLst>
              <a:ext uri="{FF2B5EF4-FFF2-40B4-BE49-F238E27FC236}">
                <a16:creationId xmlns:a16="http://schemas.microsoft.com/office/drawing/2014/main" id="{9FCB10D8-65C5-D147-B547-6B720604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0397" y="8607610"/>
            <a:ext cx="2635704" cy="1487141"/>
          </a:xfrm>
          <a:prstGeom prst="rect">
            <a:avLst/>
          </a:prstGeom>
        </p:spPr>
      </p:pic>
    </p:spTree>
    <p:extLst>
      <p:ext uri="{BB962C8B-B14F-4D97-AF65-F5344CB8AC3E}">
        <p14:creationId xmlns:p14="http://schemas.microsoft.com/office/powerpoint/2010/main" val="1092859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Mark </a:t>
            </a:r>
            <a:r>
              <a:rPr lang="en-US" sz="12300" spc="-10" dirty="0" err="1">
                <a:latin typeface="Century Gothic"/>
              </a:rPr>
              <a:t>Ostach</a:t>
            </a:r>
            <a:endParaRPr lang="en-US" dirty="0"/>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8" y="10485275"/>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385859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275635"/>
            <a:ext cx="20104100" cy="1367682"/>
          </a:xfrm>
          <a:prstGeom prst="rect">
            <a:avLst/>
          </a:prstGeom>
        </p:spPr>
        <p:txBody>
          <a:bodyPr vert="horz" wrap="square" lIns="0" tIns="13335" rIns="0" bIns="0" rtlCol="0" anchor="t">
            <a:spAutoFit/>
          </a:bodyPr>
          <a:lstStyle/>
          <a:p>
            <a:pPr marL="12700" algn="ctr">
              <a:spcBef>
                <a:spcPts val="105"/>
              </a:spcBef>
            </a:pPr>
            <a:r>
              <a:rPr lang="en-US" sz="8800" spc="-10" dirty="0">
                <a:latin typeface="Century Gothic"/>
              </a:rPr>
              <a:t>Healthcare Technology</a:t>
            </a:r>
            <a:endParaRPr lang="en-US" sz="8800" dirty="0"/>
          </a:p>
        </p:txBody>
      </p:sp>
      <p:sp>
        <p:nvSpPr>
          <p:cNvPr id="53" name="object 53"/>
          <p:cNvSpPr txBox="1"/>
          <p:nvPr/>
        </p:nvSpPr>
        <p:spPr>
          <a:xfrm>
            <a:off x="0" y="7022051"/>
            <a:ext cx="20104100" cy="3379130"/>
          </a:xfrm>
          <a:prstGeom prst="rect">
            <a:avLst/>
          </a:prstGeom>
        </p:spPr>
        <p:txBody>
          <a:bodyPr vert="horz" wrap="square" lIns="0" tIns="16510" rIns="0" bIns="0" rtlCol="0">
            <a:spAutoFit/>
          </a:bodyPr>
          <a:lstStyle/>
          <a:p>
            <a:pPr marL="6985" algn="ctr">
              <a:lnSpc>
                <a:spcPct val="100000"/>
              </a:lnSpc>
              <a:spcBef>
                <a:spcPts val="130"/>
              </a:spcBef>
            </a:pPr>
            <a:r>
              <a:rPr lang="en-US" sz="5400" b="1" dirty="0">
                <a:solidFill>
                  <a:srgbClr val="4C598E"/>
                </a:solidFill>
                <a:latin typeface="Century Gothic" panose="020B0502020202020204" pitchFamily="34" charset="0"/>
                <a:cs typeface="UniversLTStd-LightCn"/>
              </a:rPr>
              <a:t>Javier Evelyn</a:t>
            </a:r>
            <a:r>
              <a:rPr lang="en-US" sz="5400" dirty="0">
                <a:solidFill>
                  <a:srgbClr val="4C598E"/>
                </a:solidFill>
                <a:latin typeface="Century Gothic" panose="020B0502020202020204" pitchFamily="34" charset="0"/>
                <a:cs typeface="UniversLTStd-LightCn"/>
              </a:rPr>
              <a:t>, Founder, </a:t>
            </a:r>
            <a:r>
              <a:rPr lang="en-US" sz="5400" dirty="0" err="1">
                <a:solidFill>
                  <a:srgbClr val="4C598E"/>
                </a:solidFill>
                <a:latin typeface="Century Gothic" panose="020B0502020202020204" pitchFamily="34" charset="0"/>
                <a:cs typeface="UniversLTStd-LightCn"/>
              </a:rPr>
              <a:t>Alerje</a:t>
            </a:r>
            <a:endParaRPr lang="en-US" sz="5400" dirty="0">
              <a:solidFill>
                <a:srgbClr val="4C598E"/>
              </a:solidFill>
              <a:latin typeface="Century Gothic" panose="020B0502020202020204" pitchFamily="34" charset="0"/>
              <a:cs typeface="UniversLTStd-LightCn"/>
            </a:endParaRPr>
          </a:p>
          <a:p>
            <a:pPr marL="6985" algn="ctr">
              <a:lnSpc>
                <a:spcPct val="100000"/>
              </a:lnSpc>
              <a:spcBef>
                <a:spcPts val="130"/>
              </a:spcBef>
            </a:pPr>
            <a:r>
              <a:rPr lang="en-US" sz="5400" b="1" dirty="0">
                <a:solidFill>
                  <a:srgbClr val="4C598E"/>
                </a:solidFill>
                <a:latin typeface="Century Gothic" panose="020B0502020202020204" pitchFamily="34" charset="0"/>
                <a:cs typeface="UniversLTStd-LightCn"/>
              </a:rPr>
              <a:t>Dr. Phillip Olla</a:t>
            </a:r>
            <a:r>
              <a:rPr lang="en-US" sz="5400" dirty="0">
                <a:solidFill>
                  <a:srgbClr val="4C598E"/>
                </a:solidFill>
                <a:latin typeface="Century Gothic" panose="020B0502020202020204" pitchFamily="34" charset="0"/>
                <a:cs typeface="UniversLTStd-LightCn"/>
              </a:rPr>
              <a:t>, Chief Executive Officer, </a:t>
            </a:r>
            <a:r>
              <a:rPr lang="en-US" sz="5400" dirty="0" err="1">
                <a:solidFill>
                  <a:srgbClr val="4C598E"/>
                </a:solidFill>
                <a:latin typeface="Century Gothic" panose="020B0502020202020204" pitchFamily="34" charset="0"/>
                <a:cs typeface="UniversLTStd-LightCn"/>
              </a:rPr>
              <a:t>Audacia</a:t>
            </a:r>
            <a:r>
              <a:rPr lang="en-US" sz="5400" dirty="0">
                <a:solidFill>
                  <a:srgbClr val="4C598E"/>
                </a:solidFill>
                <a:latin typeface="Century Gothic" panose="020B0502020202020204" pitchFamily="34" charset="0"/>
                <a:cs typeface="UniversLTStd-LightCn"/>
              </a:rPr>
              <a:t> Bioscience</a:t>
            </a:r>
          </a:p>
          <a:p>
            <a:pPr marL="6985" algn="ctr">
              <a:spcBef>
                <a:spcPts val="130"/>
              </a:spcBef>
            </a:pPr>
            <a:r>
              <a:rPr lang="en-US" sz="5400" b="1" dirty="0">
                <a:solidFill>
                  <a:srgbClr val="4C598E"/>
                </a:solidFill>
                <a:latin typeface="Century Gothic" panose="020B0502020202020204" pitchFamily="34" charset="0"/>
                <a:cs typeface="UniversLTStd-LightCn"/>
              </a:rPr>
              <a:t>Hassan Saad</a:t>
            </a:r>
            <a:r>
              <a:rPr lang="en-US" sz="5400" dirty="0">
                <a:solidFill>
                  <a:srgbClr val="4C598E"/>
                </a:solidFill>
                <a:latin typeface="Century Gothic" panose="020B0502020202020204" pitchFamily="34" charset="0"/>
                <a:cs typeface="UniversLTStd-LightCn"/>
              </a:rPr>
              <a:t>, Chief Executive Officer, DMI Advisory</a:t>
            </a:r>
            <a:endParaRPr lang="en-US" sz="5400" b="1" dirty="0">
              <a:solidFill>
                <a:srgbClr val="4C598E"/>
              </a:solidFill>
              <a:latin typeface="Century Gothic" panose="020B0502020202020204" pitchFamily="34" charset="0"/>
              <a:cs typeface="UniversLTStd-LightCn"/>
            </a:endParaRPr>
          </a:p>
          <a:p>
            <a:pPr marL="6985" algn="ctr">
              <a:lnSpc>
                <a:spcPct val="100000"/>
              </a:lnSpc>
              <a:spcBef>
                <a:spcPts val="130"/>
              </a:spcBef>
            </a:pPr>
            <a:r>
              <a:rPr lang="en-US" sz="5400" dirty="0">
                <a:solidFill>
                  <a:srgbClr val="4C598E"/>
                </a:solidFill>
                <a:latin typeface="Century Gothic" panose="020B0502020202020204" pitchFamily="34" charset="0"/>
                <a:cs typeface="UniversLTStd-LightCn"/>
              </a:rPr>
              <a:t> </a:t>
            </a: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306127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5262622"/>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Class Announcements </a:t>
            </a:r>
            <a:endParaRPr sz="7200" spc="-10" dirty="0">
              <a:latin typeface="Century Gothic" panose="020B0502020202020204" pitchFamily="34" charset="0"/>
            </a:endParaRPr>
          </a:p>
        </p:txBody>
      </p:sp>
      <p:sp>
        <p:nvSpPr>
          <p:cNvPr id="53" name="object 53"/>
          <p:cNvSpPr txBox="1"/>
          <p:nvPr/>
        </p:nvSpPr>
        <p:spPr>
          <a:xfrm>
            <a:off x="-1" y="6566714"/>
            <a:ext cx="20104100" cy="3748462"/>
          </a:xfrm>
          <a:prstGeom prst="rect">
            <a:avLst/>
          </a:prstGeom>
        </p:spPr>
        <p:txBody>
          <a:bodyPr vert="horz" wrap="square" lIns="0" tIns="16510" rIns="0" bIns="0" rtlCol="0" anchor="t">
            <a:spAutoFit/>
          </a:bodyPr>
          <a:lstStyle/>
          <a:p>
            <a:pPr marL="6985" algn="ctr">
              <a:spcBef>
                <a:spcPts val="130"/>
              </a:spcBef>
            </a:pPr>
            <a:r>
              <a:rPr lang="en-US" sz="6000" dirty="0">
                <a:solidFill>
                  <a:srgbClr val="4C598E"/>
                </a:solidFill>
                <a:latin typeface="Century Gothic" panose="020B0502020202020204" pitchFamily="34" charset="0"/>
                <a:cs typeface="UniversLTStd-LightCn"/>
              </a:rPr>
              <a:t>Next Session: </a:t>
            </a:r>
          </a:p>
          <a:p>
            <a:pPr marL="6985" algn="ctr">
              <a:spcBef>
                <a:spcPts val="130"/>
              </a:spcBef>
            </a:pPr>
            <a:r>
              <a:rPr lang="en-US" sz="6000" b="1" dirty="0">
                <a:solidFill>
                  <a:srgbClr val="4C598E"/>
                </a:solidFill>
                <a:latin typeface="Century Gothic" panose="020B0502020202020204" pitchFamily="34" charset="0"/>
                <a:cs typeface="UniversLTStd-LightCn"/>
              </a:rPr>
              <a:t>Race &amp; Diversity</a:t>
            </a:r>
          </a:p>
          <a:p>
            <a:pPr marL="6985" algn="ctr">
              <a:spcBef>
                <a:spcPts val="130"/>
              </a:spcBef>
            </a:pPr>
            <a:r>
              <a:rPr lang="en-US" sz="6000" dirty="0">
                <a:solidFill>
                  <a:srgbClr val="4C598E"/>
                </a:solidFill>
                <a:latin typeface="Century Gothic" panose="020B0502020202020204" pitchFamily="34" charset="0"/>
                <a:cs typeface="UniversLTStd-LightCn"/>
              </a:rPr>
              <a:t>Wednesday, January 24- Thursday, January 25</a:t>
            </a:r>
          </a:p>
          <a:p>
            <a:pPr marL="6985" algn="ctr">
              <a:spcBef>
                <a:spcPts val="130"/>
              </a:spcBef>
            </a:pPr>
            <a:r>
              <a:rPr lang="en-US" sz="6000" dirty="0">
                <a:solidFill>
                  <a:srgbClr val="4C598E"/>
                </a:solidFill>
                <a:latin typeface="Century Gothic" panose="020B0502020202020204" pitchFamily="34" charset="0"/>
                <a:cs typeface="UniversLTStd-LightCn"/>
              </a:rPr>
              <a:t>Guardian Building</a:t>
            </a:r>
          </a:p>
        </p:txBody>
      </p:sp>
      <p:sp>
        <p:nvSpPr>
          <p:cNvPr id="54" name="object 168">
            <a:extLst>
              <a:ext uri="{FF2B5EF4-FFF2-40B4-BE49-F238E27FC236}">
                <a16:creationId xmlns:a16="http://schemas.microsoft.com/office/drawing/2014/main" id="{F7AB951C-E56B-F45B-0DA5-92461F613AA0}"/>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77" name="Picture 76">
            <a:extLst>
              <a:ext uri="{FF2B5EF4-FFF2-40B4-BE49-F238E27FC236}">
                <a16:creationId xmlns:a16="http://schemas.microsoft.com/office/drawing/2014/main" id="{57FFD93C-2799-697B-A7E0-9912E2D8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79" name="Picture 78">
            <a:extLst>
              <a:ext uri="{FF2B5EF4-FFF2-40B4-BE49-F238E27FC236}">
                <a16:creationId xmlns:a16="http://schemas.microsoft.com/office/drawing/2014/main" id="{A22BBB62-3E3B-7C0E-ABB7-4026CF899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extLst>
      <p:ext uri="{BB962C8B-B14F-4D97-AF65-F5344CB8AC3E}">
        <p14:creationId xmlns:p14="http://schemas.microsoft.com/office/powerpoint/2010/main" val="2369118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5262622"/>
            <a:ext cx="20104100" cy="1121461"/>
          </a:xfrm>
          <a:prstGeom prst="rect">
            <a:avLst/>
          </a:prstGeom>
        </p:spPr>
        <p:txBody>
          <a:bodyPr vert="horz" wrap="square" lIns="0" tIns="13335" rIns="0" bIns="0" rtlCol="0" anchor="t">
            <a:spAutoFit/>
          </a:bodyPr>
          <a:lstStyle/>
          <a:p>
            <a:pPr marL="12700" algn="ctr">
              <a:spcBef>
                <a:spcPts val="105"/>
              </a:spcBef>
            </a:pPr>
            <a:r>
              <a:rPr lang="en-US" sz="7200" spc="-10" dirty="0">
                <a:latin typeface="Century Gothic"/>
              </a:rPr>
              <a:t>Detroit Policy Conference</a:t>
            </a:r>
            <a:endParaRPr lang="en-US" dirty="0"/>
          </a:p>
        </p:txBody>
      </p:sp>
      <p:sp>
        <p:nvSpPr>
          <p:cNvPr id="53" name="object 53"/>
          <p:cNvSpPr txBox="1"/>
          <p:nvPr/>
        </p:nvSpPr>
        <p:spPr>
          <a:xfrm>
            <a:off x="-1" y="6566714"/>
            <a:ext cx="20104100" cy="3748462"/>
          </a:xfrm>
          <a:prstGeom prst="rect">
            <a:avLst/>
          </a:prstGeom>
        </p:spPr>
        <p:txBody>
          <a:bodyPr vert="horz" wrap="square" lIns="0" tIns="16510" rIns="0" bIns="0" rtlCol="0" anchor="t">
            <a:spAutoFit/>
          </a:bodyPr>
          <a:lstStyle/>
          <a:p>
            <a:pPr marL="6985" algn="ctr">
              <a:spcBef>
                <a:spcPts val="130"/>
              </a:spcBef>
            </a:pPr>
            <a:r>
              <a:rPr lang="en-US" sz="6000" dirty="0">
                <a:solidFill>
                  <a:srgbClr val="4C598E"/>
                </a:solidFill>
                <a:latin typeface="Century Gothic"/>
              </a:rPr>
              <a:t>Thursday, January 11th, 2024</a:t>
            </a:r>
            <a:endParaRPr lang="en-US" dirty="0">
              <a:solidFill>
                <a:srgbClr val="000000"/>
              </a:solidFill>
            </a:endParaRPr>
          </a:p>
          <a:p>
            <a:pPr marL="6985" algn="ctr">
              <a:spcBef>
                <a:spcPts val="130"/>
              </a:spcBef>
            </a:pPr>
            <a:r>
              <a:rPr lang="en-US" sz="6000" dirty="0">
                <a:solidFill>
                  <a:srgbClr val="4C598E"/>
                </a:solidFill>
                <a:latin typeface="Century Gothic"/>
              </a:rPr>
              <a:t>Motor City Casino</a:t>
            </a:r>
          </a:p>
          <a:p>
            <a:pPr marL="6985" algn="ctr">
              <a:spcBef>
                <a:spcPts val="130"/>
              </a:spcBef>
            </a:pPr>
            <a:r>
              <a:rPr lang="en-US" sz="6000" b="1" dirty="0">
                <a:solidFill>
                  <a:srgbClr val="4C598E"/>
                </a:solidFill>
                <a:latin typeface="Century Gothic"/>
              </a:rPr>
              <a:t>Free Registration for LD44 Class</a:t>
            </a:r>
          </a:p>
          <a:p>
            <a:pPr marL="6985" algn="ctr">
              <a:spcBef>
                <a:spcPts val="130"/>
              </a:spcBef>
            </a:pPr>
            <a:r>
              <a:rPr lang="en-US" sz="6000" dirty="0">
                <a:solidFill>
                  <a:srgbClr val="4C598E"/>
                </a:solidFill>
                <a:latin typeface="Century Gothic"/>
              </a:rPr>
              <a:t>Email Pilar </a:t>
            </a:r>
            <a:r>
              <a:rPr lang="en-US" sz="6000" dirty="0">
                <a:solidFill>
                  <a:srgbClr val="4C598E"/>
                </a:solidFill>
                <a:latin typeface="Century Gothic"/>
                <a:hlinkClick r:id="rId2"/>
              </a:rPr>
              <a:t>pdoakes@detroitchamber.com</a:t>
            </a:r>
            <a:r>
              <a:rPr lang="en-US" sz="6000" dirty="0">
                <a:solidFill>
                  <a:srgbClr val="4C598E"/>
                </a:solidFill>
                <a:latin typeface="Century Gothic"/>
              </a:rPr>
              <a:t> to register</a:t>
            </a:r>
          </a:p>
        </p:txBody>
      </p:sp>
      <p:sp>
        <p:nvSpPr>
          <p:cNvPr id="54" name="object 168">
            <a:extLst>
              <a:ext uri="{FF2B5EF4-FFF2-40B4-BE49-F238E27FC236}">
                <a16:creationId xmlns:a16="http://schemas.microsoft.com/office/drawing/2014/main" id="{F7AB951C-E56B-F45B-0DA5-92461F613AA0}"/>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77" name="Picture 76">
            <a:extLst>
              <a:ext uri="{FF2B5EF4-FFF2-40B4-BE49-F238E27FC236}">
                <a16:creationId xmlns:a16="http://schemas.microsoft.com/office/drawing/2014/main" id="{57FFD93C-2799-697B-A7E0-9912E2D82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79" name="Picture 78">
            <a:extLst>
              <a:ext uri="{FF2B5EF4-FFF2-40B4-BE49-F238E27FC236}">
                <a16:creationId xmlns:a16="http://schemas.microsoft.com/office/drawing/2014/main" id="{A22BBB62-3E3B-7C0E-ABB7-4026CF899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extLst>
      <p:ext uri="{BB962C8B-B14F-4D97-AF65-F5344CB8AC3E}">
        <p14:creationId xmlns:p14="http://schemas.microsoft.com/office/powerpoint/2010/main" val="1854373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5262622"/>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Toys for Tots Distribution</a:t>
            </a:r>
            <a:endParaRPr sz="7200" spc="-10" dirty="0">
              <a:latin typeface="Century Gothic" panose="020B0502020202020204" pitchFamily="34" charset="0"/>
            </a:endParaRPr>
          </a:p>
        </p:txBody>
      </p:sp>
      <p:sp>
        <p:nvSpPr>
          <p:cNvPr id="53" name="object 53"/>
          <p:cNvSpPr txBox="1"/>
          <p:nvPr/>
        </p:nvSpPr>
        <p:spPr>
          <a:xfrm>
            <a:off x="0" y="6384083"/>
            <a:ext cx="20104100" cy="3440685"/>
          </a:xfrm>
          <a:prstGeom prst="rect">
            <a:avLst/>
          </a:prstGeom>
        </p:spPr>
        <p:txBody>
          <a:bodyPr vert="horz" wrap="square" lIns="0" tIns="16510" rIns="0" bIns="0" rtlCol="0" anchor="t">
            <a:spAutoFit/>
          </a:bodyPr>
          <a:lstStyle/>
          <a:p>
            <a:pPr marL="6985" algn="ctr">
              <a:spcBef>
                <a:spcPts val="130"/>
              </a:spcBef>
            </a:pPr>
            <a:r>
              <a:rPr lang="en-US" sz="5500" dirty="0">
                <a:solidFill>
                  <a:srgbClr val="4C598E"/>
                </a:solidFill>
                <a:latin typeface="Century Gothic" panose="020B0502020202020204" pitchFamily="34" charset="0"/>
                <a:cs typeface="UniversLTStd-LightCn"/>
              </a:rPr>
              <a:t>Tomorrow @ Eastern Market Shed 5</a:t>
            </a:r>
          </a:p>
          <a:p>
            <a:pPr marL="6985" algn="ctr">
              <a:spcBef>
                <a:spcPts val="130"/>
              </a:spcBef>
            </a:pPr>
            <a:r>
              <a:rPr lang="en-US" sz="5500" dirty="0">
                <a:solidFill>
                  <a:srgbClr val="4C598E"/>
                </a:solidFill>
                <a:latin typeface="Century Gothic" panose="020B0502020202020204" pitchFamily="34" charset="0"/>
                <a:cs typeface="UniversLTStd-LightCn"/>
              </a:rPr>
              <a:t>Russell Street parking lot reserved for volunteers</a:t>
            </a:r>
          </a:p>
          <a:p>
            <a:pPr marL="6985" algn="ctr">
              <a:spcBef>
                <a:spcPts val="130"/>
              </a:spcBef>
            </a:pPr>
            <a:r>
              <a:rPr lang="en-US" sz="5500" dirty="0">
                <a:solidFill>
                  <a:srgbClr val="4C598E"/>
                </a:solidFill>
                <a:latin typeface="Century Gothic" panose="020B0502020202020204" pitchFamily="34" charset="0"/>
                <a:cs typeface="UniversLTStd-LightCn"/>
              </a:rPr>
              <a:t>Shift 1: 7:30 AM- 12:30 PM </a:t>
            </a:r>
          </a:p>
          <a:p>
            <a:pPr marL="6985" algn="ctr">
              <a:spcBef>
                <a:spcPts val="130"/>
              </a:spcBef>
            </a:pPr>
            <a:r>
              <a:rPr lang="en-US" sz="5500" dirty="0">
                <a:solidFill>
                  <a:srgbClr val="4C598E"/>
                </a:solidFill>
                <a:latin typeface="Century Gothic" panose="020B0502020202020204" pitchFamily="34" charset="0"/>
                <a:cs typeface="UniversLTStd-LightCn"/>
              </a:rPr>
              <a:t>Shift 2: 11:30 AM- 5:00 PM </a:t>
            </a:r>
          </a:p>
        </p:txBody>
      </p:sp>
      <p:sp>
        <p:nvSpPr>
          <p:cNvPr id="54" name="object 168">
            <a:extLst>
              <a:ext uri="{FF2B5EF4-FFF2-40B4-BE49-F238E27FC236}">
                <a16:creationId xmlns:a16="http://schemas.microsoft.com/office/drawing/2014/main" id="{F7AB951C-E56B-F45B-0DA5-92461F613AA0}"/>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77" name="Picture 76">
            <a:extLst>
              <a:ext uri="{FF2B5EF4-FFF2-40B4-BE49-F238E27FC236}">
                <a16:creationId xmlns:a16="http://schemas.microsoft.com/office/drawing/2014/main" id="{57FFD93C-2799-697B-A7E0-9912E2D8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79" name="Picture 78">
            <a:extLst>
              <a:ext uri="{FF2B5EF4-FFF2-40B4-BE49-F238E27FC236}">
                <a16:creationId xmlns:a16="http://schemas.microsoft.com/office/drawing/2014/main" id="{A22BBB62-3E3B-7C0E-ABB7-4026CF899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Tree>
    <p:extLst>
      <p:ext uri="{BB962C8B-B14F-4D97-AF65-F5344CB8AC3E}">
        <p14:creationId xmlns:p14="http://schemas.microsoft.com/office/powerpoint/2010/main" val="1032819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sp>
        <p:nvSpPr>
          <p:cNvPr id="7" name="object 2">
            <a:extLst>
              <a:ext uri="{FF2B5EF4-FFF2-40B4-BE49-F238E27FC236}">
                <a16:creationId xmlns:a16="http://schemas.microsoft.com/office/drawing/2014/main" id="{C5E543C4-46FC-0AC4-5C66-4A506B8038AD}"/>
              </a:ext>
            </a:extLst>
          </p:cNvPr>
          <p:cNvSpPr txBox="1">
            <a:spLocks noGrp="1"/>
          </p:cNvSpPr>
          <p:nvPr>
            <p:ph type="title"/>
          </p:nvPr>
        </p:nvSpPr>
        <p:spPr>
          <a:xfrm>
            <a:off x="-1" y="4911950"/>
            <a:ext cx="20104100" cy="1490793"/>
          </a:xfrm>
          <a:prstGeom prst="rect">
            <a:avLst/>
          </a:prstGeom>
        </p:spPr>
        <p:txBody>
          <a:bodyPr vert="horz" wrap="square" lIns="0" tIns="13335" rIns="0" bIns="0" rtlCol="0" anchor="t">
            <a:spAutoFit/>
          </a:bodyPr>
          <a:lstStyle/>
          <a:p>
            <a:pPr marL="12700" algn="ctr">
              <a:spcBef>
                <a:spcPts val="105"/>
              </a:spcBef>
            </a:pPr>
            <a:r>
              <a:rPr lang="en-US" sz="9600" spc="-10" dirty="0">
                <a:latin typeface="Century Gothic"/>
              </a:rPr>
              <a:t>Holiday Social Hour</a:t>
            </a:r>
            <a:endParaRPr lang="en-US" sz="7200" spc="-10" dirty="0">
              <a:latin typeface="Century Gothic"/>
            </a:endParaRPr>
          </a:p>
        </p:txBody>
      </p:sp>
      <p:pic>
        <p:nvPicPr>
          <p:cNvPr id="10" name="Picture 9" descr="A black and grey logo&#10;&#10;Description automatically generated">
            <a:extLst>
              <a:ext uri="{FF2B5EF4-FFF2-40B4-BE49-F238E27FC236}">
                <a16:creationId xmlns:a16="http://schemas.microsoft.com/office/drawing/2014/main" id="{E7893DD8-9F73-CC59-E344-249D051640B2}"/>
              </a:ext>
            </a:extLst>
          </p:cNvPr>
          <p:cNvPicPr>
            <a:picLocks noChangeAspect="1"/>
          </p:cNvPicPr>
          <p:nvPr/>
        </p:nvPicPr>
        <p:blipFill>
          <a:blip r:embed="rId5"/>
          <a:stretch>
            <a:fillRect/>
          </a:stretch>
        </p:blipFill>
        <p:spPr>
          <a:xfrm>
            <a:off x="6297055" y="2339499"/>
            <a:ext cx="7496044" cy="2212568"/>
          </a:xfrm>
          <a:prstGeom prst="rect">
            <a:avLst/>
          </a:prstGeom>
        </p:spPr>
      </p:pic>
      <p:sp>
        <p:nvSpPr>
          <p:cNvPr id="12" name="object 53">
            <a:extLst>
              <a:ext uri="{FF2B5EF4-FFF2-40B4-BE49-F238E27FC236}">
                <a16:creationId xmlns:a16="http://schemas.microsoft.com/office/drawing/2014/main" id="{0282E57F-9928-6D80-C1D6-56709C45E6AA}"/>
              </a:ext>
            </a:extLst>
          </p:cNvPr>
          <p:cNvSpPr txBox="1"/>
          <p:nvPr/>
        </p:nvSpPr>
        <p:spPr>
          <a:xfrm>
            <a:off x="0" y="6799897"/>
            <a:ext cx="20104100" cy="3150863"/>
          </a:xfrm>
          <a:prstGeom prst="rect">
            <a:avLst/>
          </a:prstGeom>
        </p:spPr>
        <p:txBody>
          <a:bodyPr vert="horz" wrap="square" lIns="0" tIns="16510" rIns="0" bIns="0" rtlCol="0" anchor="t">
            <a:spAutoFit/>
          </a:bodyPr>
          <a:lstStyle/>
          <a:p>
            <a:pPr marL="6985" algn="ctr">
              <a:spcBef>
                <a:spcPts val="130"/>
              </a:spcBef>
            </a:pPr>
            <a:r>
              <a:rPr lang="en-US" sz="5300" dirty="0">
                <a:solidFill>
                  <a:srgbClr val="4C598E"/>
                </a:solidFill>
                <a:latin typeface="Century Gothic"/>
                <a:cs typeface="UniversLTStd-LightCn"/>
              </a:rPr>
              <a:t>Eastern Market Brewing Company 5:00 PM</a:t>
            </a:r>
            <a:endParaRPr lang="en-US" dirty="0">
              <a:latin typeface="Century Gothic"/>
            </a:endParaRPr>
          </a:p>
          <a:p>
            <a:pPr marL="6985" algn="ctr">
              <a:spcBef>
                <a:spcPts val="130"/>
              </a:spcBef>
            </a:pPr>
            <a:r>
              <a:rPr lang="en-US" sz="5300" dirty="0">
                <a:solidFill>
                  <a:srgbClr val="4C598E"/>
                </a:solidFill>
                <a:latin typeface="Century Gothic"/>
                <a:cs typeface="UniversLTStd-LightCn"/>
              </a:rPr>
              <a:t>2515 Riopelle St, Detroit, MI 48207</a:t>
            </a:r>
            <a:endParaRPr lang="en-US" sz="5300">
              <a:solidFill>
                <a:srgbClr val="4C598E"/>
              </a:solidFill>
              <a:latin typeface="Century Gothic" panose="020B0502020202020204" pitchFamily="34" charset="0"/>
              <a:cs typeface="UniversLTStd-LightCn"/>
            </a:endParaRPr>
          </a:p>
          <a:p>
            <a:pPr marL="6985" algn="ctr">
              <a:spcBef>
                <a:spcPts val="130"/>
              </a:spcBef>
            </a:pPr>
            <a:r>
              <a:rPr lang="en-US" sz="4800" b="1" dirty="0">
                <a:solidFill>
                  <a:srgbClr val="4C598E"/>
                </a:solidFill>
                <a:latin typeface="Century Gothic"/>
                <a:cs typeface="UniversLTStd-LightCn"/>
              </a:rPr>
              <a:t>Class members (and a plus one) are welcome to attend even if they are unable to volunteer!</a:t>
            </a:r>
          </a:p>
        </p:txBody>
      </p:sp>
    </p:spTree>
    <p:extLst>
      <p:ext uri="{BB962C8B-B14F-4D97-AF65-F5344CB8AC3E}">
        <p14:creationId xmlns:p14="http://schemas.microsoft.com/office/powerpoint/2010/main" val="2751851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sp>
        <p:nvSpPr>
          <p:cNvPr id="7" name="object 2">
            <a:extLst>
              <a:ext uri="{FF2B5EF4-FFF2-40B4-BE49-F238E27FC236}">
                <a16:creationId xmlns:a16="http://schemas.microsoft.com/office/drawing/2014/main" id="{4A848C1F-DE3B-DBCA-57BD-4F1916557E2F}"/>
              </a:ext>
            </a:extLst>
          </p:cNvPr>
          <p:cNvSpPr txBox="1">
            <a:spLocks noGrp="1"/>
          </p:cNvSpPr>
          <p:nvPr>
            <p:ph type="title"/>
          </p:nvPr>
        </p:nvSpPr>
        <p:spPr>
          <a:xfrm>
            <a:off x="4536" y="8992196"/>
            <a:ext cx="20104100" cy="1121461"/>
          </a:xfrm>
          <a:prstGeom prst="rect">
            <a:avLst/>
          </a:prstGeom>
        </p:spPr>
        <p:txBody>
          <a:bodyPr vert="horz" wrap="square" lIns="0" tIns="13335" rIns="0" bIns="0" rtlCol="0">
            <a:spAutoFit/>
          </a:bodyPr>
          <a:lstStyle/>
          <a:p>
            <a:pPr marL="12700" algn="ctr">
              <a:lnSpc>
                <a:spcPct val="100000"/>
              </a:lnSpc>
              <a:spcBef>
                <a:spcPts val="105"/>
              </a:spcBef>
            </a:pPr>
            <a:r>
              <a:rPr lang="en-US" sz="7200" spc="-10" dirty="0">
                <a:latin typeface="Century Gothic" panose="020B0502020202020204" pitchFamily="34" charset="0"/>
              </a:rPr>
              <a:t>https://bit.ly/LD44Health</a:t>
            </a:r>
            <a:endParaRPr sz="7200" spc="-10" dirty="0">
              <a:latin typeface="Century Gothic" panose="020B0502020202020204" pitchFamily="34" charset="0"/>
            </a:endParaRPr>
          </a:p>
        </p:txBody>
      </p:sp>
      <p:pic>
        <p:nvPicPr>
          <p:cNvPr id="5" name="Picture 4" descr="A qr code with a white background&#10;&#10;Description automatically generated">
            <a:extLst>
              <a:ext uri="{FF2B5EF4-FFF2-40B4-BE49-F238E27FC236}">
                <a16:creationId xmlns:a16="http://schemas.microsoft.com/office/drawing/2014/main" id="{F7869764-B6D9-657B-D8C5-8CA5DECD2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849" y="2127714"/>
            <a:ext cx="6248400" cy="6248400"/>
          </a:xfrm>
          <a:prstGeom prst="rect">
            <a:avLst/>
          </a:prstGeom>
        </p:spPr>
      </p:pic>
    </p:spTree>
    <p:extLst>
      <p:ext uri="{BB962C8B-B14F-4D97-AF65-F5344CB8AC3E}">
        <p14:creationId xmlns:p14="http://schemas.microsoft.com/office/powerpoint/2010/main" val="3611542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 y="5349875"/>
            <a:ext cx="20104100" cy="1906291"/>
          </a:xfrm>
          <a:prstGeom prst="rect">
            <a:avLst/>
          </a:prstGeom>
        </p:spPr>
        <p:txBody>
          <a:bodyPr vert="horz" wrap="square" lIns="0" tIns="13335" rIns="0" bIns="0" rtlCol="0" anchor="t">
            <a:spAutoFit/>
          </a:bodyPr>
          <a:lstStyle/>
          <a:p>
            <a:pPr marL="12700" algn="ctr">
              <a:spcBef>
                <a:spcPts val="105"/>
              </a:spcBef>
            </a:pPr>
            <a:r>
              <a:rPr lang="en-US" sz="12300" spc="-10" dirty="0">
                <a:latin typeface="Century Gothic"/>
              </a:rPr>
              <a:t>Social Hour</a:t>
            </a:r>
            <a:endParaRPr lang="en-US" dirty="0"/>
          </a:p>
        </p:txBody>
      </p:sp>
      <p:sp>
        <p:nvSpPr>
          <p:cNvPr id="53" name="object 53"/>
          <p:cNvSpPr txBox="1"/>
          <p:nvPr/>
        </p:nvSpPr>
        <p:spPr>
          <a:xfrm>
            <a:off x="-17608" y="7640906"/>
            <a:ext cx="20104100" cy="1876155"/>
          </a:xfrm>
          <a:prstGeom prst="rect">
            <a:avLst/>
          </a:prstGeom>
        </p:spPr>
        <p:txBody>
          <a:bodyPr vert="horz" wrap="square" lIns="0" tIns="16510" rIns="0" bIns="0" rtlCol="0">
            <a:spAutoFit/>
          </a:bodyPr>
          <a:lstStyle/>
          <a:p>
            <a:pPr marL="6985" algn="ctr">
              <a:lnSpc>
                <a:spcPct val="100000"/>
              </a:lnSpc>
              <a:spcBef>
                <a:spcPts val="130"/>
              </a:spcBef>
            </a:pPr>
            <a:r>
              <a:rPr lang="en-US" sz="6000" b="1" dirty="0">
                <a:solidFill>
                  <a:srgbClr val="4C598E"/>
                </a:solidFill>
                <a:latin typeface="Century Gothic" panose="020B0502020202020204" pitchFamily="34" charset="0"/>
                <a:cs typeface="UniversLTStd-LightCn"/>
              </a:rPr>
              <a:t>Northern Lights Lounge</a:t>
            </a:r>
          </a:p>
          <a:p>
            <a:pPr marL="6985" algn="ctr">
              <a:lnSpc>
                <a:spcPct val="100000"/>
              </a:lnSpc>
              <a:spcBef>
                <a:spcPts val="130"/>
              </a:spcBef>
            </a:pPr>
            <a:r>
              <a:rPr lang="en-US" sz="6000" dirty="0">
                <a:solidFill>
                  <a:srgbClr val="4C598E"/>
                </a:solidFill>
                <a:latin typeface="Century Gothic" panose="020B0502020202020204" pitchFamily="34" charset="0"/>
                <a:cs typeface="UniversLTStd-LightCn"/>
              </a:rPr>
              <a:t>660 W Baltimore St</a:t>
            </a:r>
            <a:endParaRPr lang="en-US" sz="6000" dirty="0">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8" y="10485275"/>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616241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FE214C51-8B5E-F559-BD95-AC4440AB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5275"/>
            <a:ext cx="20104100" cy="824075"/>
          </a:xfrm>
          <a:prstGeom prst="rect">
            <a:avLst/>
          </a:prstGeom>
        </p:spPr>
      </p:pic>
      <p:sp>
        <p:nvSpPr>
          <p:cNvPr id="2" name="object 168">
            <a:extLst>
              <a:ext uri="{FF2B5EF4-FFF2-40B4-BE49-F238E27FC236}">
                <a16:creationId xmlns:a16="http://schemas.microsoft.com/office/drawing/2014/main" id="{90152814-EF22-FDBC-001C-D55D3D569F78}"/>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3" name="Picture 2">
            <a:extLst>
              <a:ext uri="{FF2B5EF4-FFF2-40B4-BE49-F238E27FC236}">
                <a16:creationId xmlns:a16="http://schemas.microsoft.com/office/drawing/2014/main" id="{20A9D8A5-A7C2-FB07-3BA1-6C2AC561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5" name="Picture 4" descr="A logo with a rainbow colored letter and numbers&#10;&#10;Description automatically generated">
            <a:extLst>
              <a:ext uri="{FF2B5EF4-FFF2-40B4-BE49-F238E27FC236}">
                <a16:creationId xmlns:a16="http://schemas.microsoft.com/office/drawing/2014/main" id="{05955A67-AFDE-2BF1-FB6E-1606BD304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849" y="1320755"/>
            <a:ext cx="7772400" cy="7413673"/>
          </a:xfrm>
          <a:prstGeom prst="rect">
            <a:avLst/>
          </a:prstGeom>
        </p:spPr>
      </p:pic>
      <p:pic>
        <p:nvPicPr>
          <p:cNvPr id="9" name="Picture 8">
            <a:extLst>
              <a:ext uri="{FF2B5EF4-FFF2-40B4-BE49-F238E27FC236}">
                <a16:creationId xmlns:a16="http://schemas.microsoft.com/office/drawing/2014/main" id="{29EC78A3-0A1B-E71A-D048-9FF4F2F69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164" y="9317511"/>
            <a:ext cx="7772400" cy="777240"/>
          </a:xfrm>
          <a:prstGeom prst="rect">
            <a:avLst/>
          </a:prstGeom>
        </p:spPr>
      </p:pic>
      <p:pic>
        <p:nvPicPr>
          <p:cNvPr id="6" name="Picture 5" descr="Blue and black text on a black background&#10;&#10;Description automatically generated">
            <a:extLst>
              <a:ext uri="{FF2B5EF4-FFF2-40B4-BE49-F238E27FC236}">
                <a16:creationId xmlns:a16="http://schemas.microsoft.com/office/drawing/2014/main" id="{9FCB10D8-65C5-D147-B547-6B720604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0397" y="8607610"/>
            <a:ext cx="2635704" cy="1487141"/>
          </a:xfrm>
          <a:prstGeom prst="rect">
            <a:avLst/>
          </a:prstGeom>
        </p:spPr>
      </p:pic>
    </p:spTree>
    <p:extLst>
      <p:ext uri="{BB962C8B-B14F-4D97-AF65-F5344CB8AC3E}">
        <p14:creationId xmlns:p14="http://schemas.microsoft.com/office/powerpoint/2010/main" val="60485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740275"/>
            <a:ext cx="20104100" cy="2229456"/>
          </a:xfrm>
          <a:prstGeom prst="rect">
            <a:avLst/>
          </a:prstGeom>
        </p:spPr>
        <p:txBody>
          <a:bodyPr vert="horz" wrap="square" lIns="0" tIns="13335" rIns="0" bIns="0" rtlCol="0" anchor="t">
            <a:spAutoFit/>
          </a:bodyPr>
          <a:lstStyle/>
          <a:p>
            <a:pPr marL="12700" algn="ctr">
              <a:spcBef>
                <a:spcPts val="105"/>
              </a:spcBef>
            </a:pPr>
            <a:r>
              <a:rPr lang="en-US" sz="7200" spc="-10" dirty="0">
                <a:latin typeface="Century Gothic"/>
              </a:rPr>
              <a:t>Diversity, Equity, Inclusion, and Social Justice (DEIJ) in Healthcare</a:t>
            </a:r>
            <a:endParaRPr lang="en-US" sz="7200" dirty="0"/>
          </a:p>
        </p:txBody>
      </p:sp>
      <p:sp>
        <p:nvSpPr>
          <p:cNvPr id="53" name="object 53"/>
          <p:cNvSpPr txBox="1"/>
          <p:nvPr/>
        </p:nvSpPr>
        <p:spPr>
          <a:xfrm>
            <a:off x="0" y="7137259"/>
            <a:ext cx="20104100" cy="3379130"/>
          </a:xfrm>
          <a:prstGeom prst="rect">
            <a:avLst/>
          </a:prstGeom>
        </p:spPr>
        <p:txBody>
          <a:bodyPr vert="horz" wrap="square" lIns="0" tIns="16510" rIns="0" bIns="0" rtlCol="0" anchor="t">
            <a:spAutoFit/>
          </a:bodyPr>
          <a:lstStyle/>
          <a:p>
            <a:pPr marL="6985" algn="ctr">
              <a:spcBef>
                <a:spcPts val="130"/>
              </a:spcBef>
            </a:pPr>
            <a:r>
              <a:rPr lang="en-US" sz="5400" b="1" dirty="0">
                <a:solidFill>
                  <a:srgbClr val="4C598E"/>
                </a:solidFill>
                <a:latin typeface="Century Gothic"/>
              </a:rPr>
              <a:t>Dr. Kimberlydawn Wisdom, </a:t>
            </a:r>
          </a:p>
          <a:p>
            <a:pPr marL="6985" algn="ctr">
              <a:spcBef>
                <a:spcPts val="130"/>
              </a:spcBef>
            </a:pPr>
            <a:r>
              <a:rPr lang="en-US" sz="5400" dirty="0">
                <a:solidFill>
                  <a:srgbClr val="4C598E"/>
                </a:solidFill>
                <a:latin typeface="Century Gothic"/>
              </a:rPr>
              <a:t>Senior Vice President, Community Health &amp; Equity</a:t>
            </a:r>
          </a:p>
          <a:p>
            <a:pPr marL="6985" algn="ctr">
              <a:spcBef>
                <a:spcPts val="130"/>
              </a:spcBef>
            </a:pPr>
            <a:r>
              <a:rPr lang="en-US" sz="5400" dirty="0">
                <a:solidFill>
                  <a:srgbClr val="4C598E"/>
                </a:solidFill>
                <a:latin typeface="Century Gothic"/>
              </a:rPr>
              <a:t>Chief Wellness &amp; Diversity Officer</a:t>
            </a:r>
          </a:p>
          <a:p>
            <a:pPr marL="6985" algn="ctr">
              <a:spcBef>
                <a:spcPts val="130"/>
              </a:spcBef>
            </a:pPr>
            <a:r>
              <a:rPr lang="en-US" sz="5400" dirty="0">
                <a:solidFill>
                  <a:srgbClr val="4C598E"/>
                </a:solidFill>
                <a:latin typeface="Century Gothic"/>
              </a:rPr>
              <a:t>Henry Ford Health  </a:t>
            </a:r>
            <a:endParaRPr lang="en-US" sz="4800" dirty="0">
              <a:solidFill>
                <a:srgbClr val="4C598E"/>
              </a:solidFill>
              <a:latin typeface="Century Gothic" panose="020B0502020202020204" pitchFamily="34" charset="0"/>
              <a:cs typeface="UniversLTStd-LightCn"/>
            </a:endParaRP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 y="10516389"/>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spTree>
    <p:extLst>
      <p:ext uri="{BB962C8B-B14F-4D97-AF65-F5344CB8AC3E}">
        <p14:creationId xmlns:p14="http://schemas.microsoft.com/office/powerpoint/2010/main" val="232984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165778"/>
            <a:ext cx="16071850" cy="1367682"/>
          </a:xfrm>
          <a:prstGeom prst="rect">
            <a:avLst/>
          </a:prstGeom>
        </p:spPr>
        <p:txBody>
          <a:bodyPr vert="horz" wrap="square" lIns="0" tIns="13335" rIns="0" bIns="0" rtlCol="0" anchor="t">
            <a:spAutoFit/>
          </a:bodyPr>
          <a:lstStyle/>
          <a:p>
            <a:pPr marL="12700" algn="ctr">
              <a:spcBef>
                <a:spcPts val="105"/>
              </a:spcBef>
            </a:pPr>
            <a:r>
              <a:rPr lang="en-US" sz="8800" spc="-10" dirty="0">
                <a:latin typeface="Century Gothic"/>
              </a:rPr>
              <a:t>Equity in Healthcare with </a:t>
            </a:r>
            <a:endParaRPr lang="en-US" sz="8800" dirty="0"/>
          </a:p>
        </p:txBody>
      </p:sp>
      <p:sp>
        <p:nvSpPr>
          <p:cNvPr id="53" name="object 53"/>
          <p:cNvSpPr txBox="1"/>
          <p:nvPr/>
        </p:nvSpPr>
        <p:spPr>
          <a:xfrm>
            <a:off x="0" y="6579185"/>
            <a:ext cx="20104100" cy="3422732"/>
          </a:xfrm>
          <a:prstGeom prst="rect">
            <a:avLst/>
          </a:prstGeom>
        </p:spPr>
        <p:txBody>
          <a:bodyPr vert="horz" wrap="square" lIns="0" tIns="16510" rIns="0" bIns="0" rtlCol="0">
            <a:spAutoFit/>
          </a:bodyPr>
          <a:lstStyle/>
          <a:p>
            <a:pPr marL="6985" algn="ctr">
              <a:lnSpc>
                <a:spcPct val="100000"/>
              </a:lnSpc>
              <a:spcBef>
                <a:spcPts val="130"/>
              </a:spcBef>
            </a:pPr>
            <a:endParaRPr lang="en-US" sz="4100" b="1" dirty="0">
              <a:solidFill>
                <a:srgbClr val="4C598E"/>
              </a:solidFill>
              <a:latin typeface="Century Gothic" panose="020B0502020202020204" pitchFamily="34" charset="0"/>
              <a:cs typeface="UniversLTStd-LightCn"/>
            </a:endParaRPr>
          </a:p>
          <a:p>
            <a:pPr marL="6985" algn="ctr">
              <a:lnSpc>
                <a:spcPct val="100000"/>
              </a:lnSpc>
              <a:spcBef>
                <a:spcPts val="130"/>
              </a:spcBef>
            </a:pPr>
            <a:r>
              <a:rPr lang="en-US" sz="4100" b="1" dirty="0">
                <a:solidFill>
                  <a:srgbClr val="4C598E"/>
                </a:solidFill>
                <a:latin typeface="Century Gothic" panose="020B0502020202020204" pitchFamily="34" charset="0"/>
                <a:cs typeface="UniversLTStd-LightCn"/>
              </a:rPr>
              <a:t>Dr. Martina Caldwell</a:t>
            </a:r>
            <a:r>
              <a:rPr lang="en-US" sz="4100" dirty="0">
                <a:solidFill>
                  <a:srgbClr val="4C598E"/>
                </a:solidFill>
                <a:latin typeface="Century Gothic" panose="020B0502020202020204" pitchFamily="34" charset="0"/>
                <a:cs typeface="UniversLTStd-LightCn"/>
              </a:rPr>
              <a:t>, Medical Director</a:t>
            </a:r>
          </a:p>
          <a:p>
            <a:pPr marL="6985" algn="ctr">
              <a:lnSpc>
                <a:spcPct val="100000"/>
              </a:lnSpc>
              <a:spcBef>
                <a:spcPts val="130"/>
              </a:spcBef>
            </a:pPr>
            <a:r>
              <a:rPr lang="en-US" sz="4100" b="1" dirty="0">
                <a:solidFill>
                  <a:srgbClr val="4C598E"/>
                </a:solidFill>
                <a:latin typeface="Century Gothic" panose="020B0502020202020204" pitchFamily="34" charset="0"/>
                <a:cs typeface="UniversLTStd-LightCn"/>
              </a:rPr>
              <a:t>Courtney Latimer, MSA</a:t>
            </a:r>
            <a:r>
              <a:rPr lang="en-US" sz="4100" dirty="0">
                <a:solidFill>
                  <a:srgbClr val="4C598E"/>
                </a:solidFill>
                <a:latin typeface="Century Gothic" panose="020B0502020202020204" pitchFamily="34" charset="0"/>
                <a:cs typeface="UniversLTStd-LightCn"/>
              </a:rPr>
              <a:t>, Manager, Community Health Programs and Strategies</a:t>
            </a:r>
          </a:p>
          <a:p>
            <a:pPr marL="6985" algn="ctr">
              <a:spcBef>
                <a:spcPts val="130"/>
              </a:spcBef>
            </a:pPr>
            <a:r>
              <a:rPr lang="en-US" sz="4100" b="1" dirty="0">
                <a:solidFill>
                  <a:srgbClr val="4C598E"/>
                </a:solidFill>
                <a:latin typeface="Century Gothic" panose="020B0502020202020204" pitchFamily="34" charset="0"/>
                <a:cs typeface="UniversLTStd-LightCn"/>
              </a:rPr>
              <a:t>Valencia Stoudamire</a:t>
            </a:r>
            <a:r>
              <a:rPr lang="en-US" sz="4100" dirty="0">
                <a:solidFill>
                  <a:srgbClr val="4C598E"/>
                </a:solidFill>
                <a:latin typeface="Century Gothic" panose="020B0502020202020204" pitchFamily="34" charset="0"/>
                <a:cs typeface="UniversLTStd-LightCn"/>
              </a:rPr>
              <a:t>, Vice President, Supplier Diversity</a:t>
            </a:r>
            <a:endParaRPr lang="en-US" sz="4100" b="1" dirty="0">
              <a:solidFill>
                <a:srgbClr val="4C598E"/>
              </a:solidFill>
              <a:latin typeface="Century Gothic" panose="020B0502020202020204" pitchFamily="34" charset="0"/>
              <a:cs typeface="UniversLTStd-LightCn"/>
            </a:endParaRPr>
          </a:p>
          <a:p>
            <a:pPr marL="6985" algn="ctr">
              <a:lnSpc>
                <a:spcPct val="100000"/>
              </a:lnSpc>
              <a:spcBef>
                <a:spcPts val="130"/>
              </a:spcBef>
            </a:pPr>
            <a:r>
              <a:rPr lang="en-US" sz="5400" dirty="0">
                <a:solidFill>
                  <a:srgbClr val="4C598E"/>
                </a:solidFill>
                <a:latin typeface="Century Gothic" panose="020B0502020202020204" pitchFamily="34" charset="0"/>
                <a:cs typeface="UniversLTStd-LightCn"/>
              </a:rPr>
              <a:t> </a:t>
            </a:r>
          </a:p>
        </p:txBody>
      </p:sp>
      <p:pic>
        <p:nvPicPr>
          <p:cNvPr id="54" name="Picture 53">
            <a:extLst>
              <a:ext uri="{FF2B5EF4-FFF2-40B4-BE49-F238E27FC236}">
                <a16:creationId xmlns:a16="http://schemas.microsoft.com/office/drawing/2014/main" id="{FE214C51-8B5E-F559-BD95-AC4440AB1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0147"/>
            <a:ext cx="20104100" cy="824075"/>
          </a:xfrm>
          <a:prstGeom prst="rect">
            <a:avLst/>
          </a:prstGeom>
        </p:spPr>
      </p:pic>
      <p:sp>
        <p:nvSpPr>
          <p:cNvPr id="81" name="object 168">
            <a:extLst>
              <a:ext uri="{FF2B5EF4-FFF2-40B4-BE49-F238E27FC236}">
                <a16:creationId xmlns:a16="http://schemas.microsoft.com/office/drawing/2014/main" id="{7C7692A5-BB5A-D2E8-294C-BE16CA9F697D}"/>
              </a:ext>
            </a:extLst>
          </p:cNvPr>
          <p:cNvSpPr/>
          <p:nvPr/>
        </p:nvSpPr>
        <p:spPr>
          <a:xfrm>
            <a:off x="0" y="-1"/>
            <a:ext cx="20104100" cy="1487141"/>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002060"/>
          </a:solidFill>
        </p:spPr>
        <p:txBody>
          <a:bodyPr wrap="square" lIns="0" tIns="0" rIns="0" bIns="0" rtlCol="0"/>
          <a:lstStyle/>
          <a:p>
            <a:r>
              <a:rPr lang="en-US" dirty="0"/>
              <a:t>x</a:t>
            </a:r>
            <a:endParaRPr dirty="0"/>
          </a:p>
        </p:txBody>
      </p:sp>
      <p:pic>
        <p:nvPicPr>
          <p:cNvPr id="82" name="Picture 81">
            <a:extLst>
              <a:ext uri="{FF2B5EF4-FFF2-40B4-BE49-F238E27FC236}">
                <a16:creationId xmlns:a16="http://schemas.microsoft.com/office/drawing/2014/main" id="{1379A0D5-9F13-2768-4E0B-7C9449BE2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1" y="251810"/>
            <a:ext cx="3673476" cy="983517"/>
          </a:xfrm>
          <a:prstGeom prst="rect">
            <a:avLst/>
          </a:prstGeom>
        </p:spPr>
      </p:pic>
      <p:pic>
        <p:nvPicPr>
          <p:cNvPr id="86" name="Picture 85" descr="A black background with blue text&#10;&#10;Description automatically generated">
            <a:extLst>
              <a:ext uri="{FF2B5EF4-FFF2-40B4-BE49-F238E27FC236}">
                <a16:creationId xmlns:a16="http://schemas.microsoft.com/office/drawing/2014/main" id="{A6936BA9-7A59-332E-9D5B-85F39BB53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06" y="1567779"/>
            <a:ext cx="18398971" cy="3782096"/>
          </a:xfrm>
          <a:prstGeom prst="rect">
            <a:avLst/>
          </a:prstGeom>
        </p:spPr>
      </p:pic>
      <p:pic>
        <p:nvPicPr>
          <p:cNvPr id="3" name="Picture 2" descr="Blue and black text on a black background&#10;&#10;Description automatically generated">
            <a:extLst>
              <a:ext uri="{FF2B5EF4-FFF2-40B4-BE49-F238E27FC236}">
                <a16:creationId xmlns:a16="http://schemas.microsoft.com/office/drawing/2014/main" id="{6AA81ED4-C5F9-87FC-C267-8E1AE16E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9850" y="5069181"/>
            <a:ext cx="2635704" cy="1487141"/>
          </a:xfrm>
          <a:prstGeom prst="rect">
            <a:avLst/>
          </a:prstGeom>
        </p:spPr>
      </p:pic>
    </p:spTree>
    <p:extLst>
      <p:ext uri="{BB962C8B-B14F-4D97-AF65-F5344CB8AC3E}">
        <p14:creationId xmlns:p14="http://schemas.microsoft.com/office/powerpoint/2010/main" val="2108801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33A86-66EE-4975-BC5D-EB195E560DBB}"/>
              </a:ext>
            </a:extLst>
          </p:cNvPr>
          <p:cNvSpPr>
            <a:spLocks noGrp="1"/>
          </p:cNvSpPr>
          <p:nvPr>
            <p:ph type="ctrTitle"/>
          </p:nvPr>
        </p:nvSpPr>
        <p:spPr>
          <a:xfrm>
            <a:off x="748227" y="786079"/>
            <a:ext cx="13796437" cy="1658588"/>
          </a:xfrm>
        </p:spPr>
        <p:txBody>
          <a:bodyPr anchor="b">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5607" b="1" dirty="0">
                <a:solidFill>
                  <a:schemeClr val="tx2"/>
                </a:solidFill>
              </a:rPr>
              <a:t>SUPPLIER DIVERSITY </a:t>
            </a:r>
            <a:br>
              <a:rPr lang="en-US" sz="5607" b="1" dirty="0">
                <a:solidFill>
                  <a:schemeClr val="tx2"/>
                </a:solidFill>
              </a:rPr>
            </a:br>
            <a:r>
              <a:rPr lang="en-US" sz="5607" b="1" dirty="0">
                <a:solidFill>
                  <a:schemeClr val="tx2"/>
                </a:solidFill>
              </a:rPr>
              <a:t>OVERVIEW</a:t>
            </a:r>
          </a:p>
        </p:txBody>
      </p:sp>
      <p:pic>
        <p:nvPicPr>
          <p:cNvPr id="2" name="Picture 1">
            <a:extLst>
              <a:ext uri="{FF2B5EF4-FFF2-40B4-BE49-F238E27FC236}">
                <a16:creationId xmlns:a16="http://schemas.microsoft.com/office/drawing/2014/main" id="{A933BB88-95DD-054D-616D-6FB715116AD8}"/>
              </a:ext>
            </a:extLst>
          </p:cNvPr>
          <p:cNvPicPr>
            <a:picLocks noChangeAspect="1"/>
          </p:cNvPicPr>
          <p:nvPr/>
        </p:nvPicPr>
        <p:blipFill>
          <a:blip r:embed="rId2"/>
          <a:stretch>
            <a:fillRect/>
          </a:stretch>
        </p:blipFill>
        <p:spPr>
          <a:xfrm>
            <a:off x="1833684" y="3469975"/>
            <a:ext cx="12710979" cy="6922944"/>
          </a:xfrm>
          <a:prstGeom prst="rect">
            <a:avLst/>
          </a:prstGeom>
        </p:spPr>
      </p:pic>
    </p:spTree>
    <p:extLst>
      <p:ext uri="{BB962C8B-B14F-4D97-AF65-F5344CB8AC3E}">
        <p14:creationId xmlns:p14="http://schemas.microsoft.com/office/powerpoint/2010/main" val="31333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710A-6D9D-43BF-9144-367C0CB9EEA8}"/>
              </a:ext>
            </a:extLst>
          </p:cNvPr>
          <p:cNvSpPr>
            <a:spLocks noGrp="1"/>
          </p:cNvSpPr>
          <p:nvPr>
            <p:ph type="title"/>
          </p:nvPr>
        </p:nvSpPr>
        <p:spPr>
          <a:xfrm>
            <a:off x="703643" y="4475180"/>
            <a:ext cx="9348407" cy="1748371"/>
          </a:xfrm>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6600" b="1" dirty="0">
                <a:solidFill>
                  <a:schemeClr val="tx2"/>
                </a:solidFill>
              </a:rPr>
              <a:t>AGENDA</a:t>
            </a:r>
          </a:p>
        </p:txBody>
      </p:sp>
      <p:sp>
        <p:nvSpPr>
          <p:cNvPr id="4" name="Content Placeholder 3">
            <a:extLst>
              <a:ext uri="{FF2B5EF4-FFF2-40B4-BE49-F238E27FC236}">
                <a16:creationId xmlns:a16="http://schemas.microsoft.com/office/drawing/2014/main" id="{61CCAA81-19F5-4BF8-B6BF-9612BCFD2EDB}"/>
              </a:ext>
            </a:extLst>
          </p:cNvPr>
          <p:cNvSpPr>
            <a:spLocks noGrp="1"/>
          </p:cNvSpPr>
          <p:nvPr>
            <p:ph sz="quarter" idx="13"/>
          </p:nvPr>
        </p:nvSpPr>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0"/>
            <a:r>
              <a:rPr lang="en-US" sz="4800" dirty="0">
                <a:solidFill>
                  <a:schemeClr val="bg1"/>
                </a:solidFill>
              </a:rPr>
              <a:t>Evolution of the Program</a:t>
            </a:r>
          </a:p>
          <a:p>
            <a:pPr lvl="0"/>
            <a:r>
              <a:rPr lang="en-US" sz="4800" dirty="0">
                <a:solidFill>
                  <a:schemeClr val="bg1"/>
                </a:solidFill>
              </a:rPr>
              <a:t>DEIJ</a:t>
            </a:r>
          </a:p>
          <a:p>
            <a:pPr lvl="0"/>
            <a:r>
              <a:rPr lang="en-US" sz="4800" dirty="0">
                <a:solidFill>
                  <a:schemeClr val="bg1"/>
                </a:solidFill>
              </a:rPr>
              <a:t>Supplier Diversity Defined</a:t>
            </a:r>
          </a:p>
          <a:p>
            <a:pPr lvl="0"/>
            <a:r>
              <a:rPr lang="en-US" sz="4800" dirty="0">
                <a:solidFill>
                  <a:schemeClr val="bg1"/>
                </a:solidFill>
              </a:rPr>
              <a:t>The Business Case</a:t>
            </a:r>
          </a:p>
          <a:p>
            <a:pPr lvl="0"/>
            <a:r>
              <a:rPr lang="en-US" sz="4800" dirty="0">
                <a:solidFill>
                  <a:schemeClr val="bg1"/>
                </a:solidFill>
              </a:rPr>
              <a:t>Targets and Goals</a:t>
            </a:r>
          </a:p>
          <a:p>
            <a:r>
              <a:rPr lang="en-US" sz="4800" dirty="0">
                <a:solidFill>
                  <a:schemeClr val="bg1"/>
                </a:solidFill>
              </a:rPr>
              <a:t>Strategy &amp; Tactics</a:t>
            </a:r>
          </a:p>
        </p:txBody>
      </p:sp>
      <p:sp>
        <p:nvSpPr>
          <p:cNvPr id="3" name="Slide Number Placeholder 2">
            <a:extLst>
              <a:ext uri="{FF2B5EF4-FFF2-40B4-BE49-F238E27FC236}">
                <a16:creationId xmlns:a16="http://schemas.microsoft.com/office/drawing/2014/main" id="{67DD0D10-EBF2-47B2-95F5-3A73D59306C6}"/>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E1F70E87-4818-48F4-88E2-E301CB903448}" type="slidenum">
              <a:rPr lang="en-US" smtClean="0"/>
              <a:pPr/>
              <a:t>8</a:t>
            </a:fld>
            <a:endParaRPr lang="en-US" dirty="0"/>
          </a:p>
        </p:txBody>
      </p:sp>
    </p:spTree>
    <p:extLst>
      <p:ext uri="{BB962C8B-B14F-4D97-AF65-F5344CB8AC3E}">
        <p14:creationId xmlns:p14="http://schemas.microsoft.com/office/powerpoint/2010/main" val="3408729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BAB6DD-8318-49ED-827B-5B859686C130}"/>
              </a:ext>
            </a:extLst>
          </p:cNvPr>
          <p:cNvSpPr>
            <a:spLocks noGrp="1"/>
          </p:cNvSpPr>
          <p:nvPr>
            <p:ph type="sldNum" sz="quarter" idx="12"/>
          </p:nvPr>
        </p:nvSpPr>
        <p:spPr/>
        <p:txBody>
          <a:bodyPr anchor="t">
            <a:normAutofit fontScale="92500" lnSpcReduction="10000"/>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pPr>
              <a:spcAft>
                <a:spcPts val="989"/>
              </a:spcAft>
            </a:pPr>
            <a:fld id="{E1F70E87-4818-48F4-88E2-E301CB903448}" type="slidenum">
              <a:rPr lang="en-US" smtClean="0"/>
              <a:pPr>
                <a:spcAft>
                  <a:spcPts val="989"/>
                </a:spcAft>
              </a:pPr>
              <a:t>9</a:t>
            </a:fld>
            <a:endParaRPr lang="en-US" dirty="0"/>
          </a:p>
        </p:txBody>
      </p:sp>
      <p:pic>
        <p:nvPicPr>
          <p:cNvPr id="1034" name="Picture 10" descr="Diversity &amp; Inclusion - Bridge Partners">
            <a:extLst>
              <a:ext uri="{FF2B5EF4-FFF2-40B4-BE49-F238E27FC236}">
                <a16:creationId xmlns:a16="http://schemas.microsoft.com/office/drawing/2014/main" id="{D92B5DF4-3755-4544-9623-E226D1007B1A}"/>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tretch/>
        </p:blipFill>
        <p:spPr bwMode="auto">
          <a:xfrm>
            <a:off x="829819" y="3567916"/>
            <a:ext cx="8745806" cy="5830537"/>
          </a:xfrm>
          <a:prstGeom prst="rect">
            <a:avLst/>
          </a:prstGeom>
          <a:solidFill>
            <a:srgbClr val="FFFFFF"/>
          </a:solidFill>
        </p:spPr>
      </p:pic>
      <p:sp>
        <p:nvSpPr>
          <p:cNvPr id="5" name="Content Placeholder 4">
            <a:extLst>
              <a:ext uri="{FF2B5EF4-FFF2-40B4-BE49-F238E27FC236}">
                <a16:creationId xmlns:a16="http://schemas.microsoft.com/office/drawing/2014/main" id="{DC79EE78-A983-4E36-A799-67C697FDEA0B}"/>
              </a:ext>
            </a:extLst>
          </p:cNvPr>
          <p:cNvSpPr>
            <a:spLocks noGrp="1"/>
          </p:cNvSpPr>
          <p:nvPr>
            <p:ph sz="quarter" idx="14"/>
          </p:nvPr>
        </p:nvSpPr>
        <p:spPr>
          <a:xfrm>
            <a:off x="10177700" y="2865231"/>
            <a:ext cx="8745284" cy="7237476"/>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0"/>
            <a:r>
              <a:rPr lang="en-US" sz="3628">
                <a:solidFill>
                  <a:schemeClr val="tx1">
                    <a:lumMod val="75000"/>
                    <a:lumOff val="25000"/>
                  </a:schemeClr>
                </a:solidFill>
                <a:latin typeface="Candara" panose="020E0502030303020204" pitchFamily="34" charset="0"/>
              </a:rPr>
              <a:t>Initiated in 1998 by Gail Warden, Henry Ford Health System CEO at the time</a:t>
            </a:r>
          </a:p>
          <a:p>
            <a:pPr lvl="0"/>
            <a:r>
              <a:rPr lang="en-US" sz="3628">
                <a:solidFill>
                  <a:schemeClr val="tx1">
                    <a:lumMod val="75000"/>
                    <a:lumOff val="25000"/>
                  </a:schemeClr>
                </a:solidFill>
                <a:latin typeface="Candara" panose="020E0502030303020204" pitchFamily="34" charset="0"/>
              </a:rPr>
              <a:t>Supplier Diversity program managed within Supply Chain with dedicated resources</a:t>
            </a:r>
          </a:p>
          <a:p>
            <a:pPr lvl="0"/>
            <a:r>
              <a:rPr lang="en-US" sz="3628">
                <a:solidFill>
                  <a:schemeClr val="tx1">
                    <a:lumMod val="75000"/>
                    <a:lumOff val="25000"/>
                  </a:schemeClr>
                </a:solidFill>
                <a:latin typeface="Candara" panose="020E0502030303020204" pitchFamily="34" charset="0"/>
              </a:rPr>
              <a:t>Established Transparent Sourcing Policy in 2011</a:t>
            </a:r>
          </a:p>
          <a:p>
            <a:r>
              <a:rPr lang="en-US" sz="3628">
                <a:solidFill>
                  <a:schemeClr val="tx1">
                    <a:lumMod val="75000"/>
                    <a:lumOff val="25000"/>
                  </a:schemeClr>
                </a:solidFill>
                <a:latin typeface="Candara" panose="020E0502030303020204" pitchFamily="34" charset="0"/>
              </a:rPr>
              <a:t>Collaboration with strategic partners</a:t>
            </a:r>
          </a:p>
          <a:p>
            <a:pPr lvl="0"/>
            <a:r>
              <a:rPr lang="en-US" sz="3628">
                <a:solidFill>
                  <a:schemeClr val="tx1">
                    <a:lumMod val="75000"/>
                    <a:lumOff val="25000"/>
                  </a:schemeClr>
                </a:solidFill>
                <a:latin typeface="Candara" panose="020E0502030303020204" pitchFamily="34" charset="0"/>
              </a:rPr>
              <a:t>Supplier Diversity Goals incorporated into DEIJ plan in 2021</a:t>
            </a:r>
          </a:p>
          <a:p>
            <a:pPr lvl="0"/>
            <a:r>
              <a:rPr lang="en-US" sz="3628">
                <a:solidFill>
                  <a:schemeClr val="tx1">
                    <a:lumMod val="75000"/>
                    <a:lumOff val="25000"/>
                  </a:schemeClr>
                </a:solidFill>
                <a:latin typeface="Candara" panose="020E0502030303020204" pitchFamily="34" charset="0"/>
              </a:rPr>
              <a:t>Establishment of Supplier Diversity Champions</a:t>
            </a:r>
            <a:endParaRPr lang="en-US" sz="3628" dirty="0">
              <a:solidFill>
                <a:schemeClr val="tx1">
                  <a:lumMod val="75000"/>
                  <a:lumOff val="25000"/>
                </a:schemeClr>
              </a:solidFill>
              <a:latin typeface="Candara" panose="020E0502030303020204" pitchFamily="34" charset="0"/>
            </a:endParaRPr>
          </a:p>
        </p:txBody>
      </p:sp>
      <p:sp>
        <p:nvSpPr>
          <p:cNvPr id="3" name="Title 2">
            <a:extLst>
              <a:ext uri="{FF2B5EF4-FFF2-40B4-BE49-F238E27FC236}">
                <a16:creationId xmlns:a16="http://schemas.microsoft.com/office/drawing/2014/main" id="{A63E0634-FFF5-480E-8863-48E251CF475F}"/>
              </a:ext>
            </a:extLst>
          </p:cNvPr>
          <p:cNvSpPr>
            <a:spLocks noGrp="1"/>
          </p:cNvSpPr>
          <p:nvPr>
            <p:ph type="title"/>
          </p:nvPr>
        </p:nvSpPr>
        <p:spPr/>
        <p:txBody>
          <a:bodyPr anchor="b">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b="1" dirty="0">
                <a:solidFill>
                  <a:schemeClr val="tx2"/>
                </a:solidFill>
              </a:rPr>
              <a:t>HENRY FORD HEALTH</a:t>
            </a:r>
            <a:br>
              <a:rPr lang="en-US" sz="4400" b="1" dirty="0">
                <a:solidFill>
                  <a:schemeClr val="tx2"/>
                </a:solidFill>
              </a:rPr>
            </a:br>
            <a:r>
              <a:rPr lang="en-US" sz="4400" b="1" dirty="0">
                <a:solidFill>
                  <a:schemeClr val="tx2"/>
                </a:solidFill>
              </a:rPr>
              <a:t>SUPPLIER DIVERSITY EVOLUTION</a:t>
            </a:r>
          </a:p>
        </p:txBody>
      </p:sp>
    </p:spTree>
    <p:extLst>
      <p:ext uri="{BB962C8B-B14F-4D97-AF65-F5344CB8AC3E}">
        <p14:creationId xmlns:p14="http://schemas.microsoft.com/office/powerpoint/2010/main" val="3986815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Presentation4" id="{FE78EE0E-89ED-4914-AF50-E548666099B9}" vid="{8E18275C-0A1D-4BD6-A497-42FEEF86A615}"/>
    </a:ext>
  </a:extLst>
</a:theme>
</file>

<file path=ppt/theme/theme4.xml><?xml version="1.0" encoding="utf-8"?>
<a:theme xmlns:a="http://schemas.openxmlformats.org/drawingml/2006/main" name="1_HFH Presentation PPT">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HFH Presentation PPT" id="{BBF13081-5623-41DB-9FE4-10DBB9A868BC}" vid="{DDFFA9BE-D9A0-4E95-952A-F2FC0E932B56}"/>
    </a:ext>
  </a:extLst>
</a:theme>
</file>

<file path=ppt/theme/theme5.xml><?xml version="1.0" encoding="utf-8"?>
<a:theme xmlns:a="http://schemas.openxmlformats.org/drawingml/2006/main" name="HFH Presentation PPT">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HFH Presentation PPT" id="{BBF13081-5623-41DB-9FE4-10DBB9A868BC}" vid="{DDFFA9BE-D9A0-4E95-952A-F2FC0E932B5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CFFA09B33D95449269755B89A3827A" ma:contentTypeVersion="17" ma:contentTypeDescription="Create a new document." ma:contentTypeScope="" ma:versionID="739adc2754dca02f530af6eb00334eed">
  <xsd:schema xmlns:xsd="http://www.w3.org/2001/XMLSchema" xmlns:xs="http://www.w3.org/2001/XMLSchema" xmlns:p="http://schemas.microsoft.com/office/2006/metadata/properties" xmlns:ns2="6e8f7362-2184-45db-965b-68c08fc4d829" xmlns:ns3="5d589ea8-db31-4289-a5ab-b680d99146ba" targetNamespace="http://schemas.microsoft.com/office/2006/metadata/properties" ma:root="true" ma:fieldsID="d905dd62ad3fd1aace52b531558d0704" ns2:_="" ns3:_="">
    <xsd:import namespace="6e8f7362-2184-45db-965b-68c08fc4d829"/>
    <xsd:import namespace="5d589ea8-db31-4289-a5ab-b680d99146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f7362-2184-45db-965b-68c08fc4d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1c5f5-ac44-4f79-b0e6-64919c125f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89ea8-db31-4289-a5ab-b680d99146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fde2ed-8078-49dd-9466-49e3c3ba6a27}" ma:internalName="TaxCatchAll" ma:showField="CatchAllData" ma:web="5d589ea8-db31-4289-a5ab-b680d9914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e8f7362-2184-45db-965b-68c08fc4d829">
      <Terms xmlns="http://schemas.microsoft.com/office/infopath/2007/PartnerControls"/>
    </lcf76f155ced4ddcb4097134ff3c332f>
    <TaxCatchAll xmlns="5d589ea8-db31-4289-a5ab-b680d99146ba" xsi:nil="true"/>
  </documentManagement>
</p:properties>
</file>

<file path=customXml/itemProps1.xml><?xml version="1.0" encoding="utf-8"?>
<ds:datastoreItem xmlns:ds="http://schemas.openxmlformats.org/officeDocument/2006/customXml" ds:itemID="{07095055-C15D-4A26-A268-086C96C019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8f7362-2184-45db-965b-68c08fc4d829"/>
    <ds:schemaRef ds:uri="5d589ea8-db31-4289-a5ab-b680d99146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FB74F0-661E-45FC-9F3F-5FA1CA1BA290}">
  <ds:schemaRefs>
    <ds:schemaRef ds:uri="http://schemas.microsoft.com/sharepoint/v3/contenttype/forms"/>
  </ds:schemaRefs>
</ds:datastoreItem>
</file>

<file path=customXml/itemProps3.xml><?xml version="1.0" encoding="utf-8"?>
<ds:datastoreItem xmlns:ds="http://schemas.openxmlformats.org/officeDocument/2006/customXml" ds:itemID="{F506C554-3431-4D24-B584-730273FF5A5C}">
  <ds:schemaRefs>
    <ds:schemaRef ds:uri="http://purl.org/dc/elements/1.1/"/>
    <ds:schemaRef ds:uri="http://schemas.microsoft.com/office/2006/documentManagement/types"/>
    <ds:schemaRef ds:uri="6e8f7362-2184-45db-965b-68c08fc4d829"/>
    <ds:schemaRef ds:uri="http://www.w3.org/XML/1998/namespace"/>
    <ds:schemaRef ds:uri="http://schemas.microsoft.com/office/2006/metadata/properties"/>
    <ds:schemaRef ds:uri="http://schemas.microsoft.com/office/infopath/2007/PartnerControls"/>
    <ds:schemaRef ds:uri="http://purl.org/dc/terms/"/>
    <ds:schemaRef ds:uri="http://schemas.openxmlformats.org/package/2006/metadata/core-properties"/>
    <ds:schemaRef ds:uri="5d589ea8-db31-4289-a5ab-b680d99146b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659</TotalTime>
  <Words>3846</Words>
  <Application>Microsoft Office PowerPoint</Application>
  <PresentationFormat>Custom</PresentationFormat>
  <Paragraphs>347</Paragraphs>
  <Slides>49</Slides>
  <Notes>25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49</vt:i4>
      </vt:variant>
    </vt:vector>
  </HeadingPairs>
  <TitlesOfParts>
    <vt:vector size="65" baseType="lpstr">
      <vt:lpstr>Apex New Book</vt:lpstr>
      <vt:lpstr>-apple-system</vt:lpstr>
      <vt:lpstr>Arial</vt:lpstr>
      <vt:lpstr>Arial </vt:lpstr>
      <vt:lpstr>Calibri</vt:lpstr>
      <vt:lpstr>Candara</vt:lpstr>
      <vt:lpstr>Century Gothic</vt:lpstr>
      <vt:lpstr>Courier New</vt:lpstr>
      <vt:lpstr>Segoe UI</vt:lpstr>
      <vt:lpstr>Univers LT Std 67</vt:lpstr>
      <vt:lpstr>Verdana</vt:lpstr>
      <vt:lpstr>Office Theme</vt:lpstr>
      <vt:lpstr>Simple Light</vt:lpstr>
      <vt:lpstr>Office Theme</vt:lpstr>
      <vt:lpstr>1_HFH Presentation PPT</vt:lpstr>
      <vt:lpstr>HFH Presentation PPT</vt:lpstr>
      <vt:lpstr>PowerPoint Presentation</vt:lpstr>
      <vt:lpstr>Devon O'Reilly</vt:lpstr>
      <vt:lpstr>The Future of Health &amp; Destination Grand </vt:lpstr>
      <vt:lpstr>PowerPoint Presentation</vt:lpstr>
      <vt:lpstr>Diversity, Equity, Inclusion, and Social Justice (DEIJ) in Healthcare</vt:lpstr>
      <vt:lpstr>Equity in Healthcare with </vt:lpstr>
      <vt:lpstr>SUPPLIER DIVERSITY  OVERVIEW</vt:lpstr>
      <vt:lpstr>AGENDA</vt:lpstr>
      <vt:lpstr>HENRY FORD HEALTH SUPPLIER DIVERSITY EVOLUTION</vt:lpstr>
      <vt:lpstr>DIVERSITY, INCLUSION, EQUITY &amp; SOCIAL JUSTICE</vt:lpstr>
      <vt:lpstr>DIVERSITY, INCLUSION, EQUITY &amp; SOCIAL JUSTICE</vt:lpstr>
      <vt:lpstr>SUPPLIER DIVERSITY DEFINED</vt:lpstr>
      <vt:lpstr>THE BUSINESS CASE FOR SUPPLIER DIVERSITY</vt:lpstr>
      <vt:lpstr>SUPPLIER DIVERSITY TARGET AREAS</vt:lpstr>
      <vt:lpstr>SUPPLIER DIVERSITY STRATEGY</vt:lpstr>
      <vt:lpstr>PowerPoint Presentation</vt:lpstr>
      <vt:lpstr>The Community Health Worker Hub  Innovation, Partnerships, and Lasting Impact</vt:lpstr>
      <vt:lpstr>What is the CHW Hub?</vt:lpstr>
      <vt:lpstr>What is a Community Health Worker?</vt:lpstr>
      <vt:lpstr>What is a Community Health Worker?</vt:lpstr>
      <vt:lpstr>CHWs a Health Brokers</vt:lpstr>
      <vt:lpstr>What Do CHWs Do on a Team?</vt:lpstr>
      <vt:lpstr>What Do CHWs Do at Henry Ford Health?</vt:lpstr>
      <vt:lpstr>What Do CHWs Do at Henry Ford Health?</vt:lpstr>
      <vt:lpstr>SPOTLIGHT ON:</vt:lpstr>
      <vt:lpstr>The Impetus for Action</vt:lpstr>
      <vt:lpstr>WIN Network: Detroit: Cohort 1</vt:lpstr>
      <vt:lpstr>Cohort 2: Enhanced Group Prenatal Care</vt:lpstr>
      <vt:lpstr>What is Group Prenatal Care (GPC)?</vt:lpstr>
      <vt:lpstr>WIN Network: Detroit’s enhanced model of group prenatal care is tailored for Black moms and is focused on the social determinants of health.</vt:lpstr>
      <vt:lpstr>Group Prenatal Care Enhancements</vt:lpstr>
      <vt:lpstr>CHW Home Visiting Curriculum</vt:lpstr>
      <vt:lpstr>Group Prenatal Care Birth Outcomes</vt:lpstr>
      <vt:lpstr>PowerPoint Presentation</vt:lpstr>
      <vt:lpstr>When WIN Network moms are asked what is the most helpful aspect of having a CHW, many describe the social support they provide.</vt:lpstr>
      <vt:lpstr>CHW Impact on Birth Outcomes is Multi-Faceted</vt:lpstr>
      <vt:lpstr>Growth and Expansion</vt:lpstr>
      <vt:lpstr>Questions/Comments  Courtney Latimer clatime1@hfhs.org</vt:lpstr>
      <vt:lpstr>Lunch</vt:lpstr>
      <vt:lpstr>PowerPoint Presentation</vt:lpstr>
      <vt:lpstr>Mark Ostach</vt:lpstr>
      <vt:lpstr>Healthcare Technology</vt:lpstr>
      <vt:lpstr>Class Announcements </vt:lpstr>
      <vt:lpstr>Detroit Policy Conference</vt:lpstr>
      <vt:lpstr>Toys for Tots Distribution</vt:lpstr>
      <vt:lpstr>Holiday Social Hour</vt:lpstr>
      <vt:lpstr>https://bit.ly/LD44Health</vt:lpstr>
      <vt:lpstr>Social Hour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XLIII</dc:title>
  <dc:creator>Marianne Bogard</dc:creator>
  <cp:lastModifiedBy>Caroline Reed</cp:lastModifiedBy>
  <cp:revision>103</cp:revision>
  <cp:lastPrinted>2023-09-20T18:43:58Z</cp:lastPrinted>
  <dcterms:created xsi:type="dcterms:W3CDTF">2022-10-04T18:10:29Z</dcterms:created>
  <dcterms:modified xsi:type="dcterms:W3CDTF">2023-12-19T20:12:39Z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2022-10-04T00:00:00Z</vt:filetime>
  </property>
  <property fmtid="{D5CDD505-2E9C-101B-9397-08002B2CF9AE}" pid="3" name="Creator">
    <vt:lpwstr>Adobe InDesign 17.4 (Macintosh)</vt:lpwstr>
  </property>
  <property fmtid="{D5CDD505-2E9C-101B-9397-08002B2CF9AE}" pid="4" name="LastSaved">
    <vt:filetime>2022-10-04T00:00:00Z</vt:filetime>
  </property>
  <property fmtid="{D5CDD505-2E9C-101B-9397-08002B2CF9AE}" pid="5" name="Producer">
    <vt:lpwstr>Adobe PDF Library 16.0.7</vt:lpwstr>
  </property>
  <property fmtid="{D5CDD505-2E9C-101B-9397-08002B2CF9AE}" pid="6" name="ContentTypeId">
    <vt:lpwstr>0x01010008CFFA09B33D95449269755B89A3827A</vt:lpwstr>
  </property>
  <property fmtid="{D5CDD505-2E9C-101B-9397-08002B2CF9AE}" pid="7" name="MediaServiceImageTags">
    <vt:lpwstr/>
  </property>
</Properties>
</file>