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4"/>
    <p:sldMasterId id="2147483659" r:id="rId5"/>
    <p:sldMasterId id="2147483648" r:id="rId6"/>
    <p:sldMasterId id="2147483741" r:id="rId7"/>
    <p:sldMasterId id="2147483709" r:id="rId8"/>
  </p:sldMasterIdLst>
  <p:notesMasterIdLst>
    <p:notesMasterId r:id="rId29"/>
  </p:notesMasterIdLst>
  <p:sldIdLst>
    <p:sldId id="409" r:id="rId9"/>
    <p:sldId id="390" r:id="rId10"/>
    <p:sldId id="391" r:id="rId11"/>
    <p:sldId id="392" r:id="rId12"/>
    <p:sldId id="393" r:id="rId13"/>
    <p:sldId id="397" r:id="rId14"/>
    <p:sldId id="394" r:id="rId15"/>
    <p:sldId id="399" r:id="rId16"/>
    <p:sldId id="400" r:id="rId17"/>
    <p:sldId id="401" r:id="rId18"/>
    <p:sldId id="402" r:id="rId19"/>
    <p:sldId id="403" r:id="rId20"/>
    <p:sldId id="277" r:id="rId21"/>
    <p:sldId id="411" r:id="rId22"/>
    <p:sldId id="412" r:id="rId23"/>
    <p:sldId id="406" r:id="rId24"/>
    <p:sldId id="408" r:id="rId25"/>
    <p:sldId id="405" r:id="rId26"/>
    <p:sldId id="407" r:id="rId27"/>
    <p:sldId id="410"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E9245-4CFD-4DB1-8188-B37260F30353}" v="7" dt="2024-02-21T19:35:35.307"/>
    <p1510:client id="{809EECC3-19CA-47E0-9566-C43F041A3294}" v="9" dt="2024-02-20T21:32:51.802"/>
    <p1510:client id="{BC286614-D41E-48B8-B10A-F61D1C9E07D8}" v="1" dt="2024-02-21T16:48:23.714"/>
    <p1510:client id="{F594E2B0-B35F-088D-7CFC-0835372A4038}" v="60" dt="2024-02-21T19:37:51.955"/>
    <p1510:client id="{F5E13CE2-C41A-4BC1-86EE-668A8E78F4BA}" v="52" dt="2024-02-20T20:29:51.8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2"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Reed" userId="4ffb1e4e-0650-443f-b984-60207a955c17" providerId="ADAL" clId="{50970901-16C8-4AEA-9D1A-99398577C39C}"/>
    <pc:docChg chg="undo custSel addSld delSld modSld sldOrd addMainMaster delMainMaster modMainMaster">
      <pc:chgData name="Caroline Reed" userId="4ffb1e4e-0650-443f-b984-60207a955c17" providerId="ADAL" clId="{50970901-16C8-4AEA-9D1A-99398577C39C}" dt="2023-12-19T20:12:32.793" v="2224" actId="255"/>
      <pc:docMkLst>
        <pc:docMk/>
      </pc:docMkLst>
      <pc:sldChg chg="del ord">
        <pc:chgData name="Caroline Reed" userId="4ffb1e4e-0650-443f-b984-60207a955c17" providerId="ADAL" clId="{50970901-16C8-4AEA-9D1A-99398577C39C}" dt="2023-11-29T19:21:27.092" v="549" actId="47"/>
        <pc:sldMkLst>
          <pc:docMk/>
          <pc:sldMk cId="1974933027" sldId="261"/>
        </pc:sldMkLst>
      </pc:sldChg>
      <pc:sldChg chg="modSp mod">
        <pc:chgData name="Caroline Reed" userId="4ffb1e4e-0650-443f-b984-60207a955c17" providerId="ADAL" clId="{50970901-16C8-4AEA-9D1A-99398577C39C}" dt="2023-11-29T19:29:45.742" v="1178" actId="20577"/>
        <pc:sldMkLst>
          <pc:docMk/>
          <pc:sldMk cId="2369118480" sldId="277"/>
        </pc:sldMkLst>
        <pc:spChg chg="mod">
          <ac:chgData name="Caroline Reed" userId="4ffb1e4e-0650-443f-b984-60207a955c17" providerId="ADAL" clId="{50970901-16C8-4AEA-9D1A-99398577C39C}" dt="2023-11-29T19:29:45.742" v="1178" actId="20577"/>
          <ac:spMkLst>
            <pc:docMk/>
            <pc:sldMk cId="2369118480" sldId="277"/>
            <ac:spMk id="53" creationId="{00000000-0000-0000-0000-000000000000}"/>
          </ac:spMkLst>
        </pc:spChg>
      </pc:sldChg>
      <pc:sldChg chg="modSp mod">
        <pc:chgData name="Caroline Reed" userId="4ffb1e4e-0650-443f-b984-60207a955c17" providerId="ADAL" clId="{50970901-16C8-4AEA-9D1A-99398577C39C}" dt="2023-11-29T15:57:59.264" v="531" actId="1076"/>
        <pc:sldMkLst>
          <pc:docMk/>
          <pc:sldMk cId="3747486627" sldId="278"/>
        </pc:sldMkLst>
        <pc:spChg chg="mod">
          <ac:chgData name="Caroline Reed" userId="4ffb1e4e-0650-443f-b984-60207a955c17" providerId="ADAL" clId="{50970901-16C8-4AEA-9D1A-99398577C39C}" dt="2023-11-29T15:57:59.264" v="531" actId="1076"/>
          <ac:spMkLst>
            <pc:docMk/>
            <pc:sldMk cId="3747486627" sldId="278"/>
            <ac:spMk id="2" creationId="{00000000-0000-0000-0000-000000000000}"/>
          </ac:spMkLst>
        </pc:spChg>
        <pc:spChg chg="mod">
          <ac:chgData name="Caroline Reed" userId="4ffb1e4e-0650-443f-b984-60207a955c17" providerId="ADAL" clId="{50970901-16C8-4AEA-9D1A-99398577C39C}" dt="2023-11-29T15:57:56.504" v="530" actId="1076"/>
          <ac:spMkLst>
            <pc:docMk/>
            <pc:sldMk cId="3747486627" sldId="278"/>
            <ac:spMk id="53" creationId="{00000000-0000-0000-0000-000000000000}"/>
          </ac:spMkLst>
        </pc:spChg>
        <pc:picChg chg="mod">
          <ac:chgData name="Caroline Reed" userId="4ffb1e4e-0650-443f-b984-60207a955c17" providerId="ADAL" clId="{50970901-16C8-4AEA-9D1A-99398577C39C}" dt="2023-11-29T15:57:17.432" v="524" actId="1076"/>
          <ac:picMkLst>
            <pc:docMk/>
            <pc:sldMk cId="3747486627" sldId="278"/>
            <ac:picMk id="54" creationId="{FE214C51-8B5E-F559-BD95-AC4440AB1CBA}"/>
          </ac:picMkLst>
        </pc:picChg>
        <pc:picChg chg="mod">
          <ac:chgData name="Caroline Reed" userId="4ffb1e4e-0650-443f-b984-60207a955c17" providerId="ADAL" clId="{50970901-16C8-4AEA-9D1A-99398577C39C}" dt="2023-11-29T15:57:06.205" v="522" actId="1076"/>
          <ac:picMkLst>
            <pc:docMk/>
            <pc:sldMk cId="3747486627" sldId="278"/>
            <ac:picMk id="86" creationId="{A6936BA9-7A59-332E-9D5B-85F39BB535EF}"/>
          </ac:picMkLst>
        </pc:picChg>
      </pc:sldChg>
      <pc:sldChg chg="del">
        <pc:chgData name="Caroline Reed" userId="4ffb1e4e-0650-443f-b984-60207a955c17" providerId="ADAL" clId="{50970901-16C8-4AEA-9D1A-99398577C39C}" dt="2023-11-29T15:57:36.613" v="527" actId="2696"/>
        <pc:sldMkLst>
          <pc:docMk/>
          <pc:sldMk cId="1307567737" sldId="279"/>
        </pc:sldMkLst>
      </pc:sldChg>
      <pc:sldChg chg="modSp mod">
        <pc:chgData name="Caroline Reed" userId="4ffb1e4e-0650-443f-b984-60207a955c17" providerId="ADAL" clId="{50970901-16C8-4AEA-9D1A-99398577C39C}" dt="2023-12-13T16:15:39.991" v="2054" actId="1076"/>
        <pc:sldMkLst>
          <pc:docMk/>
          <pc:sldMk cId="2108801462" sldId="294"/>
        </pc:sldMkLst>
        <pc:spChg chg="mod">
          <ac:chgData name="Caroline Reed" userId="4ffb1e4e-0650-443f-b984-60207a955c17" providerId="ADAL" clId="{50970901-16C8-4AEA-9D1A-99398577C39C}" dt="2023-12-13T16:15:35.513" v="2053" actId="1076"/>
          <ac:spMkLst>
            <pc:docMk/>
            <pc:sldMk cId="2108801462" sldId="294"/>
            <ac:spMk id="2" creationId="{00000000-0000-0000-0000-000000000000}"/>
          </ac:spMkLst>
        </pc:spChg>
        <pc:spChg chg="mod">
          <ac:chgData name="Caroline Reed" userId="4ffb1e4e-0650-443f-b984-60207a955c17" providerId="ADAL" clId="{50970901-16C8-4AEA-9D1A-99398577C39C}" dt="2023-12-13T16:15:29.594" v="2052" actId="20577"/>
          <ac:spMkLst>
            <pc:docMk/>
            <pc:sldMk cId="2108801462" sldId="294"/>
            <ac:spMk id="53" creationId="{00000000-0000-0000-0000-000000000000}"/>
          </ac:spMkLst>
        </pc:spChg>
        <pc:picChg chg="mod">
          <ac:chgData name="Caroline Reed" userId="4ffb1e4e-0650-443f-b984-60207a955c17" providerId="ADAL" clId="{50970901-16C8-4AEA-9D1A-99398577C39C}" dt="2023-12-13T16:15:39.991" v="2054" actId="1076"/>
          <ac:picMkLst>
            <pc:docMk/>
            <pc:sldMk cId="2108801462" sldId="294"/>
            <ac:picMk id="3" creationId="{6AA81ED4-C5F9-87FC-C267-8E1AE16EF1F2}"/>
          </ac:picMkLst>
        </pc:picChg>
      </pc:sldChg>
      <pc:sldChg chg="modSp del mod">
        <pc:chgData name="Caroline Reed" userId="4ffb1e4e-0650-443f-b984-60207a955c17" providerId="ADAL" clId="{50970901-16C8-4AEA-9D1A-99398577C39C}" dt="2023-11-29T19:42:07.195" v="2039" actId="47"/>
        <pc:sldMkLst>
          <pc:docMk/>
          <pc:sldMk cId="3060428231" sldId="296"/>
        </pc:sldMkLst>
        <pc:spChg chg="mod">
          <ac:chgData name="Caroline Reed" userId="4ffb1e4e-0650-443f-b984-60207a955c17" providerId="ADAL" clId="{50970901-16C8-4AEA-9D1A-99398577C39C}" dt="2023-11-29T19:34:53.662" v="1555" actId="20577"/>
          <ac:spMkLst>
            <pc:docMk/>
            <pc:sldMk cId="3060428231" sldId="296"/>
            <ac:spMk id="53" creationId="{00000000-0000-0000-0000-000000000000}"/>
          </ac:spMkLst>
        </pc:spChg>
      </pc:sldChg>
      <pc:sldChg chg="del">
        <pc:chgData name="Caroline Reed" userId="4ffb1e4e-0650-443f-b984-60207a955c17" providerId="ADAL" clId="{50970901-16C8-4AEA-9D1A-99398577C39C}" dt="2023-11-29T19:30:00.409" v="1182" actId="47"/>
        <pc:sldMkLst>
          <pc:docMk/>
          <pc:sldMk cId="608296177" sldId="299"/>
        </pc:sldMkLst>
      </pc:sldChg>
      <pc:sldChg chg="addSp delSp modSp mod">
        <pc:chgData name="Caroline Reed" userId="4ffb1e4e-0650-443f-b984-60207a955c17" providerId="ADAL" clId="{50970901-16C8-4AEA-9D1A-99398577C39C}" dt="2023-12-13T16:44:46.377" v="2220" actId="27614"/>
        <pc:sldMkLst>
          <pc:docMk/>
          <pc:sldMk cId="3611542062" sldId="300"/>
        </pc:sldMkLst>
        <pc:spChg chg="mod">
          <ac:chgData name="Caroline Reed" userId="4ffb1e4e-0650-443f-b984-60207a955c17" providerId="ADAL" clId="{50970901-16C8-4AEA-9D1A-99398577C39C}" dt="2023-12-13T16:44:23.511" v="2217" actId="20577"/>
          <ac:spMkLst>
            <pc:docMk/>
            <pc:sldMk cId="3611542062" sldId="300"/>
            <ac:spMk id="7" creationId="{4A848C1F-DE3B-DBCA-57BD-4F1916557E2F}"/>
          </ac:spMkLst>
        </pc:spChg>
        <pc:picChg chg="add mod">
          <ac:chgData name="Caroline Reed" userId="4ffb1e4e-0650-443f-b984-60207a955c17" providerId="ADAL" clId="{50970901-16C8-4AEA-9D1A-99398577C39C}" dt="2023-12-13T16:44:46.377" v="2220" actId="27614"/>
          <ac:picMkLst>
            <pc:docMk/>
            <pc:sldMk cId="3611542062" sldId="300"/>
            <ac:picMk id="5" creationId="{F7869764-B6D9-657B-D8C5-8CA5DECD2974}"/>
          </ac:picMkLst>
        </pc:picChg>
        <pc:picChg chg="del">
          <ac:chgData name="Caroline Reed" userId="4ffb1e4e-0650-443f-b984-60207a955c17" providerId="ADAL" clId="{50970901-16C8-4AEA-9D1A-99398577C39C}" dt="2023-12-13T16:43:49.678" v="2164" actId="478"/>
          <ac:picMkLst>
            <pc:docMk/>
            <pc:sldMk cId="3611542062" sldId="300"/>
            <ac:picMk id="6" creationId="{E97115EB-0A25-F992-D39A-E296F20BB294}"/>
          </ac:picMkLst>
        </pc:picChg>
      </pc:sldChg>
      <pc:sldChg chg="modSp del mod">
        <pc:chgData name="Caroline Reed" userId="4ffb1e4e-0650-443f-b984-60207a955c17" providerId="ADAL" clId="{50970901-16C8-4AEA-9D1A-99398577C39C}" dt="2023-11-29T15:54:05.853" v="71" actId="2696"/>
        <pc:sldMkLst>
          <pc:docMk/>
          <pc:sldMk cId="2073737300" sldId="302"/>
        </pc:sldMkLst>
        <pc:spChg chg="mod">
          <ac:chgData name="Caroline Reed" userId="4ffb1e4e-0650-443f-b984-60207a955c17" providerId="ADAL" clId="{50970901-16C8-4AEA-9D1A-99398577C39C}" dt="2023-11-29T15:53:38.769" v="22" actId="20577"/>
          <ac:spMkLst>
            <pc:docMk/>
            <pc:sldMk cId="2073737300" sldId="302"/>
            <ac:spMk id="2" creationId="{00000000-0000-0000-0000-000000000000}"/>
          </ac:spMkLst>
        </pc:spChg>
        <pc:spChg chg="mod">
          <ac:chgData name="Caroline Reed" userId="4ffb1e4e-0650-443f-b984-60207a955c17" providerId="ADAL" clId="{50970901-16C8-4AEA-9D1A-99398577C39C}" dt="2023-11-29T15:53:53.120" v="70" actId="20577"/>
          <ac:spMkLst>
            <pc:docMk/>
            <pc:sldMk cId="2073737300" sldId="302"/>
            <ac:spMk id="53" creationId="{00000000-0000-0000-0000-000000000000}"/>
          </ac:spMkLst>
        </pc:spChg>
      </pc:sldChg>
      <pc:sldChg chg="addSp delSp modSp mod">
        <pc:chgData name="Caroline Reed" userId="4ffb1e4e-0650-443f-b984-60207a955c17" providerId="ADAL" clId="{50970901-16C8-4AEA-9D1A-99398577C39C}" dt="2023-11-29T19:17:07.113" v="544" actId="1076"/>
        <pc:sldMkLst>
          <pc:docMk/>
          <pc:sldMk cId="1588833454" sldId="303"/>
        </pc:sldMkLst>
        <pc:picChg chg="mod">
          <ac:chgData name="Caroline Reed" userId="4ffb1e4e-0650-443f-b984-60207a955c17" providerId="ADAL" clId="{50970901-16C8-4AEA-9D1A-99398577C39C}" dt="2023-11-29T16:42:37.566" v="541" actId="1076"/>
          <ac:picMkLst>
            <pc:docMk/>
            <pc:sldMk cId="1588833454" sldId="303"/>
            <ac:picMk id="5" creationId="{05955A67-AFDE-2BF1-FB6E-1606BD304E68}"/>
          </ac:picMkLst>
        </pc:picChg>
        <pc:picChg chg="add mod">
          <ac:chgData name="Caroline Reed" userId="4ffb1e4e-0650-443f-b984-60207a955c17" providerId="ADAL" clId="{50970901-16C8-4AEA-9D1A-99398577C39C}" dt="2023-11-29T19:17:07.113" v="544" actId="1076"/>
          <ac:picMkLst>
            <pc:docMk/>
            <pc:sldMk cId="1588833454" sldId="303"/>
            <ac:picMk id="6" creationId="{9FCB10D8-65C5-D147-B547-6B7206048AB0}"/>
          </ac:picMkLst>
        </pc:picChg>
        <pc:picChg chg="del">
          <ac:chgData name="Caroline Reed" userId="4ffb1e4e-0650-443f-b984-60207a955c17" providerId="ADAL" clId="{50970901-16C8-4AEA-9D1A-99398577C39C}" dt="2023-11-29T16:42:15.988" v="532" actId="478"/>
          <ac:picMkLst>
            <pc:docMk/>
            <pc:sldMk cId="1588833454" sldId="303"/>
            <ac:picMk id="1026" creationId="{80337683-5069-19AA-82BB-315E3A8E4C12}"/>
          </ac:picMkLst>
        </pc:picChg>
      </pc:sldChg>
      <pc:sldChg chg="del">
        <pc:chgData name="Caroline Reed" userId="4ffb1e4e-0650-443f-b984-60207a955c17" providerId="ADAL" clId="{50970901-16C8-4AEA-9D1A-99398577C39C}" dt="2023-11-29T19:24:50.832" v="785" actId="47"/>
        <pc:sldMkLst>
          <pc:docMk/>
          <pc:sldMk cId="2454657881" sldId="304"/>
        </pc:sldMkLst>
      </pc:sldChg>
      <pc:sldChg chg="modSp mod ord">
        <pc:chgData name="Caroline Reed" userId="4ffb1e4e-0650-443f-b984-60207a955c17" providerId="ADAL" clId="{50970901-16C8-4AEA-9D1A-99398577C39C}" dt="2023-11-29T19:25:09.989" v="819" actId="20577"/>
        <pc:sldMkLst>
          <pc:docMk/>
          <pc:sldMk cId="484720839" sldId="306"/>
        </pc:sldMkLst>
        <pc:spChg chg="mod">
          <ac:chgData name="Caroline Reed" userId="4ffb1e4e-0650-443f-b984-60207a955c17" providerId="ADAL" clId="{50970901-16C8-4AEA-9D1A-99398577C39C}" dt="2023-11-29T19:25:03.202" v="797" actId="20577"/>
          <ac:spMkLst>
            <pc:docMk/>
            <pc:sldMk cId="484720839" sldId="306"/>
            <ac:spMk id="2" creationId="{00000000-0000-0000-0000-000000000000}"/>
          </ac:spMkLst>
        </pc:spChg>
        <pc:spChg chg="mod">
          <ac:chgData name="Caroline Reed" userId="4ffb1e4e-0650-443f-b984-60207a955c17" providerId="ADAL" clId="{50970901-16C8-4AEA-9D1A-99398577C39C}" dt="2023-11-29T19:25:09.989" v="819" actId="20577"/>
          <ac:spMkLst>
            <pc:docMk/>
            <pc:sldMk cId="484720839" sldId="306"/>
            <ac:spMk id="53" creationId="{00000000-0000-0000-0000-000000000000}"/>
          </ac:spMkLst>
        </pc:spChg>
      </pc:sldChg>
      <pc:sldChg chg="del">
        <pc:chgData name="Caroline Reed" userId="4ffb1e4e-0650-443f-b984-60207a955c17" providerId="ADAL" clId="{50970901-16C8-4AEA-9D1A-99398577C39C}" dt="2023-11-29T19:28:39.892" v="1056" actId="47"/>
        <pc:sldMkLst>
          <pc:docMk/>
          <pc:sldMk cId="2967428567" sldId="307"/>
        </pc:sldMkLst>
      </pc:sldChg>
      <pc:sldChg chg="del">
        <pc:chgData name="Caroline Reed" userId="4ffb1e4e-0650-443f-b984-60207a955c17" providerId="ADAL" clId="{50970901-16C8-4AEA-9D1A-99398577C39C}" dt="2023-11-29T19:25:19.068" v="823" actId="47"/>
        <pc:sldMkLst>
          <pc:docMk/>
          <pc:sldMk cId="3080504520" sldId="308"/>
        </pc:sldMkLst>
      </pc:sldChg>
      <pc:sldChg chg="del ord">
        <pc:chgData name="Caroline Reed" userId="4ffb1e4e-0650-443f-b984-60207a955c17" providerId="ADAL" clId="{50970901-16C8-4AEA-9D1A-99398577C39C}" dt="2023-11-29T15:51:03.022" v="1" actId="47"/>
        <pc:sldMkLst>
          <pc:docMk/>
          <pc:sldMk cId="3228061144" sldId="309"/>
        </pc:sldMkLst>
      </pc:sldChg>
      <pc:sldChg chg="del">
        <pc:chgData name="Caroline Reed" userId="4ffb1e4e-0650-443f-b984-60207a955c17" providerId="ADAL" clId="{50970901-16C8-4AEA-9D1A-99398577C39C}" dt="2023-11-29T15:51:03.022" v="1" actId="47"/>
        <pc:sldMkLst>
          <pc:docMk/>
          <pc:sldMk cId="544489925" sldId="310"/>
        </pc:sldMkLst>
      </pc:sldChg>
      <pc:sldChg chg="del">
        <pc:chgData name="Caroline Reed" userId="4ffb1e4e-0650-443f-b984-60207a955c17" providerId="ADAL" clId="{50970901-16C8-4AEA-9D1A-99398577C39C}" dt="2023-11-29T15:51:03.022" v="1" actId="47"/>
        <pc:sldMkLst>
          <pc:docMk/>
          <pc:sldMk cId="588140554" sldId="311"/>
        </pc:sldMkLst>
      </pc:sldChg>
      <pc:sldChg chg="del">
        <pc:chgData name="Caroline Reed" userId="4ffb1e4e-0650-443f-b984-60207a955c17" providerId="ADAL" clId="{50970901-16C8-4AEA-9D1A-99398577C39C}" dt="2023-11-29T15:51:03.022" v="1" actId="47"/>
        <pc:sldMkLst>
          <pc:docMk/>
          <pc:sldMk cId="662623111" sldId="312"/>
        </pc:sldMkLst>
      </pc:sldChg>
      <pc:sldChg chg="del">
        <pc:chgData name="Caroline Reed" userId="4ffb1e4e-0650-443f-b984-60207a955c17" providerId="ADAL" clId="{50970901-16C8-4AEA-9D1A-99398577C39C}" dt="2023-11-29T15:51:12.613" v="2" actId="2696"/>
        <pc:sldMkLst>
          <pc:docMk/>
          <pc:sldMk cId="3007652691" sldId="313"/>
        </pc:sldMkLst>
      </pc:sldChg>
      <pc:sldChg chg="del">
        <pc:chgData name="Caroline Reed" userId="4ffb1e4e-0650-443f-b984-60207a955c17" providerId="ADAL" clId="{50970901-16C8-4AEA-9D1A-99398577C39C}" dt="2023-11-29T15:51:12.613" v="2" actId="2696"/>
        <pc:sldMkLst>
          <pc:docMk/>
          <pc:sldMk cId="3496895575" sldId="314"/>
        </pc:sldMkLst>
      </pc:sldChg>
      <pc:sldChg chg="del">
        <pc:chgData name="Caroline Reed" userId="4ffb1e4e-0650-443f-b984-60207a955c17" providerId="ADAL" clId="{50970901-16C8-4AEA-9D1A-99398577C39C}" dt="2023-11-29T15:51:12.613" v="2" actId="2696"/>
        <pc:sldMkLst>
          <pc:docMk/>
          <pc:sldMk cId="748485021" sldId="315"/>
        </pc:sldMkLst>
      </pc:sldChg>
      <pc:sldChg chg="del">
        <pc:chgData name="Caroline Reed" userId="4ffb1e4e-0650-443f-b984-60207a955c17" providerId="ADAL" clId="{50970901-16C8-4AEA-9D1A-99398577C39C}" dt="2023-11-29T15:51:12.613" v="2" actId="2696"/>
        <pc:sldMkLst>
          <pc:docMk/>
          <pc:sldMk cId="1380855378" sldId="316"/>
        </pc:sldMkLst>
      </pc:sldChg>
      <pc:sldChg chg="del">
        <pc:chgData name="Caroline Reed" userId="4ffb1e4e-0650-443f-b984-60207a955c17" providerId="ADAL" clId="{50970901-16C8-4AEA-9D1A-99398577C39C}" dt="2023-11-29T15:51:12.613" v="2" actId="2696"/>
        <pc:sldMkLst>
          <pc:docMk/>
          <pc:sldMk cId="364519024" sldId="317"/>
        </pc:sldMkLst>
      </pc:sldChg>
      <pc:sldChg chg="del">
        <pc:chgData name="Caroline Reed" userId="4ffb1e4e-0650-443f-b984-60207a955c17" providerId="ADAL" clId="{50970901-16C8-4AEA-9D1A-99398577C39C}" dt="2023-11-29T15:51:12.613" v="2" actId="2696"/>
        <pc:sldMkLst>
          <pc:docMk/>
          <pc:sldMk cId="634623387" sldId="318"/>
        </pc:sldMkLst>
      </pc:sldChg>
      <pc:sldChg chg="del">
        <pc:chgData name="Caroline Reed" userId="4ffb1e4e-0650-443f-b984-60207a955c17" providerId="ADAL" clId="{50970901-16C8-4AEA-9D1A-99398577C39C}" dt="2023-11-29T15:51:12.613" v="2" actId="2696"/>
        <pc:sldMkLst>
          <pc:docMk/>
          <pc:sldMk cId="2460188811" sldId="319"/>
        </pc:sldMkLst>
      </pc:sldChg>
      <pc:sldChg chg="del">
        <pc:chgData name="Caroline Reed" userId="4ffb1e4e-0650-443f-b984-60207a955c17" providerId="ADAL" clId="{50970901-16C8-4AEA-9D1A-99398577C39C}" dt="2023-11-29T15:51:12.613" v="2" actId="2696"/>
        <pc:sldMkLst>
          <pc:docMk/>
          <pc:sldMk cId="3932245155" sldId="320"/>
        </pc:sldMkLst>
      </pc:sldChg>
      <pc:sldChg chg="del">
        <pc:chgData name="Caroline Reed" userId="4ffb1e4e-0650-443f-b984-60207a955c17" providerId="ADAL" clId="{50970901-16C8-4AEA-9D1A-99398577C39C}" dt="2023-11-29T15:51:12.613" v="2" actId="2696"/>
        <pc:sldMkLst>
          <pc:docMk/>
          <pc:sldMk cId="142984285" sldId="321"/>
        </pc:sldMkLst>
      </pc:sldChg>
      <pc:sldChg chg="del">
        <pc:chgData name="Caroline Reed" userId="4ffb1e4e-0650-443f-b984-60207a955c17" providerId="ADAL" clId="{50970901-16C8-4AEA-9D1A-99398577C39C}" dt="2023-11-29T15:51:12.613" v="2" actId="2696"/>
        <pc:sldMkLst>
          <pc:docMk/>
          <pc:sldMk cId="1296094860" sldId="322"/>
        </pc:sldMkLst>
      </pc:sldChg>
      <pc:sldChg chg="del">
        <pc:chgData name="Caroline Reed" userId="4ffb1e4e-0650-443f-b984-60207a955c17" providerId="ADAL" clId="{50970901-16C8-4AEA-9D1A-99398577C39C}" dt="2023-11-29T15:51:12.613" v="2" actId="2696"/>
        <pc:sldMkLst>
          <pc:docMk/>
          <pc:sldMk cId="2302690038" sldId="323"/>
        </pc:sldMkLst>
      </pc:sldChg>
      <pc:sldChg chg="del">
        <pc:chgData name="Caroline Reed" userId="4ffb1e4e-0650-443f-b984-60207a955c17" providerId="ADAL" clId="{50970901-16C8-4AEA-9D1A-99398577C39C}" dt="2023-11-29T15:51:12.613" v="2" actId="2696"/>
        <pc:sldMkLst>
          <pc:docMk/>
          <pc:sldMk cId="2533934524" sldId="324"/>
        </pc:sldMkLst>
      </pc:sldChg>
      <pc:sldChg chg="del">
        <pc:chgData name="Caroline Reed" userId="4ffb1e4e-0650-443f-b984-60207a955c17" providerId="ADAL" clId="{50970901-16C8-4AEA-9D1A-99398577C39C}" dt="2023-11-29T15:51:12.613" v="2" actId="2696"/>
        <pc:sldMkLst>
          <pc:docMk/>
          <pc:sldMk cId="3235611907" sldId="325"/>
        </pc:sldMkLst>
      </pc:sldChg>
      <pc:sldChg chg="del">
        <pc:chgData name="Caroline Reed" userId="4ffb1e4e-0650-443f-b984-60207a955c17" providerId="ADAL" clId="{50970901-16C8-4AEA-9D1A-99398577C39C}" dt="2023-11-29T15:51:12.613" v="2" actId="2696"/>
        <pc:sldMkLst>
          <pc:docMk/>
          <pc:sldMk cId="3906169751" sldId="326"/>
        </pc:sldMkLst>
      </pc:sldChg>
      <pc:sldChg chg="del">
        <pc:chgData name="Caroline Reed" userId="4ffb1e4e-0650-443f-b984-60207a955c17" providerId="ADAL" clId="{50970901-16C8-4AEA-9D1A-99398577C39C}" dt="2023-11-29T15:51:12.613" v="2" actId="2696"/>
        <pc:sldMkLst>
          <pc:docMk/>
          <pc:sldMk cId="1262968330" sldId="327"/>
        </pc:sldMkLst>
      </pc:sldChg>
      <pc:sldChg chg="del">
        <pc:chgData name="Caroline Reed" userId="4ffb1e4e-0650-443f-b984-60207a955c17" providerId="ADAL" clId="{50970901-16C8-4AEA-9D1A-99398577C39C}" dt="2023-11-29T15:51:12.613" v="2" actId="2696"/>
        <pc:sldMkLst>
          <pc:docMk/>
          <pc:sldMk cId="3743872887" sldId="328"/>
        </pc:sldMkLst>
      </pc:sldChg>
      <pc:sldChg chg="del">
        <pc:chgData name="Caroline Reed" userId="4ffb1e4e-0650-443f-b984-60207a955c17" providerId="ADAL" clId="{50970901-16C8-4AEA-9D1A-99398577C39C}" dt="2023-11-29T15:51:12.613" v="2" actId="2696"/>
        <pc:sldMkLst>
          <pc:docMk/>
          <pc:sldMk cId="245728107" sldId="329"/>
        </pc:sldMkLst>
      </pc:sldChg>
      <pc:sldChg chg="del">
        <pc:chgData name="Caroline Reed" userId="4ffb1e4e-0650-443f-b984-60207a955c17" providerId="ADAL" clId="{50970901-16C8-4AEA-9D1A-99398577C39C}" dt="2023-11-29T15:51:12.613" v="2" actId="2696"/>
        <pc:sldMkLst>
          <pc:docMk/>
          <pc:sldMk cId="4014076920" sldId="330"/>
        </pc:sldMkLst>
      </pc:sldChg>
      <pc:sldChg chg="del">
        <pc:chgData name="Caroline Reed" userId="4ffb1e4e-0650-443f-b984-60207a955c17" providerId="ADAL" clId="{50970901-16C8-4AEA-9D1A-99398577C39C}" dt="2023-11-29T15:51:12.613" v="2" actId="2696"/>
        <pc:sldMkLst>
          <pc:docMk/>
          <pc:sldMk cId="1949538561" sldId="331"/>
        </pc:sldMkLst>
      </pc:sldChg>
      <pc:sldChg chg="del">
        <pc:chgData name="Caroline Reed" userId="4ffb1e4e-0650-443f-b984-60207a955c17" providerId="ADAL" clId="{50970901-16C8-4AEA-9D1A-99398577C39C}" dt="2023-11-29T15:51:12.613" v="2" actId="2696"/>
        <pc:sldMkLst>
          <pc:docMk/>
          <pc:sldMk cId="814151019" sldId="332"/>
        </pc:sldMkLst>
      </pc:sldChg>
      <pc:sldChg chg="del">
        <pc:chgData name="Caroline Reed" userId="4ffb1e4e-0650-443f-b984-60207a955c17" providerId="ADAL" clId="{50970901-16C8-4AEA-9D1A-99398577C39C}" dt="2023-11-29T15:51:12.613" v="2" actId="2696"/>
        <pc:sldMkLst>
          <pc:docMk/>
          <pc:sldMk cId="2798661519" sldId="333"/>
        </pc:sldMkLst>
      </pc:sldChg>
      <pc:sldChg chg="del">
        <pc:chgData name="Caroline Reed" userId="4ffb1e4e-0650-443f-b984-60207a955c17" providerId="ADAL" clId="{50970901-16C8-4AEA-9D1A-99398577C39C}" dt="2023-11-29T15:51:12.613" v="2" actId="2696"/>
        <pc:sldMkLst>
          <pc:docMk/>
          <pc:sldMk cId="2075147517" sldId="334"/>
        </pc:sldMkLst>
      </pc:sldChg>
      <pc:sldChg chg="del">
        <pc:chgData name="Caroline Reed" userId="4ffb1e4e-0650-443f-b984-60207a955c17" providerId="ADAL" clId="{50970901-16C8-4AEA-9D1A-99398577C39C}" dt="2023-11-29T15:51:12.613" v="2" actId="2696"/>
        <pc:sldMkLst>
          <pc:docMk/>
          <pc:sldMk cId="796521885" sldId="335"/>
        </pc:sldMkLst>
      </pc:sldChg>
      <pc:sldChg chg="del">
        <pc:chgData name="Caroline Reed" userId="4ffb1e4e-0650-443f-b984-60207a955c17" providerId="ADAL" clId="{50970901-16C8-4AEA-9D1A-99398577C39C}" dt="2023-11-29T15:51:12.613" v="2" actId="2696"/>
        <pc:sldMkLst>
          <pc:docMk/>
          <pc:sldMk cId="2730070040" sldId="336"/>
        </pc:sldMkLst>
      </pc:sldChg>
      <pc:sldChg chg="del">
        <pc:chgData name="Caroline Reed" userId="4ffb1e4e-0650-443f-b984-60207a955c17" providerId="ADAL" clId="{50970901-16C8-4AEA-9D1A-99398577C39C}" dt="2023-11-29T15:51:12.613" v="2" actId="2696"/>
        <pc:sldMkLst>
          <pc:docMk/>
          <pc:sldMk cId="88223467" sldId="337"/>
        </pc:sldMkLst>
      </pc:sldChg>
      <pc:sldChg chg="del">
        <pc:chgData name="Caroline Reed" userId="4ffb1e4e-0650-443f-b984-60207a955c17" providerId="ADAL" clId="{50970901-16C8-4AEA-9D1A-99398577C39C}" dt="2023-11-29T15:51:12.613" v="2" actId="2696"/>
        <pc:sldMkLst>
          <pc:docMk/>
          <pc:sldMk cId="4114304726" sldId="338"/>
        </pc:sldMkLst>
      </pc:sldChg>
      <pc:sldChg chg="del">
        <pc:chgData name="Caroline Reed" userId="4ffb1e4e-0650-443f-b984-60207a955c17" providerId="ADAL" clId="{50970901-16C8-4AEA-9D1A-99398577C39C}" dt="2023-11-29T15:51:12.613" v="2" actId="2696"/>
        <pc:sldMkLst>
          <pc:docMk/>
          <pc:sldMk cId="3189184415" sldId="339"/>
        </pc:sldMkLst>
      </pc:sldChg>
      <pc:sldChg chg="del">
        <pc:chgData name="Caroline Reed" userId="4ffb1e4e-0650-443f-b984-60207a955c17" providerId="ADAL" clId="{50970901-16C8-4AEA-9D1A-99398577C39C}" dt="2023-11-29T15:51:12.613" v="2" actId="2696"/>
        <pc:sldMkLst>
          <pc:docMk/>
          <pc:sldMk cId="369856536" sldId="340"/>
        </pc:sldMkLst>
      </pc:sldChg>
      <pc:sldChg chg="del">
        <pc:chgData name="Caroline Reed" userId="4ffb1e4e-0650-443f-b984-60207a955c17" providerId="ADAL" clId="{50970901-16C8-4AEA-9D1A-99398577C39C}" dt="2023-11-29T15:51:12.613" v="2" actId="2696"/>
        <pc:sldMkLst>
          <pc:docMk/>
          <pc:sldMk cId="774427817" sldId="341"/>
        </pc:sldMkLst>
      </pc:sldChg>
      <pc:sldChg chg="del">
        <pc:chgData name="Caroline Reed" userId="4ffb1e4e-0650-443f-b984-60207a955c17" providerId="ADAL" clId="{50970901-16C8-4AEA-9D1A-99398577C39C}" dt="2023-11-29T15:51:12.613" v="2" actId="2696"/>
        <pc:sldMkLst>
          <pc:docMk/>
          <pc:sldMk cId="1271781871" sldId="342"/>
        </pc:sldMkLst>
      </pc:sldChg>
      <pc:sldChg chg="del">
        <pc:chgData name="Caroline Reed" userId="4ffb1e4e-0650-443f-b984-60207a955c17" providerId="ADAL" clId="{50970901-16C8-4AEA-9D1A-99398577C39C}" dt="2023-11-29T15:51:12.613" v="2" actId="2696"/>
        <pc:sldMkLst>
          <pc:docMk/>
          <pc:sldMk cId="3410686445" sldId="343"/>
        </pc:sldMkLst>
      </pc:sldChg>
      <pc:sldChg chg="del">
        <pc:chgData name="Caroline Reed" userId="4ffb1e4e-0650-443f-b984-60207a955c17" providerId="ADAL" clId="{50970901-16C8-4AEA-9D1A-99398577C39C}" dt="2023-11-29T15:51:12.613" v="2" actId="2696"/>
        <pc:sldMkLst>
          <pc:docMk/>
          <pc:sldMk cId="498875150" sldId="344"/>
        </pc:sldMkLst>
      </pc:sldChg>
      <pc:sldChg chg="del">
        <pc:chgData name="Caroline Reed" userId="4ffb1e4e-0650-443f-b984-60207a955c17" providerId="ADAL" clId="{50970901-16C8-4AEA-9D1A-99398577C39C}" dt="2023-11-29T15:51:12.613" v="2" actId="2696"/>
        <pc:sldMkLst>
          <pc:docMk/>
          <pc:sldMk cId="1271149834" sldId="345"/>
        </pc:sldMkLst>
      </pc:sldChg>
      <pc:sldChg chg="del">
        <pc:chgData name="Caroline Reed" userId="4ffb1e4e-0650-443f-b984-60207a955c17" providerId="ADAL" clId="{50970901-16C8-4AEA-9D1A-99398577C39C}" dt="2023-11-29T15:51:12.613" v="2" actId="2696"/>
        <pc:sldMkLst>
          <pc:docMk/>
          <pc:sldMk cId="1503508514" sldId="346"/>
        </pc:sldMkLst>
      </pc:sldChg>
      <pc:sldChg chg="del">
        <pc:chgData name="Caroline Reed" userId="4ffb1e4e-0650-443f-b984-60207a955c17" providerId="ADAL" clId="{50970901-16C8-4AEA-9D1A-99398577C39C}" dt="2023-11-29T15:51:12.613" v="2" actId="2696"/>
        <pc:sldMkLst>
          <pc:docMk/>
          <pc:sldMk cId="2502476076" sldId="347"/>
        </pc:sldMkLst>
      </pc:sldChg>
      <pc:sldChg chg="del">
        <pc:chgData name="Caroline Reed" userId="4ffb1e4e-0650-443f-b984-60207a955c17" providerId="ADAL" clId="{50970901-16C8-4AEA-9D1A-99398577C39C}" dt="2023-11-29T15:51:12.613" v="2" actId="2696"/>
        <pc:sldMkLst>
          <pc:docMk/>
          <pc:sldMk cId="2073923680" sldId="348"/>
        </pc:sldMkLst>
      </pc:sldChg>
      <pc:sldChg chg="del">
        <pc:chgData name="Caroline Reed" userId="4ffb1e4e-0650-443f-b984-60207a955c17" providerId="ADAL" clId="{50970901-16C8-4AEA-9D1A-99398577C39C}" dt="2023-11-29T15:51:12.613" v="2" actId="2696"/>
        <pc:sldMkLst>
          <pc:docMk/>
          <pc:sldMk cId="3390844968" sldId="349"/>
        </pc:sldMkLst>
      </pc:sldChg>
      <pc:sldChg chg="del">
        <pc:chgData name="Caroline Reed" userId="4ffb1e4e-0650-443f-b984-60207a955c17" providerId="ADAL" clId="{50970901-16C8-4AEA-9D1A-99398577C39C}" dt="2023-11-29T15:51:12.613" v="2" actId="2696"/>
        <pc:sldMkLst>
          <pc:docMk/>
          <pc:sldMk cId="2079147095" sldId="350"/>
        </pc:sldMkLst>
      </pc:sldChg>
      <pc:sldChg chg="del">
        <pc:chgData name="Caroline Reed" userId="4ffb1e4e-0650-443f-b984-60207a955c17" providerId="ADAL" clId="{50970901-16C8-4AEA-9D1A-99398577C39C}" dt="2023-11-29T15:51:12.613" v="2" actId="2696"/>
        <pc:sldMkLst>
          <pc:docMk/>
          <pc:sldMk cId="2343819203" sldId="351"/>
        </pc:sldMkLst>
      </pc:sldChg>
      <pc:sldChg chg="del">
        <pc:chgData name="Caroline Reed" userId="4ffb1e4e-0650-443f-b984-60207a955c17" providerId="ADAL" clId="{50970901-16C8-4AEA-9D1A-99398577C39C}" dt="2023-11-29T15:51:12.613" v="2" actId="2696"/>
        <pc:sldMkLst>
          <pc:docMk/>
          <pc:sldMk cId="68196425" sldId="352"/>
        </pc:sldMkLst>
      </pc:sldChg>
      <pc:sldChg chg="del">
        <pc:chgData name="Caroline Reed" userId="4ffb1e4e-0650-443f-b984-60207a955c17" providerId="ADAL" clId="{50970901-16C8-4AEA-9D1A-99398577C39C}" dt="2023-11-29T15:51:12.613" v="2" actId="2696"/>
        <pc:sldMkLst>
          <pc:docMk/>
          <pc:sldMk cId="3352955437" sldId="353"/>
        </pc:sldMkLst>
      </pc:sldChg>
      <pc:sldChg chg="del">
        <pc:chgData name="Caroline Reed" userId="4ffb1e4e-0650-443f-b984-60207a955c17" providerId="ADAL" clId="{50970901-16C8-4AEA-9D1A-99398577C39C}" dt="2023-11-29T15:51:12.613" v="2" actId="2696"/>
        <pc:sldMkLst>
          <pc:docMk/>
          <pc:sldMk cId="2753831308" sldId="354"/>
        </pc:sldMkLst>
      </pc:sldChg>
      <pc:sldChg chg="del">
        <pc:chgData name="Caroline Reed" userId="4ffb1e4e-0650-443f-b984-60207a955c17" providerId="ADAL" clId="{50970901-16C8-4AEA-9D1A-99398577C39C}" dt="2023-11-29T15:51:12.613" v="2" actId="2696"/>
        <pc:sldMkLst>
          <pc:docMk/>
          <pc:sldMk cId="321725520" sldId="355"/>
        </pc:sldMkLst>
      </pc:sldChg>
      <pc:sldChg chg="del">
        <pc:chgData name="Caroline Reed" userId="4ffb1e4e-0650-443f-b984-60207a955c17" providerId="ADAL" clId="{50970901-16C8-4AEA-9D1A-99398577C39C}" dt="2023-11-29T15:51:12.613" v="2" actId="2696"/>
        <pc:sldMkLst>
          <pc:docMk/>
          <pc:sldMk cId="1831122144" sldId="356"/>
        </pc:sldMkLst>
      </pc:sldChg>
      <pc:sldChg chg="del">
        <pc:chgData name="Caroline Reed" userId="4ffb1e4e-0650-443f-b984-60207a955c17" providerId="ADAL" clId="{50970901-16C8-4AEA-9D1A-99398577C39C}" dt="2023-11-29T15:51:12.613" v="2" actId="2696"/>
        <pc:sldMkLst>
          <pc:docMk/>
          <pc:sldMk cId="956977746" sldId="357"/>
        </pc:sldMkLst>
      </pc:sldChg>
      <pc:sldChg chg="del">
        <pc:chgData name="Caroline Reed" userId="4ffb1e4e-0650-443f-b984-60207a955c17" providerId="ADAL" clId="{50970901-16C8-4AEA-9D1A-99398577C39C}" dt="2023-11-29T15:51:12.613" v="2" actId="2696"/>
        <pc:sldMkLst>
          <pc:docMk/>
          <pc:sldMk cId="3185646337" sldId="358"/>
        </pc:sldMkLst>
      </pc:sldChg>
      <pc:sldChg chg="del">
        <pc:chgData name="Caroline Reed" userId="4ffb1e4e-0650-443f-b984-60207a955c17" providerId="ADAL" clId="{50970901-16C8-4AEA-9D1A-99398577C39C}" dt="2023-11-29T15:51:12.613" v="2" actId="2696"/>
        <pc:sldMkLst>
          <pc:docMk/>
          <pc:sldMk cId="2979462354" sldId="359"/>
        </pc:sldMkLst>
      </pc:sldChg>
      <pc:sldChg chg="del">
        <pc:chgData name="Caroline Reed" userId="4ffb1e4e-0650-443f-b984-60207a955c17" providerId="ADAL" clId="{50970901-16C8-4AEA-9D1A-99398577C39C}" dt="2023-11-29T15:51:12.613" v="2" actId="2696"/>
        <pc:sldMkLst>
          <pc:docMk/>
          <pc:sldMk cId="1582584884" sldId="360"/>
        </pc:sldMkLst>
      </pc:sldChg>
      <pc:sldChg chg="del">
        <pc:chgData name="Caroline Reed" userId="4ffb1e4e-0650-443f-b984-60207a955c17" providerId="ADAL" clId="{50970901-16C8-4AEA-9D1A-99398577C39C}" dt="2023-11-29T15:51:12.613" v="2" actId="2696"/>
        <pc:sldMkLst>
          <pc:docMk/>
          <pc:sldMk cId="3814473979" sldId="361"/>
        </pc:sldMkLst>
      </pc:sldChg>
      <pc:sldChg chg="del">
        <pc:chgData name="Caroline Reed" userId="4ffb1e4e-0650-443f-b984-60207a955c17" providerId="ADAL" clId="{50970901-16C8-4AEA-9D1A-99398577C39C}" dt="2023-11-29T15:51:12.613" v="2" actId="2696"/>
        <pc:sldMkLst>
          <pc:docMk/>
          <pc:sldMk cId="3038263102" sldId="362"/>
        </pc:sldMkLst>
      </pc:sldChg>
      <pc:sldChg chg="del">
        <pc:chgData name="Caroline Reed" userId="4ffb1e4e-0650-443f-b984-60207a955c17" providerId="ADAL" clId="{50970901-16C8-4AEA-9D1A-99398577C39C}" dt="2023-11-29T15:51:12.613" v="2" actId="2696"/>
        <pc:sldMkLst>
          <pc:docMk/>
          <pc:sldMk cId="3651135981" sldId="363"/>
        </pc:sldMkLst>
      </pc:sldChg>
      <pc:sldChg chg="del">
        <pc:chgData name="Caroline Reed" userId="4ffb1e4e-0650-443f-b984-60207a955c17" providerId="ADAL" clId="{50970901-16C8-4AEA-9D1A-99398577C39C}" dt="2023-11-29T15:51:12.613" v="2" actId="2696"/>
        <pc:sldMkLst>
          <pc:docMk/>
          <pc:sldMk cId="3032639782" sldId="364"/>
        </pc:sldMkLst>
      </pc:sldChg>
      <pc:sldChg chg="del">
        <pc:chgData name="Caroline Reed" userId="4ffb1e4e-0650-443f-b984-60207a955c17" providerId="ADAL" clId="{50970901-16C8-4AEA-9D1A-99398577C39C}" dt="2023-11-29T15:51:12.613" v="2" actId="2696"/>
        <pc:sldMkLst>
          <pc:docMk/>
          <pc:sldMk cId="356255882" sldId="365"/>
        </pc:sldMkLst>
      </pc:sldChg>
      <pc:sldChg chg="del">
        <pc:chgData name="Caroline Reed" userId="4ffb1e4e-0650-443f-b984-60207a955c17" providerId="ADAL" clId="{50970901-16C8-4AEA-9D1A-99398577C39C}" dt="2023-11-29T15:51:12.613" v="2" actId="2696"/>
        <pc:sldMkLst>
          <pc:docMk/>
          <pc:sldMk cId="3094895698" sldId="366"/>
        </pc:sldMkLst>
      </pc:sldChg>
      <pc:sldChg chg="del">
        <pc:chgData name="Caroline Reed" userId="4ffb1e4e-0650-443f-b984-60207a955c17" providerId="ADAL" clId="{50970901-16C8-4AEA-9D1A-99398577C39C}" dt="2023-11-29T15:51:12.613" v="2" actId="2696"/>
        <pc:sldMkLst>
          <pc:docMk/>
          <pc:sldMk cId="635787733" sldId="367"/>
        </pc:sldMkLst>
      </pc:sldChg>
      <pc:sldChg chg="del">
        <pc:chgData name="Caroline Reed" userId="4ffb1e4e-0650-443f-b984-60207a955c17" providerId="ADAL" clId="{50970901-16C8-4AEA-9D1A-99398577C39C}" dt="2023-11-29T15:51:12.613" v="2" actId="2696"/>
        <pc:sldMkLst>
          <pc:docMk/>
          <pc:sldMk cId="2878262393" sldId="368"/>
        </pc:sldMkLst>
      </pc:sldChg>
      <pc:sldChg chg="del">
        <pc:chgData name="Caroline Reed" userId="4ffb1e4e-0650-443f-b984-60207a955c17" providerId="ADAL" clId="{50970901-16C8-4AEA-9D1A-99398577C39C}" dt="2023-11-29T15:51:12.613" v="2" actId="2696"/>
        <pc:sldMkLst>
          <pc:docMk/>
          <pc:sldMk cId="2612774934" sldId="369"/>
        </pc:sldMkLst>
      </pc:sldChg>
      <pc:sldChg chg="del">
        <pc:chgData name="Caroline Reed" userId="4ffb1e4e-0650-443f-b984-60207a955c17" providerId="ADAL" clId="{50970901-16C8-4AEA-9D1A-99398577C39C}" dt="2023-11-29T15:51:12.613" v="2" actId="2696"/>
        <pc:sldMkLst>
          <pc:docMk/>
          <pc:sldMk cId="3158149528" sldId="370"/>
        </pc:sldMkLst>
      </pc:sldChg>
      <pc:sldChg chg="del">
        <pc:chgData name="Caroline Reed" userId="4ffb1e4e-0650-443f-b984-60207a955c17" providerId="ADAL" clId="{50970901-16C8-4AEA-9D1A-99398577C39C}" dt="2023-11-29T15:51:12.613" v="2" actId="2696"/>
        <pc:sldMkLst>
          <pc:docMk/>
          <pc:sldMk cId="2720030619" sldId="371"/>
        </pc:sldMkLst>
      </pc:sldChg>
      <pc:sldChg chg="del">
        <pc:chgData name="Caroline Reed" userId="4ffb1e4e-0650-443f-b984-60207a955c17" providerId="ADAL" clId="{50970901-16C8-4AEA-9D1A-99398577C39C}" dt="2023-11-29T15:51:12.613" v="2" actId="2696"/>
        <pc:sldMkLst>
          <pc:docMk/>
          <pc:sldMk cId="1225266386" sldId="372"/>
        </pc:sldMkLst>
      </pc:sldChg>
      <pc:sldChg chg="del">
        <pc:chgData name="Caroline Reed" userId="4ffb1e4e-0650-443f-b984-60207a955c17" providerId="ADAL" clId="{50970901-16C8-4AEA-9D1A-99398577C39C}" dt="2023-11-29T15:51:12.613" v="2" actId="2696"/>
        <pc:sldMkLst>
          <pc:docMk/>
          <pc:sldMk cId="2630509819" sldId="373"/>
        </pc:sldMkLst>
      </pc:sldChg>
      <pc:sldChg chg="del">
        <pc:chgData name="Caroline Reed" userId="4ffb1e4e-0650-443f-b984-60207a955c17" providerId="ADAL" clId="{50970901-16C8-4AEA-9D1A-99398577C39C}" dt="2023-11-29T15:51:12.613" v="2" actId="2696"/>
        <pc:sldMkLst>
          <pc:docMk/>
          <pc:sldMk cId="2040690903" sldId="374"/>
        </pc:sldMkLst>
      </pc:sldChg>
      <pc:sldChg chg="del">
        <pc:chgData name="Caroline Reed" userId="4ffb1e4e-0650-443f-b984-60207a955c17" providerId="ADAL" clId="{50970901-16C8-4AEA-9D1A-99398577C39C}" dt="2023-11-29T15:51:12.613" v="2" actId="2696"/>
        <pc:sldMkLst>
          <pc:docMk/>
          <pc:sldMk cId="1394415345" sldId="375"/>
        </pc:sldMkLst>
      </pc:sldChg>
      <pc:sldChg chg="del">
        <pc:chgData name="Caroline Reed" userId="4ffb1e4e-0650-443f-b984-60207a955c17" providerId="ADAL" clId="{50970901-16C8-4AEA-9D1A-99398577C39C}" dt="2023-11-29T15:51:12.613" v="2" actId="2696"/>
        <pc:sldMkLst>
          <pc:docMk/>
          <pc:sldMk cId="3716270272" sldId="376"/>
        </pc:sldMkLst>
      </pc:sldChg>
      <pc:sldChg chg="del">
        <pc:chgData name="Caroline Reed" userId="4ffb1e4e-0650-443f-b984-60207a955c17" providerId="ADAL" clId="{50970901-16C8-4AEA-9D1A-99398577C39C}" dt="2023-11-29T15:51:12.613" v="2" actId="2696"/>
        <pc:sldMkLst>
          <pc:docMk/>
          <pc:sldMk cId="2061171225" sldId="377"/>
        </pc:sldMkLst>
      </pc:sldChg>
      <pc:sldChg chg="del">
        <pc:chgData name="Caroline Reed" userId="4ffb1e4e-0650-443f-b984-60207a955c17" providerId="ADAL" clId="{50970901-16C8-4AEA-9D1A-99398577C39C}" dt="2023-11-29T15:51:12.613" v="2" actId="2696"/>
        <pc:sldMkLst>
          <pc:docMk/>
          <pc:sldMk cId="4242371084" sldId="378"/>
        </pc:sldMkLst>
      </pc:sldChg>
      <pc:sldChg chg="del">
        <pc:chgData name="Caroline Reed" userId="4ffb1e4e-0650-443f-b984-60207a955c17" providerId="ADAL" clId="{50970901-16C8-4AEA-9D1A-99398577C39C}" dt="2023-11-29T15:51:12.613" v="2" actId="2696"/>
        <pc:sldMkLst>
          <pc:docMk/>
          <pc:sldMk cId="3391965912" sldId="379"/>
        </pc:sldMkLst>
      </pc:sldChg>
      <pc:sldChg chg="del">
        <pc:chgData name="Caroline Reed" userId="4ffb1e4e-0650-443f-b984-60207a955c17" providerId="ADAL" clId="{50970901-16C8-4AEA-9D1A-99398577C39C}" dt="2023-11-29T19:30:18.670" v="1183" actId="2696"/>
        <pc:sldMkLst>
          <pc:docMk/>
          <pc:sldMk cId="1234525849" sldId="380"/>
        </pc:sldMkLst>
      </pc:sldChg>
      <pc:sldChg chg="modSp add mod">
        <pc:chgData name="Caroline Reed" userId="4ffb1e4e-0650-443f-b984-60207a955c17" providerId="ADAL" clId="{50970901-16C8-4AEA-9D1A-99398577C39C}" dt="2023-11-29T19:24:44.392" v="784" actId="1076"/>
        <pc:sldMkLst>
          <pc:docMk/>
          <pc:sldMk cId="2329846651" sldId="381"/>
        </pc:sldMkLst>
        <pc:spChg chg="mod">
          <ac:chgData name="Caroline Reed" userId="4ffb1e4e-0650-443f-b984-60207a955c17" providerId="ADAL" clId="{50970901-16C8-4AEA-9D1A-99398577C39C}" dt="2023-11-29T19:24:44.392" v="784" actId="1076"/>
          <ac:spMkLst>
            <pc:docMk/>
            <pc:sldMk cId="2329846651" sldId="381"/>
            <ac:spMk id="2" creationId="{00000000-0000-0000-0000-000000000000}"/>
          </ac:spMkLst>
        </pc:spChg>
        <pc:spChg chg="mod">
          <ac:chgData name="Caroline Reed" userId="4ffb1e4e-0650-443f-b984-60207a955c17" providerId="ADAL" clId="{50970901-16C8-4AEA-9D1A-99398577C39C}" dt="2023-11-29T19:23:52.418" v="702" actId="20577"/>
          <ac:spMkLst>
            <pc:docMk/>
            <pc:sldMk cId="2329846651" sldId="381"/>
            <ac:spMk id="53" creationId="{00000000-0000-0000-0000-000000000000}"/>
          </ac:spMkLst>
        </pc:spChg>
      </pc:sldChg>
      <pc:sldChg chg="del">
        <pc:chgData name="Caroline Reed" userId="4ffb1e4e-0650-443f-b984-60207a955c17" providerId="ADAL" clId="{50970901-16C8-4AEA-9D1A-99398577C39C}" dt="2023-11-29T15:51:21.659" v="3" actId="2696"/>
        <pc:sldMkLst>
          <pc:docMk/>
          <pc:sldMk cId="2829312101" sldId="381"/>
        </pc:sldMkLst>
      </pc:sldChg>
      <pc:sldChg chg="del">
        <pc:chgData name="Caroline Reed" userId="4ffb1e4e-0650-443f-b984-60207a955c17" providerId="ADAL" clId="{50970901-16C8-4AEA-9D1A-99398577C39C}" dt="2023-11-29T15:51:21.659" v="3" actId="2696"/>
        <pc:sldMkLst>
          <pc:docMk/>
          <pc:sldMk cId="43368823" sldId="382"/>
        </pc:sldMkLst>
      </pc:sldChg>
      <pc:sldChg chg="add ord">
        <pc:chgData name="Caroline Reed" userId="4ffb1e4e-0650-443f-b984-60207a955c17" providerId="ADAL" clId="{50970901-16C8-4AEA-9D1A-99398577C39C}" dt="2023-11-29T19:21:56.183" v="598"/>
        <pc:sldMkLst>
          <pc:docMk/>
          <pc:sldMk cId="3098206364" sldId="382"/>
        </pc:sldMkLst>
      </pc:sldChg>
      <pc:sldChg chg="modSp add mod ord">
        <pc:chgData name="Caroline Reed" userId="4ffb1e4e-0650-443f-b984-60207a955c17" providerId="ADAL" clId="{50970901-16C8-4AEA-9D1A-99398577C39C}" dt="2023-11-29T19:21:50.965" v="596" actId="20577"/>
        <pc:sldMkLst>
          <pc:docMk/>
          <pc:sldMk cId="802280047" sldId="383"/>
        </pc:sldMkLst>
        <pc:spChg chg="mod">
          <ac:chgData name="Caroline Reed" userId="4ffb1e4e-0650-443f-b984-60207a955c17" providerId="ADAL" clId="{50970901-16C8-4AEA-9D1A-99398577C39C}" dt="2023-11-29T19:21:50.965" v="596" actId="20577"/>
          <ac:spMkLst>
            <pc:docMk/>
            <pc:sldMk cId="802280047" sldId="383"/>
            <ac:spMk id="2" creationId="{00000000-0000-0000-0000-000000000000}"/>
          </ac:spMkLst>
        </pc:spChg>
      </pc:sldChg>
      <pc:sldChg chg="del">
        <pc:chgData name="Caroline Reed" userId="4ffb1e4e-0650-443f-b984-60207a955c17" providerId="ADAL" clId="{50970901-16C8-4AEA-9D1A-99398577C39C}" dt="2023-11-29T15:51:21.659" v="3" actId="2696"/>
        <pc:sldMkLst>
          <pc:docMk/>
          <pc:sldMk cId="1399840536" sldId="383"/>
        </pc:sldMkLst>
      </pc:sldChg>
      <pc:sldChg chg="delSp modSp add mod">
        <pc:chgData name="Caroline Reed" userId="4ffb1e4e-0650-443f-b984-60207a955c17" providerId="ADAL" clId="{50970901-16C8-4AEA-9D1A-99398577C39C}" dt="2023-12-13T16:25:15.165" v="2162"/>
        <pc:sldMkLst>
          <pc:docMk/>
          <pc:sldMk cId="385859145" sldId="384"/>
        </pc:sldMkLst>
        <pc:spChg chg="mod">
          <ac:chgData name="Caroline Reed" userId="4ffb1e4e-0650-443f-b984-60207a955c17" providerId="ADAL" clId="{50970901-16C8-4AEA-9D1A-99398577C39C}" dt="2023-11-29T19:26:32.495" v="834" actId="20577"/>
          <ac:spMkLst>
            <pc:docMk/>
            <pc:sldMk cId="385859145" sldId="384"/>
            <ac:spMk id="2" creationId="{00000000-0000-0000-0000-000000000000}"/>
          </ac:spMkLst>
        </pc:spChg>
        <pc:spChg chg="del mod">
          <ac:chgData name="Caroline Reed" userId="4ffb1e4e-0650-443f-b984-60207a955c17" providerId="ADAL" clId="{50970901-16C8-4AEA-9D1A-99398577C39C}" dt="2023-12-13T16:25:15.165" v="2162"/>
          <ac:spMkLst>
            <pc:docMk/>
            <pc:sldMk cId="385859145" sldId="384"/>
            <ac:spMk id="53" creationId="{00000000-0000-0000-0000-000000000000}"/>
          </ac:spMkLst>
        </pc:spChg>
        <pc:picChg chg="mod">
          <ac:chgData name="Caroline Reed" userId="4ffb1e4e-0650-443f-b984-60207a955c17" providerId="ADAL" clId="{50970901-16C8-4AEA-9D1A-99398577C39C}" dt="2023-11-29T19:26:41.436" v="845" actId="1076"/>
          <ac:picMkLst>
            <pc:docMk/>
            <pc:sldMk cId="385859145" sldId="384"/>
            <ac:picMk id="54" creationId="{FE214C51-8B5E-F559-BD95-AC4440AB1CBA}"/>
          </ac:picMkLst>
        </pc:picChg>
      </pc:sldChg>
      <pc:sldChg chg="del">
        <pc:chgData name="Caroline Reed" userId="4ffb1e4e-0650-443f-b984-60207a955c17" providerId="ADAL" clId="{50970901-16C8-4AEA-9D1A-99398577C39C}" dt="2023-11-29T15:51:21.659" v="3" actId="2696"/>
        <pc:sldMkLst>
          <pc:docMk/>
          <pc:sldMk cId="3941353059" sldId="384"/>
        </pc:sldMkLst>
      </pc:sldChg>
      <pc:sldChg chg="del">
        <pc:chgData name="Caroline Reed" userId="4ffb1e4e-0650-443f-b984-60207a955c17" providerId="ADAL" clId="{50970901-16C8-4AEA-9D1A-99398577C39C}" dt="2023-11-29T15:51:21.659" v="3" actId="2696"/>
        <pc:sldMkLst>
          <pc:docMk/>
          <pc:sldMk cId="703709169" sldId="385"/>
        </pc:sldMkLst>
      </pc:sldChg>
      <pc:sldChg chg="add ord">
        <pc:chgData name="Caroline Reed" userId="4ffb1e4e-0650-443f-b984-60207a955c17" providerId="ADAL" clId="{50970901-16C8-4AEA-9D1A-99398577C39C}" dt="2023-11-29T19:25:17.586" v="822"/>
        <pc:sldMkLst>
          <pc:docMk/>
          <pc:sldMk cId="1092859314" sldId="385"/>
        </pc:sldMkLst>
      </pc:sldChg>
      <pc:sldChg chg="modSp add mod ord">
        <pc:chgData name="Caroline Reed" userId="4ffb1e4e-0650-443f-b984-60207a955c17" providerId="ADAL" clId="{50970901-16C8-4AEA-9D1A-99398577C39C}" dt="2023-11-29T19:28:33.800" v="1055" actId="1076"/>
        <pc:sldMkLst>
          <pc:docMk/>
          <pc:sldMk cId="306127019" sldId="386"/>
        </pc:sldMkLst>
        <pc:spChg chg="mod">
          <ac:chgData name="Caroline Reed" userId="4ffb1e4e-0650-443f-b984-60207a955c17" providerId="ADAL" clId="{50970901-16C8-4AEA-9D1A-99398577C39C}" dt="2023-11-29T19:28:33.800" v="1055" actId="1076"/>
          <ac:spMkLst>
            <pc:docMk/>
            <pc:sldMk cId="306127019" sldId="386"/>
            <ac:spMk id="2" creationId="{00000000-0000-0000-0000-000000000000}"/>
          </ac:spMkLst>
        </pc:spChg>
        <pc:spChg chg="mod">
          <ac:chgData name="Caroline Reed" userId="4ffb1e4e-0650-443f-b984-60207a955c17" providerId="ADAL" clId="{50970901-16C8-4AEA-9D1A-99398577C39C}" dt="2023-11-29T19:28:31.779" v="1054" actId="1076"/>
          <ac:spMkLst>
            <pc:docMk/>
            <pc:sldMk cId="306127019" sldId="386"/>
            <ac:spMk id="53" creationId="{00000000-0000-0000-0000-000000000000}"/>
          </ac:spMkLst>
        </pc:spChg>
      </pc:sldChg>
      <pc:sldChg chg="del">
        <pc:chgData name="Caroline Reed" userId="4ffb1e4e-0650-443f-b984-60207a955c17" providerId="ADAL" clId="{50970901-16C8-4AEA-9D1A-99398577C39C}" dt="2023-11-29T15:51:21.659" v="3" actId="2696"/>
        <pc:sldMkLst>
          <pc:docMk/>
          <pc:sldMk cId="1203517833" sldId="386"/>
        </pc:sldMkLst>
      </pc:sldChg>
      <pc:sldChg chg="modSp add del mod ord">
        <pc:chgData name="Caroline Reed" userId="4ffb1e4e-0650-443f-b984-60207a955c17" providerId="ADAL" clId="{50970901-16C8-4AEA-9D1A-99398577C39C}" dt="2023-11-29T19:26:54.622" v="853" actId="47"/>
        <pc:sldMkLst>
          <pc:docMk/>
          <pc:sldMk cId="2110787454" sldId="386"/>
        </pc:sldMkLst>
        <pc:spChg chg="mod">
          <ac:chgData name="Caroline Reed" userId="4ffb1e4e-0650-443f-b984-60207a955c17" providerId="ADAL" clId="{50970901-16C8-4AEA-9D1A-99398577C39C}" dt="2023-11-29T19:26:51.868" v="852" actId="20577"/>
          <ac:spMkLst>
            <pc:docMk/>
            <pc:sldMk cId="2110787454" sldId="386"/>
            <ac:spMk id="2" creationId="{00000000-0000-0000-0000-000000000000}"/>
          </ac:spMkLst>
        </pc:spChg>
      </pc:sldChg>
      <pc:sldChg chg="del">
        <pc:chgData name="Caroline Reed" userId="4ffb1e4e-0650-443f-b984-60207a955c17" providerId="ADAL" clId="{50970901-16C8-4AEA-9D1A-99398577C39C}" dt="2023-11-29T15:51:21.659" v="3" actId="2696"/>
        <pc:sldMkLst>
          <pc:docMk/>
          <pc:sldMk cId="2319306728" sldId="387"/>
        </pc:sldMkLst>
      </pc:sldChg>
      <pc:sldChg chg="modSp add mod ord">
        <pc:chgData name="Caroline Reed" userId="4ffb1e4e-0650-443f-b984-60207a955c17" providerId="ADAL" clId="{50970901-16C8-4AEA-9D1A-99398577C39C}" dt="2023-11-29T19:31:12.550" v="1251" actId="1076"/>
        <pc:sldMkLst>
          <pc:docMk/>
          <pc:sldMk cId="2616241064" sldId="387"/>
        </pc:sldMkLst>
        <pc:spChg chg="mod">
          <ac:chgData name="Caroline Reed" userId="4ffb1e4e-0650-443f-b984-60207a955c17" providerId="ADAL" clId="{50970901-16C8-4AEA-9D1A-99398577C39C}" dt="2023-11-29T19:30:31.292" v="1197" actId="20577"/>
          <ac:spMkLst>
            <pc:docMk/>
            <pc:sldMk cId="2616241064" sldId="387"/>
            <ac:spMk id="2" creationId="{00000000-0000-0000-0000-000000000000}"/>
          </ac:spMkLst>
        </pc:spChg>
        <pc:spChg chg="mod">
          <ac:chgData name="Caroline Reed" userId="4ffb1e4e-0650-443f-b984-60207a955c17" providerId="ADAL" clId="{50970901-16C8-4AEA-9D1A-99398577C39C}" dt="2023-11-29T19:31:12.550" v="1251" actId="1076"/>
          <ac:spMkLst>
            <pc:docMk/>
            <pc:sldMk cId="2616241064" sldId="387"/>
            <ac:spMk id="53" creationId="{00000000-0000-0000-0000-000000000000}"/>
          </ac:spMkLst>
        </pc:spChg>
      </pc:sldChg>
      <pc:sldChg chg="add ord">
        <pc:chgData name="Caroline Reed" userId="4ffb1e4e-0650-443f-b984-60207a955c17" providerId="ADAL" clId="{50970901-16C8-4AEA-9D1A-99398577C39C}" dt="2023-11-29T19:30:25.626" v="1186"/>
        <pc:sldMkLst>
          <pc:docMk/>
          <pc:sldMk cId="604851952" sldId="388"/>
        </pc:sldMkLst>
      </pc:sldChg>
      <pc:sldChg chg="del">
        <pc:chgData name="Caroline Reed" userId="4ffb1e4e-0650-443f-b984-60207a955c17" providerId="ADAL" clId="{50970901-16C8-4AEA-9D1A-99398577C39C}" dt="2023-11-29T15:51:21.659" v="3" actId="2696"/>
        <pc:sldMkLst>
          <pc:docMk/>
          <pc:sldMk cId="4193759487" sldId="388"/>
        </pc:sldMkLst>
      </pc:sldChg>
      <pc:sldChg chg="modSp add del mod">
        <pc:chgData name="Caroline Reed" userId="4ffb1e4e-0650-443f-b984-60207a955c17" providerId="ADAL" clId="{50970901-16C8-4AEA-9D1A-99398577C39C}" dt="2023-11-29T19:36:43.704" v="1721" actId="47"/>
        <pc:sldMkLst>
          <pc:docMk/>
          <pc:sldMk cId="157657784" sldId="389"/>
        </pc:sldMkLst>
        <pc:spChg chg="mod">
          <ac:chgData name="Caroline Reed" userId="4ffb1e4e-0650-443f-b984-60207a955c17" providerId="ADAL" clId="{50970901-16C8-4AEA-9D1A-99398577C39C}" dt="2023-11-29T19:31:56.931" v="1316" actId="20577"/>
          <ac:spMkLst>
            <pc:docMk/>
            <pc:sldMk cId="157657784" sldId="389"/>
            <ac:spMk id="53" creationId="{00000000-0000-0000-0000-000000000000}"/>
          </ac:spMkLst>
        </pc:spChg>
      </pc:sldChg>
      <pc:sldChg chg="del">
        <pc:chgData name="Caroline Reed" userId="4ffb1e4e-0650-443f-b984-60207a955c17" providerId="ADAL" clId="{50970901-16C8-4AEA-9D1A-99398577C39C}" dt="2023-11-29T15:51:21.659" v="3" actId="2696"/>
        <pc:sldMkLst>
          <pc:docMk/>
          <pc:sldMk cId="1900433546" sldId="389"/>
        </pc:sldMkLst>
      </pc:sldChg>
      <pc:sldChg chg="modSp add mod">
        <pc:chgData name="Caroline Reed" userId="4ffb1e4e-0650-443f-b984-60207a955c17" providerId="ADAL" clId="{50970901-16C8-4AEA-9D1A-99398577C39C}" dt="2023-11-29T19:36:27.624" v="1720" actId="20577"/>
        <pc:sldMkLst>
          <pc:docMk/>
          <pc:sldMk cId="1032819113" sldId="390"/>
        </pc:sldMkLst>
        <pc:spChg chg="mod">
          <ac:chgData name="Caroline Reed" userId="4ffb1e4e-0650-443f-b984-60207a955c17" providerId="ADAL" clId="{50970901-16C8-4AEA-9D1A-99398577C39C}" dt="2023-11-29T19:35:10.285" v="1588" actId="20577"/>
          <ac:spMkLst>
            <pc:docMk/>
            <pc:sldMk cId="1032819113" sldId="390"/>
            <ac:spMk id="2" creationId="{00000000-0000-0000-0000-000000000000}"/>
          </ac:spMkLst>
        </pc:spChg>
        <pc:spChg chg="mod">
          <ac:chgData name="Caroline Reed" userId="4ffb1e4e-0650-443f-b984-60207a955c17" providerId="ADAL" clId="{50970901-16C8-4AEA-9D1A-99398577C39C}" dt="2023-11-29T19:36:27.624" v="1720" actId="20577"/>
          <ac:spMkLst>
            <pc:docMk/>
            <pc:sldMk cId="1032819113" sldId="390"/>
            <ac:spMk id="53" creationId="{00000000-0000-0000-0000-000000000000}"/>
          </ac:spMkLst>
        </pc:spChg>
      </pc:sldChg>
      <pc:sldChg chg="del">
        <pc:chgData name="Caroline Reed" userId="4ffb1e4e-0650-443f-b984-60207a955c17" providerId="ADAL" clId="{50970901-16C8-4AEA-9D1A-99398577C39C}" dt="2023-11-29T15:51:21.659" v="3" actId="2696"/>
        <pc:sldMkLst>
          <pc:docMk/>
          <pc:sldMk cId="2319927822" sldId="390"/>
        </pc:sldMkLst>
      </pc:sldChg>
      <pc:sldChg chg="del">
        <pc:chgData name="Caroline Reed" userId="4ffb1e4e-0650-443f-b984-60207a955c17" providerId="ADAL" clId="{50970901-16C8-4AEA-9D1A-99398577C39C}" dt="2023-11-29T15:51:21.659" v="3" actId="2696"/>
        <pc:sldMkLst>
          <pc:docMk/>
          <pc:sldMk cId="3758742005" sldId="391"/>
        </pc:sldMkLst>
      </pc:sldChg>
      <pc:sldChg chg="modSp add mod">
        <pc:chgData name="Caroline Reed" userId="4ffb1e4e-0650-443f-b984-60207a955c17" providerId="ADAL" clId="{50970901-16C8-4AEA-9D1A-99398577C39C}" dt="2023-11-29T19:38:53.621" v="1972" actId="1076"/>
        <pc:sldMkLst>
          <pc:docMk/>
          <pc:sldMk cId="4052006204" sldId="391"/>
        </pc:sldMkLst>
        <pc:spChg chg="mod">
          <ac:chgData name="Caroline Reed" userId="4ffb1e4e-0650-443f-b984-60207a955c17" providerId="ADAL" clId="{50970901-16C8-4AEA-9D1A-99398577C39C}" dt="2023-11-29T19:36:58.529" v="1746" actId="20577"/>
          <ac:spMkLst>
            <pc:docMk/>
            <pc:sldMk cId="4052006204" sldId="391"/>
            <ac:spMk id="2" creationId="{00000000-0000-0000-0000-000000000000}"/>
          </ac:spMkLst>
        </pc:spChg>
        <pc:spChg chg="mod">
          <ac:chgData name="Caroline Reed" userId="4ffb1e4e-0650-443f-b984-60207a955c17" providerId="ADAL" clId="{50970901-16C8-4AEA-9D1A-99398577C39C}" dt="2023-11-29T19:38:48.418" v="1971" actId="20577"/>
          <ac:spMkLst>
            <pc:docMk/>
            <pc:sldMk cId="4052006204" sldId="391"/>
            <ac:spMk id="53" creationId="{00000000-0000-0000-0000-000000000000}"/>
          </ac:spMkLst>
        </pc:spChg>
        <pc:spChg chg="mod">
          <ac:chgData name="Caroline Reed" userId="4ffb1e4e-0650-443f-b984-60207a955c17" providerId="ADAL" clId="{50970901-16C8-4AEA-9D1A-99398577C39C}" dt="2023-11-29T19:38:53.621" v="1972" actId="1076"/>
          <ac:spMkLst>
            <pc:docMk/>
            <pc:sldMk cId="4052006204" sldId="391"/>
            <ac:spMk id="54" creationId="{F7AB951C-E56B-F45B-0DA5-92461F613AA0}"/>
          </ac:spMkLst>
        </pc:spChg>
      </pc:sldChg>
      <pc:sldChg chg="delSp modSp add del mod">
        <pc:chgData name="Caroline Reed" userId="4ffb1e4e-0650-443f-b984-60207a955c17" providerId="ADAL" clId="{50970901-16C8-4AEA-9D1A-99398577C39C}" dt="2023-12-13T16:25:16.856" v="2163" actId="47"/>
        <pc:sldMkLst>
          <pc:docMk/>
          <pc:sldMk cId="2592268387" sldId="392"/>
        </pc:sldMkLst>
        <pc:spChg chg="mod">
          <ac:chgData name="Caroline Reed" userId="4ffb1e4e-0650-443f-b984-60207a955c17" providerId="ADAL" clId="{50970901-16C8-4AEA-9D1A-99398577C39C}" dt="2023-11-29T19:41:40.789" v="2038" actId="13926"/>
          <ac:spMkLst>
            <pc:docMk/>
            <pc:sldMk cId="2592268387" sldId="392"/>
            <ac:spMk id="2" creationId="{00000000-0000-0000-0000-000000000000}"/>
          </ac:spMkLst>
        </pc:spChg>
        <pc:spChg chg="del mod">
          <ac:chgData name="Caroline Reed" userId="4ffb1e4e-0650-443f-b984-60207a955c17" providerId="ADAL" clId="{50970901-16C8-4AEA-9D1A-99398577C39C}" dt="2023-11-29T19:41:01.868" v="1992"/>
          <ac:spMkLst>
            <pc:docMk/>
            <pc:sldMk cId="2592268387" sldId="392"/>
            <ac:spMk id="53" creationId="{00000000-0000-0000-0000-000000000000}"/>
          </ac:spMkLst>
        </pc:spChg>
      </pc:sldChg>
      <pc:sldChg chg="del">
        <pc:chgData name="Caroline Reed" userId="4ffb1e4e-0650-443f-b984-60207a955c17" providerId="ADAL" clId="{50970901-16C8-4AEA-9D1A-99398577C39C}" dt="2023-11-29T15:51:21.659" v="3" actId="2696"/>
        <pc:sldMkLst>
          <pc:docMk/>
          <pc:sldMk cId="3082254160" sldId="392"/>
        </pc:sldMkLst>
      </pc:sldChg>
      <pc:sldChg chg="modSp add del mod ord">
        <pc:chgData name="Caroline Reed" userId="4ffb1e4e-0650-443f-b984-60207a955c17" providerId="ADAL" clId="{50970901-16C8-4AEA-9D1A-99398577C39C}" dt="2023-12-13T16:16:05.977" v="2064" actId="47"/>
        <pc:sldMkLst>
          <pc:docMk/>
          <pc:sldMk cId="1787236558" sldId="393"/>
        </pc:sldMkLst>
        <pc:spChg chg="mod">
          <ac:chgData name="Caroline Reed" userId="4ffb1e4e-0650-443f-b984-60207a955c17" providerId="ADAL" clId="{50970901-16C8-4AEA-9D1A-99398577C39C}" dt="2023-11-29T19:41:36.602" v="2037" actId="13926"/>
          <ac:spMkLst>
            <pc:docMk/>
            <pc:sldMk cId="1787236558" sldId="393"/>
            <ac:spMk id="2" creationId="{00000000-0000-0000-0000-000000000000}"/>
          </ac:spMkLst>
        </pc:spChg>
      </pc:sldChg>
      <pc:sldChg chg="del">
        <pc:chgData name="Caroline Reed" userId="4ffb1e4e-0650-443f-b984-60207a955c17" providerId="ADAL" clId="{50970901-16C8-4AEA-9D1A-99398577C39C}" dt="2023-11-29T15:51:21.659" v="3" actId="2696"/>
        <pc:sldMkLst>
          <pc:docMk/>
          <pc:sldMk cId="3679657494" sldId="393"/>
        </pc:sldMkLst>
      </pc:sldChg>
      <pc:sldChg chg="modSp add del mod ord">
        <pc:chgData name="Caroline Reed" userId="4ffb1e4e-0650-443f-b984-60207a955c17" providerId="ADAL" clId="{50970901-16C8-4AEA-9D1A-99398577C39C}" dt="2023-12-13T16:15:02.584" v="2040" actId="2696"/>
        <pc:sldMkLst>
          <pc:docMk/>
          <pc:sldMk cId="978875526" sldId="394"/>
        </pc:sldMkLst>
        <pc:spChg chg="mod">
          <ac:chgData name="Caroline Reed" userId="4ffb1e4e-0650-443f-b984-60207a955c17" providerId="ADAL" clId="{50970901-16C8-4AEA-9D1A-99398577C39C}" dt="2023-11-29T19:41:32.589" v="2036" actId="13926"/>
          <ac:spMkLst>
            <pc:docMk/>
            <pc:sldMk cId="978875526" sldId="394"/>
            <ac:spMk id="2" creationId="{00000000-0000-0000-0000-000000000000}"/>
          </ac:spMkLst>
        </pc:spChg>
      </pc:sldChg>
      <pc:sldChg chg="del">
        <pc:chgData name="Caroline Reed" userId="4ffb1e4e-0650-443f-b984-60207a955c17" providerId="ADAL" clId="{50970901-16C8-4AEA-9D1A-99398577C39C}" dt="2023-11-29T15:51:21.659" v="3" actId="2696"/>
        <pc:sldMkLst>
          <pc:docMk/>
          <pc:sldMk cId="1151393275" sldId="394"/>
        </pc:sldMkLst>
      </pc:sldChg>
      <pc:sldChg chg="del">
        <pc:chgData name="Caroline Reed" userId="4ffb1e4e-0650-443f-b984-60207a955c17" providerId="ADAL" clId="{50970901-16C8-4AEA-9D1A-99398577C39C}" dt="2023-11-29T15:51:21.659" v="3" actId="2696"/>
        <pc:sldMkLst>
          <pc:docMk/>
          <pc:sldMk cId="2657794201" sldId="395"/>
        </pc:sldMkLst>
      </pc:sldChg>
      <pc:sldChg chg="del">
        <pc:chgData name="Caroline Reed" userId="4ffb1e4e-0650-443f-b984-60207a955c17" providerId="ADAL" clId="{50970901-16C8-4AEA-9D1A-99398577C39C}" dt="2023-11-29T15:51:21.659" v="3" actId="2696"/>
        <pc:sldMkLst>
          <pc:docMk/>
          <pc:sldMk cId="2275218166" sldId="396"/>
        </pc:sldMkLst>
      </pc:sldChg>
      <pc:sldChg chg="modSp add mod">
        <pc:chgData name="Caroline Reed" userId="4ffb1e4e-0650-443f-b984-60207a955c17" providerId="ADAL" clId="{50970901-16C8-4AEA-9D1A-99398577C39C}" dt="2023-12-19T20:12:18.109" v="2221" actId="207"/>
        <pc:sldMkLst>
          <pc:docMk/>
          <pc:sldMk cId="313335113" sldId="397"/>
        </pc:sldMkLst>
        <pc:spChg chg="mod">
          <ac:chgData name="Caroline Reed" userId="4ffb1e4e-0650-443f-b984-60207a955c17" providerId="ADAL" clId="{50970901-16C8-4AEA-9D1A-99398577C39C}" dt="2023-12-19T20:12:18.109" v="2221" actId="207"/>
          <ac:spMkLst>
            <pc:docMk/>
            <pc:sldMk cId="313335113" sldId="397"/>
            <ac:spMk id="3" creationId="{DE533A86-66EE-4975-BC5D-EB195E560DBB}"/>
          </ac:spMkLst>
        </pc:spChg>
      </pc:sldChg>
      <pc:sldChg chg="del">
        <pc:chgData name="Caroline Reed" userId="4ffb1e4e-0650-443f-b984-60207a955c17" providerId="ADAL" clId="{50970901-16C8-4AEA-9D1A-99398577C39C}" dt="2023-11-29T15:51:21.659" v="3" actId="2696"/>
        <pc:sldMkLst>
          <pc:docMk/>
          <pc:sldMk cId="3339783948" sldId="397"/>
        </pc:sldMkLst>
      </pc:sldChg>
      <pc:sldChg chg="modSp add mod">
        <pc:chgData name="Caroline Reed" userId="4ffb1e4e-0650-443f-b984-60207a955c17" providerId="ADAL" clId="{50970901-16C8-4AEA-9D1A-99398577C39C}" dt="2023-12-13T16:18:31.073" v="2086" actId="207"/>
        <pc:sldMkLst>
          <pc:docMk/>
          <pc:sldMk cId="3408729352" sldId="398"/>
        </pc:sldMkLst>
        <pc:spChg chg="mod">
          <ac:chgData name="Caroline Reed" userId="4ffb1e4e-0650-443f-b984-60207a955c17" providerId="ADAL" clId="{50970901-16C8-4AEA-9D1A-99398577C39C}" dt="2023-12-13T16:18:31.073" v="2086" actId="207"/>
          <ac:spMkLst>
            <pc:docMk/>
            <pc:sldMk cId="3408729352" sldId="398"/>
            <ac:spMk id="2" creationId="{4264710A-6D9D-43BF-9144-367C0CB9EEA8}"/>
          </ac:spMkLst>
        </pc:spChg>
        <pc:spChg chg="mod">
          <ac:chgData name="Caroline Reed" userId="4ffb1e4e-0650-443f-b984-60207a955c17" providerId="ADAL" clId="{50970901-16C8-4AEA-9D1A-99398577C39C}" dt="2023-12-13T16:16:49.080" v="2071" actId="255"/>
          <ac:spMkLst>
            <pc:docMk/>
            <pc:sldMk cId="3408729352" sldId="398"/>
            <ac:spMk id="4" creationId="{61CCAA81-19F5-4BF8-B6BF-9612BCFD2EDB}"/>
          </ac:spMkLst>
        </pc:spChg>
      </pc:sldChg>
      <pc:sldChg chg="delSp modSp add mod">
        <pc:chgData name="Caroline Reed" userId="4ffb1e4e-0650-443f-b984-60207a955c17" providerId="ADAL" clId="{50970901-16C8-4AEA-9D1A-99398577C39C}" dt="2023-12-13T16:18:36.646" v="2087" actId="207"/>
        <pc:sldMkLst>
          <pc:docMk/>
          <pc:sldMk cId="3986815935" sldId="399"/>
        </pc:sldMkLst>
        <pc:spChg chg="mod">
          <ac:chgData name="Caroline Reed" userId="4ffb1e4e-0650-443f-b984-60207a955c17" providerId="ADAL" clId="{50970901-16C8-4AEA-9D1A-99398577C39C}" dt="2023-12-13T16:18:36.646" v="2087" actId="207"/>
          <ac:spMkLst>
            <pc:docMk/>
            <pc:sldMk cId="3986815935" sldId="399"/>
            <ac:spMk id="3" creationId="{A63E0634-FFF5-480E-8863-48E251CF475F}"/>
          </ac:spMkLst>
        </pc:spChg>
        <pc:spChg chg="mod">
          <ac:chgData name="Caroline Reed" userId="4ffb1e4e-0650-443f-b984-60207a955c17" providerId="ADAL" clId="{50970901-16C8-4AEA-9D1A-99398577C39C}" dt="2023-12-13T16:16:03.828" v="2058" actId="27636"/>
          <ac:spMkLst>
            <pc:docMk/>
            <pc:sldMk cId="3986815935" sldId="399"/>
            <ac:spMk id="4" creationId="{23BAB6DD-8318-49ED-827B-5B859686C130}"/>
          </ac:spMkLst>
        </pc:spChg>
        <pc:spChg chg="del">
          <ac:chgData name="Caroline Reed" userId="4ffb1e4e-0650-443f-b984-60207a955c17" providerId="ADAL" clId="{50970901-16C8-4AEA-9D1A-99398577C39C}" dt="2023-12-13T16:16:56.925" v="2072" actId="478"/>
          <ac:spMkLst>
            <pc:docMk/>
            <pc:sldMk cId="3986815935" sldId="399"/>
            <ac:spMk id="79" creationId="{E3E1B72B-8F40-E122-8E14-1AFB833845DB}"/>
          </ac:spMkLst>
        </pc:spChg>
      </pc:sldChg>
      <pc:sldChg chg="modSp add mod">
        <pc:chgData name="Caroline Reed" userId="4ffb1e4e-0650-443f-b984-60207a955c17" providerId="ADAL" clId="{50970901-16C8-4AEA-9D1A-99398577C39C}" dt="2023-12-13T16:18:47.829" v="2089" actId="207"/>
        <pc:sldMkLst>
          <pc:docMk/>
          <pc:sldMk cId="3067552239" sldId="400"/>
        </pc:sldMkLst>
        <pc:spChg chg="mod">
          <ac:chgData name="Caroline Reed" userId="4ffb1e4e-0650-443f-b984-60207a955c17" providerId="ADAL" clId="{50970901-16C8-4AEA-9D1A-99398577C39C}" dt="2023-12-13T16:18:47.829" v="2089" actId="207"/>
          <ac:spMkLst>
            <pc:docMk/>
            <pc:sldMk cId="3067552239" sldId="400"/>
            <ac:spMk id="424" creationId="{00000000-0000-0000-0000-000000000000}"/>
          </ac:spMkLst>
        </pc:spChg>
        <pc:spChg chg="mod">
          <ac:chgData name="Caroline Reed" userId="4ffb1e4e-0650-443f-b984-60207a955c17" providerId="ADAL" clId="{50970901-16C8-4AEA-9D1A-99398577C39C}" dt="2023-12-13T16:16:03.828" v="2059" actId="27636"/>
          <ac:spMkLst>
            <pc:docMk/>
            <pc:sldMk cId="3067552239" sldId="400"/>
            <ac:spMk id="425" creationId="{00000000-0000-0000-0000-000000000000}"/>
          </ac:spMkLst>
        </pc:spChg>
      </pc:sldChg>
      <pc:sldChg chg="delSp modSp add mod">
        <pc:chgData name="Caroline Reed" userId="4ffb1e4e-0650-443f-b984-60207a955c17" providerId="ADAL" clId="{50970901-16C8-4AEA-9D1A-99398577C39C}" dt="2023-12-13T16:18:55.641" v="2090" actId="207"/>
        <pc:sldMkLst>
          <pc:docMk/>
          <pc:sldMk cId="1394973221" sldId="401"/>
        </pc:sldMkLst>
        <pc:spChg chg="mod">
          <ac:chgData name="Caroline Reed" userId="4ffb1e4e-0650-443f-b984-60207a955c17" providerId="ADAL" clId="{50970901-16C8-4AEA-9D1A-99398577C39C}" dt="2023-12-13T16:17:20.461" v="2076" actId="255"/>
          <ac:spMkLst>
            <pc:docMk/>
            <pc:sldMk cId="1394973221" sldId="401"/>
            <ac:spMk id="14" creationId="{71BBEC75-ABDC-46B7-9FB3-58ECDBCEBAAE}"/>
          </ac:spMkLst>
        </pc:spChg>
        <pc:spChg chg="mod">
          <ac:chgData name="Caroline Reed" userId="4ffb1e4e-0650-443f-b984-60207a955c17" providerId="ADAL" clId="{50970901-16C8-4AEA-9D1A-99398577C39C}" dt="2023-12-13T16:17:24.233" v="2077" actId="20577"/>
          <ac:spMkLst>
            <pc:docMk/>
            <pc:sldMk cId="1394973221" sldId="401"/>
            <ac:spMk id="15" creationId="{4058BC6A-F31B-4B0D-ADF1-3228BE5EEFFB}"/>
          </ac:spMkLst>
        </pc:spChg>
        <pc:spChg chg="mod">
          <ac:chgData name="Caroline Reed" userId="4ffb1e4e-0650-443f-b984-60207a955c17" providerId="ADAL" clId="{50970901-16C8-4AEA-9D1A-99398577C39C}" dt="2023-12-13T16:17:29.724" v="2078" actId="20577"/>
          <ac:spMkLst>
            <pc:docMk/>
            <pc:sldMk cId="1394973221" sldId="401"/>
            <ac:spMk id="16" creationId="{9E23BD4B-9661-4A10-B9BA-CEBE32D926A3}"/>
          </ac:spMkLst>
        </pc:spChg>
        <pc:spChg chg="del">
          <ac:chgData name="Caroline Reed" userId="4ffb1e4e-0650-443f-b984-60207a955c17" providerId="ADAL" clId="{50970901-16C8-4AEA-9D1A-99398577C39C}" dt="2023-12-13T16:17:35.371" v="2079" actId="478"/>
          <ac:spMkLst>
            <pc:docMk/>
            <pc:sldMk cId="1394973221" sldId="401"/>
            <ac:spMk id="110" creationId="{BD72D4D9-28B9-9282-787E-48FEAFB2592A}"/>
          </ac:spMkLst>
        </pc:spChg>
        <pc:spChg chg="mod">
          <ac:chgData name="Caroline Reed" userId="4ffb1e4e-0650-443f-b984-60207a955c17" providerId="ADAL" clId="{50970901-16C8-4AEA-9D1A-99398577C39C}" dt="2023-12-13T16:18:55.641" v="2090" actId="207"/>
          <ac:spMkLst>
            <pc:docMk/>
            <pc:sldMk cId="1394973221" sldId="401"/>
            <ac:spMk id="424" creationId="{00000000-0000-0000-0000-000000000000}"/>
          </ac:spMkLst>
        </pc:spChg>
        <pc:spChg chg="mod">
          <ac:chgData name="Caroline Reed" userId="4ffb1e4e-0650-443f-b984-60207a955c17" providerId="ADAL" clId="{50970901-16C8-4AEA-9D1A-99398577C39C}" dt="2023-12-13T16:16:03.844" v="2060" actId="27636"/>
          <ac:spMkLst>
            <pc:docMk/>
            <pc:sldMk cId="1394973221" sldId="401"/>
            <ac:spMk id="425" creationId="{00000000-0000-0000-0000-000000000000}"/>
          </ac:spMkLst>
        </pc:spChg>
      </pc:sldChg>
      <pc:sldChg chg="modSp add del mod">
        <pc:chgData name="Caroline Reed" userId="4ffb1e4e-0650-443f-b984-60207a955c17" providerId="ADAL" clId="{50970901-16C8-4AEA-9D1A-99398577C39C}" dt="2023-12-13T16:18:20.826" v="2085" actId="47"/>
        <pc:sldMkLst>
          <pc:docMk/>
          <pc:sldMk cId="865922992" sldId="402"/>
        </pc:sldMkLst>
        <pc:spChg chg="mod">
          <ac:chgData name="Caroline Reed" userId="4ffb1e4e-0650-443f-b984-60207a955c17" providerId="ADAL" clId="{50970901-16C8-4AEA-9D1A-99398577C39C}" dt="2023-12-13T16:16:03.875" v="2061" actId="27636"/>
          <ac:spMkLst>
            <pc:docMk/>
            <pc:sldMk cId="865922992" sldId="402"/>
            <ac:spMk id="2" creationId="{427BCD35-D6A6-4666-AFBC-9CB5022B5750}"/>
          </ac:spMkLst>
        </pc:spChg>
        <pc:spChg chg="mod">
          <ac:chgData name="Caroline Reed" userId="4ffb1e4e-0650-443f-b984-60207a955c17" providerId="ADAL" clId="{50970901-16C8-4AEA-9D1A-99398577C39C}" dt="2023-12-13T16:16:03.875" v="2062" actId="27636"/>
          <ac:spMkLst>
            <pc:docMk/>
            <pc:sldMk cId="865922992" sldId="402"/>
            <ac:spMk id="425" creationId="{00000000-0000-0000-0000-000000000000}"/>
          </ac:spMkLst>
        </pc:spChg>
      </pc:sldChg>
      <pc:sldChg chg="modSp add mod">
        <pc:chgData name="Caroline Reed" userId="4ffb1e4e-0650-443f-b984-60207a955c17" providerId="ADAL" clId="{50970901-16C8-4AEA-9D1A-99398577C39C}" dt="2023-12-13T16:18:40.306" v="2088" actId="207"/>
        <pc:sldMkLst>
          <pc:docMk/>
          <pc:sldMk cId="405462214" sldId="403"/>
        </pc:sldMkLst>
        <pc:spChg chg="mod">
          <ac:chgData name="Caroline Reed" userId="4ffb1e4e-0650-443f-b984-60207a955c17" providerId="ADAL" clId="{50970901-16C8-4AEA-9D1A-99398577C39C}" dt="2023-12-13T16:18:40.306" v="2088" actId="207"/>
          <ac:spMkLst>
            <pc:docMk/>
            <pc:sldMk cId="405462214" sldId="403"/>
            <ac:spMk id="424" creationId="{00000000-0000-0000-0000-000000000000}"/>
          </ac:spMkLst>
        </pc:spChg>
        <pc:spChg chg="mod">
          <ac:chgData name="Caroline Reed" userId="4ffb1e4e-0650-443f-b984-60207a955c17" providerId="ADAL" clId="{50970901-16C8-4AEA-9D1A-99398577C39C}" dt="2023-12-13T16:16:03.913" v="2063" actId="27636"/>
          <ac:spMkLst>
            <pc:docMk/>
            <pc:sldMk cId="405462214" sldId="403"/>
            <ac:spMk id="425" creationId="{00000000-0000-0000-0000-000000000000}"/>
          </ac:spMkLst>
        </pc:spChg>
      </pc:sldChg>
      <pc:sldChg chg="delSp modSp add mod">
        <pc:chgData name="Caroline Reed" userId="4ffb1e4e-0650-443f-b984-60207a955c17" providerId="ADAL" clId="{50970901-16C8-4AEA-9D1A-99398577C39C}" dt="2023-12-13T16:20:29.477" v="2107" actId="478"/>
        <pc:sldMkLst>
          <pc:docMk/>
          <pc:sldMk cId="322702877" sldId="404"/>
        </pc:sldMkLst>
        <pc:spChg chg="mod">
          <ac:chgData name="Caroline Reed" userId="4ffb1e4e-0650-443f-b984-60207a955c17" providerId="ADAL" clId="{50970901-16C8-4AEA-9D1A-99398577C39C}" dt="2023-12-13T16:16:03.474" v="2057" actId="27636"/>
          <ac:spMkLst>
            <pc:docMk/>
            <pc:sldMk cId="322702877" sldId="404"/>
            <ac:spMk id="2" creationId="{29E6A757-199E-44B7-9B73-39660F275AA8}"/>
          </ac:spMkLst>
        </pc:spChg>
        <pc:spChg chg="del">
          <ac:chgData name="Caroline Reed" userId="4ffb1e4e-0650-443f-b984-60207a955c17" providerId="ADAL" clId="{50970901-16C8-4AEA-9D1A-99398577C39C}" dt="2023-12-13T16:20:29.477" v="2107" actId="478"/>
          <ac:spMkLst>
            <pc:docMk/>
            <pc:sldMk cId="322702877" sldId="404"/>
            <ac:spMk id="48" creationId="{14D24FD9-82CC-6CB6-942D-431F17DCF768}"/>
          </ac:spMkLst>
        </pc:spChg>
        <pc:graphicFrameChg chg="mod">
          <ac:chgData name="Caroline Reed" userId="4ffb1e4e-0650-443f-b984-60207a955c17" providerId="ADAL" clId="{50970901-16C8-4AEA-9D1A-99398577C39C}" dt="2023-12-13T16:20:26.336" v="2106" actId="255"/>
          <ac:graphicFrameMkLst>
            <pc:docMk/>
            <pc:sldMk cId="322702877" sldId="404"/>
            <ac:graphicFrameMk id="31" creationId="{F4DF8A66-BF2C-413E-0B77-80C575DB25A0}"/>
          </ac:graphicFrameMkLst>
        </pc:graphicFrameChg>
      </pc:sldChg>
      <pc:sldChg chg="modSp add">
        <pc:chgData name="Caroline Reed" userId="4ffb1e4e-0650-443f-b984-60207a955c17" providerId="ADAL" clId="{50970901-16C8-4AEA-9D1A-99398577C39C}" dt="2023-12-13T16:20:39.052" v="2108" actId="255"/>
        <pc:sldMkLst>
          <pc:docMk/>
          <pc:sldMk cId="3364554683" sldId="405"/>
        </pc:sldMkLst>
        <pc:graphicFrameChg chg="mod">
          <ac:chgData name="Caroline Reed" userId="4ffb1e4e-0650-443f-b984-60207a955c17" providerId="ADAL" clId="{50970901-16C8-4AEA-9D1A-99398577C39C}" dt="2023-12-13T16:20:39.052" v="2108" actId="255"/>
          <ac:graphicFrameMkLst>
            <pc:docMk/>
            <pc:sldMk cId="3364554683" sldId="405"/>
            <ac:graphicFrameMk id="26" creationId="{2F7D8B3E-1167-4D22-8495-24F3A845E37C}"/>
          </ac:graphicFrameMkLst>
        </pc:graphicFrameChg>
      </pc:sldChg>
      <pc:sldChg chg="modSp add mod">
        <pc:chgData name="Caroline Reed" userId="4ffb1e4e-0650-443f-b984-60207a955c17" providerId="ADAL" clId="{50970901-16C8-4AEA-9D1A-99398577C39C}" dt="2023-12-13T16:21:21.509" v="2116" actId="1076"/>
        <pc:sldMkLst>
          <pc:docMk/>
          <pc:sldMk cId="884622357" sldId="406"/>
        </pc:sldMkLst>
        <pc:spChg chg="mod">
          <ac:chgData name="Caroline Reed" userId="4ffb1e4e-0650-443f-b984-60207a955c17" providerId="ADAL" clId="{50970901-16C8-4AEA-9D1A-99398577C39C}" dt="2023-12-13T16:21:05.827" v="2112" actId="122"/>
          <ac:spMkLst>
            <pc:docMk/>
            <pc:sldMk cId="884622357" sldId="406"/>
            <ac:spMk id="2" creationId="{187218E7-8E3F-45ED-A908-34828ADC4317}"/>
          </ac:spMkLst>
        </pc:spChg>
        <pc:spChg chg="mod">
          <ac:chgData name="Caroline Reed" userId="4ffb1e4e-0650-443f-b984-60207a955c17" providerId="ADAL" clId="{50970901-16C8-4AEA-9D1A-99398577C39C}" dt="2023-12-13T16:21:21.509" v="2116" actId="1076"/>
          <ac:spMkLst>
            <pc:docMk/>
            <pc:sldMk cId="884622357" sldId="406"/>
            <ac:spMk id="3" creationId="{B4FF7503-86B1-42B4-9285-350334900452}"/>
          </ac:spMkLst>
        </pc:spChg>
      </pc:sldChg>
      <pc:sldChg chg="modSp add mod">
        <pc:chgData name="Caroline Reed" userId="4ffb1e4e-0650-443f-b984-60207a955c17" providerId="ADAL" clId="{50970901-16C8-4AEA-9D1A-99398577C39C}" dt="2023-12-13T16:16:20.199" v="2068" actId="27636"/>
        <pc:sldMkLst>
          <pc:docMk/>
          <pc:sldMk cId="3278824769" sldId="407"/>
        </pc:sldMkLst>
        <pc:spChg chg="mod">
          <ac:chgData name="Caroline Reed" userId="4ffb1e4e-0650-443f-b984-60207a955c17" providerId="ADAL" clId="{50970901-16C8-4AEA-9D1A-99398577C39C}" dt="2023-12-13T16:16:20.199" v="2068" actId="27636"/>
          <ac:spMkLst>
            <pc:docMk/>
            <pc:sldMk cId="3278824769" sldId="407"/>
            <ac:spMk id="3" creationId="{00000000-0000-0000-0000-000000000000}"/>
          </ac:spMkLst>
        </pc:spChg>
      </pc:sldChg>
      <pc:sldChg chg="modSp add mod">
        <pc:chgData name="Caroline Reed" userId="4ffb1e4e-0650-443f-b984-60207a955c17" providerId="ADAL" clId="{50970901-16C8-4AEA-9D1A-99398577C39C}" dt="2023-12-13T16:21:37.470" v="2117" actId="255"/>
        <pc:sldMkLst>
          <pc:docMk/>
          <pc:sldMk cId="3832073940" sldId="408"/>
        </pc:sldMkLst>
        <pc:spChg chg="mod">
          <ac:chgData name="Caroline Reed" userId="4ffb1e4e-0650-443f-b984-60207a955c17" providerId="ADAL" clId="{50970901-16C8-4AEA-9D1A-99398577C39C}" dt="2023-12-13T16:21:37.470" v="2117" actId="255"/>
          <ac:spMkLst>
            <pc:docMk/>
            <pc:sldMk cId="3832073940" sldId="408"/>
            <ac:spMk id="7" creationId="{BD124A1B-E621-65C4-472E-ECD3737ECD69}"/>
          </ac:spMkLst>
        </pc:spChg>
      </pc:sldChg>
      <pc:sldChg chg="add">
        <pc:chgData name="Caroline Reed" userId="4ffb1e4e-0650-443f-b984-60207a955c17" providerId="ADAL" clId="{50970901-16C8-4AEA-9D1A-99398577C39C}" dt="2023-12-13T16:16:19.699" v="2066"/>
        <pc:sldMkLst>
          <pc:docMk/>
          <pc:sldMk cId="2197090641" sldId="409"/>
        </pc:sldMkLst>
      </pc:sldChg>
      <pc:sldChg chg="modSp add mod">
        <pc:chgData name="Caroline Reed" userId="4ffb1e4e-0650-443f-b984-60207a955c17" providerId="ADAL" clId="{50970901-16C8-4AEA-9D1A-99398577C39C}" dt="2023-12-13T16:22:04.557" v="2124" actId="255"/>
        <pc:sldMkLst>
          <pc:docMk/>
          <pc:sldMk cId="190529796" sldId="410"/>
        </pc:sldMkLst>
        <pc:spChg chg="mod">
          <ac:chgData name="Caroline Reed" userId="4ffb1e4e-0650-443f-b984-60207a955c17" providerId="ADAL" clId="{50970901-16C8-4AEA-9D1A-99398577C39C}" dt="2023-12-13T16:22:04.557" v="2124" actId="255"/>
          <ac:spMkLst>
            <pc:docMk/>
            <pc:sldMk cId="190529796" sldId="410"/>
            <ac:spMk id="6" creationId="{211181E3-11F9-786B-ED5A-1641BF6F0091}"/>
          </ac:spMkLst>
        </pc:spChg>
      </pc:sldChg>
      <pc:sldChg chg="add">
        <pc:chgData name="Caroline Reed" userId="4ffb1e4e-0650-443f-b984-60207a955c17" providerId="ADAL" clId="{50970901-16C8-4AEA-9D1A-99398577C39C}" dt="2023-12-13T16:16:19.699" v="2066"/>
        <pc:sldMkLst>
          <pc:docMk/>
          <pc:sldMk cId="343575797" sldId="411"/>
        </pc:sldMkLst>
      </pc:sldChg>
      <pc:sldChg chg="modSp add mod">
        <pc:chgData name="Caroline Reed" userId="4ffb1e4e-0650-443f-b984-60207a955c17" providerId="ADAL" clId="{50970901-16C8-4AEA-9D1A-99398577C39C}" dt="2023-12-13T16:22:28.546" v="2132" actId="255"/>
        <pc:sldMkLst>
          <pc:docMk/>
          <pc:sldMk cId="3630738344" sldId="412"/>
        </pc:sldMkLst>
        <pc:spChg chg="mod">
          <ac:chgData name="Caroline Reed" userId="4ffb1e4e-0650-443f-b984-60207a955c17" providerId="ADAL" clId="{50970901-16C8-4AEA-9D1A-99398577C39C}" dt="2023-12-13T16:22:28.546" v="2132" actId="255"/>
          <ac:spMkLst>
            <pc:docMk/>
            <pc:sldMk cId="3630738344" sldId="412"/>
            <ac:spMk id="2" creationId="{00000000-0000-0000-0000-000000000000}"/>
          </ac:spMkLst>
        </pc:spChg>
      </pc:sldChg>
      <pc:sldChg chg="modSp add mod">
        <pc:chgData name="Caroline Reed" userId="4ffb1e4e-0650-443f-b984-60207a955c17" providerId="ADAL" clId="{50970901-16C8-4AEA-9D1A-99398577C39C}" dt="2023-12-13T16:22:36.898" v="2134" actId="255"/>
        <pc:sldMkLst>
          <pc:docMk/>
          <pc:sldMk cId="2985937068" sldId="413"/>
        </pc:sldMkLst>
        <pc:spChg chg="mod">
          <ac:chgData name="Caroline Reed" userId="4ffb1e4e-0650-443f-b984-60207a955c17" providerId="ADAL" clId="{50970901-16C8-4AEA-9D1A-99398577C39C}" dt="2023-12-13T16:22:36.898" v="2134" actId="255"/>
          <ac:spMkLst>
            <pc:docMk/>
            <pc:sldMk cId="2985937068" sldId="413"/>
            <ac:spMk id="2" creationId="{00000000-0000-0000-0000-000000000000}"/>
          </ac:spMkLst>
        </pc:spChg>
      </pc:sldChg>
      <pc:sldChg chg="modSp add mod">
        <pc:chgData name="Caroline Reed" userId="4ffb1e4e-0650-443f-b984-60207a955c17" providerId="ADAL" clId="{50970901-16C8-4AEA-9D1A-99398577C39C}" dt="2023-12-19T20:12:32.793" v="2224" actId="255"/>
        <pc:sldMkLst>
          <pc:docMk/>
          <pc:sldMk cId="1639075042" sldId="414"/>
        </pc:sldMkLst>
        <pc:spChg chg="mod">
          <ac:chgData name="Caroline Reed" userId="4ffb1e4e-0650-443f-b984-60207a955c17" providerId="ADAL" clId="{50970901-16C8-4AEA-9D1A-99398577C39C}" dt="2023-12-19T20:12:32.793" v="2224" actId="255"/>
          <ac:spMkLst>
            <pc:docMk/>
            <pc:sldMk cId="1639075042" sldId="414"/>
            <ac:spMk id="10" creationId="{EDC1F05F-C794-9F47-A305-36292CC36881}"/>
          </ac:spMkLst>
        </pc:spChg>
      </pc:sldChg>
      <pc:sldChg chg="modSp add mod">
        <pc:chgData name="Caroline Reed" userId="4ffb1e4e-0650-443f-b984-60207a955c17" providerId="ADAL" clId="{50970901-16C8-4AEA-9D1A-99398577C39C}" dt="2023-12-13T16:22:54.674" v="2136" actId="255"/>
        <pc:sldMkLst>
          <pc:docMk/>
          <pc:sldMk cId="3243178628" sldId="415"/>
        </pc:sldMkLst>
        <pc:spChg chg="mod">
          <ac:chgData name="Caroline Reed" userId="4ffb1e4e-0650-443f-b984-60207a955c17" providerId="ADAL" clId="{50970901-16C8-4AEA-9D1A-99398577C39C}" dt="2023-12-13T16:22:54.674" v="2136" actId="255"/>
          <ac:spMkLst>
            <pc:docMk/>
            <pc:sldMk cId="3243178628" sldId="415"/>
            <ac:spMk id="4" creationId="{1491BFA5-6BCD-7641-88B1-4887C69DD144}"/>
          </ac:spMkLst>
        </pc:spChg>
      </pc:sldChg>
      <pc:sldChg chg="modSp add mod">
        <pc:chgData name="Caroline Reed" userId="4ffb1e4e-0650-443f-b984-60207a955c17" providerId="ADAL" clId="{50970901-16C8-4AEA-9D1A-99398577C39C}" dt="2023-12-13T16:23:01.359" v="2138" actId="255"/>
        <pc:sldMkLst>
          <pc:docMk/>
          <pc:sldMk cId="2051385856" sldId="416"/>
        </pc:sldMkLst>
        <pc:spChg chg="mod">
          <ac:chgData name="Caroline Reed" userId="4ffb1e4e-0650-443f-b984-60207a955c17" providerId="ADAL" clId="{50970901-16C8-4AEA-9D1A-99398577C39C}" dt="2023-12-13T16:23:01.359" v="2138" actId="255"/>
          <ac:spMkLst>
            <pc:docMk/>
            <pc:sldMk cId="2051385856" sldId="416"/>
            <ac:spMk id="4" creationId="{1491BFA5-6BCD-7641-88B1-4887C69DD144}"/>
          </ac:spMkLst>
        </pc:spChg>
      </pc:sldChg>
      <pc:sldChg chg="modSp add mod">
        <pc:chgData name="Caroline Reed" userId="4ffb1e4e-0650-443f-b984-60207a955c17" providerId="ADAL" clId="{50970901-16C8-4AEA-9D1A-99398577C39C}" dt="2023-12-13T16:23:11.253" v="2139" actId="207"/>
        <pc:sldMkLst>
          <pc:docMk/>
          <pc:sldMk cId="3056698822" sldId="417"/>
        </pc:sldMkLst>
        <pc:spChg chg="mod">
          <ac:chgData name="Caroline Reed" userId="4ffb1e4e-0650-443f-b984-60207a955c17" providerId="ADAL" clId="{50970901-16C8-4AEA-9D1A-99398577C39C}" dt="2023-12-13T16:23:11.253" v="2139" actId="207"/>
          <ac:spMkLst>
            <pc:docMk/>
            <pc:sldMk cId="3056698822" sldId="417"/>
            <ac:spMk id="10" creationId="{EDC1F05F-C794-9F47-A305-36292CC36881}"/>
          </ac:spMkLst>
        </pc:spChg>
      </pc:sldChg>
      <pc:sldChg chg="modSp add mod">
        <pc:chgData name="Caroline Reed" userId="4ffb1e4e-0650-443f-b984-60207a955c17" providerId="ADAL" clId="{50970901-16C8-4AEA-9D1A-99398577C39C}" dt="2023-12-13T16:23:18.143" v="2141" actId="255"/>
        <pc:sldMkLst>
          <pc:docMk/>
          <pc:sldMk cId="2637110551" sldId="418"/>
        </pc:sldMkLst>
        <pc:spChg chg="mod">
          <ac:chgData name="Caroline Reed" userId="4ffb1e4e-0650-443f-b984-60207a955c17" providerId="ADAL" clId="{50970901-16C8-4AEA-9D1A-99398577C39C}" dt="2023-12-13T16:23:18.143" v="2141" actId="255"/>
          <ac:spMkLst>
            <pc:docMk/>
            <pc:sldMk cId="2637110551" sldId="418"/>
            <ac:spMk id="4" creationId="{1491BFA5-6BCD-7641-88B1-4887C69DD144}"/>
          </ac:spMkLst>
        </pc:spChg>
      </pc:sldChg>
      <pc:sldChg chg="modSp add mod">
        <pc:chgData name="Caroline Reed" userId="4ffb1e4e-0650-443f-b984-60207a955c17" providerId="ADAL" clId="{50970901-16C8-4AEA-9D1A-99398577C39C}" dt="2023-12-13T16:23:22.431" v="2142" actId="207"/>
        <pc:sldMkLst>
          <pc:docMk/>
          <pc:sldMk cId="464977719" sldId="419"/>
        </pc:sldMkLst>
        <pc:spChg chg="mod">
          <ac:chgData name="Caroline Reed" userId="4ffb1e4e-0650-443f-b984-60207a955c17" providerId="ADAL" clId="{50970901-16C8-4AEA-9D1A-99398577C39C}" dt="2023-12-13T16:23:22.431" v="2142" actId="207"/>
          <ac:spMkLst>
            <pc:docMk/>
            <pc:sldMk cId="464977719" sldId="419"/>
            <ac:spMk id="2" creationId="{2F0F5E28-8DA2-9E4C-8468-25965D5E4E77}"/>
          </ac:spMkLst>
        </pc:spChg>
      </pc:sldChg>
      <pc:sldChg chg="modSp add mod">
        <pc:chgData name="Caroline Reed" userId="4ffb1e4e-0650-443f-b984-60207a955c17" providerId="ADAL" clId="{50970901-16C8-4AEA-9D1A-99398577C39C}" dt="2023-12-13T16:23:36.399" v="2144" actId="255"/>
        <pc:sldMkLst>
          <pc:docMk/>
          <pc:sldMk cId="471362387" sldId="420"/>
        </pc:sldMkLst>
        <pc:spChg chg="mod">
          <ac:chgData name="Caroline Reed" userId="4ffb1e4e-0650-443f-b984-60207a955c17" providerId="ADAL" clId="{50970901-16C8-4AEA-9D1A-99398577C39C}" dt="2023-12-13T16:23:36.399" v="2144" actId="255"/>
          <ac:spMkLst>
            <pc:docMk/>
            <pc:sldMk cId="471362387" sldId="420"/>
            <ac:spMk id="4" creationId="{1491BFA5-6BCD-7641-88B1-4887C69DD144}"/>
          </ac:spMkLst>
        </pc:spChg>
      </pc:sldChg>
      <pc:sldChg chg="modSp add mod">
        <pc:chgData name="Caroline Reed" userId="4ffb1e4e-0650-443f-b984-60207a955c17" providerId="ADAL" clId="{50970901-16C8-4AEA-9D1A-99398577C39C}" dt="2023-12-13T16:23:51.062" v="2146" actId="255"/>
        <pc:sldMkLst>
          <pc:docMk/>
          <pc:sldMk cId="3187366102" sldId="421"/>
        </pc:sldMkLst>
        <pc:spChg chg="mod">
          <ac:chgData name="Caroline Reed" userId="4ffb1e4e-0650-443f-b984-60207a955c17" providerId="ADAL" clId="{50970901-16C8-4AEA-9D1A-99398577C39C}" dt="2023-12-13T16:16:20.119" v="2067" actId="27636"/>
          <ac:spMkLst>
            <pc:docMk/>
            <pc:sldMk cId="3187366102" sldId="421"/>
            <ac:spMk id="3" creationId="{3DFBEE60-23A1-BE43-853D-B0DF8AE0B8BF}"/>
          </ac:spMkLst>
        </pc:spChg>
        <pc:spChg chg="mod">
          <ac:chgData name="Caroline Reed" userId="4ffb1e4e-0650-443f-b984-60207a955c17" providerId="ADAL" clId="{50970901-16C8-4AEA-9D1A-99398577C39C}" dt="2023-12-13T16:23:51.062" v="2146" actId="255"/>
          <ac:spMkLst>
            <pc:docMk/>
            <pc:sldMk cId="3187366102" sldId="421"/>
            <ac:spMk id="4" creationId="{1491BFA5-6BCD-7641-88B1-4887C69DD144}"/>
          </ac:spMkLst>
        </pc:spChg>
      </pc:sldChg>
      <pc:sldChg chg="modSp add mod">
        <pc:chgData name="Caroline Reed" userId="4ffb1e4e-0650-443f-b984-60207a955c17" providerId="ADAL" clId="{50970901-16C8-4AEA-9D1A-99398577C39C}" dt="2023-12-13T16:24:15.156" v="2150" actId="255"/>
        <pc:sldMkLst>
          <pc:docMk/>
          <pc:sldMk cId="1528810553" sldId="422"/>
        </pc:sldMkLst>
        <pc:spChg chg="mod">
          <ac:chgData name="Caroline Reed" userId="4ffb1e4e-0650-443f-b984-60207a955c17" providerId="ADAL" clId="{50970901-16C8-4AEA-9D1A-99398577C39C}" dt="2023-12-13T16:24:15.156" v="2150" actId="255"/>
          <ac:spMkLst>
            <pc:docMk/>
            <pc:sldMk cId="1528810553" sldId="422"/>
            <ac:spMk id="4" creationId="{1491BFA5-6BCD-7641-88B1-4887C69DD144}"/>
          </ac:spMkLst>
        </pc:spChg>
      </pc:sldChg>
      <pc:sldChg chg="add">
        <pc:chgData name="Caroline Reed" userId="4ffb1e4e-0650-443f-b984-60207a955c17" providerId="ADAL" clId="{50970901-16C8-4AEA-9D1A-99398577C39C}" dt="2023-12-13T16:16:19.699" v="2066"/>
        <pc:sldMkLst>
          <pc:docMk/>
          <pc:sldMk cId="1910748622" sldId="423"/>
        </pc:sldMkLst>
      </pc:sldChg>
      <pc:sldChg chg="modSp add mod">
        <pc:chgData name="Caroline Reed" userId="4ffb1e4e-0650-443f-b984-60207a955c17" providerId="ADAL" clId="{50970901-16C8-4AEA-9D1A-99398577C39C}" dt="2023-12-13T16:24:21.489" v="2151" actId="207"/>
        <pc:sldMkLst>
          <pc:docMk/>
          <pc:sldMk cId="1541191681" sldId="424"/>
        </pc:sldMkLst>
        <pc:spChg chg="mod">
          <ac:chgData name="Caroline Reed" userId="4ffb1e4e-0650-443f-b984-60207a955c17" providerId="ADAL" clId="{50970901-16C8-4AEA-9D1A-99398577C39C}" dt="2023-12-13T16:24:21.489" v="2151" actId="207"/>
          <ac:spMkLst>
            <pc:docMk/>
            <pc:sldMk cId="1541191681" sldId="424"/>
            <ac:spMk id="4" creationId="{1491BFA5-6BCD-7641-88B1-4887C69DD144}"/>
          </ac:spMkLst>
        </pc:spChg>
      </pc:sldChg>
      <pc:sldChg chg="modSp add mod">
        <pc:chgData name="Caroline Reed" userId="4ffb1e4e-0650-443f-b984-60207a955c17" providerId="ADAL" clId="{50970901-16C8-4AEA-9D1A-99398577C39C}" dt="2023-12-13T16:24:38.415" v="2155" actId="255"/>
        <pc:sldMkLst>
          <pc:docMk/>
          <pc:sldMk cId="2311407353" sldId="425"/>
        </pc:sldMkLst>
        <pc:spChg chg="mod">
          <ac:chgData name="Caroline Reed" userId="4ffb1e4e-0650-443f-b984-60207a955c17" providerId="ADAL" clId="{50970901-16C8-4AEA-9D1A-99398577C39C}" dt="2023-12-13T16:24:38.415" v="2155" actId="255"/>
          <ac:spMkLst>
            <pc:docMk/>
            <pc:sldMk cId="2311407353" sldId="425"/>
            <ac:spMk id="4" creationId="{1491BFA5-6BCD-7641-88B1-4887C69DD144}"/>
          </ac:spMkLst>
        </pc:spChg>
      </pc:sldChg>
      <pc:sldChg chg="modSp add mod">
        <pc:chgData name="Caroline Reed" userId="4ffb1e4e-0650-443f-b984-60207a955c17" providerId="ADAL" clId="{50970901-16C8-4AEA-9D1A-99398577C39C}" dt="2023-12-13T16:24:44.757" v="2157" actId="255"/>
        <pc:sldMkLst>
          <pc:docMk/>
          <pc:sldMk cId="3890426056" sldId="426"/>
        </pc:sldMkLst>
        <pc:spChg chg="mod">
          <ac:chgData name="Caroline Reed" userId="4ffb1e4e-0650-443f-b984-60207a955c17" providerId="ADAL" clId="{50970901-16C8-4AEA-9D1A-99398577C39C}" dt="2023-12-13T16:24:44.757" v="2157" actId="255"/>
          <ac:spMkLst>
            <pc:docMk/>
            <pc:sldMk cId="3890426056" sldId="426"/>
            <ac:spMk id="2" creationId="{46A5D4DF-84CF-40DD-9E25-13E8B87E6BCF}"/>
          </ac:spMkLst>
        </pc:spChg>
      </pc:sldChg>
      <pc:sldChg chg="modSp add mod">
        <pc:chgData name="Caroline Reed" userId="4ffb1e4e-0650-443f-b984-60207a955c17" providerId="ADAL" clId="{50970901-16C8-4AEA-9D1A-99398577C39C}" dt="2023-12-13T16:25:00.309" v="2159" actId="207"/>
        <pc:sldMkLst>
          <pc:docMk/>
          <pc:sldMk cId="3922559190" sldId="427"/>
        </pc:sldMkLst>
        <pc:spChg chg="mod">
          <ac:chgData name="Caroline Reed" userId="4ffb1e4e-0650-443f-b984-60207a955c17" providerId="ADAL" clId="{50970901-16C8-4AEA-9D1A-99398577C39C}" dt="2023-12-13T16:25:00.309" v="2159" actId="207"/>
          <ac:spMkLst>
            <pc:docMk/>
            <pc:sldMk cId="3922559190" sldId="427"/>
            <ac:spMk id="2" creationId="{6A599D7D-59C7-4335-BA43-EE90CCFB2575}"/>
          </ac:spMkLst>
        </pc:spChg>
      </pc:sldChg>
      <pc:sldChg chg="delSp modSp add mod">
        <pc:chgData name="Caroline Reed" userId="4ffb1e4e-0650-443f-b984-60207a955c17" providerId="ADAL" clId="{50970901-16C8-4AEA-9D1A-99398577C39C}" dt="2023-12-13T16:19:42.104" v="2101" actId="20577"/>
        <pc:sldMkLst>
          <pc:docMk/>
          <pc:sldMk cId="865922992" sldId="428"/>
        </pc:sldMkLst>
        <pc:spChg chg="mod">
          <ac:chgData name="Caroline Reed" userId="4ffb1e4e-0650-443f-b984-60207a955c17" providerId="ADAL" clId="{50970901-16C8-4AEA-9D1A-99398577C39C}" dt="2023-12-13T16:19:42.104" v="2101" actId="20577"/>
          <ac:spMkLst>
            <pc:docMk/>
            <pc:sldMk cId="865922992" sldId="428"/>
            <ac:spMk id="2" creationId="{427BCD35-D6A6-4666-AFBC-9CB5022B5750}"/>
          </ac:spMkLst>
        </pc:spChg>
        <pc:spChg chg="del">
          <ac:chgData name="Caroline Reed" userId="4ffb1e4e-0650-443f-b984-60207a955c17" providerId="ADAL" clId="{50970901-16C8-4AEA-9D1A-99398577C39C}" dt="2023-12-13T16:19:26.089" v="2098" actId="478"/>
          <ac:spMkLst>
            <pc:docMk/>
            <pc:sldMk cId="865922992" sldId="428"/>
            <ac:spMk id="110" creationId="{BD72D4D9-28B9-9282-787E-48FEAFB2592A}"/>
          </ac:spMkLst>
        </pc:spChg>
        <pc:spChg chg="mod">
          <ac:chgData name="Caroline Reed" userId="4ffb1e4e-0650-443f-b984-60207a955c17" providerId="ADAL" clId="{50970901-16C8-4AEA-9D1A-99398577C39C}" dt="2023-12-13T16:19:08.754" v="2096" actId="255"/>
          <ac:spMkLst>
            <pc:docMk/>
            <pc:sldMk cId="865922992" sldId="428"/>
            <ac:spMk id="424" creationId="{00000000-0000-0000-0000-000000000000}"/>
          </ac:spMkLst>
        </pc:spChg>
        <pc:spChg chg="mod">
          <ac:chgData name="Caroline Reed" userId="4ffb1e4e-0650-443f-b984-60207a955c17" providerId="ADAL" clId="{50970901-16C8-4AEA-9D1A-99398577C39C}" dt="2023-12-13T16:19:03.336" v="2094" actId="27636"/>
          <ac:spMkLst>
            <pc:docMk/>
            <pc:sldMk cId="865922992" sldId="428"/>
            <ac:spMk id="425" creationId="{00000000-0000-0000-0000-000000000000}"/>
          </ac:spMkLst>
        </pc:spChg>
      </pc:sldChg>
      <pc:sldChg chg="modSp add del mod">
        <pc:chgData name="Caroline Reed" userId="4ffb1e4e-0650-443f-b984-60207a955c17" providerId="ADAL" clId="{50970901-16C8-4AEA-9D1A-99398577C39C}" dt="2023-12-13T16:18:19.366" v="2084" actId="47"/>
        <pc:sldMkLst>
          <pc:docMk/>
          <pc:sldMk cId="2702758162" sldId="428"/>
        </pc:sldMkLst>
        <pc:spChg chg="mod">
          <ac:chgData name="Caroline Reed" userId="4ffb1e4e-0650-443f-b984-60207a955c17" providerId="ADAL" clId="{50970901-16C8-4AEA-9D1A-99398577C39C}" dt="2023-12-13T16:18:12.757" v="2082" actId="27636"/>
          <ac:spMkLst>
            <pc:docMk/>
            <pc:sldMk cId="2702758162" sldId="428"/>
            <ac:spMk id="2" creationId="{427BCD35-D6A6-4666-AFBC-9CB5022B5750}"/>
          </ac:spMkLst>
        </pc:spChg>
        <pc:spChg chg="mod">
          <ac:chgData name="Caroline Reed" userId="4ffb1e4e-0650-443f-b984-60207a955c17" providerId="ADAL" clId="{50970901-16C8-4AEA-9D1A-99398577C39C}" dt="2023-12-13T16:18:12.757" v="2083" actId="27636"/>
          <ac:spMkLst>
            <pc:docMk/>
            <pc:sldMk cId="2702758162" sldId="428"/>
            <ac:spMk id="425" creationId="{00000000-0000-0000-0000-000000000000}"/>
          </ac:spMkLst>
        </pc:spChg>
      </pc:sldChg>
      <pc:sldChg chg="modSp add mod">
        <pc:chgData name="Caroline Reed" userId="4ffb1e4e-0650-443f-b984-60207a955c17" providerId="ADAL" clId="{50970901-16C8-4AEA-9D1A-99398577C39C}" dt="2023-12-13T16:21:52.779" v="2122" actId="255"/>
        <pc:sldMkLst>
          <pc:docMk/>
          <pc:sldMk cId="3207402453" sldId="429"/>
        </pc:sldMkLst>
        <pc:spChg chg="mod">
          <ac:chgData name="Caroline Reed" userId="4ffb1e4e-0650-443f-b984-60207a955c17" providerId="ADAL" clId="{50970901-16C8-4AEA-9D1A-99398577C39C}" dt="2023-12-13T16:21:52.779" v="2122" actId="255"/>
          <ac:spMkLst>
            <pc:docMk/>
            <pc:sldMk cId="3207402453" sldId="429"/>
            <ac:spMk id="3" creationId="{69D6812E-7DA6-4D2A-DD29-FB25BD070563}"/>
          </ac:spMkLst>
        </pc:spChg>
      </pc:sldChg>
      <pc:sldChg chg="add del">
        <pc:chgData name="Caroline Reed" userId="4ffb1e4e-0650-443f-b984-60207a955c17" providerId="ADAL" clId="{50970901-16C8-4AEA-9D1A-99398577C39C}" dt="2023-12-13T16:22:17.711" v="2127" actId="47"/>
        <pc:sldMkLst>
          <pc:docMk/>
          <pc:sldMk cId="752806390" sldId="430"/>
        </pc:sldMkLst>
      </pc:sldChg>
      <pc:sldChg chg="add del">
        <pc:chgData name="Caroline Reed" userId="4ffb1e4e-0650-443f-b984-60207a955c17" providerId="ADAL" clId="{50970901-16C8-4AEA-9D1A-99398577C39C}" dt="2023-12-13T16:22:22.870" v="2130" actId="47"/>
        <pc:sldMkLst>
          <pc:docMk/>
          <pc:sldMk cId="1546315286" sldId="430"/>
        </pc:sldMkLst>
      </pc:sldChg>
      <pc:sldMasterChg chg="add addSldLayout modSldLayout">
        <pc:chgData name="Caroline Reed" userId="4ffb1e4e-0650-443f-b984-60207a955c17" providerId="ADAL" clId="{50970901-16C8-4AEA-9D1A-99398577C39C}" dt="2023-12-13T16:16:19.629" v="2065" actId="27028"/>
        <pc:sldMasterMkLst>
          <pc:docMk/>
          <pc:sldMasterMk cId="3435978353" sldId="2147483648"/>
        </pc:sldMasterMkLst>
        <pc:sldLayoutChg chg="add">
          <pc:chgData name="Caroline Reed" userId="4ffb1e4e-0650-443f-b984-60207a955c17" providerId="ADAL" clId="{50970901-16C8-4AEA-9D1A-99398577C39C}" dt="2023-12-13T16:16:03.343" v="2055" actId="27028"/>
          <pc:sldLayoutMkLst>
            <pc:docMk/>
            <pc:sldMasterMk cId="3435978353" sldId="2147483648"/>
            <pc:sldLayoutMk cId="2813549363" sldId="2147483707"/>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934084015" sldId="2147483773"/>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103807753" sldId="2147483774"/>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954839353" sldId="2147483775"/>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83880437" sldId="2147483776"/>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1204259749" sldId="2147483777"/>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3773532680" sldId="2147483778"/>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486233883" sldId="2147483779"/>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4121764845" sldId="2147483780"/>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3794673936" sldId="2147483781"/>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580250227" sldId="2147483782"/>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17099538" sldId="2147483783"/>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721788353" sldId="2147483784"/>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1840074898" sldId="2147483785"/>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3692475576" sldId="2147483786"/>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376373166" sldId="2147483787"/>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46229108" sldId="2147483788"/>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4111219549" sldId="2147483789"/>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3437857968" sldId="2147483790"/>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3951047961" sldId="2147483791"/>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963332975" sldId="2147483792"/>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957432674" sldId="2147483793"/>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1265010145" sldId="2147483794"/>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940289820" sldId="2147483795"/>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3211701318" sldId="2147483796"/>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4016949134" sldId="2147483797"/>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2822059832" sldId="2147483798"/>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735440938" sldId="2147483799"/>
          </pc:sldLayoutMkLst>
        </pc:sldLayoutChg>
        <pc:sldLayoutChg chg="add replId">
          <pc:chgData name="Caroline Reed" userId="4ffb1e4e-0650-443f-b984-60207a955c17" providerId="ADAL" clId="{50970901-16C8-4AEA-9D1A-99398577C39C}" dt="2023-12-13T16:16:19.629" v="2065" actId="27028"/>
          <pc:sldLayoutMkLst>
            <pc:docMk/>
            <pc:sldMasterMk cId="3435978353" sldId="2147483648"/>
            <pc:sldLayoutMk cId="4002708625" sldId="2147483801"/>
          </pc:sldLayoutMkLst>
        </pc:sldLayoutChg>
      </pc:sldMasterChg>
      <pc:sldMasterChg chg="del delSldLayout">
        <pc:chgData name="Caroline Reed" userId="4ffb1e4e-0650-443f-b984-60207a955c17" providerId="ADAL" clId="{50970901-16C8-4AEA-9D1A-99398577C39C}" dt="2023-11-29T15:51:21.659" v="3" actId="2696"/>
        <pc:sldMasterMkLst>
          <pc:docMk/>
          <pc:sldMasterMk cId="1939147559" sldId="2147483672"/>
        </pc:sldMasterMkLst>
        <pc:sldLayoutChg chg="del">
          <pc:chgData name="Caroline Reed" userId="4ffb1e4e-0650-443f-b984-60207a955c17" providerId="ADAL" clId="{50970901-16C8-4AEA-9D1A-99398577C39C}" dt="2023-11-29T15:51:21.659" v="3" actId="2696"/>
          <pc:sldLayoutMkLst>
            <pc:docMk/>
            <pc:sldMasterMk cId="1939147559" sldId="2147483672"/>
            <pc:sldLayoutMk cId="2972681484" sldId="2147483661"/>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3410175215" sldId="2147483662"/>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1475375259" sldId="2147483663"/>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3078430161" sldId="2147483664"/>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1866117315" sldId="2147483665"/>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623117326" sldId="2147483666"/>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3291318069" sldId="2147483668"/>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609347641" sldId="2147483669"/>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1461762575" sldId="2147483670"/>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964797122" sldId="2147483671"/>
          </pc:sldLayoutMkLst>
        </pc:sldLayoutChg>
        <pc:sldLayoutChg chg="del">
          <pc:chgData name="Caroline Reed" userId="4ffb1e4e-0650-443f-b984-60207a955c17" providerId="ADAL" clId="{50970901-16C8-4AEA-9D1A-99398577C39C}" dt="2023-11-29T15:51:21.659" v="3" actId="2696"/>
          <pc:sldLayoutMkLst>
            <pc:docMk/>
            <pc:sldMasterMk cId="1939147559" sldId="2147483672"/>
            <pc:sldLayoutMk cId="4141480276" sldId="2147483673"/>
          </pc:sldLayoutMkLst>
        </pc:sldLayoutChg>
      </pc:sldMasterChg>
      <pc:sldMasterChg chg="del delSldLayout">
        <pc:chgData name="Caroline Reed" userId="4ffb1e4e-0650-443f-b984-60207a955c17" providerId="ADAL" clId="{50970901-16C8-4AEA-9D1A-99398577C39C}" dt="2023-11-29T15:51:12.613" v="2" actId="2696"/>
        <pc:sldMasterMkLst>
          <pc:docMk/>
          <pc:sldMasterMk cId="0" sldId="2147483681"/>
        </pc:sldMasterMkLst>
        <pc:sldLayoutChg chg="del">
          <pc:chgData name="Caroline Reed" userId="4ffb1e4e-0650-443f-b984-60207a955c17" providerId="ADAL" clId="{50970901-16C8-4AEA-9D1A-99398577C39C}" dt="2023-11-29T15:51:12.613" v="2" actId="2696"/>
          <pc:sldLayoutMkLst>
            <pc:docMk/>
            <pc:sldMasterMk cId="0" sldId="2147483681"/>
            <pc:sldLayoutMk cId="0" sldId="2147483660"/>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2325280318" sldId="2147483680"/>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2"/>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3"/>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4"/>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5"/>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6"/>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7"/>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8"/>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89"/>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90"/>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91"/>
          </pc:sldLayoutMkLst>
        </pc:sldLayoutChg>
        <pc:sldLayoutChg chg="del">
          <pc:chgData name="Caroline Reed" userId="4ffb1e4e-0650-443f-b984-60207a955c17" providerId="ADAL" clId="{50970901-16C8-4AEA-9D1A-99398577C39C}" dt="2023-11-29T15:51:12.613" v="2" actId="2696"/>
          <pc:sldLayoutMkLst>
            <pc:docMk/>
            <pc:sldMasterMk cId="0" sldId="2147483681"/>
            <pc:sldLayoutMk cId="0" sldId="2147483692"/>
          </pc:sldLayoutMkLst>
        </pc:sldLayoutChg>
      </pc:sldMasterChg>
      <pc:sldMasterChg chg="del delSldLayout">
        <pc:chgData name="Caroline Reed" userId="4ffb1e4e-0650-443f-b984-60207a955c17" providerId="ADAL" clId="{50970901-16C8-4AEA-9D1A-99398577C39C}" dt="2023-11-29T15:51:12.613" v="2" actId="2696"/>
        <pc:sldMasterMkLst>
          <pc:docMk/>
          <pc:sldMasterMk cId="0" sldId="2147483696"/>
        </pc:sldMasterMkLst>
        <pc:sldLayoutChg chg="del">
          <pc:chgData name="Caroline Reed" userId="4ffb1e4e-0650-443f-b984-60207a955c17" providerId="ADAL" clId="{50970901-16C8-4AEA-9D1A-99398577C39C}" dt="2023-11-29T15:51:12.613" v="2" actId="2696"/>
          <pc:sldLayoutMkLst>
            <pc:docMk/>
            <pc:sldMasterMk cId="0" sldId="2147483696"/>
            <pc:sldLayoutMk cId="0" sldId="2147483667"/>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693"/>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694"/>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695"/>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699"/>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700"/>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701"/>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703"/>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704"/>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705"/>
          </pc:sldLayoutMkLst>
        </pc:sldLayoutChg>
        <pc:sldLayoutChg chg="del">
          <pc:chgData name="Caroline Reed" userId="4ffb1e4e-0650-443f-b984-60207a955c17" providerId="ADAL" clId="{50970901-16C8-4AEA-9D1A-99398577C39C}" dt="2023-11-29T15:51:12.613" v="2" actId="2696"/>
          <pc:sldLayoutMkLst>
            <pc:docMk/>
            <pc:sldMasterMk cId="0" sldId="2147483696"/>
            <pc:sldLayoutMk cId="0" sldId="2147483706"/>
          </pc:sldLayoutMkLst>
        </pc:sldLayoutChg>
      </pc:sldMasterChg>
      <pc:sldMasterChg chg="del delSldLayout">
        <pc:chgData name="Caroline Reed" userId="4ffb1e4e-0650-443f-b984-60207a955c17" providerId="ADAL" clId="{50970901-16C8-4AEA-9D1A-99398577C39C}" dt="2023-11-29T15:51:12.613" v="2" actId="2696"/>
        <pc:sldMasterMkLst>
          <pc:docMk/>
          <pc:sldMasterMk cId="0" sldId="2147483702"/>
        </pc:sldMasterMkLst>
        <pc:sldLayoutChg chg="del">
          <pc:chgData name="Caroline Reed" userId="4ffb1e4e-0650-443f-b984-60207a955c17" providerId="ADAL" clId="{50970901-16C8-4AEA-9D1A-99398577C39C}" dt="2023-11-29T15:51:12.613" v="2" actId="2696"/>
          <pc:sldLayoutMkLst>
            <pc:docMk/>
            <pc:sldMasterMk cId="0" sldId="2147483702"/>
            <pc:sldLayoutMk cId="0" sldId="2147483674"/>
          </pc:sldLayoutMkLst>
        </pc:sldLayoutChg>
        <pc:sldLayoutChg chg="del">
          <pc:chgData name="Caroline Reed" userId="4ffb1e4e-0650-443f-b984-60207a955c17" providerId="ADAL" clId="{50970901-16C8-4AEA-9D1A-99398577C39C}" dt="2023-11-29T15:51:12.613" v="2" actId="2696"/>
          <pc:sldLayoutMkLst>
            <pc:docMk/>
            <pc:sldMasterMk cId="0" sldId="2147483702"/>
            <pc:sldLayoutMk cId="0" sldId="2147483675"/>
          </pc:sldLayoutMkLst>
        </pc:sldLayoutChg>
        <pc:sldLayoutChg chg="del">
          <pc:chgData name="Caroline Reed" userId="4ffb1e4e-0650-443f-b984-60207a955c17" providerId="ADAL" clId="{50970901-16C8-4AEA-9D1A-99398577C39C}" dt="2023-11-29T15:51:12.613" v="2" actId="2696"/>
          <pc:sldLayoutMkLst>
            <pc:docMk/>
            <pc:sldMasterMk cId="0" sldId="2147483702"/>
            <pc:sldLayoutMk cId="0" sldId="2147483676"/>
          </pc:sldLayoutMkLst>
        </pc:sldLayoutChg>
        <pc:sldLayoutChg chg="del">
          <pc:chgData name="Caroline Reed" userId="4ffb1e4e-0650-443f-b984-60207a955c17" providerId="ADAL" clId="{50970901-16C8-4AEA-9D1A-99398577C39C}" dt="2023-11-29T15:51:12.613" v="2" actId="2696"/>
          <pc:sldLayoutMkLst>
            <pc:docMk/>
            <pc:sldMasterMk cId="0" sldId="2147483702"/>
            <pc:sldLayoutMk cId="0" sldId="2147483677"/>
          </pc:sldLayoutMkLst>
        </pc:sldLayoutChg>
        <pc:sldLayoutChg chg="del">
          <pc:chgData name="Caroline Reed" userId="4ffb1e4e-0650-443f-b984-60207a955c17" providerId="ADAL" clId="{50970901-16C8-4AEA-9D1A-99398577C39C}" dt="2023-11-29T15:51:12.613" v="2" actId="2696"/>
          <pc:sldLayoutMkLst>
            <pc:docMk/>
            <pc:sldMasterMk cId="0" sldId="2147483702"/>
            <pc:sldLayoutMk cId="0" sldId="2147483678"/>
          </pc:sldLayoutMkLst>
        </pc:sldLayoutChg>
      </pc:sldMasterChg>
      <pc:sldMasterChg chg="add addSldLayout">
        <pc:chgData name="Caroline Reed" userId="4ffb1e4e-0650-443f-b984-60207a955c17" providerId="ADAL" clId="{50970901-16C8-4AEA-9D1A-99398577C39C}" dt="2023-12-13T16:16:19.629" v="2065" actId="27028"/>
        <pc:sldMasterMkLst>
          <pc:docMk/>
          <pc:sldMasterMk cId="1957772529" sldId="2147483709"/>
        </pc:sldMasterMkLst>
        <pc:sldLayoutChg chg="add">
          <pc:chgData name="Caroline Reed" userId="4ffb1e4e-0650-443f-b984-60207a955c17" providerId="ADAL" clId="{50970901-16C8-4AEA-9D1A-99398577C39C}" dt="2023-12-13T16:16:19.629" v="2065" actId="27028"/>
          <pc:sldLayoutMkLst>
            <pc:docMk/>
            <pc:sldMasterMk cId="1957772529" sldId="2147483709"/>
            <pc:sldLayoutMk cId="2827425988" sldId="2147483708"/>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619096231" sldId="2147483710"/>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17100224" sldId="2147483711"/>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214420617" sldId="2147483712"/>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12962350" sldId="2147483713"/>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347087379" sldId="2147483714"/>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078281094" sldId="2147483715"/>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642859175" sldId="2147483716"/>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885241067" sldId="2147483717"/>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82920110" sldId="2147483718"/>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344648180" sldId="2147483719"/>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198959358" sldId="2147483720"/>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411315633" sldId="2147483721"/>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225989023" sldId="2147483722"/>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236398819" sldId="2147483723"/>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670173274" sldId="2147483724"/>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421714734" sldId="2147483725"/>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550839645" sldId="2147483726"/>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241753133" sldId="2147483727"/>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504401223" sldId="2147483728"/>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4060169664" sldId="2147483729"/>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4294859809" sldId="2147483730"/>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149852644" sldId="2147483731"/>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157184498" sldId="2147483732"/>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790922592" sldId="2147483733"/>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256409714" sldId="2147483734"/>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2496396971" sldId="2147483735"/>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611383276" sldId="2147483736"/>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305561466" sldId="2147483737"/>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4281893176" sldId="2147483738"/>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1601566872" sldId="2147483739"/>
          </pc:sldLayoutMkLst>
        </pc:sldLayoutChg>
        <pc:sldLayoutChg chg="add">
          <pc:chgData name="Caroline Reed" userId="4ffb1e4e-0650-443f-b984-60207a955c17" providerId="ADAL" clId="{50970901-16C8-4AEA-9D1A-99398577C39C}" dt="2023-12-13T16:16:19.629" v="2065" actId="27028"/>
          <pc:sldLayoutMkLst>
            <pc:docMk/>
            <pc:sldMasterMk cId="1957772529" sldId="2147483709"/>
            <pc:sldLayoutMk cId="390006649" sldId="2147483740"/>
          </pc:sldLayoutMkLst>
        </pc:sldLayoutChg>
      </pc:sldMasterChg>
      <pc:sldMasterChg chg="add addSldLayout">
        <pc:chgData name="Caroline Reed" userId="4ffb1e4e-0650-443f-b984-60207a955c17" providerId="ADAL" clId="{50970901-16C8-4AEA-9D1A-99398577C39C}" dt="2023-12-13T16:16:19.629" v="2065" actId="27028"/>
        <pc:sldMasterMkLst>
          <pc:docMk/>
          <pc:sldMasterMk cId="591438772" sldId="2147483741"/>
        </pc:sldMasterMkLst>
        <pc:sldLayoutChg chg="add">
          <pc:chgData name="Caroline Reed" userId="4ffb1e4e-0650-443f-b984-60207a955c17" providerId="ADAL" clId="{50970901-16C8-4AEA-9D1A-99398577C39C}" dt="2023-12-13T16:16:19.629" v="2065" actId="27028"/>
          <pc:sldLayoutMkLst>
            <pc:docMk/>
            <pc:sldMasterMk cId="591438772" sldId="2147483741"/>
            <pc:sldLayoutMk cId="836689588" sldId="2147483742"/>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71299119" sldId="2147483743"/>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411123977" sldId="2147483744"/>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3808171190" sldId="2147483745"/>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56281724" sldId="2147483746"/>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487040358" sldId="2147483747"/>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746096739" sldId="2147483748"/>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3654324476" sldId="2147483749"/>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775475231" sldId="2147483750"/>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943703595" sldId="2147483751"/>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3831696198" sldId="2147483752"/>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209290779" sldId="2147483753"/>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147631646" sldId="2147483754"/>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3625108057" sldId="2147483755"/>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070314687" sldId="2147483756"/>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32615967" sldId="2147483757"/>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335530853" sldId="2147483758"/>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765352949" sldId="2147483759"/>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292806790" sldId="2147483760"/>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3698898385" sldId="2147483761"/>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378639121" sldId="2147483762"/>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044672416" sldId="2147483763"/>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094769890" sldId="2147483764"/>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12955452" sldId="2147483765"/>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279302822" sldId="2147483766"/>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1795767808" sldId="2147483767"/>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949775266" sldId="2147483768"/>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04914155" sldId="2147483769"/>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00654317" sldId="2147483770"/>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430258310" sldId="2147483771"/>
          </pc:sldLayoutMkLst>
        </pc:sldLayoutChg>
        <pc:sldLayoutChg chg="add">
          <pc:chgData name="Caroline Reed" userId="4ffb1e4e-0650-443f-b984-60207a955c17" providerId="ADAL" clId="{50970901-16C8-4AEA-9D1A-99398577C39C}" dt="2023-12-13T16:16:19.629" v="2065" actId="27028"/>
          <pc:sldLayoutMkLst>
            <pc:docMk/>
            <pc:sldMasterMk cId="591438772" sldId="2147483741"/>
            <pc:sldLayoutMk cId="2021713109" sldId="2147483772"/>
          </pc:sldLayoutMkLst>
        </pc:sldLayoutChg>
      </pc:sldMasterChg>
      <pc:sldMasterChg chg="replId">
        <pc:chgData name="Caroline Reed" userId="4ffb1e4e-0650-443f-b984-60207a955c17" providerId="ADAL" clId="{50970901-16C8-4AEA-9D1A-99398577C39C}" dt="2023-12-13T16:16:19.629" v="2065" actId="27028"/>
        <pc:sldMasterMkLst>
          <pc:docMk/>
          <pc:sldMasterMk cId="0" sldId="2147483800"/>
        </pc:sldMasterMkLst>
      </pc:sldMasterChg>
    </pc:docChg>
  </pc:docChgLst>
  <pc:docChgLst>
    <pc:chgData name="Caroline Reed" userId="4ffb1e4e-0650-443f-b984-60207a955c17" providerId="ADAL" clId="{431E9245-4CFD-4DB1-8188-B37260F30353}"/>
    <pc:docChg chg="custSel addSld delSld modSld sldOrd">
      <pc:chgData name="Caroline Reed" userId="4ffb1e4e-0650-443f-b984-60207a955c17" providerId="ADAL" clId="{431E9245-4CFD-4DB1-8188-B37260F30353}" dt="2024-02-21T19:52:24.433" v="190" actId="20577"/>
      <pc:docMkLst>
        <pc:docMk/>
      </pc:docMkLst>
      <pc:sldChg chg="del">
        <pc:chgData name="Caroline Reed" userId="4ffb1e4e-0650-443f-b984-60207a955c17" providerId="ADAL" clId="{431E9245-4CFD-4DB1-8188-B37260F30353}" dt="2024-02-21T19:32:33.556" v="39" actId="47"/>
        <pc:sldMkLst>
          <pc:docMk/>
          <pc:sldMk cId="1588833454" sldId="303"/>
        </pc:sldMkLst>
      </pc:sldChg>
      <pc:sldChg chg="addSp delSp modSp mod">
        <pc:chgData name="Caroline Reed" userId="4ffb1e4e-0650-443f-b984-60207a955c17" providerId="ADAL" clId="{431E9245-4CFD-4DB1-8188-B37260F30353}" dt="2024-02-21T19:33:00.352" v="48" actId="478"/>
        <pc:sldMkLst>
          <pc:docMk/>
          <pc:sldMk cId="1638528514" sldId="391"/>
        </pc:sldMkLst>
        <pc:picChg chg="add del mod">
          <ac:chgData name="Caroline Reed" userId="4ffb1e4e-0650-443f-b984-60207a955c17" providerId="ADAL" clId="{431E9245-4CFD-4DB1-8188-B37260F30353}" dt="2024-02-21T19:33:00.352" v="48" actId="478"/>
          <ac:picMkLst>
            <pc:docMk/>
            <pc:sldMk cId="1638528514" sldId="391"/>
            <ac:picMk id="3" creationId="{00314E82-EE92-66BC-4D67-162B919C1941}"/>
          </ac:picMkLst>
        </pc:picChg>
      </pc:sldChg>
      <pc:sldChg chg="del">
        <pc:chgData name="Caroline Reed" userId="4ffb1e4e-0650-443f-b984-60207a955c17" providerId="ADAL" clId="{431E9245-4CFD-4DB1-8188-B37260F30353}" dt="2024-02-21T19:32:46.542" v="45" actId="47"/>
        <pc:sldMkLst>
          <pc:docMk/>
          <pc:sldMk cId="2477482280" sldId="396"/>
        </pc:sldMkLst>
      </pc:sldChg>
      <pc:sldChg chg="modSp mod">
        <pc:chgData name="Caroline Reed" userId="4ffb1e4e-0650-443f-b984-60207a955c17" providerId="ADAL" clId="{431E9245-4CFD-4DB1-8188-B37260F30353}" dt="2024-02-21T19:21:09.367" v="29" actId="20577"/>
        <pc:sldMkLst>
          <pc:docMk/>
          <pc:sldMk cId="4022465771" sldId="405"/>
        </pc:sldMkLst>
        <pc:spChg chg="mod">
          <ac:chgData name="Caroline Reed" userId="4ffb1e4e-0650-443f-b984-60207a955c17" providerId="ADAL" clId="{431E9245-4CFD-4DB1-8188-B37260F30353}" dt="2024-02-21T19:21:09.367" v="29" actId="20577"/>
          <ac:spMkLst>
            <pc:docMk/>
            <pc:sldMk cId="4022465771" sldId="405"/>
            <ac:spMk id="7" creationId="{4A848C1F-DE3B-DBCA-57BD-4F1916557E2F}"/>
          </ac:spMkLst>
        </pc:spChg>
      </pc:sldChg>
      <pc:sldChg chg="addSp modSp mod">
        <pc:chgData name="Caroline Reed" userId="4ffb1e4e-0650-443f-b984-60207a955c17" providerId="ADAL" clId="{431E9245-4CFD-4DB1-8188-B37260F30353}" dt="2024-02-21T19:20:49.966" v="19" actId="1076"/>
        <pc:sldMkLst>
          <pc:docMk/>
          <pc:sldMk cId="3884690965" sldId="407"/>
        </pc:sldMkLst>
        <pc:spChg chg="mod">
          <ac:chgData name="Caroline Reed" userId="4ffb1e4e-0650-443f-b984-60207a955c17" providerId="ADAL" clId="{431E9245-4CFD-4DB1-8188-B37260F30353}" dt="2024-02-21T19:20:35.857" v="13" actId="20577"/>
          <ac:spMkLst>
            <pc:docMk/>
            <pc:sldMk cId="3884690965" sldId="407"/>
            <ac:spMk id="7" creationId="{4A848C1F-DE3B-DBCA-57BD-4F1916557E2F}"/>
          </ac:spMkLst>
        </pc:spChg>
        <pc:picChg chg="add mod">
          <ac:chgData name="Caroline Reed" userId="4ffb1e4e-0650-443f-b984-60207a955c17" providerId="ADAL" clId="{431E9245-4CFD-4DB1-8188-B37260F30353}" dt="2024-02-21T19:20:49.966" v="19" actId="1076"/>
          <ac:picMkLst>
            <pc:docMk/>
            <pc:sldMk cId="3884690965" sldId="407"/>
            <ac:picMk id="6" creationId="{472E33CA-EBCA-7D7C-33F3-477C9292BBEA}"/>
          </ac:picMkLst>
        </pc:picChg>
      </pc:sldChg>
      <pc:sldChg chg="addSp modSp mod">
        <pc:chgData name="Caroline Reed" userId="4ffb1e4e-0650-443f-b984-60207a955c17" providerId="ADAL" clId="{431E9245-4CFD-4DB1-8188-B37260F30353}" dt="2024-02-21T19:31:57.293" v="36" actId="20577"/>
        <pc:sldMkLst>
          <pc:docMk/>
          <pc:sldMk cId="2840819978" sldId="408"/>
        </pc:sldMkLst>
        <pc:spChg chg="mod">
          <ac:chgData name="Caroline Reed" userId="4ffb1e4e-0650-443f-b984-60207a955c17" providerId="ADAL" clId="{431E9245-4CFD-4DB1-8188-B37260F30353}" dt="2024-02-21T19:31:57.293" v="36" actId="20577"/>
          <ac:spMkLst>
            <pc:docMk/>
            <pc:sldMk cId="2840819978" sldId="408"/>
            <ac:spMk id="7" creationId="{4A848C1F-DE3B-DBCA-57BD-4F1916557E2F}"/>
          </ac:spMkLst>
        </pc:spChg>
        <pc:picChg chg="add mod">
          <ac:chgData name="Caroline Reed" userId="4ffb1e4e-0650-443f-b984-60207a955c17" providerId="ADAL" clId="{431E9245-4CFD-4DB1-8188-B37260F30353}" dt="2024-02-21T19:31:45.483" v="34" actId="1076"/>
          <ac:picMkLst>
            <pc:docMk/>
            <pc:sldMk cId="2840819978" sldId="408"/>
            <ac:picMk id="6" creationId="{DF904BDC-C0F1-6EFB-945E-CB1C2CDF42A8}"/>
          </ac:picMkLst>
        </pc:picChg>
      </pc:sldChg>
      <pc:sldChg chg="add">
        <pc:chgData name="Caroline Reed" userId="4ffb1e4e-0650-443f-b984-60207a955c17" providerId="ADAL" clId="{431E9245-4CFD-4DB1-8188-B37260F30353}" dt="2024-02-21T19:32:31.298" v="38"/>
        <pc:sldMkLst>
          <pc:docMk/>
          <pc:sldMk cId="2515717799" sldId="409"/>
        </pc:sldMkLst>
      </pc:sldChg>
      <pc:sldChg chg="add ord">
        <pc:chgData name="Caroline Reed" userId="4ffb1e4e-0650-443f-b984-60207a955c17" providerId="ADAL" clId="{431E9245-4CFD-4DB1-8188-B37260F30353}" dt="2024-02-21T19:32:45.301" v="44"/>
        <pc:sldMkLst>
          <pc:docMk/>
          <pc:sldMk cId="627383239" sldId="410"/>
        </pc:sldMkLst>
      </pc:sldChg>
      <pc:sldChg chg="modSp add mod">
        <pc:chgData name="Caroline Reed" userId="4ffb1e4e-0650-443f-b984-60207a955c17" providerId="ADAL" clId="{431E9245-4CFD-4DB1-8188-B37260F30353}" dt="2024-02-21T19:52:12.115" v="156" actId="1076"/>
        <pc:sldMkLst>
          <pc:docMk/>
          <pc:sldMk cId="349323118" sldId="411"/>
        </pc:sldMkLst>
        <pc:spChg chg="mod">
          <ac:chgData name="Caroline Reed" userId="4ffb1e4e-0650-443f-b984-60207a955c17" providerId="ADAL" clId="{431E9245-4CFD-4DB1-8188-B37260F30353}" dt="2024-02-21T19:52:12.115" v="156" actId="1076"/>
          <ac:spMkLst>
            <pc:docMk/>
            <pc:sldMk cId="349323118" sldId="411"/>
            <ac:spMk id="53" creationId="{00000000-0000-0000-0000-000000000000}"/>
          </ac:spMkLst>
        </pc:spChg>
      </pc:sldChg>
      <pc:sldChg chg="modSp add mod">
        <pc:chgData name="Caroline Reed" userId="4ffb1e4e-0650-443f-b984-60207a955c17" providerId="ADAL" clId="{431E9245-4CFD-4DB1-8188-B37260F30353}" dt="2024-02-21T19:52:24.433" v="190" actId="20577"/>
        <pc:sldMkLst>
          <pc:docMk/>
          <pc:sldMk cId="1267645825" sldId="412"/>
        </pc:sldMkLst>
        <pc:spChg chg="mod">
          <ac:chgData name="Caroline Reed" userId="4ffb1e4e-0650-443f-b984-60207a955c17" providerId="ADAL" clId="{431E9245-4CFD-4DB1-8188-B37260F30353}" dt="2024-02-21T19:52:24.433" v="190" actId="20577"/>
          <ac:spMkLst>
            <pc:docMk/>
            <pc:sldMk cId="1267645825" sldId="412"/>
            <ac:spMk id="53" creationId="{00000000-0000-0000-0000-000000000000}"/>
          </ac:spMkLst>
        </pc:spChg>
      </pc:sldChg>
    </pc:docChg>
  </pc:docChgLst>
  <pc:docChgLst>
    <pc:chgData name="Caroline Reed" userId="4ffb1e4e-0650-443f-b984-60207a955c17" providerId="ADAL" clId="{8E1F27DD-6C30-4ED0-926C-914DDE41EEC7}"/>
    <pc:docChg chg="undo custSel addSld delSld modSld sldOrd">
      <pc:chgData name="Caroline Reed" userId="4ffb1e4e-0650-443f-b984-60207a955c17" providerId="ADAL" clId="{8E1F27DD-6C30-4ED0-926C-914DDE41EEC7}" dt="2024-01-25T03:13:14.449" v="338" actId="20577"/>
      <pc:docMkLst>
        <pc:docMk/>
      </pc:docMkLst>
      <pc:sldChg chg="modSp mod">
        <pc:chgData name="Caroline Reed" userId="4ffb1e4e-0650-443f-b984-60207a955c17" providerId="ADAL" clId="{8E1F27DD-6C30-4ED0-926C-914DDE41EEC7}" dt="2024-01-25T03:01:30.851" v="54" actId="1076"/>
        <pc:sldMkLst>
          <pc:docMk/>
          <pc:sldMk cId="2541962633" sldId="258"/>
        </pc:sldMkLst>
        <pc:spChg chg="mod">
          <ac:chgData name="Caroline Reed" userId="4ffb1e4e-0650-443f-b984-60207a955c17" providerId="ADAL" clId="{8E1F27DD-6C30-4ED0-926C-914DDE41EEC7}" dt="2024-01-25T03:00:05.658" v="16" actId="20577"/>
          <ac:spMkLst>
            <pc:docMk/>
            <pc:sldMk cId="2541962633" sldId="258"/>
            <ac:spMk id="2" creationId="{00000000-0000-0000-0000-000000000000}"/>
          </ac:spMkLst>
        </pc:spChg>
        <pc:spChg chg="mod">
          <ac:chgData name="Caroline Reed" userId="4ffb1e4e-0650-443f-b984-60207a955c17" providerId="ADAL" clId="{8E1F27DD-6C30-4ED0-926C-914DDE41EEC7}" dt="2024-01-25T03:01:30.851" v="54" actId="1076"/>
          <ac:spMkLst>
            <pc:docMk/>
            <pc:sldMk cId="2541962633" sldId="258"/>
            <ac:spMk id="53" creationId="{00000000-0000-0000-0000-000000000000}"/>
          </ac:spMkLst>
        </pc:spChg>
      </pc:sldChg>
      <pc:sldChg chg="modSp add del mod ord">
        <pc:chgData name="Caroline Reed" userId="4ffb1e4e-0650-443f-b984-60207a955c17" providerId="ADAL" clId="{8E1F27DD-6C30-4ED0-926C-914DDE41EEC7}" dt="2024-01-25T03:09:37.052" v="275" actId="20577"/>
        <pc:sldMkLst>
          <pc:docMk/>
          <pc:sldMk cId="2369118480" sldId="277"/>
        </pc:sldMkLst>
        <pc:spChg chg="mod">
          <ac:chgData name="Caroline Reed" userId="4ffb1e4e-0650-443f-b984-60207a955c17" providerId="ADAL" clId="{8E1F27DD-6C30-4ED0-926C-914DDE41EEC7}" dt="2024-01-25T03:09:37.052" v="275" actId="20577"/>
          <ac:spMkLst>
            <pc:docMk/>
            <pc:sldMk cId="2369118480" sldId="277"/>
            <ac:spMk id="53" creationId="{00000000-0000-0000-0000-000000000000}"/>
          </ac:spMkLst>
        </pc:spChg>
      </pc:sldChg>
      <pc:sldChg chg="del">
        <pc:chgData name="Caroline Reed" userId="4ffb1e4e-0650-443f-b984-60207a955c17" providerId="ADAL" clId="{8E1F27DD-6C30-4ED0-926C-914DDE41EEC7}" dt="2024-01-25T03:05:30.555" v="80" actId="47"/>
        <pc:sldMkLst>
          <pc:docMk/>
          <pc:sldMk cId="3747486627" sldId="278"/>
        </pc:sldMkLst>
      </pc:sldChg>
      <pc:sldChg chg="del">
        <pc:chgData name="Caroline Reed" userId="4ffb1e4e-0650-443f-b984-60207a955c17" providerId="ADAL" clId="{8E1F27DD-6C30-4ED0-926C-914DDE41EEC7}" dt="2024-01-25T03:02:51.999" v="65" actId="47"/>
        <pc:sldMkLst>
          <pc:docMk/>
          <pc:sldMk cId="2108801462" sldId="294"/>
        </pc:sldMkLst>
      </pc:sldChg>
      <pc:sldChg chg="add del">
        <pc:chgData name="Caroline Reed" userId="4ffb1e4e-0650-443f-b984-60207a955c17" providerId="ADAL" clId="{8E1F27DD-6C30-4ED0-926C-914DDE41EEC7}" dt="2024-01-25T03:08:33.665" v="234" actId="47"/>
        <pc:sldMkLst>
          <pc:docMk/>
          <pc:sldMk cId="3611542062" sldId="300"/>
        </pc:sldMkLst>
      </pc:sldChg>
      <pc:sldChg chg="delSp modSp mod">
        <pc:chgData name="Caroline Reed" userId="4ffb1e4e-0650-443f-b984-60207a955c17" providerId="ADAL" clId="{8E1F27DD-6C30-4ED0-926C-914DDE41EEC7}" dt="2024-01-25T02:59:57.387" v="1" actId="1076"/>
        <pc:sldMkLst>
          <pc:docMk/>
          <pc:sldMk cId="1588833454" sldId="303"/>
        </pc:sldMkLst>
        <pc:picChg chg="del">
          <ac:chgData name="Caroline Reed" userId="4ffb1e4e-0650-443f-b984-60207a955c17" providerId="ADAL" clId="{8E1F27DD-6C30-4ED0-926C-914DDE41EEC7}" dt="2024-01-25T02:59:51.930" v="0" actId="478"/>
          <ac:picMkLst>
            <pc:docMk/>
            <pc:sldMk cId="1588833454" sldId="303"/>
            <ac:picMk id="6" creationId="{9FCB10D8-65C5-D147-B547-6B7206048AB0}"/>
          </ac:picMkLst>
        </pc:picChg>
        <pc:picChg chg="mod">
          <ac:chgData name="Caroline Reed" userId="4ffb1e4e-0650-443f-b984-60207a955c17" providerId="ADAL" clId="{8E1F27DD-6C30-4ED0-926C-914DDE41EEC7}" dt="2024-01-25T02:59:57.387" v="1" actId="1076"/>
          <ac:picMkLst>
            <pc:docMk/>
            <pc:sldMk cId="1588833454" sldId="303"/>
            <ac:picMk id="9" creationId="{29EC78A3-0A1B-E71A-D048-9FF4F2F697AE}"/>
          </ac:picMkLst>
        </pc:picChg>
      </pc:sldChg>
      <pc:sldChg chg="del">
        <pc:chgData name="Caroline Reed" userId="4ffb1e4e-0650-443f-b984-60207a955c17" providerId="ADAL" clId="{8E1F27DD-6C30-4ED0-926C-914DDE41EEC7}" dt="2024-01-25T03:03:07.617" v="67" actId="47"/>
        <pc:sldMkLst>
          <pc:docMk/>
          <pc:sldMk cId="484720839" sldId="306"/>
        </pc:sldMkLst>
      </pc:sldChg>
      <pc:sldChg chg="modSp mod ord">
        <pc:chgData name="Caroline Reed" userId="4ffb1e4e-0650-443f-b984-60207a955c17" providerId="ADAL" clId="{8E1F27DD-6C30-4ED0-926C-914DDE41EEC7}" dt="2024-01-25T03:13:14.449" v="338" actId="20577"/>
        <pc:sldMkLst>
          <pc:docMk/>
          <pc:sldMk cId="2329846651" sldId="381"/>
        </pc:sldMkLst>
        <pc:spChg chg="mod">
          <ac:chgData name="Caroline Reed" userId="4ffb1e4e-0650-443f-b984-60207a955c17" providerId="ADAL" clId="{8E1F27DD-6C30-4ED0-926C-914DDE41EEC7}" dt="2024-01-25T03:09:58.343" v="308" actId="20577"/>
          <ac:spMkLst>
            <pc:docMk/>
            <pc:sldMk cId="2329846651" sldId="381"/>
            <ac:spMk id="2" creationId="{00000000-0000-0000-0000-000000000000}"/>
          </ac:spMkLst>
        </pc:spChg>
        <pc:spChg chg="mod">
          <ac:chgData name="Caroline Reed" userId="4ffb1e4e-0650-443f-b984-60207a955c17" providerId="ADAL" clId="{8E1F27DD-6C30-4ED0-926C-914DDE41EEC7}" dt="2024-01-25T03:13:14.449" v="338" actId="20577"/>
          <ac:spMkLst>
            <pc:docMk/>
            <pc:sldMk cId="2329846651" sldId="381"/>
            <ac:spMk id="53" creationId="{00000000-0000-0000-0000-000000000000}"/>
          </ac:spMkLst>
        </pc:spChg>
        <pc:picChg chg="mod">
          <ac:chgData name="Caroline Reed" userId="4ffb1e4e-0650-443f-b984-60207a955c17" providerId="ADAL" clId="{8E1F27DD-6C30-4ED0-926C-914DDE41EEC7}" dt="2024-01-25T03:06:19.876" v="137" actId="1076"/>
          <ac:picMkLst>
            <pc:docMk/>
            <pc:sldMk cId="2329846651" sldId="381"/>
            <ac:picMk id="86" creationId="{A6936BA9-7A59-332E-9D5B-85F39BB535EF}"/>
          </ac:picMkLst>
        </pc:picChg>
      </pc:sldChg>
      <pc:sldChg chg="del">
        <pc:chgData name="Caroline Reed" userId="4ffb1e4e-0650-443f-b984-60207a955c17" providerId="ADAL" clId="{8E1F27DD-6C30-4ED0-926C-914DDE41EEC7}" dt="2024-01-25T03:01:41.401" v="55" actId="47"/>
        <pc:sldMkLst>
          <pc:docMk/>
          <pc:sldMk cId="3098206364" sldId="382"/>
        </pc:sldMkLst>
      </pc:sldChg>
      <pc:sldChg chg="del">
        <pc:chgData name="Caroline Reed" userId="4ffb1e4e-0650-443f-b984-60207a955c17" providerId="ADAL" clId="{8E1F27DD-6C30-4ED0-926C-914DDE41EEC7}" dt="2024-01-25T03:02:55.856" v="66" actId="47"/>
        <pc:sldMkLst>
          <pc:docMk/>
          <pc:sldMk cId="385859145" sldId="384"/>
        </pc:sldMkLst>
      </pc:sldChg>
      <pc:sldChg chg="del">
        <pc:chgData name="Caroline Reed" userId="4ffb1e4e-0650-443f-b984-60207a955c17" providerId="ADAL" clId="{8E1F27DD-6C30-4ED0-926C-914DDE41EEC7}" dt="2024-01-25T03:02:49.148" v="64" actId="47"/>
        <pc:sldMkLst>
          <pc:docMk/>
          <pc:sldMk cId="1092859314" sldId="385"/>
        </pc:sldMkLst>
      </pc:sldChg>
      <pc:sldChg chg="del">
        <pc:chgData name="Caroline Reed" userId="4ffb1e4e-0650-443f-b984-60207a955c17" providerId="ADAL" clId="{8E1F27DD-6C30-4ED0-926C-914DDE41EEC7}" dt="2024-01-25T03:02:47.393" v="63" actId="47"/>
        <pc:sldMkLst>
          <pc:docMk/>
          <pc:sldMk cId="306127019" sldId="386"/>
        </pc:sldMkLst>
      </pc:sldChg>
      <pc:sldChg chg="del">
        <pc:chgData name="Caroline Reed" userId="4ffb1e4e-0650-443f-b984-60207a955c17" providerId="ADAL" clId="{8E1F27DD-6C30-4ED0-926C-914DDE41EEC7}" dt="2024-01-25T03:02:21.161" v="58" actId="47"/>
        <pc:sldMkLst>
          <pc:docMk/>
          <pc:sldMk cId="2616241064" sldId="387"/>
        </pc:sldMkLst>
      </pc:sldChg>
      <pc:sldChg chg="del">
        <pc:chgData name="Caroline Reed" userId="4ffb1e4e-0650-443f-b984-60207a955c17" providerId="ADAL" clId="{8E1F27DD-6C30-4ED0-926C-914DDE41EEC7}" dt="2024-01-25T03:03:28.247" v="74" actId="47"/>
        <pc:sldMkLst>
          <pc:docMk/>
          <pc:sldMk cId="604851952" sldId="388"/>
        </pc:sldMkLst>
      </pc:sldChg>
      <pc:sldChg chg="add ord">
        <pc:chgData name="Caroline Reed" userId="4ffb1e4e-0650-443f-b984-60207a955c17" providerId="ADAL" clId="{8E1F27DD-6C30-4ED0-926C-914DDE41EEC7}" dt="2024-01-25T03:03:26.842" v="73"/>
        <pc:sldMkLst>
          <pc:docMk/>
          <pc:sldMk cId="2518925919" sldId="389"/>
        </pc:sldMkLst>
      </pc:sldChg>
      <pc:sldChg chg="del">
        <pc:chgData name="Caroline Reed" userId="4ffb1e4e-0650-443f-b984-60207a955c17" providerId="ADAL" clId="{8E1F27DD-6C30-4ED0-926C-914DDE41EEC7}" dt="2024-01-25T03:02:32.289" v="62" actId="47"/>
        <pc:sldMkLst>
          <pc:docMk/>
          <pc:sldMk cId="1032819113" sldId="390"/>
        </pc:sldMkLst>
      </pc:sldChg>
      <pc:sldChg chg="modSp add mod">
        <pc:chgData name="Caroline Reed" userId="4ffb1e4e-0650-443f-b984-60207a955c17" providerId="ADAL" clId="{8E1F27DD-6C30-4ED0-926C-914DDE41EEC7}" dt="2024-01-25T03:08:43.798" v="235" actId="313"/>
        <pc:sldMkLst>
          <pc:docMk/>
          <pc:sldMk cId="1404964230" sldId="390"/>
        </pc:sldMkLst>
        <pc:spChg chg="mod">
          <ac:chgData name="Caroline Reed" userId="4ffb1e4e-0650-443f-b984-60207a955c17" providerId="ADAL" clId="{8E1F27DD-6C30-4ED0-926C-914DDE41EEC7}" dt="2024-01-25T03:08:43.798" v="235" actId="313"/>
          <ac:spMkLst>
            <pc:docMk/>
            <pc:sldMk cId="1404964230" sldId="390"/>
            <ac:spMk id="53" creationId="{00000000-0000-0000-0000-000000000000}"/>
          </ac:spMkLst>
        </pc:spChg>
      </pc:sldChg>
      <pc:sldChg chg="del">
        <pc:chgData name="Caroline Reed" userId="4ffb1e4e-0650-443f-b984-60207a955c17" providerId="ADAL" clId="{8E1F27DD-6C30-4ED0-926C-914DDE41EEC7}" dt="2024-01-25T03:03:15.748" v="70" actId="47"/>
        <pc:sldMkLst>
          <pc:docMk/>
          <pc:sldMk cId="1854373998" sldId="395"/>
        </pc:sldMkLst>
      </pc:sldChg>
      <pc:sldChg chg="del">
        <pc:chgData name="Caroline Reed" userId="4ffb1e4e-0650-443f-b984-60207a955c17" providerId="ADAL" clId="{8E1F27DD-6C30-4ED0-926C-914DDE41EEC7}" dt="2024-01-25T03:02:27.375" v="61" actId="47"/>
        <pc:sldMkLst>
          <pc:docMk/>
          <pc:sldMk cId="2751851830" sldId="396"/>
        </pc:sldMkLst>
      </pc:sldChg>
      <pc:sldChg chg="del">
        <pc:chgData name="Caroline Reed" userId="4ffb1e4e-0650-443f-b984-60207a955c17" providerId="ADAL" clId="{8E1F27DD-6C30-4ED0-926C-914DDE41EEC7}" dt="2024-01-25T03:01:50.851" v="56" actId="47"/>
        <pc:sldMkLst>
          <pc:docMk/>
          <pc:sldMk cId="313335113" sldId="397"/>
        </pc:sldMkLst>
      </pc:sldChg>
      <pc:sldChg chg="del">
        <pc:chgData name="Caroline Reed" userId="4ffb1e4e-0650-443f-b984-60207a955c17" providerId="ADAL" clId="{8E1F27DD-6C30-4ED0-926C-914DDE41EEC7}" dt="2024-01-25T03:01:50.851" v="56" actId="47"/>
        <pc:sldMkLst>
          <pc:docMk/>
          <pc:sldMk cId="3408729352" sldId="398"/>
        </pc:sldMkLst>
      </pc:sldChg>
      <pc:sldChg chg="del">
        <pc:chgData name="Caroline Reed" userId="4ffb1e4e-0650-443f-b984-60207a955c17" providerId="ADAL" clId="{8E1F27DD-6C30-4ED0-926C-914DDE41EEC7}" dt="2024-01-25T03:01:50.851" v="56" actId="47"/>
        <pc:sldMkLst>
          <pc:docMk/>
          <pc:sldMk cId="3986815935" sldId="399"/>
        </pc:sldMkLst>
      </pc:sldChg>
      <pc:sldChg chg="del">
        <pc:chgData name="Caroline Reed" userId="4ffb1e4e-0650-443f-b984-60207a955c17" providerId="ADAL" clId="{8E1F27DD-6C30-4ED0-926C-914DDE41EEC7}" dt="2024-01-25T03:01:50.851" v="56" actId="47"/>
        <pc:sldMkLst>
          <pc:docMk/>
          <pc:sldMk cId="3067552239" sldId="400"/>
        </pc:sldMkLst>
      </pc:sldChg>
      <pc:sldChg chg="del">
        <pc:chgData name="Caroline Reed" userId="4ffb1e4e-0650-443f-b984-60207a955c17" providerId="ADAL" clId="{8E1F27DD-6C30-4ED0-926C-914DDE41EEC7}" dt="2024-01-25T03:01:50.851" v="56" actId="47"/>
        <pc:sldMkLst>
          <pc:docMk/>
          <pc:sldMk cId="1394973221" sldId="401"/>
        </pc:sldMkLst>
      </pc:sldChg>
      <pc:sldChg chg="del">
        <pc:chgData name="Caroline Reed" userId="4ffb1e4e-0650-443f-b984-60207a955c17" providerId="ADAL" clId="{8E1F27DD-6C30-4ED0-926C-914DDE41EEC7}" dt="2024-01-25T03:01:50.851" v="56" actId="47"/>
        <pc:sldMkLst>
          <pc:docMk/>
          <pc:sldMk cId="405462214" sldId="403"/>
        </pc:sldMkLst>
      </pc:sldChg>
      <pc:sldChg chg="del">
        <pc:chgData name="Caroline Reed" userId="4ffb1e4e-0650-443f-b984-60207a955c17" providerId="ADAL" clId="{8E1F27DD-6C30-4ED0-926C-914DDE41EEC7}" dt="2024-01-25T03:01:50.851" v="56" actId="47"/>
        <pc:sldMkLst>
          <pc:docMk/>
          <pc:sldMk cId="322702877" sldId="404"/>
        </pc:sldMkLst>
      </pc:sldChg>
      <pc:sldChg chg="del">
        <pc:chgData name="Caroline Reed" userId="4ffb1e4e-0650-443f-b984-60207a955c17" providerId="ADAL" clId="{8E1F27DD-6C30-4ED0-926C-914DDE41EEC7}" dt="2024-01-25T03:01:50.851" v="56" actId="47"/>
        <pc:sldMkLst>
          <pc:docMk/>
          <pc:sldMk cId="3364554683" sldId="405"/>
        </pc:sldMkLst>
      </pc:sldChg>
      <pc:sldChg chg="del">
        <pc:chgData name="Caroline Reed" userId="4ffb1e4e-0650-443f-b984-60207a955c17" providerId="ADAL" clId="{8E1F27DD-6C30-4ED0-926C-914DDE41EEC7}" dt="2024-01-25T03:01:50.851" v="56" actId="47"/>
        <pc:sldMkLst>
          <pc:docMk/>
          <pc:sldMk cId="884622357" sldId="406"/>
        </pc:sldMkLst>
      </pc:sldChg>
      <pc:sldChg chg="del">
        <pc:chgData name="Caroline Reed" userId="4ffb1e4e-0650-443f-b984-60207a955c17" providerId="ADAL" clId="{8E1F27DD-6C30-4ED0-926C-914DDE41EEC7}" dt="2024-01-25T03:01:59.782" v="57" actId="47"/>
        <pc:sldMkLst>
          <pc:docMk/>
          <pc:sldMk cId="3278824769" sldId="407"/>
        </pc:sldMkLst>
      </pc:sldChg>
      <pc:sldChg chg="del">
        <pc:chgData name="Caroline Reed" userId="4ffb1e4e-0650-443f-b984-60207a955c17" providerId="ADAL" clId="{8E1F27DD-6C30-4ED0-926C-914DDE41EEC7}" dt="2024-01-25T03:01:59.782" v="57" actId="47"/>
        <pc:sldMkLst>
          <pc:docMk/>
          <pc:sldMk cId="3832073940" sldId="408"/>
        </pc:sldMkLst>
      </pc:sldChg>
      <pc:sldChg chg="del">
        <pc:chgData name="Caroline Reed" userId="4ffb1e4e-0650-443f-b984-60207a955c17" providerId="ADAL" clId="{8E1F27DD-6C30-4ED0-926C-914DDE41EEC7}" dt="2024-01-25T03:01:59.782" v="57" actId="47"/>
        <pc:sldMkLst>
          <pc:docMk/>
          <pc:sldMk cId="2197090641" sldId="409"/>
        </pc:sldMkLst>
      </pc:sldChg>
      <pc:sldChg chg="del">
        <pc:chgData name="Caroline Reed" userId="4ffb1e4e-0650-443f-b984-60207a955c17" providerId="ADAL" clId="{8E1F27DD-6C30-4ED0-926C-914DDE41EEC7}" dt="2024-01-25T03:01:59.782" v="57" actId="47"/>
        <pc:sldMkLst>
          <pc:docMk/>
          <pc:sldMk cId="190529796" sldId="410"/>
        </pc:sldMkLst>
      </pc:sldChg>
      <pc:sldChg chg="del">
        <pc:chgData name="Caroline Reed" userId="4ffb1e4e-0650-443f-b984-60207a955c17" providerId="ADAL" clId="{8E1F27DD-6C30-4ED0-926C-914DDE41EEC7}" dt="2024-01-25T03:01:59.782" v="57" actId="47"/>
        <pc:sldMkLst>
          <pc:docMk/>
          <pc:sldMk cId="343575797" sldId="411"/>
        </pc:sldMkLst>
      </pc:sldChg>
      <pc:sldChg chg="del">
        <pc:chgData name="Caroline Reed" userId="4ffb1e4e-0650-443f-b984-60207a955c17" providerId="ADAL" clId="{8E1F27DD-6C30-4ED0-926C-914DDE41EEC7}" dt="2024-01-25T03:01:59.782" v="57" actId="47"/>
        <pc:sldMkLst>
          <pc:docMk/>
          <pc:sldMk cId="3630738344" sldId="412"/>
        </pc:sldMkLst>
      </pc:sldChg>
      <pc:sldChg chg="del">
        <pc:chgData name="Caroline Reed" userId="4ffb1e4e-0650-443f-b984-60207a955c17" providerId="ADAL" clId="{8E1F27DD-6C30-4ED0-926C-914DDE41EEC7}" dt="2024-01-25T03:01:59.782" v="57" actId="47"/>
        <pc:sldMkLst>
          <pc:docMk/>
          <pc:sldMk cId="2985937068" sldId="413"/>
        </pc:sldMkLst>
      </pc:sldChg>
      <pc:sldChg chg="del">
        <pc:chgData name="Caroline Reed" userId="4ffb1e4e-0650-443f-b984-60207a955c17" providerId="ADAL" clId="{8E1F27DD-6C30-4ED0-926C-914DDE41EEC7}" dt="2024-01-25T03:01:59.782" v="57" actId="47"/>
        <pc:sldMkLst>
          <pc:docMk/>
          <pc:sldMk cId="1639075042" sldId="414"/>
        </pc:sldMkLst>
      </pc:sldChg>
      <pc:sldChg chg="del">
        <pc:chgData name="Caroline Reed" userId="4ffb1e4e-0650-443f-b984-60207a955c17" providerId="ADAL" clId="{8E1F27DD-6C30-4ED0-926C-914DDE41EEC7}" dt="2024-01-25T03:01:59.782" v="57" actId="47"/>
        <pc:sldMkLst>
          <pc:docMk/>
          <pc:sldMk cId="3243178628" sldId="415"/>
        </pc:sldMkLst>
      </pc:sldChg>
      <pc:sldChg chg="del">
        <pc:chgData name="Caroline Reed" userId="4ffb1e4e-0650-443f-b984-60207a955c17" providerId="ADAL" clId="{8E1F27DD-6C30-4ED0-926C-914DDE41EEC7}" dt="2024-01-25T03:01:59.782" v="57" actId="47"/>
        <pc:sldMkLst>
          <pc:docMk/>
          <pc:sldMk cId="2051385856" sldId="416"/>
        </pc:sldMkLst>
      </pc:sldChg>
      <pc:sldChg chg="del">
        <pc:chgData name="Caroline Reed" userId="4ffb1e4e-0650-443f-b984-60207a955c17" providerId="ADAL" clId="{8E1F27DD-6C30-4ED0-926C-914DDE41EEC7}" dt="2024-01-25T03:01:59.782" v="57" actId="47"/>
        <pc:sldMkLst>
          <pc:docMk/>
          <pc:sldMk cId="3056698822" sldId="417"/>
        </pc:sldMkLst>
      </pc:sldChg>
      <pc:sldChg chg="del">
        <pc:chgData name="Caroline Reed" userId="4ffb1e4e-0650-443f-b984-60207a955c17" providerId="ADAL" clId="{8E1F27DD-6C30-4ED0-926C-914DDE41EEC7}" dt="2024-01-25T03:01:59.782" v="57" actId="47"/>
        <pc:sldMkLst>
          <pc:docMk/>
          <pc:sldMk cId="2637110551" sldId="418"/>
        </pc:sldMkLst>
      </pc:sldChg>
      <pc:sldChg chg="del">
        <pc:chgData name="Caroline Reed" userId="4ffb1e4e-0650-443f-b984-60207a955c17" providerId="ADAL" clId="{8E1F27DD-6C30-4ED0-926C-914DDE41EEC7}" dt="2024-01-25T03:01:59.782" v="57" actId="47"/>
        <pc:sldMkLst>
          <pc:docMk/>
          <pc:sldMk cId="464977719" sldId="419"/>
        </pc:sldMkLst>
      </pc:sldChg>
      <pc:sldChg chg="del">
        <pc:chgData name="Caroline Reed" userId="4ffb1e4e-0650-443f-b984-60207a955c17" providerId="ADAL" clId="{8E1F27DD-6C30-4ED0-926C-914DDE41EEC7}" dt="2024-01-25T03:01:59.782" v="57" actId="47"/>
        <pc:sldMkLst>
          <pc:docMk/>
          <pc:sldMk cId="471362387" sldId="420"/>
        </pc:sldMkLst>
      </pc:sldChg>
      <pc:sldChg chg="del">
        <pc:chgData name="Caroline Reed" userId="4ffb1e4e-0650-443f-b984-60207a955c17" providerId="ADAL" clId="{8E1F27DD-6C30-4ED0-926C-914DDE41EEC7}" dt="2024-01-25T03:01:59.782" v="57" actId="47"/>
        <pc:sldMkLst>
          <pc:docMk/>
          <pc:sldMk cId="3187366102" sldId="421"/>
        </pc:sldMkLst>
      </pc:sldChg>
      <pc:sldChg chg="del">
        <pc:chgData name="Caroline Reed" userId="4ffb1e4e-0650-443f-b984-60207a955c17" providerId="ADAL" clId="{8E1F27DD-6C30-4ED0-926C-914DDE41EEC7}" dt="2024-01-25T03:01:59.782" v="57" actId="47"/>
        <pc:sldMkLst>
          <pc:docMk/>
          <pc:sldMk cId="1528810553" sldId="422"/>
        </pc:sldMkLst>
      </pc:sldChg>
      <pc:sldChg chg="del">
        <pc:chgData name="Caroline Reed" userId="4ffb1e4e-0650-443f-b984-60207a955c17" providerId="ADAL" clId="{8E1F27DD-6C30-4ED0-926C-914DDE41EEC7}" dt="2024-01-25T03:01:59.782" v="57" actId="47"/>
        <pc:sldMkLst>
          <pc:docMk/>
          <pc:sldMk cId="1910748622" sldId="423"/>
        </pc:sldMkLst>
      </pc:sldChg>
      <pc:sldChg chg="del">
        <pc:chgData name="Caroline Reed" userId="4ffb1e4e-0650-443f-b984-60207a955c17" providerId="ADAL" clId="{8E1F27DD-6C30-4ED0-926C-914DDE41EEC7}" dt="2024-01-25T03:01:59.782" v="57" actId="47"/>
        <pc:sldMkLst>
          <pc:docMk/>
          <pc:sldMk cId="1541191681" sldId="424"/>
        </pc:sldMkLst>
      </pc:sldChg>
      <pc:sldChg chg="del">
        <pc:chgData name="Caroline Reed" userId="4ffb1e4e-0650-443f-b984-60207a955c17" providerId="ADAL" clId="{8E1F27DD-6C30-4ED0-926C-914DDE41EEC7}" dt="2024-01-25T03:01:59.782" v="57" actId="47"/>
        <pc:sldMkLst>
          <pc:docMk/>
          <pc:sldMk cId="2311407353" sldId="425"/>
        </pc:sldMkLst>
      </pc:sldChg>
      <pc:sldChg chg="del">
        <pc:chgData name="Caroline Reed" userId="4ffb1e4e-0650-443f-b984-60207a955c17" providerId="ADAL" clId="{8E1F27DD-6C30-4ED0-926C-914DDE41EEC7}" dt="2024-01-25T03:01:59.782" v="57" actId="47"/>
        <pc:sldMkLst>
          <pc:docMk/>
          <pc:sldMk cId="3890426056" sldId="426"/>
        </pc:sldMkLst>
      </pc:sldChg>
      <pc:sldChg chg="del">
        <pc:chgData name="Caroline Reed" userId="4ffb1e4e-0650-443f-b984-60207a955c17" providerId="ADAL" clId="{8E1F27DD-6C30-4ED0-926C-914DDE41EEC7}" dt="2024-01-25T03:01:59.782" v="57" actId="47"/>
        <pc:sldMkLst>
          <pc:docMk/>
          <pc:sldMk cId="3922559190" sldId="427"/>
        </pc:sldMkLst>
      </pc:sldChg>
      <pc:sldChg chg="del">
        <pc:chgData name="Caroline Reed" userId="4ffb1e4e-0650-443f-b984-60207a955c17" providerId="ADAL" clId="{8E1F27DD-6C30-4ED0-926C-914DDE41EEC7}" dt="2024-01-25T03:01:50.851" v="56" actId="47"/>
        <pc:sldMkLst>
          <pc:docMk/>
          <pc:sldMk cId="865922992" sldId="428"/>
        </pc:sldMkLst>
      </pc:sldChg>
      <pc:sldChg chg="del">
        <pc:chgData name="Caroline Reed" userId="4ffb1e4e-0650-443f-b984-60207a955c17" providerId="ADAL" clId="{8E1F27DD-6C30-4ED0-926C-914DDE41EEC7}" dt="2024-01-25T03:01:59.782" v="57" actId="47"/>
        <pc:sldMkLst>
          <pc:docMk/>
          <pc:sldMk cId="3207402453" sldId="429"/>
        </pc:sldMkLst>
      </pc:sldChg>
      <pc:sldMasterChg chg="delSldLayout">
        <pc:chgData name="Caroline Reed" userId="4ffb1e4e-0650-443f-b984-60207a955c17" providerId="ADAL" clId="{8E1F27DD-6C30-4ED0-926C-914DDE41EEC7}" dt="2024-01-25T03:01:59.782" v="57" actId="47"/>
        <pc:sldMasterMkLst>
          <pc:docMk/>
          <pc:sldMasterMk cId="591438772" sldId="2147483741"/>
        </pc:sldMasterMkLst>
        <pc:sldLayoutChg chg="del">
          <pc:chgData name="Caroline Reed" userId="4ffb1e4e-0650-443f-b984-60207a955c17" providerId="ADAL" clId="{8E1F27DD-6C30-4ED0-926C-914DDE41EEC7}" dt="2024-01-25T03:01:59.782" v="57" actId="47"/>
          <pc:sldLayoutMkLst>
            <pc:docMk/>
            <pc:sldMasterMk cId="591438772" sldId="2147483741"/>
            <pc:sldLayoutMk cId="400654317" sldId="2147483770"/>
          </pc:sldLayoutMkLst>
        </pc:sldLayoutChg>
        <pc:sldLayoutChg chg="del">
          <pc:chgData name="Caroline Reed" userId="4ffb1e4e-0650-443f-b984-60207a955c17" providerId="ADAL" clId="{8E1F27DD-6C30-4ED0-926C-914DDE41EEC7}" dt="2024-01-25T03:01:59.782" v="57" actId="47"/>
          <pc:sldLayoutMkLst>
            <pc:docMk/>
            <pc:sldMasterMk cId="591438772" sldId="2147483741"/>
            <pc:sldLayoutMk cId="2021713109" sldId="2147483772"/>
          </pc:sldLayoutMkLst>
        </pc:sldLayoutChg>
      </pc:sldMasterChg>
    </pc:docChg>
  </pc:docChgLst>
  <pc:docChgLst>
    <pc:chgData name="Marianne Bogard" userId="S::mbogard@detroitchamber.com::73c0ac9d-275a-478e-9b2e-6ad73903fd6c" providerId="AD" clId="Web-{F594E2B0-B35F-088D-7CFC-0835372A4038}"/>
    <pc:docChg chg="modSld">
      <pc:chgData name="Marianne Bogard" userId="S::mbogard@detroitchamber.com::73c0ac9d-275a-478e-9b2e-6ad73903fd6c" providerId="AD" clId="Web-{F594E2B0-B35F-088D-7CFC-0835372A4038}" dt="2024-02-21T19:37:51.955" v="35" actId="20577"/>
      <pc:docMkLst>
        <pc:docMk/>
      </pc:docMkLst>
      <pc:sldChg chg="modSp">
        <pc:chgData name="Marianne Bogard" userId="S::mbogard@detroitchamber.com::73c0ac9d-275a-478e-9b2e-6ad73903fd6c" providerId="AD" clId="Web-{F594E2B0-B35F-088D-7CFC-0835372A4038}" dt="2024-02-21T19:37:51.955" v="35" actId="20577"/>
        <pc:sldMkLst>
          <pc:docMk/>
          <pc:sldMk cId="2369118480" sldId="277"/>
        </pc:sldMkLst>
        <pc:spChg chg="mod">
          <ac:chgData name="Marianne Bogard" userId="S::mbogard@detroitchamber.com::73c0ac9d-275a-478e-9b2e-6ad73903fd6c" providerId="AD" clId="Web-{F594E2B0-B35F-088D-7CFC-0835372A4038}" dt="2024-02-21T19:37:51.955" v="35" actId="20577"/>
          <ac:spMkLst>
            <pc:docMk/>
            <pc:sldMk cId="2369118480" sldId="277"/>
            <ac:spMk id="53" creationId="{00000000-0000-0000-0000-000000000000}"/>
          </ac:spMkLst>
        </pc:spChg>
      </pc:sldChg>
      <pc:sldChg chg="modSp">
        <pc:chgData name="Marianne Bogard" userId="S::mbogard@detroitchamber.com::73c0ac9d-275a-478e-9b2e-6ad73903fd6c" providerId="AD" clId="Web-{F594E2B0-B35F-088D-7CFC-0835372A4038}" dt="2024-02-21T19:35:42.607" v="2" actId="20577"/>
        <pc:sldMkLst>
          <pc:docMk/>
          <pc:sldMk cId="1106068208" sldId="397"/>
        </pc:sldMkLst>
        <pc:spChg chg="mod">
          <ac:chgData name="Marianne Bogard" userId="S::mbogard@detroitchamber.com::73c0ac9d-275a-478e-9b2e-6ad73903fd6c" providerId="AD" clId="Web-{F594E2B0-B35F-088D-7CFC-0835372A4038}" dt="2024-02-21T19:35:42.607" v="2" actId="20577"/>
          <ac:spMkLst>
            <pc:docMk/>
            <pc:sldMk cId="1106068208" sldId="397"/>
            <ac:spMk id="53" creationId="{00000000-0000-0000-0000-000000000000}"/>
          </ac:spMkLst>
        </pc:spChg>
      </pc:sldChg>
      <pc:sldChg chg="modSp">
        <pc:chgData name="Marianne Bogard" userId="S::mbogard@detroitchamber.com::73c0ac9d-275a-478e-9b2e-6ad73903fd6c" providerId="AD" clId="Web-{F594E2B0-B35F-088D-7CFC-0835372A4038}" dt="2024-02-21T19:35:55.638" v="3" actId="20577"/>
        <pc:sldMkLst>
          <pc:docMk/>
          <pc:sldMk cId="2383540123" sldId="399"/>
        </pc:sldMkLst>
        <pc:spChg chg="mod">
          <ac:chgData name="Marianne Bogard" userId="S::mbogard@detroitchamber.com::73c0ac9d-275a-478e-9b2e-6ad73903fd6c" providerId="AD" clId="Web-{F594E2B0-B35F-088D-7CFC-0835372A4038}" dt="2024-02-21T19:35:55.638" v="3" actId="20577"/>
          <ac:spMkLst>
            <pc:docMk/>
            <pc:sldMk cId="2383540123" sldId="399"/>
            <ac:spMk id="53" creationId="{00000000-0000-0000-0000-000000000000}"/>
          </ac:spMkLst>
        </pc:spChg>
      </pc:sldChg>
      <pc:sldChg chg="modSp">
        <pc:chgData name="Marianne Bogard" userId="S::mbogard@detroitchamber.com::73c0ac9d-275a-478e-9b2e-6ad73903fd6c" providerId="AD" clId="Web-{F594E2B0-B35F-088D-7CFC-0835372A4038}" dt="2024-02-21T19:36:37.171" v="15" actId="20577"/>
        <pc:sldMkLst>
          <pc:docMk/>
          <pc:sldMk cId="2483357325" sldId="400"/>
        </pc:sldMkLst>
        <pc:spChg chg="mod">
          <ac:chgData name="Marianne Bogard" userId="S::mbogard@detroitchamber.com::73c0ac9d-275a-478e-9b2e-6ad73903fd6c" providerId="AD" clId="Web-{F594E2B0-B35F-088D-7CFC-0835372A4038}" dt="2024-02-21T19:36:29.655" v="13" actId="1076"/>
          <ac:spMkLst>
            <pc:docMk/>
            <pc:sldMk cId="2483357325" sldId="400"/>
            <ac:spMk id="2" creationId="{00000000-0000-0000-0000-000000000000}"/>
          </ac:spMkLst>
        </pc:spChg>
        <pc:spChg chg="mod">
          <ac:chgData name="Marianne Bogard" userId="S::mbogard@detroitchamber.com::73c0ac9d-275a-478e-9b2e-6ad73903fd6c" providerId="AD" clId="Web-{F594E2B0-B35F-088D-7CFC-0835372A4038}" dt="2024-02-21T19:36:37.171" v="15" actId="20577"/>
          <ac:spMkLst>
            <pc:docMk/>
            <pc:sldMk cId="2483357325" sldId="400"/>
            <ac:spMk id="53" creationId="{00000000-0000-0000-0000-000000000000}"/>
          </ac:spMkLst>
        </pc:spChg>
      </pc:sldChg>
      <pc:sldChg chg="modSp">
        <pc:chgData name="Marianne Bogard" userId="S::mbogard@detroitchamber.com::73c0ac9d-275a-478e-9b2e-6ad73903fd6c" providerId="AD" clId="Web-{F594E2B0-B35F-088D-7CFC-0835372A4038}" dt="2024-02-21T19:37:04.266" v="24" actId="20577"/>
        <pc:sldMkLst>
          <pc:docMk/>
          <pc:sldMk cId="186436987" sldId="401"/>
        </pc:sldMkLst>
        <pc:spChg chg="mod">
          <ac:chgData name="Marianne Bogard" userId="S::mbogard@detroitchamber.com::73c0ac9d-275a-478e-9b2e-6ad73903fd6c" providerId="AD" clId="Web-{F594E2B0-B35F-088D-7CFC-0835372A4038}" dt="2024-02-21T19:37:04.266" v="24" actId="20577"/>
          <ac:spMkLst>
            <pc:docMk/>
            <pc:sldMk cId="186436987" sldId="401"/>
            <ac:spMk id="53" creationId="{00000000-0000-0000-0000-000000000000}"/>
          </ac:spMkLst>
        </pc:spChg>
      </pc:sldChg>
      <pc:sldChg chg="modSp">
        <pc:chgData name="Marianne Bogard" userId="S::mbogard@detroitchamber.com::73c0ac9d-275a-478e-9b2e-6ad73903fd6c" providerId="AD" clId="Web-{F594E2B0-B35F-088D-7CFC-0835372A4038}" dt="2024-02-21T19:37:37.095" v="32" actId="20577"/>
        <pc:sldMkLst>
          <pc:docMk/>
          <pc:sldMk cId="4261681998" sldId="403"/>
        </pc:sldMkLst>
        <pc:spChg chg="mod">
          <ac:chgData name="Marianne Bogard" userId="S::mbogard@detroitchamber.com::73c0ac9d-275a-478e-9b2e-6ad73903fd6c" providerId="AD" clId="Web-{F594E2B0-B35F-088D-7CFC-0835372A4038}" dt="2024-02-21T19:37:37.095" v="32" actId="20577"/>
          <ac:spMkLst>
            <pc:docMk/>
            <pc:sldMk cId="4261681998" sldId="403"/>
            <ac:spMk id="53" creationId="{00000000-0000-0000-0000-000000000000}"/>
          </ac:spMkLst>
        </pc:spChg>
      </pc:sldChg>
    </pc:docChg>
  </pc:docChgLst>
  <pc:docChgLst>
    <pc:chgData name="Marianne Bogard" userId="73c0ac9d-275a-478e-9b2e-6ad73903fd6c" providerId="ADAL" clId="{3E9B9236-96F6-4D7F-9590-BF51A75BB64B}"/>
    <pc:docChg chg="delSld modSld">
      <pc:chgData name="Marianne Bogard" userId="73c0ac9d-275a-478e-9b2e-6ad73903fd6c" providerId="ADAL" clId="{3E9B9236-96F6-4D7F-9590-BF51A75BB64B}" dt="2023-12-11T17:48:44.619" v="111" actId="1076"/>
      <pc:docMkLst>
        <pc:docMk/>
      </pc:docMkLst>
      <pc:sldChg chg="modSp mod">
        <pc:chgData name="Marianne Bogard" userId="73c0ac9d-275a-478e-9b2e-6ad73903fd6c" providerId="ADAL" clId="{3E9B9236-96F6-4D7F-9590-BF51A75BB64B}" dt="2023-12-11T17:46:20.015" v="77" actId="1076"/>
        <pc:sldMkLst>
          <pc:docMk/>
          <pc:sldMk cId="3747486627" sldId="278"/>
        </pc:sldMkLst>
        <pc:spChg chg="mod">
          <ac:chgData name="Marianne Bogard" userId="73c0ac9d-275a-478e-9b2e-6ad73903fd6c" providerId="ADAL" clId="{3E9B9236-96F6-4D7F-9590-BF51A75BB64B}" dt="2023-12-11T17:46:13.952" v="76" actId="20577"/>
          <ac:spMkLst>
            <pc:docMk/>
            <pc:sldMk cId="3747486627" sldId="278"/>
            <ac:spMk id="2" creationId="{00000000-0000-0000-0000-000000000000}"/>
          </ac:spMkLst>
        </pc:spChg>
        <pc:spChg chg="mod">
          <ac:chgData name="Marianne Bogard" userId="73c0ac9d-275a-478e-9b2e-6ad73903fd6c" providerId="ADAL" clId="{3E9B9236-96F6-4D7F-9590-BF51A75BB64B}" dt="2023-12-11T17:46:20.015" v="77" actId="1076"/>
          <ac:spMkLst>
            <pc:docMk/>
            <pc:sldMk cId="3747486627" sldId="278"/>
            <ac:spMk id="53" creationId="{00000000-0000-0000-0000-000000000000}"/>
          </ac:spMkLst>
        </pc:spChg>
      </pc:sldChg>
      <pc:sldChg chg="addSp modSp mod">
        <pc:chgData name="Marianne Bogard" userId="73c0ac9d-275a-478e-9b2e-6ad73903fd6c" providerId="ADAL" clId="{3E9B9236-96F6-4D7F-9590-BF51A75BB64B}" dt="2023-12-11T17:48:44.619" v="111" actId="1076"/>
        <pc:sldMkLst>
          <pc:docMk/>
          <pc:sldMk cId="2108801462" sldId="294"/>
        </pc:sldMkLst>
        <pc:spChg chg="mod">
          <ac:chgData name="Marianne Bogard" userId="73c0ac9d-275a-478e-9b2e-6ad73903fd6c" providerId="ADAL" clId="{3E9B9236-96F6-4D7F-9590-BF51A75BB64B}" dt="2023-12-11T17:48:44.619" v="111" actId="1076"/>
          <ac:spMkLst>
            <pc:docMk/>
            <pc:sldMk cId="2108801462" sldId="294"/>
            <ac:spMk id="53" creationId="{00000000-0000-0000-0000-000000000000}"/>
          </ac:spMkLst>
        </pc:spChg>
        <pc:picChg chg="add mod">
          <ac:chgData name="Marianne Bogard" userId="73c0ac9d-275a-478e-9b2e-6ad73903fd6c" providerId="ADAL" clId="{3E9B9236-96F6-4D7F-9590-BF51A75BB64B}" dt="2023-12-11T17:48:15.167" v="105" actId="1076"/>
          <ac:picMkLst>
            <pc:docMk/>
            <pc:sldMk cId="2108801462" sldId="294"/>
            <ac:picMk id="3" creationId="{6AA81ED4-C5F9-87FC-C267-8E1AE16EF1F2}"/>
          </ac:picMkLst>
        </pc:picChg>
      </pc:sldChg>
      <pc:sldChg chg="modSp mod">
        <pc:chgData name="Marianne Bogard" userId="73c0ac9d-275a-478e-9b2e-6ad73903fd6c" providerId="ADAL" clId="{3E9B9236-96F6-4D7F-9590-BF51A75BB64B}" dt="2023-12-11T17:45:51.582" v="69" actId="1076"/>
        <pc:sldMkLst>
          <pc:docMk/>
          <pc:sldMk cId="2329846651" sldId="381"/>
        </pc:sldMkLst>
        <pc:spChg chg="mod">
          <ac:chgData name="Marianne Bogard" userId="73c0ac9d-275a-478e-9b2e-6ad73903fd6c" providerId="ADAL" clId="{3E9B9236-96F6-4D7F-9590-BF51A75BB64B}" dt="2023-12-11T17:45:47.365" v="68" actId="1076"/>
          <ac:spMkLst>
            <pc:docMk/>
            <pc:sldMk cId="2329846651" sldId="381"/>
            <ac:spMk id="2" creationId="{00000000-0000-0000-0000-000000000000}"/>
          </ac:spMkLst>
        </pc:spChg>
        <pc:spChg chg="mod">
          <ac:chgData name="Marianne Bogard" userId="73c0ac9d-275a-478e-9b2e-6ad73903fd6c" providerId="ADAL" clId="{3E9B9236-96F6-4D7F-9590-BF51A75BB64B}" dt="2023-12-11T17:45:51.582" v="69" actId="1076"/>
          <ac:spMkLst>
            <pc:docMk/>
            <pc:sldMk cId="2329846651" sldId="381"/>
            <ac:spMk id="53" creationId="{00000000-0000-0000-0000-000000000000}"/>
          </ac:spMkLst>
        </pc:spChg>
      </pc:sldChg>
      <pc:sldChg chg="del">
        <pc:chgData name="Marianne Bogard" userId="73c0ac9d-275a-478e-9b2e-6ad73903fd6c" providerId="ADAL" clId="{3E9B9236-96F6-4D7F-9590-BF51A75BB64B}" dt="2023-12-11T17:44:58.829" v="0" actId="2696"/>
        <pc:sldMkLst>
          <pc:docMk/>
          <pc:sldMk cId="802280047" sldId="383"/>
        </pc:sldMkLst>
      </pc:sldChg>
    </pc:docChg>
  </pc:docChgLst>
  <pc:docChgLst>
    <pc:chgData name="Caroline Reed" userId="S::creed@detroitchamber.com::4ffb1e4e-0650-443f-b984-60207a955c17" providerId="AD" clId="Web-{B8C0E5B1-6782-48E0-8E88-EAE1D717DE1C}"/>
    <pc:docChg chg="modSld sldOrd">
      <pc:chgData name="Caroline Reed" userId="S::creed@detroitchamber.com::4ffb1e4e-0650-443f-b984-60207a955c17" providerId="AD" clId="Web-{B8C0E5B1-6782-48E0-8E88-EAE1D717DE1C}" dt="2023-12-13T15:17:35.240" v="2" actId="20577"/>
      <pc:docMkLst>
        <pc:docMk/>
      </pc:docMkLst>
      <pc:sldChg chg="ord">
        <pc:chgData name="Caroline Reed" userId="S::creed@detroitchamber.com::4ffb1e4e-0650-443f-b984-60207a955c17" providerId="AD" clId="Web-{B8C0E5B1-6782-48E0-8E88-EAE1D717DE1C}" dt="2023-12-13T15:17:23.849" v="0"/>
        <pc:sldMkLst>
          <pc:docMk/>
          <pc:sldMk cId="3747486627" sldId="278"/>
        </pc:sldMkLst>
      </pc:sldChg>
      <pc:sldChg chg="modSp ord">
        <pc:chgData name="Caroline Reed" userId="S::creed@detroitchamber.com::4ffb1e4e-0650-443f-b984-60207a955c17" providerId="AD" clId="Web-{B8C0E5B1-6782-48E0-8E88-EAE1D717DE1C}" dt="2023-12-13T15:17:35.240" v="2" actId="20577"/>
        <pc:sldMkLst>
          <pc:docMk/>
          <pc:sldMk cId="1787236558" sldId="393"/>
        </pc:sldMkLst>
        <pc:spChg chg="mod">
          <ac:chgData name="Caroline Reed" userId="S::creed@detroitchamber.com::4ffb1e4e-0650-443f-b984-60207a955c17" providerId="AD" clId="Web-{B8C0E5B1-6782-48E0-8E88-EAE1D717DE1C}" dt="2023-12-13T15:17:35.240" v="2" actId="20577"/>
          <ac:spMkLst>
            <pc:docMk/>
            <pc:sldMk cId="1787236558" sldId="393"/>
            <ac:spMk id="2" creationId="{00000000-0000-0000-0000-000000000000}"/>
          </ac:spMkLst>
        </pc:spChg>
      </pc:sldChg>
    </pc:docChg>
  </pc:docChgLst>
  <pc:docChgLst>
    <pc:chgData name="Caroline Reed" userId="4ffb1e4e-0650-443f-b984-60207a955c17" providerId="ADAL" clId="{809EECC3-19CA-47E0-9566-C43F041A3294}"/>
    <pc:docChg chg="undo custSel addSld delSld modSld sldOrd">
      <pc:chgData name="Caroline Reed" userId="4ffb1e4e-0650-443f-b984-60207a955c17" providerId="ADAL" clId="{809EECC3-19CA-47E0-9566-C43F041A3294}" dt="2024-02-20T21:33:15.333" v="1368" actId="20577"/>
      <pc:docMkLst>
        <pc:docMk/>
      </pc:docMkLst>
      <pc:sldChg chg="modSp mod">
        <pc:chgData name="Caroline Reed" userId="4ffb1e4e-0650-443f-b984-60207a955c17" providerId="ADAL" clId="{809EECC3-19CA-47E0-9566-C43F041A3294}" dt="2024-02-20T20:50:09.540" v="1197" actId="20577"/>
        <pc:sldMkLst>
          <pc:docMk/>
          <pc:sldMk cId="2369118480" sldId="277"/>
        </pc:sldMkLst>
        <pc:spChg chg="mod">
          <ac:chgData name="Caroline Reed" userId="4ffb1e4e-0650-443f-b984-60207a955c17" providerId="ADAL" clId="{809EECC3-19CA-47E0-9566-C43F041A3294}" dt="2024-02-20T20:50:09.540" v="1197" actId="20577"/>
          <ac:spMkLst>
            <pc:docMk/>
            <pc:sldMk cId="2369118480" sldId="277"/>
            <ac:spMk id="53" creationId="{00000000-0000-0000-0000-000000000000}"/>
          </ac:spMkLst>
        </pc:spChg>
      </pc:sldChg>
      <pc:sldChg chg="modSp mod">
        <pc:chgData name="Caroline Reed" userId="4ffb1e4e-0650-443f-b984-60207a955c17" providerId="ADAL" clId="{809EECC3-19CA-47E0-9566-C43F041A3294}" dt="2024-02-20T20:34:17.065" v="186" actId="1076"/>
        <pc:sldMkLst>
          <pc:docMk/>
          <pc:sldMk cId="1588833454" sldId="303"/>
        </pc:sldMkLst>
        <pc:picChg chg="mod">
          <ac:chgData name="Caroline Reed" userId="4ffb1e4e-0650-443f-b984-60207a955c17" providerId="ADAL" clId="{809EECC3-19CA-47E0-9566-C43F041A3294}" dt="2024-02-20T20:34:17.065" v="186" actId="1076"/>
          <ac:picMkLst>
            <pc:docMk/>
            <pc:sldMk cId="1588833454" sldId="303"/>
            <ac:picMk id="9" creationId="{29EC78A3-0A1B-E71A-D048-9FF4F2F697AE}"/>
          </ac:picMkLst>
        </pc:picChg>
      </pc:sldChg>
      <pc:sldChg chg="del">
        <pc:chgData name="Caroline Reed" userId="4ffb1e4e-0650-443f-b984-60207a955c17" providerId="ADAL" clId="{809EECC3-19CA-47E0-9566-C43F041A3294}" dt="2024-02-20T20:35:13.680" v="191" actId="47"/>
        <pc:sldMkLst>
          <pc:docMk/>
          <pc:sldMk cId="2518925919" sldId="389"/>
        </pc:sldMkLst>
      </pc:sldChg>
      <pc:sldChg chg="modSp add mod">
        <pc:chgData name="Caroline Reed" userId="4ffb1e4e-0650-443f-b984-60207a955c17" providerId="ADAL" clId="{809EECC3-19CA-47E0-9566-C43F041A3294}" dt="2024-02-20T20:31:41.784" v="71" actId="113"/>
        <pc:sldMkLst>
          <pc:docMk/>
          <pc:sldMk cId="2467065409" sldId="390"/>
        </pc:sldMkLst>
        <pc:spChg chg="mod">
          <ac:chgData name="Caroline Reed" userId="4ffb1e4e-0650-443f-b984-60207a955c17" providerId="ADAL" clId="{809EECC3-19CA-47E0-9566-C43F041A3294}" dt="2024-02-20T20:31:41.784" v="71" actId="113"/>
          <ac:spMkLst>
            <pc:docMk/>
            <pc:sldMk cId="2467065409" sldId="390"/>
            <ac:spMk id="53" creationId="{00000000-0000-0000-0000-000000000000}"/>
          </ac:spMkLst>
        </pc:spChg>
      </pc:sldChg>
      <pc:sldChg chg="addSp delSp modSp add mod">
        <pc:chgData name="Caroline Reed" userId="4ffb1e4e-0650-443f-b984-60207a955c17" providerId="ADAL" clId="{809EECC3-19CA-47E0-9566-C43F041A3294}" dt="2024-02-20T20:31:50.563" v="74" actId="113"/>
        <pc:sldMkLst>
          <pc:docMk/>
          <pc:sldMk cId="1638528514" sldId="391"/>
        </pc:sldMkLst>
        <pc:spChg chg="mod">
          <ac:chgData name="Caroline Reed" userId="4ffb1e4e-0650-443f-b984-60207a955c17" providerId="ADAL" clId="{809EECC3-19CA-47E0-9566-C43F041A3294}" dt="2024-02-20T20:31:11.392" v="24" actId="20577"/>
          <ac:spMkLst>
            <pc:docMk/>
            <pc:sldMk cId="1638528514" sldId="391"/>
            <ac:spMk id="2" creationId="{00000000-0000-0000-0000-000000000000}"/>
          </ac:spMkLst>
        </pc:spChg>
        <pc:spChg chg="mod">
          <ac:chgData name="Caroline Reed" userId="4ffb1e4e-0650-443f-b984-60207a955c17" providerId="ADAL" clId="{809EECC3-19CA-47E0-9566-C43F041A3294}" dt="2024-02-20T20:31:50.563" v="74" actId="113"/>
          <ac:spMkLst>
            <pc:docMk/>
            <pc:sldMk cId="1638528514" sldId="391"/>
            <ac:spMk id="53" creationId="{00000000-0000-0000-0000-000000000000}"/>
          </ac:spMkLst>
        </pc:spChg>
        <pc:graphicFrameChg chg="add del mod">
          <ac:chgData name="Caroline Reed" userId="4ffb1e4e-0650-443f-b984-60207a955c17" providerId="ADAL" clId="{809EECC3-19CA-47E0-9566-C43F041A3294}" dt="2024-02-20T20:31:48.009" v="73"/>
          <ac:graphicFrameMkLst>
            <pc:docMk/>
            <pc:sldMk cId="1638528514" sldId="391"/>
            <ac:graphicFrameMk id="3" creationId="{C40FCC9E-5361-F304-54DF-DA95396ED028}"/>
          </ac:graphicFrameMkLst>
        </pc:graphicFrameChg>
      </pc:sldChg>
      <pc:sldChg chg="modSp add mod">
        <pc:chgData name="Caroline Reed" userId="4ffb1e4e-0650-443f-b984-60207a955c17" providerId="ADAL" clId="{809EECC3-19CA-47E0-9566-C43F041A3294}" dt="2024-02-20T20:32:23.128" v="131" actId="20577"/>
        <pc:sldMkLst>
          <pc:docMk/>
          <pc:sldMk cId="3113560469" sldId="392"/>
        </pc:sldMkLst>
        <pc:spChg chg="mod">
          <ac:chgData name="Caroline Reed" userId="4ffb1e4e-0650-443f-b984-60207a955c17" providerId="ADAL" clId="{809EECC3-19CA-47E0-9566-C43F041A3294}" dt="2024-02-20T20:32:09.562" v="112" actId="20577"/>
          <ac:spMkLst>
            <pc:docMk/>
            <pc:sldMk cId="3113560469" sldId="392"/>
            <ac:spMk id="2" creationId="{00000000-0000-0000-0000-000000000000}"/>
          </ac:spMkLst>
        </pc:spChg>
        <pc:spChg chg="mod">
          <ac:chgData name="Caroline Reed" userId="4ffb1e4e-0650-443f-b984-60207a955c17" providerId="ADAL" clId="{809EECC3-19CA-47E0-9566-C43F041A3294}" dt="2024-02-20T20:32:23.128" v="131" actId="20577"/>
          <ac:spMkLst>
            <pc:docMk/>
            <pc:sldMk cId="3113560469" sldId="392"/>
            <ac:spMk id="53" creationId="{00000000-0000-0000-0000-000000000000}"/>
          </ac:spMkLst>
        </pc:spChg>
      </pc:sldChg>
      <pc:sldChg chg="delSp modSp add mod">
        <pc:chgData name="Caroline Reed" userId="4ffb1e4e-0650-443f-b984-60207a955c17" providerId="ADAL" clId="{809EECC3-19CA-47E0-9566-C43F041A3294}" dt="2024-02-20T20:32:43.282" v="162" actId="20577"/>
        <pc:sldMkLst>
          <pc:docMk/>
          <pc:sldMk cId="2570205029" sldId="393"/>
        </pc:sldMkLst>
        <pc:spChg chg="mod">
          <ac:chgData name="Caroline Reed" userId="4ffb1e4e-0650-443f-b984-60207a955c17" providerId="ADAL" clId="{809EECC3-19CA-47E0-9566-C43F041A3294}" dt="2024-02-20T20:32:43.282" v="162" actId="20577"/>
          <ac:spMkLst>
            <pc:docMk/>
            <pc:sldMk cId="2570205029" sldId="393"/>
            <ac:spMk id="2" creationId="{00000000-0000-0000-0000-000000000000}"/>
          </ac:spMkLst>
        </pc:spChg>
        <pc:spChg chg="del">
          <ac:chgData name="Caroline Reed" userId="4ffb1e4e-0650-443f-b984-60207a955c17" providerId="ADAL" clId="{809EECC3-19CA-47E0-9566-C43F041A3294}" dt="2024-02-20T20:32:32.962" v="133" actId="478"/>
          <ac:spMkLst>
            <pc:docMk/>
            <pc:sldMk cId="2570205029" sldId="393"/>
            <ac:spMk id="53" creationId="{00000000-0000-0000-0000-000000000000}"/>
          </ac:spMkLst>
        </pc:spChg>
      </pc:sldChg>
      <pc:sldChg chg="modSp add mod ord">
        <pc:chgData name="Caroline Reed" userId="4ffb1e4e-0650-443f-b984-60207a955c17" providerId="ADAL" clId="{809EECC3-19CA-47E0-9566-C43F041A3294}" dt="2024-02-20T20:34:08.994" v="185" actId="20577"/>
        <pc:sldMkLst>
          <pc:docMk/>
          <pc:sldMk cId="1016181617" sldId="394"/>
        </pc:sldMkLst>
        <pc:spChg chg="mod">
          <ac:chgData name="Caroline Reed" userId="4ffb1e4e-0650-443f-b984-60207a955c17" providerId="ADAL" clId="{809EECC3-19CA-47E0-9566-C43F041A3294}" dt="2024-02-20T20:34:02.200" v="170" actId="20577"/>
          <ac:spMkLst>
            <pc:docMk/>
            <pc:sldMk cId="1016181617" sldId="394"/>
            <ac:spMk id="2" creationId="{00000000-0000-0000-0000-000000000000}"/>
          </ac:spMkLst>
        </pc:spChg>
        <pc:spChg chg="mod">
          <ac:chgData name="Caroline Reed" userId="4ffb1e4e-0650-443f-b984-60207a955c17" providerId="ADAL" clId="{809EECC3-19CA-47E0-9566-C43F041A3294}" dt="2024-02-20T20:34:08.994" v="185" actId="20577"/>
          <ac:spMkLst>
            <pc:docMk/>
            <pc:sldMk cId="1016181617" sldId="394"/>
            <ac:spMk id="53" creationId="{00000000-0000-0000-0000-000000000000}"/>
          </ac:spMkLst>
        </pc:spChg>
      </pc:sldChg>
      <pc:sldChg chg="add del">
        <pc:chgData name="Caroline Reed" userId="4ffb1e4e-0650-443f-b984-60207a955c17" providerId="ADAL" clId="{809EECC3-19CA-47E0-9566-C43F041A3294}" dt="2024-02-20T20:35:13.680" v="191" actId="47"/>
        <pc:sldMkLst>
          <pc:docMk/>
          <pc:sldMk cId="4291160286" sldId="395"/>
        </pc:sldMkLst>
      </pc:sldChg>
      <pc:sldChg chg="add ord">
        <pc:chgData name="Caroline Reed" userId="4ffb1e4e-0650-443f-b984-60207a955c17" providerId="ADAL" clId="{809EECC3-19CA-47E0-9566-C43F041A3294}" dt="2024-02-20T20:35:11.367" v="190"/>
        <pc:sldMkLst>
          <pc:docMk/>
          <pc:sldMk cId="2477482280" sldId="396"/>
        </pc:sldMkLst>
      </pc:sldChg>
      <pc:sldChg chg="addSp delSp modSp add mod ord">
        <pc:chgData name="Caroline Reed" userId="4ffb1e4e-0650-443f-b984-60207a955c17" providerId="ADAL" clId="{809EECC3-19CA-47E0-9566-C43F041A3294}" dt="2024-02-20T20:40:21.533" v="544" actId="255"/>
        <pc:sldMkLst>
          <pc:docMk/>
          <pc:sldMk cId="1106068208" sldId="397"/>
        </pc:sldMkLst>
        <pc:spChg chg="mod">
          <ac:chgData name="Caroline Reed" userId="4ffb1e4e-0650-443f-b984-60207a955c17" providerId="ADAL" clId="{809EECC3-19CA-47E0-9566-C43F041A3294}" dt="2024-02-20T20:36:22.395" v="224" actId="255"/>
          <ac:spMkLst>
            <pc:docMk/>
            <pc:sldMk cId="1106068208" sldId="397"/>
            <ac:spMk id="2" creationId="{00000000-0000-0000-0000-000000000000}"/>
          </ac:spMkLst>
        </pc:spChg>
        <pc:spChg chg="mod">
          <ac:chgData name="Caroline Reed" userId="4ffb1e4e-0650-443f-b984-60207a955c17" providerId="ADAL" clId="{809EECC3-19CA-47E0-9566-C43F041A3294}" dt="2024-02-20T20:40:21.533" v="544" actId="255"/>
          <ac:spMkLst>
            <pc:docMk/>
            <pc:sldMk cId="1106068208" sldId="397"/>
            <ac:spMk id="53" creationId="{00000000-0000-0000-0000-000000000000}"/>
          </ac:spMkLst>
        </pc:spChg>
        <pc:graphicFrameChg chg="add del mod modGraphic">
          <ac:chgData name="Caroline Reed" userId="4ffb1e4e-0650-443f-b984-60207a955c17" providerId="ADAL" clId="{809EECC3-19CA-47E0-9566-C43F041A3294}" dt="2024-02-20T20:37:36.515" v="472" actId="478"/>
          <ac:graphicFrameMkLst>
            <pc:docMk/>
            <pc:sldMk cId="1106068208" sldId="397"/>
            <ac:graphicFrameMk id="3" creationId="{696B9AA9-0FFC-76E7-4CDA-327A30C84B4A}"/>
          </ac:graphicFrameMkLst>
        </pc:graphicFrameChg>
      </pc:sldChg>
      <pc:sldChg chg="add del ord">
        <pc:chgData name="Caroline Reed" userId="4ffb1e4e-0650-443f-b984-60207a955c17" providerId="ADAL" clId="{809EECC3-19CA-47E0-9566-C43F041A3294}" dt="2024-02-20T20:42:09.975" v="747" actId="47"/>
        <pc:sldMkLst>
          <pc:docMk/>
          <pc:sldMk cId="64244672" sldId="398"/>
        </pc:sldMkLst>
      </pc:sldChg>
      <pc:sldChg chg="modSp add mod ord">
        <pc:chgData name="Caroline Reed" userId="4ffb1e4e-0650-443f-b984-60207a955c17" providerId="ADAL" clId="{809EECC3-19CA-47E0-9566-C43F041A3294}" dt="2024-02-20T20:42:03.154" v="746" actId="20577"/>
        <pc:sldMkLst>
          <pc:docMk/>
          <pc:sldMk cId="2383540123" sldId="399"/>
        </pc:sldMkLst>
        <pc:spChg chg="mod">
          <ac:chgData name="Caroline Reed" userId="4ffb1e4e-0650-443f-b984-60207a955c17" providerId="ADAL" clId="{809EECC3-19CA-47E0-9566-C43F041A3294}" dt="2024-02-20T20:40:57.599" v="585" actId="255"/>
          <ac:spMkLst>
            <pc:docMk/>
            <pc:sldMk cId="2383540123" sldId="399"/>
            <ac:spMk id="2" creationId="{00000000-0000-0000-0000-000000000000}"/>
          </ac:spMkLst>
        </pc:spChg>
        <pc:spChg chg="mod">
          <ac:chgData name="Caroline Reed" userId="4ffb1e4e-0650-443f-b984-60207a955c17" providerId="ADAL" clId="{809EECC3-19CA-47E0-9566-C43F041A3294}" dt="2024-02-20T20:42:03.154" v="746" actId="20577"/>
          <ac:spMkLst>
            <pc:docMk/>
            <pc:sldMk cId="2383540123" sldId="399"/>
            <ac:spMk id="53" creationId="{00000000-0000-0000-0000-000000000000}"/>
          </ac:spMkLst>
        </pc:spChg>
      </pc:sldChg>
      <pc:sldChg chg="modSp add mod">
        <pc:chgData name="Caroline Reed" userId="4ffb1e4e-0650-443f-b984-60207a955c17" providerId="ADAL" clId="{809EECC3-19CA-47E0-9566-C43F041A3294}" dt="2024-02-20T20:43:02.378" v="858" actId="20577"/>
        <pc:sldMkLst>
          <pc:docMk/>
          <pc:sldMk cId="2483357325" sldId="400"/>
        </pc:sldMkLst>
        <pc:spChg chg="mod">
          <ac:chgData name="Caroline Reed" userId="4ffb1e4e-0650-443f-b984-60207a955c17" providerId="ADAL" clId="{809EECC3-19CA-47E0-9566-C43F041A3294}" dt="2024-02-20T20:42:39.004" v="793" actId="255"/>
          <ac:spMkLst>
            <pc:docMk/>
            <pc:sldMk cId="2483357325" sldId="400"/>
            <ac:spMk id="2" creationId="{00000000-0000-0000-0000-000000000000}"/>
          </ac:spMkLst>
        </pc:spChg>
        <pc:spChg chg="mod">
          <ac:chgData name="Caroline Reed" userId="4ffb1e4e-0650-443f-b984-60207a955c17" providerId="ADAL" clId="{809EECC3-19CA-47E0-9566-C43F041A3294}" dt="2024-02-20T20:43:02.378" v="858" actId="20577"/>
          <ac:spMkLst>
            <pc:docMk/>
            <pc:sldMk cId="2483357325" sldId="400"/>
            <ac:spMk id="53" creationId="{00000000-0000-0000-0000-000000000000}"/>
          </ac:spMkLst>
        </pc:spChg>
      </pc:sldChg>
      <pc:sldChg chg="modSp add mod ord">
        <pc:chgData name="Caroline Reed" userId="4ffb1e4e-0650-443f-b984-60207a955c17" providerId="ADAL" clId="{809EECC3-19CA-47E0-9566-C43F041A3294}" dt="2024-02-20T20:43:37.845" v="945" actId="20577"/>
        <pc:sldMkLst>
          <pc:docMk/>
          <pc:sldMk cId="186436987" sldId="401"/>
        </pc:sldMkLst>
        <pc:spChg chg="mod">
          <ac:chgData name="Caroline Reed" userId="4ffb1e4e-0650-443f-b984-60207a955c17" providerId="ADAL" clId="{809EECC3-19CA-47E0-9566-C43F041A3294}" dt="2024-02-20T20:43:19.800" v="899" actId="20577"/>
          <ac:spMkLst>
            <pc:docMk/>
            <pc:sldMk cId="186436987" sldId="401"/>
            <ac:spMk id="2" creationId="{00000000-0000-0000-0000-000000000000}"/>
          </ac:spMkLst>
        </pc:spChg>
        <pc:spChg chg="mod">
          <ac:chgData name="Caroline Reed" userId="4ffb1e4e-0650-443f-b984-60207a955c17" providerId="ADAL" clId="{809EECC3-19CA-47E0-9566-C43F041A3294}" dt="2024-02-20T20:43:37.845" v="945" actId="20577"/>
          <ac:spMkLst>
            <pc:docMk/>
            <pc:sldMk cId="186436987" sldId="401"/>
            <ac:spMk id="53" creationId="{00000000-0000-0000-0000-000000000000}"/>
          </ac:spMkLst>
        </pc:spChg>
      </pc:sldChg>
      <pc:sldChg chg="modSp add mod ord">
        <pc:chgData name="Caroline Reed" userId="4ffb1e4e-0650-443f-b984-60207a955c17" providerId="ADAL" clId="{809EECC3-19CA-47E0-9566-C43F041A3294}" dt="2024-02-20T20:44:26.043" v="964" actId="20577"/>
        <pc:sldMkLst>
          <pc:docMk/>
          <pc:sldMk cId="1275062919" sldId="402"/>
        </pc:sldMkLst>
        <pc:spChg chg="mod">
          <ac:chgData name="Caroline Reed" userId="4ffb1e4e-0650-443f-b984-60207a955c17" providerId="ADAL" clId="{809EECC3-19CA-47E0-9566-C43F041A3294}" dt="2024-02-20T20:44:26.043" v="964" actId="20577"/>
          <ac:spMkLst>
            <pc:docMk/>
            <pc:sldMk cId="1275062919" sldId="402"/>
            <ac:spMk id="2" creationId="{00000000-0000-0000-0000-000000000000}"/>
          </ac:spMkLst>
        </pc:spChg>
      </pc:sldChg>
      <pc:sldChg chg="modSp add mod ord">
        <pc:chgData name="Caroline Reed" userId="4ffb1e4e-0650-443f-b984-60207a955c17" providerId="ADAL" clId="{809EECC3-19CA-47E0-9566-C43F041A3294}" dt="2024-02-20T20:48:35.144" v="1099" actId="20577"/>
        <pc:sldMkLst>
          <pc:docMk/>
          <pc:sldMk cId="4261681998" sldId="403"/>
        </pc:sldMkLst>
        <pc:spChg chg="mod">
          <ac:chgData name="Caroline Reed" userId="4ffb1e4e-0650-443f-b984-60207a955c17" providerId="ADAL" clId="{809EECC3-19CA-47E0-9566-C43F041A3294}" dt="2024-02-20T20:44:38.058" v="999" actId="20577"/>
          <ac:spMkLst>
            <pc:docMk/>
            <pc:sldMk cId="4261681998" sldId="403"/>
            <ac:spMk id="2" creationId="{00000000-0000-0000-0000-000000000000}"/>
          </ac:spMkLst>
        </pc:spChg>
        <pc:spChg chg="mod">
          <ac:chgData name="Caroline Reed" userId="4ffb1e4e-0650-443f-b984-60207a955c17" providerId="ADAL" clId="{809EECC3-19CA-47E0-9566-C43F041A3294}" dt="2024-02-20T20:48:35.144" v="1099" actId="20577"/>
          <ac:spMkLst>
            <pc:docMk/>
            <pc:sldMk cId="4261681998" sldId="403"/>
            <ac:spMk id="53" creationId="{00000000-0000-0000-0000-000000000000}"/>
          </ac:spMkLst>
        </pc:spChg>
      </pc:sldChg>
      <pc:sldChg chg="add del">
        <pc:chgData name="Caroline Reed" userId="4ffb1e4e-0650-443f-b984-60207a955c17" providerId="ADAL" clId="{809EECC3-19CA-47E0-9566-C43F041A3294}" dt="2024-02-20T21:06:45.096" v="1202" actId="47"/>
        <pc:sldMkLst>
          <pc:docMk/>
          <pc:sldMk cId="3611542062" sldId="404"/>
        </pc:sldMkLst>
      </pc:sldChg>
      <pc:sldChg chg="addSp delSp modSp add mod">
        <pc:chgData name="Caroline Reed" userId="4ffb1e4e-0650-443f-b984-60207a955c17" providerId="ADAL" clId="{809EECC3-19CA-47E0-9566-C43F041A3294}" dt="2024-02-20T21:32:55.295" v="1353" actId="20577"/>
        <pc:sldMkLst>
          <pc:docMk/>
          <pc:sldMk cId="4022465771" sldId="405"/>
        </pc:sldMkLst>
        <pc:spChg chg="add mod">
          <ac:chgData name="Caroline Reed" userId="4ffb1e4e-0650-443f-b984-60207a955c17" providerId="ADAL" clId="{809EECC3-19CA-47E0-9566-C43F041A3294}" dt="2024-02-20T21:07:39.317" v="1240" actId="1076"/>
          <ac:spMkLst>
            <pc:docMk/>
            <pc:sldMk cId="4022465771" sldId="405"/>
            <ac:spMk id="4" creationId="{0011CD5E-6958-281C-919C-0B7CEFD9883D}"/>
          </ac:spMkLst>
        </pc:spChg>
        <pc:spChg chg="mod">
          <ac:chgData name="Caroline Reed" userId="4ffb1e4e-0650-443f-b984-60207a955c17" providerId="ADAL" clId="{809EECC3-19CA-47E0-9566-C43F041A3294}" dt="2024-02-20T21:32:55.295" v="1353" actId="20577"/>
          <ac:spMkLst>
            <pc:docMk/>
            <pc:sldMk cId="4022465771" sldId="405"/>
            <ac:spMk id="7" creationId="{4A848C1F-DE3B-DBCA-57BD-4F1916557E2F}"/>
          </ac:spMkLst>
        </pc:spChg>
        <pc:picChg chg="del mod">
          <ac:chgData name="Caroline Reed" userId="4ffb1e4e-0650-443f-b984-60207a955c17" providerId="ADAL" clId="{809EECC3-19CA-47E0-9566-C43F041A3294}" dt="2024-02-20T21:32:36.372" v="1334" actId="478"/>
          <ac:picMkLst>
            <pc:docMk/>
            <pc:sldMk cId="4022465771" sldId="405"/>
            <ac:picMk id="5" creationId="{F7869764-B6D9-657B-D8C5-8CA5DECD2974}"/>
          </ac:picMkLst>
        </pc:picChg>
        <pc:picChg chg="add mod">
          <ac:chgData name="Caroline Reed" userId="4ffb1e4e-0650-443f-b984-60207a955c17" providerId="ADAL" clId="{809EECC3-19CA-47E0-9566-C43F041A3294}" dt="2024-02-20T21:32:45.596" v="1339" actId="1076"/>
          <ac:picMkLst>
            <pc:docMk/>
            <pc:sldMk cId="4022465771" sldId="405"/>
            <ac:picMk id="8" creationId="{47DF03B8-CE2D-7097-BDED-9C195FD6D93C}"/>
          </ac:picMkLst>
        </pc:picChg>
      </pc:sldChg>
      <pc:sldChg chg="addSp delSp modSp add mod ord">
        <pc:chgData name="Caroline Reed" userId="4ffb1e4e-0650-443f-b984-60207a955c17" providerId="ADAL" clId="{809EECC3-19CA-47E0-9566-C43F041A3294}" dt="2024-02-20T21:12:10.129" v="1329" actId="1076"/>
        <pc:sldMkLst>
          <pc:docMk/>
          <pc:sldMk cId="3978841035" sldId="406"/>
        </pc:sldMkLst>
        <pc:spChg chg="add del mod">
          <ac:chgData name="Caroline Reed" userId="4ffb1e4e-0650-443f-b984-60207a955c17" providerId="ADAL" clId="{809EECC3-19CA-47E0-9566-C43F041A3294}" dt="2024-02-20T21:08:28.483" v="1301" actId="478"/>
          <ac:spMkLst>
            <pc:docMk/>
            <pc:sldMk cId="3978841035" sldId="406"/>
            <ac:spMk id="4" creationId="{0011CD5E-6958-281C-919C-0B7CEFD9883D}"/>
          </ac:spMkLst>
        </pc:spChg>
        <pc:spChg chg="del">
          <ac:chgData name="Caroline Reed" userId="4ffb1e4e-0650-443f-b984-60207a955c17" providerId="ADAL" clId="{809EECC3-19CA-47E0-9566-C43F041A3294}" dt="2024-02-20T21:08:30.650" v="1303" actId="478"/>
          <ac:spMkLst>
            <pc:docMk/>
            <pc:sldMk cId="3978841035" sldId="406"/>
            <ac:spMk id="7" creationId="{4A848C1F-DE3B-DBCA-57BD-4F1916557E2F}"/>
          </ac:spMkLst>
        </pc:spChg>
        <pc:spChg chg="add del mod">
          <ac:chgData name="Caroline Reed" userId="4ffb1e4e-0650-443f-b984-60207a955c17" providerId="ADAL" clId="{809EECC3-19CA-47E0-9566-C43F041A3294}" dt="2024-02-20T21:08:33.003" v="1304" actId="478"/>
          <ac:spMkLst>
            <pc:docMk/>
            <pc:sldMk cId="3978841035" sldId="406"/>
            <ac:spMk id="8" creationId="{64157059-4A73-F119-CEF3-60DFCE21896D}"/>
          </ac:spMkLst>
        </pc:spChg>
        <pc:picChg chg="del">
          <ac:chgData name="Caroline Reed" userId="4ffb1e4e-0650-443f-b984-60207a955c17" providerId="ADAL" clId="{809EECC3-19CA-47E0-9566-C43F041A3294}" dt="2024-02-20T21:08:29.653" v="1302" actId="478"/>
          <ac:picMkLst>
            <pc:docMk/>
            <pc:sldMk cId="3978841035" sldId="406"/>
            <ac:picMk id="5" creationId="{F7869764-B6D9-657B-D8C5-8CA5DECD2974}"/>
          </ac:picMkLst>
        </pc:picChg>
        <pc:picChg chg="add mod">
          <ac:chgData name="Caroline Reed" userId="4ffb1e4e-0650-443f-b984-60207a955c17" providerId="ADAL" clId="{809EECC3-19CA-47E0-9566-C43F041A3294}" dt="2024-02-20T21:12:10.129" v="1329" actId="1076"/>
          <ac:picMkLst>
            <pc:docMk/>
            <pc:sldMk cId="3978841035" sldId="406"/>
            <ac:picMk id="10" creationId="{D1DABE95-84C0-C19B-CBB3-143446CC96A4}"/>
          </ac:picMkLst>
        </pc:picChg>
        <pc:picChg chg="add mod">
          <ac:chgData name="Caroline Reed" userId="4ffb1e4e-0650-443f-b984-60207a955c17" providerId="ADAL" clId="{809EECC3-19CA-47E0-9566-C43F041A3294}" dt="2024-02-20T21:12:05.921" v="1328" actId="1076"/>
          <ac:picMkLst>
            <pc:docMk/>
            <pc:sldMk cId="3978841035" sldId="406"/>
            <ac:picMk id="12" creationId="{389DE6EA-7651-309B-221F-999971D9E325}"/>
          </ac:picMkLst>
        </pc:picChg>
      </pc:sldChg>
      <pc:sldChg chg="delSp modSp add mod">
        <pc:chgData name="Caroline Reed" userId="4ffb1e4e-0650-443f-b984-60207a955c17" providerId="ADAL" clId="{809EECC3-19CA-47E0-9566-C43F041A3294}" dt="2024-02-20T21:33:01.618" v="1355" actId="478"/>
        <pc:sldMkLst>
          <pc:docMk/>
          <pc:sldMk cId="3884690965" sldId="407"/>
        </pc:sldMkLst>
        <pc:spChg chg="mod">
          <ac:chgData name="Caroline Reed" userId="4ffb1e4e-0650-443f-b984-60207a955c17" providerId="ADAL" clId="{809EECC3-19CA-47E0-9566-C43F041A3294}" dt="2024-02-20T21:08:15.137" v="1298" actId="20577"/>
          <ac:spMkLst>
            <pc:docMk/>
            <pc:sldMk cId="3884690965" sldId="407"/>
            <ac:spMk id="4" creationId="{0011CD5E-6958-281C-919C-0B7CEFD9883D}"/>
          </ac:spMkLst>
        </pc:spChg>
        <pc:picChg chg="del mod">
          <ac:chgData name="Caroline Reed" userId="4ffb1e4e-0650-443f-b984-60207a955c17" providerId="ADAL" clId="{809EECC3-19CA-47E0-9566-C43F041A3294}" dt="2024-02-20T21:33:01.618" v="1355" actId="478"/>
          <ac:picMkLst>
            <pc:docMk/>
            <pc:sldMk cId="3884690965" sldId="407"/>
            <ac:picMk id="5" creationId="{F7869764-B6D9-657B-D8C5-8CA5DECD2974}"/>
          </ac:picMkLst>
        </pc:picChg>
      </pc:sldChg>
      <pc:sldChg chg="delSp modSp add mod">
        <pc:chgData name="Caroline Reed" userId="4ffb1e4e-0650-443f-b984-60207a955c17" providerId="ADAL" clId="{809EECC3-19CA-47E0-9566-C43F041A3294}" dt="2024-02-20T21:33:15.333" v="1368" actId="20577"/>
        <pc:sldMkLst>
          <pc:docMk/>
          <pc:sldMk cId="2840819978" sldId="408"/>
        </pc:sldMkLst>
        <pc:spChg chg="mod">
          <ac:chgData name="Caroline Reed" userId="4ffb1e4e-0650-443f-b984-60207a955c17" providerId="ADAL" clId="{809EECC3-19CA-47E0-9566-C43F041A3294}" dt="2024-02-20T21:33:15.333" v="1368" actId="20577"/>
          <ac:spMkLst>
            <pc:docMk/>
            <pc:sldMk cId="2840819978" sldId="408"/>
            <ac:spMk id="7" creationId="{4A848C1F-DE3B-DBCA-57BD-4F1916557E2F}"/>
          </ac:spMkLst>
        </pc:spChg>
        <pc:picChg chg="del">
          <ac:chgData name="Caroline Reed" userId="4ffb1e4e-0650-443f-b984-60207a955c17" providerId="ADAL" clId="{809EECC3-19CA-47E0-9566-C43F041A3294}" dt="2024-02-20T21:33:03.937" v="1356" actId="478"/>
          <ac:picMkLst>
            <pc:docMk/>
            <pc:sldMk cId="2840819978" sldId="408"/>
            <ac:picMk id="5" creationId="{F7869764-B6D9-657B-D8C5-8CA5DECD2974}"/>
          </ac:picMkLst>
        </pc:picChg>
      </pc:sldChg>
    </pc:docChg>
  </pc:docChgLst>
  <pc:docChgLst>
    <pc:chgData name="Caroline Reed" userId="S::creed@detroitchamber.com::4ffb1e4e-0650-443f-b984-60207a955c17" providerId="AD" clId="Web-{F5E13CE2-C41A-4BC1-86EE-668A8E78F4BA}"/>
    <pc:docChg chg="delSld modSld">
      <pc:chgData name="Caroline Reed" userId="S::creed@detroitchamber.com::4ffb1e4e-0650-443f-b984-60207a955c17" providerId="AD" clId="Web-{F5E13CE2-C41A-4BC1-86EE-668A8E78F4BA}" dt="2024-02-20T20:29:51.802" v="25"/>
      <pc:docMkLst>
        <pc:docMk/>
      </pc:docMkLst>
      <pc:sldChg chg="modSp">
        <pc:chgData name="Caroline Reed" userId="S::creed@detroitchamber.com::4ffb1e4e-0650-443f-b984-60207a955c17" providerId="AD" clId="Web-{F5E13CE2-C41A-4BC1-86EE-668A8E78F4BA}" dt="2024-02-20T20:29:23.630" v="23" actId="20577"/>
        <pc:sldMkLst>
          <pc:docMk/>
          <pc:sldMk cId="2541962633" sldId="258"/>
        </pc:sldMkLst>
        <pc:spChg chg="mod">
          <ac:chgData name="Caroline Reed" userId="S::creed@detroitchamber.com::4ffb1e4e-0650-443f-b984-60207a955c17" providerId="AD" clId="Web-{F5E13CE2-C41A-4BC1-86EE-668A8E78F4BA}" dt="2024-02-20T20:25:11.850" v="4" actId="20577"/>
          <ac:spMkLst>
            <pc:docMk/>
            <pc:sldMk cId="2541962633" sldId="258"/>
            <ac:spMk id="2" creationId="{00000000-0000-0000-0000-000000000000}"/>
          </ac:spMkLst>
        </pc:spChg>
        <pc:spChg chg="mod">
          <ac:chgData name="Caroline Reed" userId="S::creed@detroitchamber.com::4ffb1e4e-0650-443f-b984-60207a955c17" providerId="AD" clId="Web-{F5E13CE2-C41A-4BC1-86EE-668A8E78F4BA}" dt="2024-02-20T20:29:23.630" v="23" actId="20577"/>
          <ac:spMkLst>
            <pc:docMk/>
            <pc:sldMk cId="2541962633" sldId="258"/>
            <ac:spMk id="53" creationId="{00000000-0000-0000-0000-000000000000}"/>
          </ac:spMkLst>
        </pc:spChg>
      </pc:sldChg>
      <pc:sldChg chg="del">
        <pc:chgData name="Caroline Reed" userId="S::creed@detroitchamber.com::4ffb1e4e-0650-443f-b984-60207a955c17" providerId="AD" clId="Web-{F5E13CE2-C41A-4BC1-86EE-668A8E78F4BA}" dt="2024-02-20T20:29:51.802" v="24"/>
        <pc:sldMkLst>
          <pc:docMk/>
          <pc:sldMk cId="2329846651" sldId="381"/>
        </pc:sldMkLst>
      </pc:sldChg>
      <pc:sldChg chg="del">
        <pc:chgData name="Caroline Reed" userId="S::creed@detroitchamber.com::4ffb1e4e-0650-443f-b984-60207a955c17" providerId="AD" clId="Web-{F5E13CE2-C41A-4BC1-86EE-668A8E78F4BA}" dt="2024-02-20T20:29:51.802" v="25"/>
        <pc:sldMkLst>
          <pc:docMk/>
          <pc:sldMk cId="1404964230" sldId="390"/>
        </pc:sldMkLst>
      </pc:sldChg>
    </pc:docChg>
  </pc:docChgLst>
  <pc:docChgLst>
    <pc:chgData name="Caroline Reed" userId="S::creed@detroitchamber.com::4ffb1e4e-0650-443f-b984-60207a955c17" providerId="AD" clId="Web-{BC286614-D41E-48B8-B10A-F61D1C9E07D8}"/>
    <pc:docChg chg="delSld">
      <pc:chgData name="Caroline Reed" userId="S::creed@detroitchamber.com::4ffb1e4e-0650-443f-b984-60207a955c17" providerId="AD" clId="Web-{BC286614-D41E-48B8-B10A-F61D1C9E07D8}" dt="2024-02-21T16:48:23.714" v="0"/>
      <pc:docMkLst>
        <pc:docMk/>
      </pc:docMkLst>
      <pc:sldChg chg="del">
        <pc:chgData name="Caroline Reed" userId="S::creed@detroitchamber.com::4ffb1e4e-0650-443f-b984-60207a955c17" providerId="AD" clId="Web-{BC286614-D41E-48B8-B10A-F61D1C9E07D8}" dt="2024-02-21T16:48:23.714" v="0"/>
        <pc:sldMkLst>
          <pc:docMk/>
          <pc:sldMk cId="2541962633" sldId="258"/>
        </pc:sldMkLst>
      </pc:sldChg>
    </pc:docChg>
  </pc:docChgLst>
  <pc:docChgLst>
    <pc:chgData name="Caroline Reed" userId="S::creed@detroitchamber.com::4ffb1e4e-0650-443f-b984-60207a955c17" providerId="AD" clId="Web-{F434FEEB-D6DD-4371-96A2-CCA41D1260FC}"/>
    <pc:docChg chg="addSld delSld modSld sldOrd">
      <pc:chgData name="Caroline Reed" userId="S::creed@detroitchamber.com::4ffb1e4e-0650-443f-b984-60207a955c17" providerId="AD" clId="Web-{F434FEEB-D6DD-4371-96A2-CCA41D1260FC}" dt="2023-12-11T19:41:44.689" v="277"/>
      <pc:docMkLst>
        <pc:docMk/>
      </pc:docMkLst>
      <pc:sldChg chg="addSp modSp del">
        <pc:chgData name="Caroline Reed" userId="S::creed@detroitchamber.com::4ffb1e4e-0650-443f-b984-60207a955c17" providerId="AD" clId="Web-{F434FEEB-D6DD-4371-96A2-CCA41D1260FC}" dt="2023-12-11T19:41:44.689" v="277"/>
        <pc:sldMkLst>
          <pc:docMk/>
          <pc:sldMk cId="4052006204" sldId="391"/>
        </pc:sldMkLst>
        <pc:spChg chg="mod">
          <ac:chgData name="Caroline Reed" userId="S::creed@detroitchamber.com::4ffb1e4e-0650-443f-b984-60207a955c17" providerId="AD" clId="Web-{F434FEEB-D6DD-4371-96A2-CCA41D1260FC}" dt="2023-12-11T19:36:17.006" v="185" actId="20577"/>
          <ac:spMkLst>
            <pc:docMk/>
            <pc:sldMk cId="4052006204" sldId="391"/>
            <ac:spMk id="2" creationId="{00000000-0000-0000-0000-000000000000}"/>
          </ac:spMkLst>
        </pc:spChg>
        <pc:spChg chg="mod">
          <ac:chgData name="Caroline Reed" userId="S::creed@detroitchamber.com::4ffb1e4e-0650-443f-b984-60207a955c17" providerId="AD" clId="Web-{F434FEEB-D6DD-4371-96A2-CCA41D1260FC}" dt="2023-12-11T19:35:49.537" v="168" actId="20577"/>
          <ac:spMkLst>
            <pc:docMk/>
            <pc:sldMk cId="4052006204" sldId="391"/>
            <ac:spMk id="53" creationId="{00000000-0000-0000-0000-000000000000}"/>
          </ac:spMkLst>
        </pc:spChg>
        <pc:picChg chg="add mod">
          <ac:chgData name="Caroline Reed" userId="S::creed@detroitchamber.com::4ffb1e4e-0650-443f-b984-60207a955c17" providerId="AD" clId="Web-{F434FEEB-D6DD-4371-96A2-CCA41D1260FC}" dt="2023-12-11T19:36:47.961" v="189" actId="1076"/>
          <ac:picMkLst>
            <pc:docMk/>
            <pc:sldMk cId="4052006204" sldId="391"/>
            <ac:picMk id="3" creationId="{11CF207D-9712-B001-1A9D-C53CFB3F7A17}"/>
          </ac:picMkLst>
        </pc:picChg>
      </pc:sldChg>
      <pc:sldChg chg="modSp add replId">
        <pc:chgData name="Caroline Reed" userId="S::creed@detroitchamber.com::4ffb1e4e-0650-443f-b984-60207a955c17" providerId="AD" clId="Web-{F434FEEB-D6DD-4371-96A2-CCA41D1260FC}" dt="2023-12-11T19:34:03.580" v="148" actId="20577"/>
        <pc:sldMkLst>
          <pc:docMk/>
          <pc:sldMk cId="1854373998" sldId="395"/>
        </pc:sldMkLst>
        <pc:spChg chg="mod">
          <ac:chgData name="Caroline Reed" userId="S::creed@detroitchamber.com::4ffb1e4e-0650-443f-b984-60207a955c17" providerId="AD" clId="Web-{F434FEEB-D6DD-4371-96A2-CCA41D1260FC}" dt="2023-12-11T19:29:59.307" v="15" actId="20577"/>
          <ac:spMkLst>
            <pc:docMk/>
            <pc:sldMk cId="1854373998" sldId="395"/>
            <ac:spMk id="2" creationId="{00000000-0000-0000-0000-000000000000}"/>
          </ac:spMkLst>
        </pc:spChg>
        <pc:spChg chg="mod">
          <ac:chgData name="Caroline Reed" userId="S::creed@detroitchamber.com::4ffb1e4e-0650-443f-b984-60207a955c17" providerId="AD" clId="Web-{F434FEEB-D6DD-4371-96A2-CCA41D1260FC}" dt="2023-12-11T19:34:03.580" v="148" actId="20577"/>
          <ac:spMkLst>
            <pc:docMk/>
            <pc:sldMk cId="1854373998" sldId="395"/>
            <ac:spMk id="53" creationId="{00000000-0000-0000-0000-000000000000}"/>
          </ac:spMkLst>
        </pc:spChg>
      </pc:sldChg>
      <pc:sldChg chg="addSp delSp modSp add ord replId">
        <pc:chgData name="Caroline Reed" userId="S::creed@detroitchamber.com::4ffb1e4e-0650-443f-b984-60207a955c17" providerId="AD" clId="Web-{F434FEEB-D6DD-4371-96A2-CCA41D1260FC}" dt="2023-12-11T19:41:35.017" v="276" actId="20577"/>
        <pc:sldMkLst>
          <pc:docMk/>
          <pc:sldMk cId="2751851830" sldId="396"/>
        </pc:sldMkLst>
        <pc:spChg chg="add mod">
          <ac:chgData name="Caroline Reed" userId="S::creed@detroitchamber.com::4ffb1e4e-0650-443f-b984-60207a955c17" providerId="AD" clId="Web-{F434FEEB-D6DD-4371-96A2-CCA41D1260FC}" dt="2023-12-11T19:41:12.235" v="271" actId="1076"/>
          <ac:spMkLst>
            <pc:docMk/>
            <pc:sldMk cId="2751851830" sldId="396"/>
            <ac:spMk id="7" creationId="{C5E543C4-46FC-0AC4-5C66-4A506B8038AD}"/>
          </ac:spMkLst>
        </pc:spChg>
        <pc:spChg chg="add mod">
          <ac:chgData name="Caroline Reed" userId="S::creed@detroitchamber.com::4ffb1e4e-0650-443f-b984-60207a955c17" providerId="AD" clId="Web-{F434FEEB-D6DD-4371-96A2-CCA41D1260FC}" dt="2023-12-11T19:41:35.017" v="276" actId="20577"/>
          <ac:spMkLst>
            <pc:docMk/>
            <pc:sldMk cId="2751851830" sldId="396"/>
            <ac:spMk id="12" creationId="{0282E57F-9928-6D80-C1D6-56709C45E6AA}"/>
          </ac:spMkLst>
        </pc:spChg>
        <pc:picChg chg="del">
          <ac:chgData name="Caroline Reed" userId="S::creed@detroitchamber.com::4ffb1e4e-0650-443f-b984-60207a955c17" providerId="AD" clId="Web-{F434FEEB-D6DD-4371-96A2-CCA41D1260FC}" dt="2023-12-11T19:37:25.368" v="194"/>
          <ac:picMkLst>
            <pc:docMk/>
            <pc:sldMk cId="2751851830" sldId="396"/>
            <ac:picMk id="5" creationId="{05955A67-AFDE-2BF1-FB6E-1606BD304E68}"/>
          </ac:picMkLst>
        </pc:picChg>
        <pc:picChg chg="del">
          <ac:chgData name="Caroline Reed" userId="S::creed@detroitchamber.com::4ffb1e4e-0650-443f-b984-60207a955c17" providerId="AD" clId="Web-{F434FEEB-D6DD-4371-96A2-CCA41D1260FC}" dt="2023-12-11T19:37:28.649" v="196"/>
          <ac:picMkLst>
            <pc:docMk/>
            <pc:sldMk cId="2751851830" sldId="396"/>
            <ac:picMk id="6" creationId="{9FCB10D8-65C5-D147-B547-6B7206048AB0}"/>
          </ac:picMkLst>
        </pc:picChg>
        <pc:picChg chg="del">
          <ac:chgData name="Caroline Reed" userId="S::creed@detroitchamber.com::4ffb1e4e-0650-443f-b984-60207a955c17" providerId="AD" clId="Web-{F434FEEB-D6DD-4371-96A2-CCA41D1260FC}" dt="2023-12-11T19:37:27.149" v="195"/>
          <ac:picMkLst>
            <pc:docMk/>
            <pc:sldMk cId="2751851830" sldId="396"/>
            <ac:picMk id="9" creationId="{29EC78A3-0A1B-E71A-D048-9FF4F2F697AE}"/>
          </ac:picMkLst>
        </pc:picChg>
        <pc:picChg chg="add mod">
          <ac:chgData name="Caroline Reed" userId="S::creed@detroitchamber.com::4ffb1e4e-0650-443f-b984-60207a955c17" providerId="AD" clId="Web-{F434FEEB-D6DD-4371-96A2-CCA41D1260FC}" dt="2023-12-11T19:41:24.391" v="274" actId="1076"/>
          <ac:picMkLst>
            <pc:docMk/>
            <pc:sldMk cId="2751851830" sldId="396"/>
            <ac:picMk id="10" creationId="{E7893DD8-9F73-CC59-E344-249D051640B2}"/>
          </ac:picMkLst>
        </pc:picChg>
      </pc:sldChg>
    </pc:docChg>
  </pc:docChgLst>
  <pc:docChgLst>
    <pc:chgData name="Caroline Reed" userId="S::creed@detroitchamber.com::4ffb1e4e-0650-443f-b984-60207a955c17" providerId="AD" clId="Web-{12350BC2-8B9E-4D2E-A1E8-6F83319A41F9}"/>
    <pc:docChg chg="modSld">
      <pc:chgData name="Caroline Reed" userId="S::creed@detroitchamber.com::4ffb1e4e-0650-443f-b984-60207a955c17" providerId="AD" clId="Web-{12350BC2-8B9E-4D2E-A1E8-6F83319A41F9}" dt="2024-01-25T13:35:37.836" v="5" actId="20577"/>
      <pc:docMkLst>
        <pc:docMk/>
      </pc:docMkLst>
      <pc:sldChg chg="modSp">
        <pc:chgData name="Caroline Reed" userId="S::creed@detroitchamber.com::4ffb1e4e-0650-443f-b984-60207a955c17" providerId="AD" clId="Web-{12350BC2-8B9E-4D2E-A1E8-6F83319A41F9}" dt="2024-01-25T13:35:37.836" v="5" actId="20577"/>
        <pc:sldMkLst>
          <pc:docMk/>
          <pc:sldMk cId="1404964230" sldId="390"/>
        </pc:sldMkLst>
        <pc:spChg chg="mod">
          <ac:chgData name="Caroline Reed" userId="S::creed@detroitchamber.com::4ffb1e4e-0650-443f-b984-60207a955c17" providerId="AD" clId="Web-{12350BC2-8B9E-4D2E-A1E8-6F83319A41F9}" dt="2024-01-25T13:35:13.929" v="0" actId="20577"/>
          <ac:spMkLst>
            <pc:docMk/>
            <pc:sldMk cId="1404964230" sldId="390"/>
            <ac:spMk id="2" creationId="{00000000-0000-0000-0000-000000000000}"/>
          </ac:spMkLst>
        </pc:spChg>
        <pc:spChg chg="mod">
          <ac:chgData name="Caroline Reed" userId="S::creed@detroitchamber.com::4ffb1e4e-0650-443f-b984-60207a955c17" providerId="AD" clId="Web-{12350BC2-8B9E-4D2E-A1E8-6F83319A41F9}" dt="2024-01-25T13:35:37.836" v="5" actId="20577"/>
          <ac:spMkLst>
            <pc:docMk/>
            <pc:sldMk cId="1404964230" sldId="390"/>
            <ac:spMk id="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CE410A7-9484-47D5-995B-1DB892CAAE26}" type="datetimeFigureOut">
              <a:rPr lang="en-US" smtClean="0"/>
              <a:t>2/21/2024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4F29901D-EEC3-4EEA-BD5C-0A91DED54FEA}" type="slidenum">
              <a:rPr lang="en-US" smtClean="0"/>
              <a:t>‹#›</a:t>
            </a:fld>
            <a:endParaRPr lang="en-US"/>
          </a:p>
        </p:txBody>
      </p:sp>
    </p:spTree>
    <p:extLst>
      <p:ext uri="{BB962C8B-B14F-4D97-AF65-F5344CB8AC3E}">
        <p14:creationId xmlns:p14="http://schemas.microsoft.com/office/powerpoint/2010/main" val="45370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24419-4294-6944-90B1-83397193D4A2}" type="slidenum">
              <a:rPr lang="en-US" smtClean="0"/>
              <a:t>1</a:t>
            </a:fld>
            <a:endParaRPr lang="en-US"/>
          </a:p>
        </p:txBody>
      </p:sp>
    </p:spTree>
    <p:extLst>
      <p:ext uri="{BB962C8B-B14F-4D97-AF65-F5344CB8AC3E}">
        <p14:creationId xmlns:p14="http://schemas.microsoft.com/office/powerpoint/2010/main" val="307824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24419-4294-6944-90B1-83397193D4A2}" type="slidenum">
              <a:rPr lang="en-US" smtClean="0"/>
              <a:t>20</a:t>
            </a:fld>
            <a:endParaRPr lang="en-US"/>
          </a:p>
        </p:txBody>
      </p:sp>
    </p:spTree>
    <p:extLst>
      <p:ext uri="{BB962C8B-B14F-4D97-AF65-F5344CB8AC3E}">
        <p14:creationId xmlns:p14="http://schemas.microsoft.com/office/powerpoint/2010/main" val="224402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300" b="1" i="0">
                <a:solidFill>
                  <a:srgbClr val="8DC63F"/>
                </a:solidFill>
                <a:latin typeface="Univers LT Std 67"/>
                <a:cs typeface="Univers LT Std 67"/>
              </a:defRPr>
            </a:lvl1pPr>
          </a:lstStyle>
          <a:p>
            <a:endParaRPr/>
          </a:p>
        </p:txBody>
      </p:sp>
      <p:pic>
        <p:nvPicPr>
          <p:cNvPr id="7" name="Picture 6">
            <a:extLst>
              <a:ext uri="{FF2B5EF4-FFF2-40B4-BE49-F238E27FC236}">
                <a16:creationId xmlns:a16="http://schemas.microsoft.com/office/drawing/2014/main" id="{2803D328-F328-8A77-552D-7F1532F91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85307" y="9302042"/>
            <a:ext cx="13189028" cy="1330473"/>
          </a:xfrm>
          <a:prstGeom prst="rect">
            <a:avLst/>
          </a:prstGeom>
        </p:spPr>
        <p:txBody>
          <a:bodyPr spcFirstLastPara="1" wrap="square" lIns="91425" tIns="91425" rIns="91425" bIns="91425" anchor="ctr" anchorCtr="0">
            <a:normAutofit/>
          </a:bodyPr>
          <a:lstStyle>
            <a:lvl1pPr marL="1005200" lvl="0" indent="-502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BB0B-C84C-42F4-A754-75ACE7C7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62440-B824-4B5D-9C5C-54AD614EE6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F414F-34CE-43A4-8851-F49A0246EF75}"/>
              </a:ext>
            </a:extLst>
          </p:cNvPr>
          <p:cNvSpPr>
            <a:spLocks noGrp="1"/>
          </p:cNvSpPr>
          <p:nvPr>
            <p:ph type="dt" sz="half" idx="10"/>
          </p:nvPr>
        </p:nvSpPr>
        <p:spPr/>
        <p:txBody>
          <a:bodyPr/>
          <a:lstStyle/>
          <a:p>
            <a:fld id="{DBCE4F6E-B693-9240-A4EB-262A69037C32}" type="datetimeFigureOut">
              <a:rPr lang="en-US" smtClean="0"/>
              <a:t>2/21/2024</a:t>
            </a:fld>
            <a:endParaRPr lang="en-US"/>
          </a:p>
        </p:txBody>
      </p:sp>
      <p:sp>
        <p:nvSpPr>
          <p:cNvPr id="5" name="Footer Placeholder 4">
            <a:extLst>
              <a:ext uri="{FF2B5EF4-FFF2-40B4-BE49-F238E27FC236}">
                <a16:creationId xmlns:a16="http://schemas.microsoft.com/office/drawing/2014/main" id="{52394641-6251-4A41-81EF-FA8FB9B56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A0370-A5AF-4F20-9292-61823B61EEAE}"/>
              </a:ext>
            </a:extLst>
          </p:cNvPr>
          <p:cNvSpPr>
            <a:spLocks noGrp="1"/>
          </p:cNvSpPr>
          <p:nvPr>
            <p:ph type="sldNum" sz="quarter" idx="12"/>
          </p:nvPr>
        </p:nvSpPr>
        <p:spPr/>
        <p:txBody>
          <a:bodyPr/>
          <a:lstStyle/>
          <a:p>
            <a:fld id="{9F86730B-CF7A-2B46-BBA8-FA0FAEAA9D99}" type="slidenum">
              <a:rPr lang="en-US" smtClean="0"/>
              <a:t>‹#›</a:t>
            </a:fld>
            <a:endParaRPr lang="en-US"/>
          </a:p>
        </p:txBody>
      </p:sp>
    </p:spTree>
    <p:extLst>
      <p:ext uri="{BB962C8B-B14F-4D97-AF65-F5344CB8AC3E}">
        <p14:creationId xmlns:p14="http://schemas.microsoft.com/office/powerpoint/2010/main" val="4281893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6253-54C0-47A1-85D7-9106F5DF56EA}"/>
              </a:ext>
            </a:extLst>
          </p:cNvPr>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p>
        </p:txBody>
      </p:sp>
      <p:sp>
        <p:nvSpPr>
          <p:cNvPr id="3" name="Text Placeholder 2">
            <a:extLst>
              <a:ext uri="{FF2B5EF4-FFF2-40B4-BE49-F238E27FC236}">
                <a16:creationId xmlns:a16="http://schemas.microsoft.com/office/drawing/2014/main" id="{587EB61B-C9C1-48CE-9DE8-9699D3CE5ADA}"/>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C30B4-8106-499A-B4D4-BCED6F23CB86}"/>
              </a:ext>
            </a:extLst>
          </p:cNvPr>
          <p:cNvSpPr>
            <a:spLocks noGrp="1"/>
          </p:cNvSpPr>
          <p:nvPr>
            <p:ph type="dt" sz="half" idx="10"/>
          </p:nvPr>
        </p:nvSpPr>
        <p:spPr/>
        <p:txBody>
          <a:bodyPr/>
          <a:lstStyle/>
          <a:p>
            <a:fld id="{DBCE4F6E-B693-9240-A4EB-262A69037C32}" type="datetimeFigureOut">
              <a:rPr lang="en-US" smtClean="0"/>
              <a:t>2/21/2024</a:t>
            </a:fld>
            <a:endParaRPr lang="en-US"/>
          </a:p>
        </p:txBody>
      </p:sp>
      <p:sp>
        <p:nvSpPr>
          <p:cNvPr id="5" name="Footer Placeholder 4">
            <a:extLst>
              <a:ext uri="{FF2B5EF4-FFF2-40B4-BE49-F238E27FC236}">
                <a16:creationId xmlns:a16="http://schemas.microsoft.com/office/drawing/2014/main" id="{8FF5A8C4-949C-4EFD-A6D6-889CC6347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443F2-10C4-4563-9C76-52D9A5CE0223}"/>
              </a:ext>
            </a:extLst>
          </p:cNvPr>
          <p:cNvSpPr>
            <a:spLocks noGrp="1"/>
          </p:cNvSpPr>
          <p:nvPr>
            <p:ph type="sldNum" sz="quarter" idx="12"/>
          </p:nvPr>
        </p:nvSpPr>
        <p:spPr/>
        <p:txBody>
          <a:bodyPr/>
          <a:lstStyle/>
          <a:p>
            <a:fld id="{9F86730B-CF7A-2B46-BBA8-FA0FAEAA9D99}" type="slidenum">
              <a:rPr lang="en-US" smtClean="0"/>
              <a:t>‹#›</a:t>
            </a:fld>
            <a:endParaRPr lang="en-US"/>
          </a:p>
        </p:txBody>
      </p:sp>
    </p:spTree>
    <p:extLst>
      <p:ext uri="{BB962C8B-B14F-4D97-AF65-F5344CB8AC3E}">
        <p14:creationId xmlns:p14="http://schemas.microsoft.com/office/powerpoint/2010/main" val="1601566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CB0F-FEB2-4E65-888D-BD3552429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EB7A9-E72C-482B-922F-A8C0648918FC}"/>
              </a:ext>
            </a:extLst>
          </p:cNvPr>
          <p:cNvSpPr>
            <a:spLocks noGrp="1"/>
          </p:cNvSpPr>
          <p:nvPr>
            <p:ph sz="half" idx="1"/>
          </p:nvPr>
        </p:nvSpPr>
        <p:spPr>
          <a:xfrm>
            <a:off x="1382157" y="3010591"/>
            <a:ext cx="8544243" cy="717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4124D-294C-4B05-84E3-564B04D4E386}"/>
              </a:ext>
            </a:extLst>
          </p:cNvPr>
          <p:cNvSpPr>
            <a:spLocks noGrp="1"/>
          </p:cNvSpPr>
          <p:nvPr>
            <p:ph sz="half" idx="2"/>
          </p:nvPr>
        </p:nvSpPr>
        <p:spPr>
          <a:xfrm>
            <a:off x="10177700" y="3010591"/>
            <a:ext cx="8544243" cy="717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E460C-056B-4EB7-AE4F-6034020E1E0E}"/>
              </a:ext>
            </a:extLst>
          </p:cNvPr>
          <p:cNvSpPr>
            <a:spLocks noGrp="1"/>
          </p:cNvSpPr>
          <p:nvPr>
            <p:ph type="dt" sz="half" idx="10"/>
          </p:nvPr>
        </p:nvSpPr>
        <p:spPr/>
        <p:txBody>
          <a:bodyPr/>
          <a:lstStyle/>
          <a:p>
            <a:fld id="{DBCE4F6E-B693-9240-A4EB-262A69037C32}" type="datetimeFigureOut">
              <a:rPr lang="en-US" smtClean="0"/>
              <a:t>2/21/2024</a:t>
            </a:fld>
            <a:endParaRPr lang="en-US"/>
          </a:p>
        </p:txBody>
      </p:sp>
      <p:sp>
        <p:nvSpPr>
          <p:cNvPr id="6" name="Footer Placeholder 5">
            <a:extLst>
              <a:ext uri="{FF2B5EF4-FFF2-40B4-BE49-F238E27FC236}">
                <a16:creationId xmlns:a16="http://schemas.microsoft.com/office/drawing/2014/main" id="{2E1DC426-B3D4-468A-AF07-762894F2D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E5D0C-E454-49B4-9BCB-0E12C2BDCF29}"/>
              </a:ext>
            </a:extLst>
          </p:cNvPr>
          <p:cNvSpPr>
            <a:spLocks noGrp="1"/>
          </p:cNvSpPr>
          <p:nvPr>
            <p:ph type="sldNum" sz="quarter" idx="12"/>
          </p:nvPr>
        </p:nvSpPr>
        <p:spPr/>
        <p:txBody>
          <a:bodyPr/>
          <a:lstStyle/>
          <a:p>
            <a:fld id="{9F86730B-CF7A-2B46-BBA8-FA0FAEAA9D99}" type="slidenum">
              <a:rPr lang="en-US" smtClean="0"/>
              <a:t>‹#›</a:t>
            </a:fld>
            <a:endParaRPr lang="en-US"/>
          </a:p>
        </p:txBody>
      </p:sp>
    </p:spTree>
    <p:extLst>
      <p:ext uri="{BB962C8B-B14F-4D97-AF65-F5344CB8AC3E}">
        <p14:creationId xmlns:p14="http://schemas.microsoft.com/office/powerpoint/2010/main" val="39000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85307" y="2432109"/>
            <a:ext cx="18733486" cy="4317276"/>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6383"/>
            </a:lvl1pPr>
            <a:lvl2pPr lvl="1" algn="ctr">
              <a:spcBef>
                <a:spcPts val="0"/>
              </a:spcBef>
              <a:spcAft>
                <a:spcPts val="0"/>
              </a:spcAft>
              <a:buSzPts val="12000"/>
              <a:buNone/>
              <a:defRPr sz="26383"/>
            </a:lvl2pPr>
            <a:lvl3pPr lvl="2" algn="ctr">
              <a:spcBef>
                <a:spcPts val="0"/>
              </a:spcBef>
              <a:spcAft>
                <a:spcPts val="0"/>
              </a:spcAft>
              <a:buSzPts val="12000"/>
              <a:buNone/>
              <a:defRPr sz="26383"/>
            </a:lvl3pPr>
            <a:lvl4pPr lvl="3" algn="ctr">
              <a:spcBef>
                <a:spcPts val="0"/>
              </a:spcBef>
              <a:spcAft>
                <a:spcPts val="0"/>
              </a:spcAft>
              <a:buSzPts val="12000"/>
              <a:buNone/>
              <a:defRPr sz="26383"/>
            </a:lvl4pPr>
            <a:lvl5pPr lvl="4" algn="ctr">
              <a:spcBef>
                <a:spcPts val="0"/>
              </a:spcBef>
              <a:spcAft>
                <a:spcPts val="0"/>
              </a:spcAft>
              <a:buSzPts val="12000"/>
              <a:buNone/>
              <a:defRPr sz="26383"/>
            </a:lvl5pPr>
            <a:lvl6pPr lvl="5" algn="ctr">
              <a:spcBef>
                <a:spcPts val="0"/>
              </a:spcBef>
              <a:spcAft>
                <a:spcPts val="0"/>
              </a:spcAft>
              <a:buSzPts val="12000"/>
              <a:buNone/>
              <a:defRPr sz="26383"/>
            </a:lvl6pPr>
            <a:lvl7pPr lvl="6" algn="ctr">
              <a:spcBef>
                <a:spcPts val="0"/>
              </a:spcBef>
              <a:spcAft>
                <a:spcPts val="0"/>
              </a:spcAft>
              <a:buSzPts val="12000"/>
              <a:buNone/>
              <a:defRPr sz="26383"/>
            </a:lvl7pPr>
            <a:lvl8pPr lvl="7" algn="ctr">
              <a:spcBef>
                <a:spcPts val="0"/>
              </a:spcBef>
              <a:spcAft>
                <a:spcPts val="0"/>
              </a:spcAft>
              <a:buSzPts val="12000"/>
              <a:buNone/>
              <a:defRPr sz="26383"/>
            </a:lvl8pPr>
            <a:lvl9pPr lvl="8" algn="ctr">
              <a:spcBef>
                <a:spcPts val="0"/>
              </a:spcBef>
              <a:spcAft>
                <a:spcPts val="0"/>
              </a:spcAft>
              <a:buSzPts val="12000"/>
              <a:buNone/>
              <a:defRPr sz="26383"/>
            </a:lvl9pPr>
          </a:lstStyle>
          <a:p>
            <a:r>
              <a:t>xx%</a:t>
            </a:r>
          </a:p>
        </p:txBody>
      </p:sp>
      <p:sp>
        <p:nvSpPr>
          <p:cNvPr id="46" name="Google Shape;46;p11"/>
          <p:cNvSpPr txBox="1">
            <a:spLocks noGrp="1"/>
          </p:cNvSpPr>
          <p:nvPr>
            <p:ph type="body" idx="1"/>
          </p:nvPr>
        </p:nvSpPr>
        <p:spPr>
          <a:xfrm>
            <a:off x="685307" y="6931003"/>
            <a:ext cx="18733486" cy="2860154"/>
          </a:xfrm>
          <a:prstGeom prst="rect">
            <a:avLst/>
          </a:prstGeom>
        </p:spPr>
        <p:txBody>
          <a:bodyPr spcFirstLastPara="1" wrap="square" lIns="91425" tIns="91425" rIns="91425" bIns="91425" anchor="t" anchorCtr="0">
            <a:normAutofit/>
          </a:bodyPr>
          <a:lstStyle>
            <a:lvl1pPr marL="1005200" lvl="0" indent="-753900" algn="ctr">
              <a:spcBef>
                <a:spcPts val="0"/>
              </a:spcBef>
              <a:spcAft>
                <a:spcPts val="0"/>
              </a:spcAft>
              <a:buSzPts val="1800"/>
              <a:buChar char="●"/>
              <a:defRPr/>
            </a:lvl1pPr>
            <a:lvl2pPr marL="2010400" lvl="1" indent="-698056" algn="ctr">
              <a:spcBef>
                <a:spcPts val="0"/>
              </a:spcBef>
              <a:spcAft>
                <a:spcPts val="0"/>
              </a:spcAft>
              <a:buSzPts val="1400"/>
              <a:buChar char="○"/>
              <a:defRPr/>
            </a:lvl2pPr>
            <a:lvl3pPr marL="3015600" lvl="2" indent="-698056" algn="ctr">
              <a:spcBef>
                <a:spcPts val="0"/>
              </a:spcBef>
              <a:spcAft>
                <a:spcPts val="0"/>
              </a:spcAft>
              <a:buSzPts val="1400"/>
              <a:buChar char="■"/>
              <a:defRPr/>
            </a:lvl3pPr>
            <a:lvl4pPr marL="4020800" lvl="3" indent="-698056" algn="ctr">
              <a:spcBef>
                <a:spcPts val="0"/>
              </a:spcBef>
              <a:spcAft>
                <a:spcPts val="0"/>
              </a:spcAft>
              <a:buSzPts val="1400"/>
              <a:buChar char="●"/>
              <a:defRPr/>
            </a:lvl4pPr>
            <a:lvl5pPr marL="5026000" lvl="4" indent="-698056" algn="ctr">
              <a:spcBef>
                <a:spcPts val="0"/>
              </a:spcBef>
              <a:spcAft>
                <a:spcPts val="0"/>
              </a:spcAft>
              <a:buSzPts val="1400"/>
              <a:buChar char="○"/>
              <a:defRPr/>
            </a:lvl5pPr>
            <a:lvl6pPr marL="6031200" lvl="5" indent="-698056" algn="ctr">
              <a:spcBef>
                <a:spcPts val="0"/>
              </a:spcBef>
              <a:spcAft>
                <a:spcPts val="0"/>
              </a:spcAft>
              <a:buSzPts val="1400"/>
              <a:buChar char="■"/>
              <a:defRPr/>
            </a:lvl6pPr>
            <a:lvl7pPr marL="7036399" lvl="6" indent="-698056" algn="ctr">
              <a:spcBef>
                <a:spcPts val="0"/>
              </a:spcBef>
              <a:spcAft>
                <a:spcPts val="0"/>
              </a:spcAft>
              <a:buSzPts val="1400"/>
              <a:buChar char="●"/>
              <a:defRPr/>
            </a:lvl7pPr>
            <a:lvl8pPr marL="8041599" lvl="7" indent="-698056" algn="ctr">
              <a:spcBef>
                <a:spcPts val="0"/>
              </a:spcBef>
              <a:spcAft>
                <a:spcPts val="0"/>
              </a:spcAft>
              <a:buSzPts val="1400"/>
              <a:buChar char="○"/>
              <a:defRPr/>
            </a:lvl8pPr>
            <a:lvl9pPr marL="9046799" lvl="8" indent="-698056"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pic>
        <p:nvPicPr>
          <p:cNvPr id="9" name="Logo 8">
            <a:extLst>
              <a:ext uri="{FF2B5EF4-FFF2-40B4-BE49-F238E27FC236}">
                <a16:creationId xmlns:a16="http://schemas.microsoft.com/office/drawing/2014/main" id="{4A12B0A9-B752-4248-B2E5-74FCF6A8691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9294" y="1055539"/>
            <a:ext cx="10630043" cy="683033"/>
          </a:xfrm>
          <a:prstGeom prst="rect">
            <a:avLst/>
          </a:prstGeom>
        </p:spPr>
      </p:pic>
      <p:sp>
        <p:nvSpPr>
          <p:cNvPr id="2" name="Title 1">
            <a:extLst>
              <a:ext uri="{FF2B5EF4-FFF2-40B4-BE49-F238E27FC236}">
                <a16:creationId xmlns:a16="http://schemas.microsoft.com/office/drawing/2014/main" id="{AD274CDE-E6C8-4359-8AED-3F32894A5701}"/>
              </a:ext>
            </a:extLst>
          </p:cNvPr>
          <p:cNvSpPr>
            <a:spLocks noGrp="1"/>
          </p:cNvSpPr>
          <p:nvPr>
            <p:ph type="ctrTitle" hasCustomPrompt="1"/>
          </p:nvPr>
        </p:nvSpPr>
        <p:spPr>
          <a:xfrm>
            <a:off x="829294" y="2563453"/>
            <a:ext cx="14173391" cy="3769783"/>
          </a:xfrm>
        </p:spPr>
        <p:txBody>
          <a:bodyPr anchor="b"/>
          <a:lstStyle>
            <a:lvl1pPr algn="l">
              <a:defRPr sz="9894" b="0">
                <a:solidFill>
                  <a:schemeClr val="accent3"/>
                </a:solidFill>
              </a:defRPr>
            </a:lvl1pPr>
          </a:lstStyle>
          <a:p>
            <a:r>
              <a:rPr lang="en-US"/>
              <a:t>Presentation title, 60pt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a:xfrm>
            <a:off x="829294" y="6936401"/>
            <a:ext cx="14173391" cy="2730474"/>
          </a:xfrm>
        </p:spPr>
        <p:txBody>
          <a:bodyPr/>
          <a:lstStyle>
            <a:lvl1pPr marL="0" indent="0" algn="l">
              <a:buNone/>
              <a:defRPr sz="4617" b="0">
                <a:solidFill>
                  <a:schemeClr val="accent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28pt</a:t>
            </a:r>
          </a:p>
        </p:txBody>
      </p:sp>
      <p:sp>
        <p:nvSpPr>
          <p:cNvPr id="7" name="Rectangle 6">
            <a:extLst>
              <a:ext uri="{FF2B5EF4-FFF2-40B4-BE49-F238E27FC236}">
                <a16:creationId xmlns:a16="http://schemas.microsoft.com/office/drawing/2014/main" id="{901448AB-CA22-42D4-9FEF-EDC189921065}"/>
              </a:ext>
              <a:ext uri="{C183D7F6-B498-43B3-948B-1728B52AA6E4}">
                <adec:decorative xmlns:adec="http://schemas.microsoft.com/office/drawing/2017/decorative" val="1"/>
              </a:ext>
            </a:extLst>
          </p:cNvPr>
          <p:cNvSpPr/>
          <p:nvPr userDrawn="1"/>
        </p:nvSpPr>
        <p:spPr bwMode="ltGray">
          <a:xfrm>
            <a:off x="15529009" y="0"/>
            <a:ext cx="3734587" cy="11309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EA5055E9-B7CB-464C-A979-CA52003FE3F4}"/>
              </a:ext>
              <a:ext uri="{C183D7F6-B498-43B3-948B-1728B52AA6E4}">
                <adec:decorative xmlns:adec="http://schemas.microsoft.com/office/drawing/2017/decorative" val="1"/>
              </a:ext>
            </a:extLst>
          </p:cNvPr>
          <p:cNvSpPr/>
          <p:nvPr userDrawn="1"/>
        </p:nvSpPr>
        <p:spPr>
          <a:xfrm>
            <a:off x="19259728" y="0"/>
            <a:ext cx="844372" cy="1130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Tree>
    <p:extLst>
      <p:ext uri="{BB962C8B-B14F-4D97-AF65-F5344CB8AC3E}">
        <p14:creationId xmlns:p14="http://schemas.microsoft.com/office/powerpoint/2010/main" val="281354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5" name="Logo 1">
            <a:extLst>
              <a:ext uri="{FF2B5EF4-FFF2-40B4-BE49-F238E27FC236}">
                <a16:creationId xmlns:a16="http://schemas.microsoft.com/office/drawing/2014/main" id="{41A2EC88-CC7F-42B3-9330-9474D60ECA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381" y="663482"/>
            <a:ext cx="3196552" cy="1851467"/>
          </a:xfrm>
          <a:prstGeom prst="rect">
            <a:avLst/>
          </a:prstGeom>
        </p:spPr>
      </p:pic>
      <p:sp>
        <p:nvSpPr>
          <p:cNvPr id="10" name="Rectangle 9">
            <a:extLst>
              <a:ext uri="{FF2B5EF4-FFF2-40B4-BE49-F238E27FC236}">
                <a16:creationId xmlns:a16="http://schemas.microsoft.com/office/drawing/2014/main" id="{253F7CA7-0BAF-4FA0-98F8-6505F041AB0C}"/>
              </a:ext>
              <a:ext uri="{C183D7F6-B498-43B3-948B-1728B52AA6E4}">
                <adec:decorative xmlns:adec="http://schemas.microsoft.com/office/drawing/2017/decorative" val="1"/>
              </a:ext>
            </a:extLst>
          </p:cNvPr>
          <p:cNvSpPr/>
          <p:nvPr userDrawn="1"/>
        </p:nvSpPr>
        <p:spPr bwMode="ltGray">
          <a:xfrm>
            <a:off x="0" y="3303800"/>
            <a:ext cx="12816364" cy="5579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11" name="Rectangle 10">
            <a:extLst>
              <a:ext uri="{FF2B5EF4-FFF2-40B4-BE49-F238E27FC236}">
                <a16:creationId xmlns:a16="http://schemas.microsoft.com/office/drawing/2014/main" id="{2B885808-FBB4-4040-8A29-23DA91559F11}"/>
              </a:ext>
              <a:ext uri="{C183D7F6-B498-43B3-948B-1728B52AA6E4}">
                <adec:decorative xmlns:adec="http://schemas.microsoft.com/office/drawing/2017/decorative" val="1"/>
              </a:ext>
            </a:extLst>
          </p:cNvPr>
          <p:cNvSpPr/>
          <p:nvPr userDrawn="1"/>
        </p:nvSpPr>
        <p:spPr>
          <a:xfrm>
            <a:off x="19259728" y="3303800"/>
            <a:ext cx="844372" cy="55792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2" name="Title 2">
            <a:extLst>
              <a:ext uri="{FF2B5EF4-FFF2-40B4-BE49-F238E27FC236}">
                <a16:creationId xmlns:a16="http://schemas.microsoft.com/office/drawing/2014/main" id="{AD274CDE-E6C8-4359-8AED-3F32894A5701}"/>
              </a:ext>
            </a:extLst>
          </p:cNvPr>
          <p:cNvSpPr>
            <a:spLocks noGrp="1"/>
          </p:cNvSpPr>
          <p:nvPr>
            <p:ph type="ctrTitle" hasCustomPrompt="1"/>
          </p:nvPr>
        </p:nvSpPr>
        <p:spPr bwMode="white">
          <a:xfrm>
            <a:off x="829294" y="4075152"/>
            <a:ext cx="11006995" cy="2412661"/>
          </a:xfrm>
        </p:spPr>
        <p:txBody>
          <a:bodyPr anchor="b"/>
          <a:lstStyle>
            <a:lvl1pPr algn="l">
              <a:defRPr sz="7915" b="0">
                <a:solidFill>
                  <a:schemeClr val="bg1"/>
                </a:solidFill>
              </a:defRPr>
            </a:lvl1pPr>
          </a:lstStyle>
          <a:p>
            <a:r>
              <a:rPr lang="en-US"/>
              <a:t>Presentation title, 48pt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bwMode="white">
          <a:xfrm>
            <a:off x="829294" y="6714001"/>
            <a:ext cx="11006995" cy="1507913"/>
          </a:xfrm>
        </p:spPr>
        <p:txBody>
          <a:bodyPr/>
          <a:lstStyle>
            <a:lvl1pPr marL="0" indent="0" algn="l">
              <a:buNone/>
              <a:defRPr sz="3958" b="0">
                <a:solidFill>
                  <a:schemeClr val="bg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24pt</a:t>
            </a:r>
          </a:p>
        </p:txBody>
      </p:sp>
      <p:sp>
        <p:nvSpPr>
          <p:cNvPr id="12" name="Picture 4">
            <a:extLst>
              <a:ext uri="{FF2B5EF4-FFF2-40B4-BE49-F238E27FC236}">
                <a16:creationId xmlns:a16="http://schemas.microsoft.com/office/drawing/2014/main" id="{27DBDCA7-20B7-40C1-8FEE-D3C1CCAEF3FD}"/>
              </a:ext>
            </a:extLst>
          </p:cNvPr>
          <p:cNvSpPr>
            <a:spLocks noGrp="1"/>
          </p:cNvSpPr>
          <p:nvPr>
            <p:ph type="pic" sz="quarter" idx="10" hasCustomPrompt="1"/>
          </p:nvPr>
        </p:nvSpPr>
        <p:spPr>
          <a:xfrm>
            <a:off x="12781135" y="3303796"/>
            <a:ext cx="6493672" cy="5579279"/>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a:solidFill>
                  <a:schemeClr val="tx1"/>
                </a:solidFill>
                <a:latin typeface="+mn-lt"/>
              </a:defRPr>
            </a:lvl1pPr>
          </a:lstStyle>
          <a:p>
            <a:r>
              <a:rPr lang="en-GB"/>
              <a:t>Drag picture to placeholder or click icon to add</a:t>
            </a:r>
            <a:endParaRPr lang="en-US"/>
          </a:p>
        </p:txBody>
      </p:sp>
    </p:spTree>
    <p:extLst>
      <p:ext uri="{BB962C8B-B14F-4D97-AF65-F5344CB8AC3E}">
        <p14:creationId xmlns:p14="http://schemas.microsoft.com/office/powerpoint/2010/main" val="400270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pic>
        <p:nvPicPr>
          <p:cNvPr id="5" name="Logo 4">
            <a:extLst>
              <a:ext uri="{FF2B5EF4-FFF2-40B4-BE49-F238E27FC236}">
                <a16:creationId xmlns:a16="http://schemas.microsoft.com/office/drawing/2014/main" id="{41A2EC88-CC7F-42B3-9330-9474D60ECA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61876" y="663482"/>
            <a:ext cx="3196552" cy="1851467"/>
          </a:xfrm>
          <a:prstGeom prst="rect">
            <a:avLst/>
          </a:prstGeom>
        </p:spPr>
      </p:pic>
      <p:sp>
        <p:nvSpPr>
          <p:cNvPr id="2" name="Title 1">
            <a:extLst>
              <a:ext uri="{FF2B5EF4-FFF2-40B4-BE49-F238E27FC236}">
                <a16:creationId xmlns:a16="http://schemas.microsoft.com/office/drawing/2014/main" id="{AD274CDE-E6C8-4359-8AED-3F32894A5701}"/>
              </a:ext>
            </a:extLst>
          </p:cNvPr>
          <p:cNvSpPr>
            <a:spLocks noGrp="1"/>
          </p:cNvSpPr>
          <p:nvPr>
            <p:ph type="ctrTitle" hasCustomPrompt="1"/>
          </p:nvPr>
        </p:nvSpPr>
        <p:spPr>
          <a:xfrm>
            <a:off x="829294" y="331741"/>
            <a:ext cx="12740973" cy="1658705"/>
          </a:xfrm>
        </p:spPr>
        <p:txBody>
          <a:bodyPr anchor="b"/>
          <a:lstStyle>
            <a:lvl1pPr algn="l">
              <a:defRPr sz="7915" b="0">
                <a:solidFill>
                  <a:schemeClr val="accent3"/>
                </a:solidFill>
              </a:defRPr>
            </a:lvl1pPr>
          </a:lstStyle>
          <a:p>
            <a:r>
              <a:rPr lang="en-US"/>
              <a:t>Presentation title, 48pt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a:xfrm>
            <a:off x="829294" y="2186474"/>
            <a:ext cx="12740973" cy="904748"/>
          </a:xfrm>
        </p:spPr>
        <p:txBody>
          <a:bodyPr/>
          <a:lstStyle>
            <a:lvl1pPr marL="0" indent="0" algn="l">
              <a:buNone/>
              <a:defRPr sz="3958" b="0">
                <a:solidFill>
                  <a:schemeClr val="accent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24pt</a:t>
            </a:r>
          </a:p>
        </p:txBody>
      </p:sp>
      <p:sp>
        <p:nvSpPr>
          <p:cNvPr id="8" name="Rectangle 7">
            <a:extLst>
              <a:ext uri="{FF2B5EF4-FFF2-40B4-BE49-F238E27FC236}">
                <a16:creationId xmlns:a16="http://schemas.microsoft.com/office/drawing/2014/main" id="{665E61B5-4F9B-4B03-95BF-1E9CE38648D8}"/>
              </a:ext>
              <a:ext uri="{C183D7F6-B498-43B3-948B-1728B52AA6E4}">
                <adec:decorative xmlns:adec="http://schemas.microsoft.com/office/drawing/2017/decorative" val="1"/>
              </a:ext>
            </a:extLst>
          </p:cNvPr>
          <p:cNvSpPr/>
          <p:nvPr userDrawn="1"/>
        </p:nvSpPr>
        <p:spPr bwMode="ltGray">
          <a:xfrm>
            <a:off x="15512132" y="3464761"/>
            <a:ext cx="4591970" cy="693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9" name="Rectangle 8">
            <a:extLst>
              <a:ext uri="{FF2B5EF4-FFF2-40B4-BE49-F238E27FC236}">
                <a16:creationId xmlns:a16="http://schemas.microsoft.com/office/drawing/2014/main" id="{197E04D3-8490-4161-A89F-BB103BEA7666}"/>
              </a:ext>
              <a:ext uri="{C183D7F6-B498-43B3-948B-1728B52AA6E4}">
                <adec:decorative xmlns:adec="http://schemas.microsoft.com/office/drawing/2017/decorative" val="1"/>
              </a:ext>
            </a:extLst>
          </p:cNvPr>
          <p:cNvSpPr/>
          <p:nvPr userDrawn="1"/>
        </p:nvSpPr>
        <p:spPr bwMode="ltGray">
          <a:xfrm>
            <a:off x="14543038" y="3464761"/>
            <a:ext cx="1055465" cy="6932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12" name="Picture 4">
            <a:extLst>
              <a:ext uri="{FF2B5EF4-FFF2-40B4-BE49-F238E27FC236}">
                <a16:creationId xmlns:a16="http://schemas.microsoft.com/office/drawing/2014/main" id="{27DBDCA7-20B7-40C1-8FEE-D3C1CCAEF3FD}"/>
              </a:ext>
            </a:extLst>
          </p:cNvPr>
          <p:cNvSpPr>
            <a:spLocks noGrp="1"/>
          </p:cNvSpPr>
          <p:nvPr>
            <p:ph type="pic" sz="quarter" idx="10" hasCustomPrompt="1"/>
          </p:nvPr>
        </p:nvSpPr>
        <p:spPr>
          <a:xfrm>
            <a:off x="-2" y="3468201"/>
            <a:ext cx="14625733" cy="6936401"/>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b="0">
                <a:solidFill>
                  <a:schemeClr val="tx1"/>
                </a:solidFill>
                <a:latin typeface="+mn-lt"/>
              </a:defRPr>
            </a:lvl1pPr>
          </a:lstStyle>
          <a:p>
            <a:r>
              <a:rPr lang="en-GB"/>
              <a:t>Drag picture to placeholder or click icon to add</a:t>
            </a:r>
            <a:endParaRPr lang="en-US"/>
          </a:p>
        </p:txBody>
      </p:sp>
    </p:spTree>
    <p:extLst>
      <p:ext uri="{BB962C8B-B14F-4D97-AF65-F5344CB8AC3E}">
        <p14:creationId xmlns:p14="http://schemas.microsoft.com/office/powerpoint/2010/main" val="93408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 HB-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userDrawn="1"/>
        </p:nvSpPr>
        <p:spPr>
          <a:xfrm>
            <a:off x="0" y="0"/>
            <a:ext cx="844372"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userDrawn="1"/>
        </p:nvSpPr>
        <p:spPr>
          <a:xfrm>
            <a:off x="18305937" y="1"/>
            <a:ext cx="1798163" cy="11309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7302"/>
            <a:ext cx="15575651" cy="6934746"/>
          </a:xfrm>
        </p:spPr>
        <p:txBody>
          <a:bodyPr anchor="ctr"/>
          <a:lstStyle>
            <a:lvl1pPr>
              <a:defRPr sz="10883" b="0">
                <a:solidFill>
                  <a:schemeClr val="accent1"/>
                </a:solidFill>
              </a:defRPr>
            </a:lvl1pPr>
          </a:lstStyle>
          <a:p>
            <a:r>
              <a:rPr lang="en-US"/>
              <a:t>Section divider, 66pt</a:t>
            </a:r>
          </a:p>
        </p:txBody>
      </p:sp>
      <p:pic>
        <p:nvPicPr>
          <p:cNvPr id="6" name="Logo 5">
            <a:extLst>
              <a:ext uri="{FF2B5EF4-FFF2-40B4-BE49-F238E27FC236}">
                <a16:creationId xmlns:a16="http://schemas.microsoft.com/office/drawing/2014/main" id="{67B8BACB-FF23-4561-BD06-02CE46D5B1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58025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 BB-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userDrawn="1"/>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userDrawn="1"/>
        </p:nvSpPr>
        <p:spPr bwMode="ltGray">
          <a:xfrm>
            <a:off x="18309809" y="1"/>
            <a:ext cx="1798163" cy="113093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ECD3FC1F-5480-400A-AF8B-951D6FFA302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21709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 BB-rub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userDrawn="1"/>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userDrawn="1"/>
        </p:nvSpPr>
        <p:spPr bwMode="ltGray">
          <a:xfrm>
            <a:off x="18305937" y="1"/>
            <a:ext cx="1798163" cy="11309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398BFEA8-BB49-4AB3-8F03-436E537CA1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72178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 BB-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userDrawn="1"/>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userDrawn="1"/>
        </p:nvSpPr>
        <p:spPr bwMode="ltGray">
          <a:xfrm>
            <a:off x="18305937" y="1"/>
            <a:ext cx="1798163" cy="11309348"/>
          </a:xfrm>
          <a:prstGeom prst="rect">
            <a:avLst/>
          </a:prstGeom>
          <a:solidFill>
            <a:srgbClr val="FA5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9" name="Logo 5">
            <a:extLst>
              <a:ext uri="{FF2B5EF4-FFF2-40B4-BE49-F238E27FC236}">
                <a16:creationId xmlns:a16="http://schemas.microsoft.com/office/drawing/2014/main" id="{CCD74D99-8D08-41AB-9BC7-2754C3880E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210380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325" y="1637146"/>
            <a:ext cx="18733486" cy="4513186"/>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33"/>
            </a:lvl1pPr>
            <a:lvl2pPr lvl="1" algn="ctr">
              <a:spcBef>
                <a:spcPts val="0"/>
              </a:spcBef>
              <a:spcAft>
                <a:spcPts val="0"/>
              </a:spcAft>
              <a:buSzPts val="5200"/>
              <a:buNone/>
              <a:defRPr sz="11433"/>
            </a:lvl2pPr>
            <a:lvl3pPr lvl="2" algn="ctr">
              <a:spcBef>
                <a:spcPts val="0"/>
              </a:spcBef>
              <a:spcAft>
                <a:spcPts val="0"/>
              </a:spcAft>
              <a:buSzPts val="5200"/>
              <a:buNone/>
              <a:defRPr sz="11433"/>
            </a:lvl3pPr>
            <a:lvl4pPr lvl="3" algn="ctr">
              <a:spcBef>
                <a:spcPts val="0"/>
              </a:spcBef>
              <a:spcAft>
                <a:spcPts val="0"/>
              </a:spcAft>
              <a:buSzPts val="5200"/>
              <a:buNone/>
              <a:defRPr sz="11433"/>
            </a:lvl4pPr>
            <a:lvl5pPr lvl="4" algn="ctr">
              <a:spcBef>
                <a:spcPts val="0"/>
              </a:spcBef>
              <a:spcAft>
                <a:spcPts val="0"/>
              </a:spcAft>
              <a:buSzPts val="5200"/>
              <a:buNone/>
              <a:defRPr sz="11433"/>
            </a:lvl5pPr>
            <a:lvl6pPr lvl="5" algn="ctr">
              <a:spcBef>
                <a:spcPts val="0"/>
              </a:spcBef>
              <a:spcAft>
                <a:spcPts val="0"/>
              </a:spcAft>
              <a:buSzPts val="5200"/>
              <a:buNone/>
              <a:defRPr sz="11433"/>
            </a:lvl6pPr>
            <a:lvl7pPr lvl="6" algn="ctr">
              <a:spcBef>
                <a:spcPts val="0"/>
              </a:spcBef>
              <a:spcAft>
                <a:spcPts val="0"/>
              </a:spcAft>
              <a:buSzPts val="5200"/>
              <a:buNone/>
              <a:defRPr sz="11433"/>
            </a:lvl7pPr>
            <a:lvl8pPr lvl="7" algn="ctr">
              <a:spcBef>
                <a:spcPts val="0"/>
              </a:spcBef>
              <a:spcAft>
                <a:spcPts val="0"/>
              </a:spcAft>
              <a:buSzPts val="5200"/>
              <a:buNone/>
              <a:defRPr sz="11433"/>
            </a:lvl8pPr>
            <a:lvl9pPr lvl="8" algn="ctr">
              <a:spcBef>
                <a:spcPts val="0"/>
              </a:spcBef>
              <a:spcAft>
                <a:spcPts val="0"/>
              </a:spcAft>
              <a:buSzPts val="5200"/>
              <a:buNone/>
              <a:defRPr sz="11433"/>
            </a:lvl9pPr>
          </a:lstStyle>
          <a:p>
            <a:endParaRPr/>
          </a:p>
        </p:txBody>
      </p:sp>
      <p:sp>
        <p:nvSpPr>
          <p:cNvPr id="11" name="Google Shape;11;p2"/>
          <p:cNvSpPr txBox="1">
            <a:spLocks noGrp="1"/>
          </p:cNvSpPr>
          <p:nvPr>
            <p:ph type="subTitle" idx="1"/>
          </p:nvPr>
        </p:nvSpPr>
        <p:spPr>
          <a:xfrm>
            <a:off x="685307" y="6231576"/>
            <a:ext cx="18733486" cy="1742741"/>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6156"/>
            </a:lvl1pPr>
            <a:lvl2pPr lvl="1" algn="ctr">
              <a:lnSpc>
                <a:spcPct val="100000"/>
              </a:lnSpc>
              <a:spcBef>
                <a:spcPts val="0"/>
              </a:spcBef>
              <a:spcAft>
                <a:spcPts val="0"/>
              </a:spcAft>
              <a:buSzPts val="2800"/>
              <a:buNone/>
              <a:defRPr sz="6156"/>
            </a:lvl2pPr>
            <a:lvl3pPr lvl="2" algn="ctr">
              <a:lnSpc>
                <a:spcPct val="100000"/>
              </a:lnSpc>
              <a:spcBef>
                <a:spcPts val="0"/>
              </a:spcBef>
              <a:spcAft>
                <a:spcPts val="0"/>
              </a:spcAft>
              <a:buSzPts val="2800"/>
              <a:buNone/>
              <a:defRPr sz="6156"/>
            </a:lvl3pPr>
            <a:lvl4pPr lvl="3" algn="ctr">
              <a:lnSpc>
                <a:spcPct val="100000"/>
              </a:lnSpc>
              <a:spcBef>
                <a:spcPts val="0"/>
              </a:spcBef>
              <a:spcAft>
                <a:spcPts val="0"/>
              </a:spcAft>
              <a:buSzPts val="2800"/>
              <a:buNone/>
              <a:defRPr sz="6156"/>
            </a:lvl4pPr>
            <a:lvl5pPr lvl="4" algn="ctr">
              <a:lnSpc>
                <a:spcPct val="100000"/>
              </a:lnSpc>
              <a:spcBef>
                <a:spcPts val="0"/>
              </a:spcBef>
              <a:spcAft>
                <a:spcPts val="0"/>
              </a:spcAft>
              <a:buSzPts val="2800"/>
              <a:buNone/>
              <a:defRPr sz="6156"/>
            </a:lvl5pPr>
            <a:lvl6pPr lvl="5" algn="ctr">
              <a:lnSpc>
                <a:spcPct val="100000"/>
              </a:lnSpc>
              <a:spcBef>
                <a:spcPts val="0"/>
              </a:spcBef>
              <a:spcAft>
                <a:spcPts val="0"/>
              </a:spcAft>
              <a:buSzPts val="2800"/>
              <a:buNone/>
              <a:defRPr sz="6156"/>
            </a:lvl6pPr>
            <a:lvl7pPr lvl="6" algn="ctr">
              <a:lnSpc>
                <a:spcPct val="100000"/>
              </a:lnSpc>
              <a:spcBef>
                <a:spcPts val="0"/>
              </a:spcBef>
              <a:spcAft>
                <a:spcPts val="0"/>
              </a:spcAft>
              <a:buSzPts val="2800"/>
              <a:buNone/>
              <a:defRPr sz="6156"/>
            </a:lvl7pPr>
            <a:lvl8pPr lvl="7" algn="ctr">
              <a:lnSpc>
                <a:spcPct val="100000"/>
              </a:lnSpc>
              <a:spcBef>
                <a:spcPts val="0"/>
              </a:spcBef>
              <a:spcAft>
                <a:spcPts val="0"/>
              </a:spcAft>
              <a:buSzPts val="2800"/>
              <a:buNone/>
              <a:defRPr sz="6156"/>
            </a:lvl8pPr>
            <a:lvl9pPr lvl="8" algn="ctr">
              <a:lnSpc>
                <a:spcPct val="100000"/>
              </a:lnSpc>
              <a:spcBef>
                <a:spcPts val="0"/>
              </a:spcBef>
              <a:spcAft>
                <a:spcPts val="0"/>
              </a:spcAft>
              <a:buSzPts val="2800"/>
              <a:buNone/>
              <a:defRPr sz="6156"/>
            </a:lvl9pPr>
          </a:lstStyle>
          <a:p>
            <a:endParaRPr/>
          </a:p>
        </p:txBody>
      </p:sp>
      <p:sp>
        <p:nvSpPr>
          <p:cNvPr id="12" name="Google Shape;12;p2"/>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 BB-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userDrawn="1"/>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userDrawn="1"/>
        </p:nvSpPr>
        <p:spPr bwMode="ltGray">
          <a:xfrm>
            <a:off x="18305937" y="1"/>
            <a:ext cx="1798163" cy="11309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C85B1DB7-2B75-4451-840C-B64F1BB815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1840074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B53B68-499E-42E3-A023-B1ABCB16FA2C}"/>
              </a:ext>
              <a:ext uri="{C183D7F6-B498-43B3-948B-1728B52AA6E4}">
                <adec:decorative xmlns:adec="http://schemas.microsoft.com/office/drawing/2017/decorative" val="1"/>
              </a:ext>
            </a:extLst>
          </p:cNvPr>
          <p:cNvSpPr/>
          <p:nvPr userDrawn="1"/>
        </p:nvSpPr>
        <p:spPr>
          <a:xfrm>
            <a:off x="10951126" y="0"/>
            <a:ext cx="844372" cy="11309350"/>
          </a:xfrm>
          <a:prstGeom prst="rect">
            <a:avLst/>
          </a:prstGeom>
          <a:solidFill>
            <a:srgbClr val="00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2" name="Title 1">
            <a:extLst>
              <a:ext uri="{FF2B5EF4-FFF2-40B4-BE49-F238E27FC236}">
                <a16:creationId xmlns:a16="http://schemas.microsoft.com/office/drawing/2014/main" id="{C12C1807-7CAA-4BAE-9BB1-01C5F51441AC}"/>
              </a:ext>
            </a:extLst>
          </p:cNvPr>
          <p:cNvSpPr>
            <a:spLocks noGrp="1"/>
          </p:cNvSpPr>
          <p:nvPr>
            <p:ph type="title" hasCustomPrompt="1"/>
          </p:nvPr>
        </p:nvSpPr>
        <p:spPr>
          <a:xfrm>
            <a:off x="829294" y="2167625"/>
            <a:ext cx="9348407" cy="3845179"/>
          </a:xfrm>
        </p:spPr>
        <p:txBody>
          <a:bodyPr anchor="b"/>
          <a:lstStyle>
            <a:lvl1pPr>
              <a:defRPr sz="9894" b="0">
                <a:solidFill>
                  <a:schemeClr val="accent1"/>
                </a:solidFill>
              </a:defRPr>
            </a:lvl1pPr>
          </a:lstStyle>
          <a:p>
            <a:r>
              <a:rPr lang="en-US"/>
              <a:t>Agenda, 60pt</a:t>
            </a:r>
          </a:p>
        </p:txBody>
      </p:sp>
      <p:sp>
        <p:nvSpPr>
          <p:cNvPr id="8" name="Content 7">
            <a:extLst>
              <a:ext uri="{FF2B5EF4-FFF2-40B4-BE49-F238E27FC236}">
                <a16:creationId xmlns:a16="http://schemas.microsoft.com/office/drawing/2014/main" id="{D5B229C9-CE28-4C55-AAA5-23BE7DECABD7}"/>
              </a:ext>
            </a:extLst>
          </p:cNvPr>
          <p:cNvSpPr>
            <a:spLocks noGrp="1"/>
          </p:cNvSpPr>
          <p:nvPr>
            <p:ph sz="quarter" idx="13" hasCustomPrompt="1"/>
          </p:nvPr>
        </p:nvSpPr>
        <p:spPr bwMode="ltGray">
          <a:xfrm>
            <a:off x="11795500" y="0"/>
            <a:ext cx="8308601" cy="11309350"/>
          </a:xfrm>
          <a:solidFill>
            <a:schemeClr val="accent1"/>
          </a:solidFill>
        </p:spPr>
        <p:txBody>
          <a:bodyPr lIns="365760" rIns="320040" anchor="ctr"/>
          <a:lstStyle>
            <a:lvl1pPr marL="382197" indent="-382197">
              <a:spcBef>
                <a:spcPts val="2968"/>
              </a:spcBef>
              <a:defRPr sz="3958">
                <a:solidFill>
                  <a:schemeClr val="bg1"/>
                </a:solidFill>
              </a:defRPr>
            </a:lvl1pPr>
            <a:lvl2pPr marL="753923" indent="-371726">
              <a:spcBef>
                <a:spcPts val="1484"/>
              </a:spcBef>
              <a:defRPr sz="3298">
                <a:solidFill>
                  <a:schemeClr val="bg1"/>
                </a:solidFill>
              </a:defRPr>
            </a:lvl2pPr>
            <a:lvl3pPr marL="1136120" indent="-382197">
              <a:defRPr sz="2968">
                <a:solidFill>
                  <a:schemeClr val="bg1"/>
                </a:solidFill>
              </a:defRPr>
            </a:lvl3pPr>
            <a:lvl4pPr marL="1416224" indent="-282721">
              <a:defRPr sz="2638">
                <a:solidFill>
                  <a:schemeClr val="bg1"/>
                </a:solidFill>
              </a:defRPr>
            </a:lvl4pPr>
            <a:lvl5pPr marL="1698945" indent="-280104">
              <a:defRPr sz="2638">
                <a:solidFill>
                  <a:schemeClr val="bg1"/>
                </a:solidFill>
              </a:defRPr>
            </a:lvl5pPr>
          </a:lstStyle>
          <a:p>
            <a:pPr lvl="0"/>
            <a:r>
              <a:rPr lang="en-US"/>
              <a:t>First level, 24pt</a:t>
            </a:r>
          </a:p>
          <a:p>
            <a:pPr lvl="1"/>
            <a:r>
              <a:rPr lang="en-US"/>
              <a:t>Second level, 20pt</a:t>
            </a:r>
          </a:p>
          <a:p>
            <a:pPr lvl="2"/>
            <a:r>
              <a:rPr lang="en-US"/>
              <a:t>Third level, 18pt</a:t>
            </a:r>
          </a:p>
          <a:p>
            <a:pPr lvl="3"/>
            <a:r>
              <a:rPr lang="en-US"/>
              <a:t>Fourth level, 16pt</a:t>
            </a:r>
          </a:p>
          <a:p>
            <a:pPr lvl="4"/>
            <a:r>
              <a:rPr lang="en-US"/>
              <a:t>Fifth level, 16pt</a:t>
            </a:r>
          </a:p>
        </p:txBody>
      </p:sp>
      <p:sp>
        <p:nvSpPr>
          <p:cNvPr id="5" name="Slide Number 4">
            <a:extLst>
              <a:ext uri="{FF2B5EF4-FFF2-40B4-BE49-F238E27FC236}">
                <a16:creationId xmlns:a16="http://schemas.microsoft.com/office/drawing/2014/main" id="{8EF8468C-3D88-4E53-9BC9-0E048B20EEF2}"/>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3" name="Date Placeholder 2">
            <a:extLst>
              <a:ext uri="{FF2B5EF4-FFF2-40B4-BE49-F238E27FC236}">
                <a16:creationId xmlns:a16="http://schemas.microsoft.com/office/drawing/2014/main" id="{EF1E0726-B2B6-420A-A5E3-7A18CD994C22}"/>
              </a:ext>
            </a:extLst>
          </p:cNvPr>
          <p:cNvSpPr>
            <a:spLocks noGrp="1"/>
          </p:cNvSpPr>
          <p:nvPr>
            <p:ph type="dt" sz="half" idx="14"/>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678D3E5B-41AD-4BB0-8F35-01247B2EBB0D}"/>
              </a:ext>
            </a:extLst>
          </p:cNvPr>
          <p:cNvSpPr>
            <a:spLocks noGrp="1"/>
          </p:cNvSpPr>
          <p:nvPr>
            <p:ph type="ftr" sz="quarter" idx="15"/>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95483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image 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D9BAA4-906C-4354-9E1D-1C1F50A6FA54}"/>
              </a:ext>
              <a:ext uri="{C183D7F6-B498-43B3-948B-1728B52AA6E4}">
                <adec:decorative xmlns:adec="http://schemas.microsoft.com/office/drawing/2017/decorative" val="1"/>
              </a:ext>
            </a:extLst>
          </p:cNvPr>
          <p:cNvSpPr/>
          <p:nvPr userDrawn="1"/>
        </p:nvSpPr>
        <p:spPr bwMode="ltGray">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9" name="Content 8">
            <a:extLst>
              <a:ext uri="{FF2B5EF4-FFF2-40B4-BE49-F238E27FC236}">
                <a16:creationId xmlns:a16="http://schemas.microsoft.com/office/drawing/2014/main" id="{9A27E9BB-2105-42A1-A364-072AEDF855DF}"/>
              </a:ext>
            </a:extLst>
          </p:cNvPr>
          <p:cNvSpPr>
            <a:spLocks noGrp="1"/>
          </p:cNvSpPr>
          <p:nvPr>
            <p:ph sz="quarter" idx="13" hasCustomPrompt="1"/>
          </p:nvPr>
        </p:nvSpPr>
        <p:spPr>
          <a:xfrm>
            <a:off x="828245" y="2865035"/>
            <a:ext cx="9348407"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7B99815-1D0D-40E8-92A6-6F617DC7EFAF}"/>
              </a:ext>
            </a:extLst>
          </p:cNvPr>
          <p:cNvSpPr>
            <a:spLocks noGrp="1"/>
          </p:cNvSpPr>
          <p:nvPr>
            <p:ph type="pic" sz="quarter" idx="10" hasCustomPrompt="1"/>
          </p:nvPr>
        </p:nvSpPr>
        <p:spPr>
          <a:xfrm>
            <a:off x="10961761" y="0"/>
            <a:ext cx="8297967" cy="11309350"/>
          </a:xfrm>
          <a:prstGeom prst="rect">
            <a:avLst/>
          </a:prstGeom>
          <a:pattFill prst="wdUpDiag">
            <a:fgClr>
              <a:schemeClr val="bg1">
                <a:lumMod val="95000"/>
              </a:schemeClr>
            </a:fgClr>
            <a:bgClr>
              <a:schemeClr val="bg1">
                <a:lumMod val="85000"/>
              </a:schemeClr>
            </a:bgClr>
          </a:pattFill>
        </p:spPr>
        <p:txBody>
          <a:bodyPr lIns="274320" tIns="274320" rIns="210312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5" name="Slide Number 4">
            <a:extLst>
              <a:ext uri="{FF2B5EF4-FFF2-40B4-BE49-F238E27FC236}">
                <a16:creationId xmlns:a16="http://schemas.microsoft.com/office/drawing/2014/main" id="{479924D4-EF4D-421A-9DC3-66E5E0DC5CFB}"/>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3" name="Date Placeholder 2">
            <a:extLst>
              <a:ext uri="{FF2B5EF4-FFF2-40B4-BE49-F238E27FC236}">
                <a16:creationId xmlns:a16="http://schemas.microsoft.com/office/drawing/2014/main" id="{7B4191DF-A028-4029-8F11-D72F0CD5A944}"/>
              </a:ext>
            </a:extLst>
          </p:cNvPr>
          <p:cNvSpPr>
            <a:spLocks noGrp="1"/>
          </p:cNvSpPr>
          <p:nvPr>
            <p:ph type="dt" sz="half" idx="14"/>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651216A5-75F0-4739-BA42-B5CB7C963E0D}"/>
              </a:ext>
            </a:extLst>
          </p:cNvPr>
          <p:cNvSpPr>
            <a:spLocks noGrp="1"/>
          </p:cNvSpPr>
          <p:nvPr>
            <p:ph type="ftr" sz="quarter" idx="15"/>
          </p:nvPr>
        </p:nvSpPr>
        <p:spPr/>
        <p:txBody>
          <a:bodyPr/>
          <a:lstStyle>
            <a:lvl1pPr>
              <a:defRPr>
                <a:solidFill>
                  <a:schemeClr val="bg1"/>
                </a:solidFill>
              </a:defRPr>
            </a:lvl1pPr>
          </a:lstStyle>
          <a:p>
            <a:endParaRPr lang="en-US"/>
          </a:p>
        </p:txBody>
      </p:sp>
      <p:sp>
        <p:nvSpPr>
          <p:cNvPr id="8" name="Title 7">
            <a:extLst>
              <a:ext uri="{FF2B5EF4-FFF2-40B4-BE49-F238E27FC236}">
                <a16:creationId xmlns:a16="http://schemas.microsoft.com/office/drawing/2014/main" id="{0739B224-6B19-45BE-A224-818D8A7DF50D}"/>
              </a:ext>
            </a:extLst>
          </p:cNvPr>
          <p:cNvSpPr>
            <a:spLocks noGrp="1"/>
          </p:cNvSpPr>
          <p:nvPr>
            <p:ph type="title" hasCustomPrompt="1"/>
          </p:nvPr>
        </p:nvSpPr>
        <p:spPr>
          <a:xfrm>
            <a:off x="816729" y="0"/>
            <a:ext cx="9348407" cy="2412661"/>
          </a:xfrm>
        </p:spPr>
        <p:txBody>
          <a:bodyPr/>
          <a:lstStyle/>
          <a:p>
            <a:r>
              <a:rPr lang="en-US"/>
              <a:t>Slide title, 36pt</a:t>
            </a:r>
          </a:p>
        </p:txBody>
      </p:sp>
    </p:spTree>
    <p:extLst>
      <p:ext uri="{BB962C8B-B14F-4D97-AF65-F5344CB8AC3E}">
        <p14:creationId xmlns:p14="http://schemas.microsoft.com/office/powerpoint/2010/main" val="283880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light image l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479924D4-EF4D-421A-9DC3-66E5E0DC5CFB}"/>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CE0615C7-DFF2-44D5-85E6-86D2A729E631}"/>
              </a:ext>
            </a:extLst>
          </p:cNvPr>
          <p:cNvSpPr>
            <a:spLocks noGrp="1"/>
          </p:cNvSpPr>
          <p:nvPr>
            <p:ph type="title" hasCustomPrompt="1"/>
          </p:nvPr>
        </p:nvSpPr>
        <p:spPr>
          <a:xfrm>
            <a:off x="9876660" y="0"/>
            <a:ext cx="9033759" cy="2412661"/>
          </a:xfrm>
        </p:spPr>
        <p:txBody>
          <a:bodyPr anchor="b"/>
          <a:lstStyle>
            <a:lvl1pPr>
              <a:defRPr/>
            </a:lvl1pPr>
          </a:lstStyle>
          <a:p>
            <a:r>
              <a:rPr lang="en-US"/>
              <a:t>Slide title, 36pt</a:t>
            </a:r>
          </a:p>
        </p:txBody>
      </p:sp>
      <p:sp>
        <p:nvSpPr>
          <p:cNvPr id="9" name="Content 8">
            <a:extLst>
              <a:ext uri="{FF2B5EF4-FFF2-40B4-BE49-F238E27FC236}">
                <a16:creationId xmlns:a16="http://schemas.microsoft.com/office/drawing/2014/main" id="{9A27E9BB-2105-42A1-A364-072AEDF855DF}"/>
              </a:ext>
            </a:extLst>
          </p:cNvPr>
          <p:cNvSpPr>
            <a:spLocks noGrp="1"/>
          </p:cNvSpPr>
          <p:nvPr>
            <p:ph sz="quarter" idx="13" hasCustomPrompt="1"/>
          </p:nvPr>
        </p:nvSpPr>
        <p:spPr>
          <a:xfrm>
            <a:off x="9876658" y="2865035"/>
            <a:ext cx="9033759" cy="7240078"/>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7B99815-1D0D-40E8-92A6-6F617DC7EFAF}"/>
              </a:ext>
            </a:extLst>
          </p:cNvPr>
          <p:cNvSpPr>
            <a:spLocks noGrp="1"/>
          </p:cNvSpPr>
          <p:nvPr>
            <p:ph type="pic" sz="quarter" idx="10" hasCustomPrompt="1"/>
          </p:nvPr>
        </p:nvSpPr>
        <p:spPr>
          <a:xfrm>
            <a:off x="0" y="0"/>
            <a:ext cx="9122235" cy="11309350"/>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pic>
        <p:nvPicPr>
          <p:cNvPr id="8" name="Logo 7">
            <a:extLst>
              <a:ext uri="{FF2B5EF4-FFF2-40B4-BE49-F238E27FC236}">
                <a16:creationId xmlns:a16="http://schemas.microsoft.com/office/drawing/2014/main" id="{349B052C-AB6E-45D0-8D7B-72E2CF3E360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76663" y="10555393"/>
            <a:ext cx="4824984" cy="310029"/>
          </a:xfrm>
          <a:prstGeom prst="rect">
            <a:avLst/>
          </a:prstGeom>
        </p:spPr>
      </p:pic>
      <p:sp>
        <p:nvSpPr>
          <p:cNvPr id="3" name="Date Placeholder 2">
            <a:extLst>
              <a:ext uri="{FF2B5EF4-FFF2-40B4-BE49-F238E27FC236}">
                <a16:creationId xmlns:a16="http://schemas.microsoft.com/office/drawing/2014/main" id="{837E3E5F-27E5-4A80-BA44-CD8EEB29B530}"/>
              </a:ext>
            </a:extLst>
          </p:cNvPr>
          <p:cNvSpPr>
            <a:spLocks noGrp="1"/>
          </p:cNvSpPr>
          <p:nvPr>
            <p:ph type="dt" sz="half" idx="14"/>
          </p:nvPr>
        </p:nvSpPr>
        <p:spPr>
          <a:xfrm>
            <a:off x="6860524" y="10660947"/>
            <a:ext cx="2261711" cy="648403"/>
          </a:xfrm>
        </p:spPr>
        <p:txBody>
          <a:bodyPr/>
          <a:lstStyle>
            <a:lvl1pPr>
              <a:defRPr>
                <a:solidFill>
                  <a:schemeClr val="bg1"/>
                </a:solidFill>
              </a:defRPr>
            </a:lvl1p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B0606839-ED2B-488B-85A7-6D101241EFF3}"/>
              </a:ext>
            </a:extLst>
          </p:cNvPr>
          <p:cNvSpPr>
            <a:spLocks noGrp="1"/>
          </p:cNvSpPr>
          <p:nvPr>
            <p:ph type="ftr" sz="quarter" idx="15"/>
          </p:nvPr>
        </p:nvSpPr>
        <p:spPr>
          <a:xfrm>
            <a:off x="816730" y="10660947"/>
            <a:ext cx="5680455" cy="648403"/>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204259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2-image 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190158-29E5-4E04-95AF-ADBEE22DF175}"/>
              </a:ext>
              <a:ext uri="{C183D7F6-B498-43B3-948B-1728B52AA6E4}">
                <adec:decorative xmlns:adec="http://schemas.microsoft.com/office/drawing/2017/decorative" val="1"/>
              </a:ext>
            </a:extLst>
          </p:cNvPr>
          <p:cNvSpPr/>
          <p:nvPr userDrawn="1"/>
        </p:nvSpPr>
        <p:spPr bwMode="ltGray">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39352-0F93-4775-9E8A-03756E489E2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9E531341-6728-40EE-A348-EDA031E8D650}"/>
              </a:ext>
            </a:extLst>
          </p:cNvPr>
          <p:cNvSpPr>
            <a:spLocks noGrp="1"/>
          </p:cNvSpPr>
          <p:nvPr>
            <p:ph type="title" hasCustomPrompt="1"/>
          </p:nvPr>
        </p:nvSpPr>
        <p:spPr>
          <a:xfrm>
            <a:off x="816729" y="0"/>
            <a:ext cx="9348407" cy="2412661"/>
          </a:xfrm>
        </p:spPr>
        <p:txBody>
          <a:bodyPr/>
          <a:lstStyle>
            <a:lvl1pPr>
              <a:defRPr/>
            </a:lvl1pPr>
          </a:lstStyle>
          <a:p>
            <a:r>
              <a:rPr lang="en-US"/>
              <a:t>Slide title, 36pt</a:t>
            </a:r>
          </a:p>
        </p:txBody>
      </p:sp>
      <p:sp>
        <p:nvSpPr>
          <p:cNvPr id="6" name="Content 8">
            <a:extLst>
              <a:ext uri="{FF2B5EF4-FFF2-40B4-BE49-F238E27FC236}">
                <a16:creationId xmlns:a16="http://schemas.microsoft.com/office/drawing/2014/main" id="{25A78BE5-297A-4CC1-9A48-6E4ABD317792}"/>
              </a:ext>
            </a:extLst>
          </p:cNvPr>
          <p:cNvSpPr>
            <a:spLocks noGrp="1"/>
          </p:cNvSpPr>
          <p:nvPr>
            <p:ph sz="quarter" idx="13" hasCustomPrompt="1"/>
          </p:nvPr>
        </p:nvSpPr>
        <p:spPr>
          <a:xfrm>
            <a:off x="828245" y="2865035"/>
            <a:ext cx="9348407"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E58B576-0509-43D7-830E-4871B5194B94}"/>
              </a:ext>
            </a:extLst>
          </p:cNvPr>
          <p:cNvSpPr>
            <a:spLocks noGrp="1"/>
          </p:cNvSpPr>
          <p:nvPr>
            <p:ph type="pic" sz="quarter" idx="10" hasCustomPrompt="1"/>
          </p:nvPr>
        </p:nvSpPr>
        <p:spPr>
          <a:xfrm>
            <a:off x="10961761" y="0"/>
            <a:ext cx="8292941" cy="5654675"/>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8" name="Picture 5">
            <a:extLst>
              <a:ext uri="{FF2B5EF4-FFF2-40B4-BE49-F238E27FC236}">
                <a16:creationId xmlns:a16="http://schemas.microsoft.com/office/drawing/2014/main" id="{4FA18C3F-A5EA-4EC9-9B6C-84400FBAD05C}"/>
              </a:ext>
            </a:extLst>
          </p:cNvPr>
          <p:cNvSpPr>
            <a:spLocks noGrp="1"/>
          </p:cNvSpPr>
          <p:nvPr>
            <p:ph type="pic" sz="quarter" idx="14" hasCustomPrompt="1"/>
          </p:nvPr>
        </p:nvSpPr>
        <p:spPr>
          <a:xfrm>
            <a:off x="10961761" y="5654675"/>
            <a:ext cx="8292941" cy="5654675"/>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3" name="Date Placeholder 2">
            <a:extLst>
              <a:ext uri="{FF2B5EF4-FFF2-40B4-BE49-F238E27FC236}">
                <a16:creationId xmlns:a16="http://schemas.microsoft.com/office/drawing/2014/main" id="{1F810B12-FA55-4CE5-9341-DEBB1CC8A702}"/>
              </a:ext>
            </a:extLst>
          </p:cNvPr>
          <p:cNvSpPr>
            <a:spLocks noGrp="1"/>
          </p:cNvSpPr>
          <p:nvPr>
            <p:ph type="dt" sz="half" idx="15"/>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21C68774-4F97-45F0-BF6C-FC612213BE59}"/>
              </a:ext>
            </a:extLst>
          </p:cNvPr>
          <p:cNvSpPr>
            <a:spLocks noGrp="1"/>
          </p:cNvSpPr>
          <p:nvPr>
            <p:ph type="ftr" sz="quarter" idx="16"/>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016949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light 2-image lt">
    <p:spTree>
      <p:nvGrpSpPr>
        <p:cNvPr id="1" name=""/>
        <p:cNvGrpSpPr/>
        <p:nvPr/>
      </p:nvGrpSpPr>
      <p:grpSpPr>
        <a:xfrm>
          <a:off x="0" y="0"/>
          <a:ext cx="0" cy="0"/>
          <a:chOff x="0" y="0"/>
          <a:chExt cx="0" cy="0"/>
        </a:xfrm>
      </p:grpSpPr>
      <p:sp>
        <p:nvSpPr>
          <p:cNvPr id="7" name="Picture 4">
            <a:extLst>
              <a:ext uri="{FF2B5EF4-FFF2-40B4-BE49-F238E27FC236}">
                <a16:creationId xmlns:a16="http://schemas.microsoft.com/office/drawing/2014/main" id="{6E58B576-0509-43D7-830E-4871B5194B94}"/>
              </a:ext>
            </a:extLst>
          </p:cNvPr>
          <p:cNvSpPr>
            <a:spLocks noGrp="1"/>
          </p:cNvSpPr>
          <p:nvPr>
            <p:ph type="pic" sz="quarter" idx="10" hasCustomPrompt="1"/>
          </p:nvPr>
        </p:nvSpPr>
        <p:spPr>
          <a:xfrm>
            <a:off x="0" y="0"/>
            <a:ext cx="9122235" cy="5654675"/>
          </a:xfrm>
          <a:prstGeom prst="rect">
            <a:avLst/>
          </a:prstGeom>
          <a:pattFill prst="wdUpDiag">
            <a:fgClr>
              <a:schemeClr val="bg1">
                <a:lumMod val="95000"/>
              </a:schemeClr>
            </a:fgClr>
            <a:bgClr>
              <a:schemeClr val="bg1">
                <a:lumMod val="85000"/>
              </a:schemeClr>
            </a:bgClr>
          </a:pattFill>
        </p:spPr>
        <p:txBody>
          <a:bodyPr lIns="274320" tIns="18288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8" name="Picture 5">
            <a:extLst>
              <a:ext uri="{FF2B5EF4-FFF2-40B4-BE49-F238E27FC236}">
                <a16:creationId xmlns:a16="http://schemas.microsoft.com/office/drawing/2014/main" id="{4FA18C3F-A5EA-4EC9-9B6C-84400FBAD05C}"/>
              </a:ext>
            </a:extLst>
          </p:cNvPr>
          <p:cNvSpPr>
            <a:spLocks noGrp="1"/>
          </p:cNvSpPr>
          <p:nvPr>
            <p:ph type="pic" sz="quarter" idx="14" hasCustomPrompt="1"/>
          </p:nvPr>
        </p:nvSpPr>
        <p:spPr>
          <a:xfrm>
            <a:off x="0" y="5654675"/>
            <a:ext cx="9122235" cy="5654675"/>
          </a:xfrm>
          <a:prstGeom prst="rect">
            <a:avLst/>
          </a:prstGeom>
          <a:pattFill prst="wdUpDiag">
            <a:fgClr>
              <a:schemeClr val="bg1">
                <a:lumMod val="95000"/>
              </a:schemeClr>
            </a:fgClr>
            <a:bgClr>
              <a:schemeClr val="bg1">
                <a:lumMod val="85000"/>
              </a:schemeClr>
            </a:bgClr>
          </a:pattFill>
        </p:spPr>
        <p:txBody>
          <a:bodyPr lIns="274320" tIns="182880" rIns="274320" bIns="91440"/>
          <a:lstStyle>
            <a:lvl1pPr marL="0" indent="0">
              <a:lnSpc>
                <a:spcPct val="100000"/>
              </a:lnSpc>
              <a:buNone/>
              <a:defRPr b="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sp>
        <p:nvSpPr>
          <p:cNvPr id="5" name="Slide Number 4">
            <a:extLst>
              <a:ext uri="{FF2B5EF4-FFF2-40B4-BE49-F238E27FC236}">
                <a16:creationId xmlns:a16="http://schemas.microsoft.com/office/drawing/2014/main" id="{95639352-0F93-4775-9E8A-03756E489E2E}"/>
              </a:ext>
            </a:extLst>
          </p:cNvPr>
          <p:cNvSpPr>
            <a:spLocks noGrp="1"/>
          </p:cNvSpPr>
          <p:nvPr>
            <p:ph type="sldNum" sz="quarter" idx="12"/>
          </p:nvPr>
        </p:nvSpPr>
        <p:spPr/>
        <p:txBody>
          <a:bodyPr/>
          <a:lstStyle>
            <a:lvl1pPr>
              <a:defRPr>
                <a:solidFill>
                  <a:schemeClr val="bg1"/>
                </a:solidFill>
              </a:defRPr>
            </a:lvl1p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9E531341-6728-40EE-A348-EDA031E8D650}"/>
              </a:ext>
            </a:extLst>
          </p:cNvPr>
          <p:cNvSpPr>
            <a:spLocks noGrp="1"/>
          </p:cNvSpPr>
          <p:nvPr>
            <p:ph type="title" hasCustomPrompt="1"/>
          </p:nvPr>
        </p:nvSpPr>
        <p:spPr>
          <a:xfrm>
            <a:off x="9891217" y="0"/>
            <a:ext cx="9019202" cy="2412661"/>
          </a:xfrm>
        </p:spPr>
        <p:txBody>
          <a:bodyPr/>
          <a:lstStyle>
            <a:lvl1pPr>
              <a:defRPr/>
            </a:lvl1pPr>
          </a:lstStyle>
          <a:p>
            <a:r>
              <a:rPr lang="en-US"/>
              <a:t>Slide title, 36pt</a:t>
            </a:r>
          </a:p>
        </p:txBody>
      </p:sp>
      <p:sp>
        <p:nvSpPr>
          <p:cNvPr id="6" name="Content 8">
            <a:extLst>
              <a:ext uri="{FF2B5EF4-FFF2-40B4-BE49-F238E27FC236}">
                <a16:creationId xmlns:a16="http://schemas.microsoft.com/office/drawing/2014/main" id="{25A78BE5-297A-4CC1-9A48-6E4ABD317792}"/>
              </a:ext>
            </a:extLst>
          </p:cNvPr>
          <p:cNvSpPr>
            <a:spLocks noGrp="1"/>
          </p:cNvSpPr>
          <p:nvPr>
            <p:ph sz="quarter" idx="13" hasCustomPrompt="1"/>
          </p:nvPr>
        </p:nvSpPr>
        <p:spPr>
          <a:xfrm>
            <a:off x="9891217" y="2865035"/>
            <a:ext cx="9019202"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0" name="Logo 7">
            <a:extLst>
              <a:ext uri="{FF2B5EF4-FFF2-40B4-BE49-F238E27FC236}">
                <a16:creationId xmlns:a16="http://schemas.microsoft.com/office/drawing/2014/main" id="{9FFD1A12-45F8-4AFB-B752-6ABA597DC8A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1217" y="10555393"/>
            <a:ext cx="4824984" cy="310029"/>
          </a:xfrm>
          <a:prstGeom prst="rect">
            <a:avLst/>
          </a:prstGeom>
        </p:spPr>
      </p:pic>
      <p:sp>
        <p:nvSpPr>
          <p:cNvPr id="3" name="Date Placeholder 2">
            <a:extLst>
              <a:ext uri="{FF2B5EF4-FFF2-40B4-BE49-F238E27FC236}">
                <a16:creationId xmlns:a16="http://schemas.microsoft.com/office/drawing/2014/main" id="{98A140F4-4A8A-4548-8652-9A39C1397CE9}"/>
              </a:ext>
            </a:extLst>
          </p:cNvPr>
          <p:cNvSpPr>
            <a:spLocks noGrp="1"/>
          </p:cNvSpPr>
          <p:nvPr>
            <p:ph type="dt" sz="half" idx="15"/>
          </p:nvPr>
        </p:nvSpPr>
        <p:spPr>
          <a:xfrm>
            <a:off x="6860524" y="10660947"/>
            <a:ext cx="2261711" cy="648403"/>
          </a:xfrm>
        </p:spPr>
        <p:txBody>
          <a:bodyPr/>
          <a:lstStyle>
            <a:lvl1pPr>
              <a:defRPr>
                <a:solidFill>
                  <a:schemeClr val="bg1"/>
                </a:solidFill>
              </a:defRPr>
            </a:lvl1p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2CC3628F-FFE3-4E4E-A21B-C101D8F74031}"/>
              </a:ext>
            </a:extLst>
          </p:cNvPr>
          <p:cNvSpPr>
            <a:spLocks noGrp="1"/>
          </p:cNvSpPr>
          <p:nvPr>
            <p:ph type="ftr" sz="quarter" idx="16"/>
          </p:nvPr>
        </p:nvSpPr>
        <p:spPr>
          <a:xfrm>
            <a:off x="816730" y="10660947"/>
            <a:ext cx="5680455" cy="648403"/>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822059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5"/>
            <a:ext cx="18093690" cy="7237984"/>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37AF9A1-899B-49D3-9759-8B25894996B7}"/>
              </a:ext>
            </a:extLst>
          </p:cNvPr>
          <p:cNvSpPr>
            <a:spLocks noGrp="1"/>
          </p:cNvSpPr>
          <p:nvPr>
            <p:ph type="dt" sz="half" idx="14"/>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009FA436-3389-47A5-99FA-D44C69900220}"/>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773532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ub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4" name="Text 3">
            <a:extLst>
              <a:ext uri="{FF2B5EF4-FFF2-40B4-BE49-F238E27FC236}">
                <a16:creationId xmlns:a16="http://schemas.microsoft.com/office/drawing/2014/main" id="{CF1A2A30-A127-4038-A112-E2803128024F}"/>
              </a:ext>
            </a:extLst>
          </p:cNvPr>
          <p:cNvSpPr>
            <a:spLocks noGrp="1"/>
          </p:cNvSpPr>
          <p:nvPr>
            <p:ph type="body" sz="quarter" idx="14" hasCustomPrompt="1"/>
          </p:nvPr>
        </p:nvSpPr>
        <p:spPr>
          <a:xfrm>
            <a:off x="829818" y="3004227"/>
            <a:ext cx="18093690"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361349"/>
            <a:ext cx="18093690" cy="5743765"/>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D7D6959-0134-4257-BC1A-422C04C2F1F3}"/>
              </a:ext>
            </a:extLst>
          </p:cNvPr>
          <p:cNvSpPr>
            <a:spLocks noGrp="1"/>
          </p:cNvSpPr>
          <p:nvPr>
            <p:ph type="dt" sz="half" idx="15"/>
          </p:nvPr>
        </p:nvSpPr>
        <p:spPr/>
        <p:txBody>
          <a:bodyPr/>
          <a:lstStyle/>
          <a:p>
            <a:fld id="{44447170-F1AC-4F6F-97CD-3085A335B429}" type="datetimeFigureOut">
              <a:rPr lang="en-US" smtClean="0"/>
              <a:pPr/>
              <a:t>2/21/2024</a:t>
            </a:fld>
            <a:endParaRPr lang="en-US"/>
          </a:p>
        </p:txBody>
      </p:sp>
      <p:sp>
        <p:nvSpPr>
          <p:cNvPr id="6" name="Footer Placeholder 5">
            <a:extLst>
              <a:ext uri="{FF2B5EF4-FFF2-40B4-BE49-F238E27FC236}">
                <a16:creationId xmlns:a16="http://schemas.microsoft.com/office/drawing/2014/main" id="{BFD22362-280B-45DD-9CDE-FF5FD8F2EFF2}"/>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692475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5"/>
            <a:ext cx="8745284" cy="7237984"/>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7">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2865035"/>
            <a:ext cx="8745284" cy="72379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59902BD-67D8-4433-A7B2-4974EC182732}"/>
              </a:ext>
            </a:extLst>
          </p:cNvPr>
          <p:cNvSpPr>
            <a:spLocks noGrp="1"/>
          </p:cNvSpPr>
          <p:nvPr>
            <p:ph type="dt" sz="half" idx="15"/>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DFF14A3E-75A3-4D23-86F0-B4BE38952C95}"/>
              </a:ext>
            </a:extLst>
          </p:cNvPr>
          <p:cNvSpPr>
            <a:spLocks noGrp="1"/>
          </p:cNvSpPr>
          <p:nvPr>
            <p:ph type="ftr" sz="quarter" idx="16"/>
          </p:nvPr>
        </p:nvSpPr>
        <p:spPr/>
        <p:txBody>
          <a:bodyPr/>
          <a:lstStyle/>
          <a:p>
            <a:endParaRPr lang="en-US"/>
          </a:p>
        </p:txBody>
      </p:sp>
      <p:sp>
        <p:nvSpPr>
          <p:cNvPr id="8" name="Title 7">
            <a:extLst>
              <a:ext uri="{FF2B5EF4-FFF2-40B4-BE49-F238E27FC236}">
                <a16:creationId xmlns:a16="http://schemas.microsoft.com/office/drawing/2014/main" id="{54F98E56-1A65-4670-8B61-B1E03837BEE8}"/>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486233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ub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10" name="Text 3">
            <a:extLst>
              <a:ext uri="{FF2B5EF4-FFF2-40B4-BE49-F238E27FC236}">
                <a16:creationId xmlns:a16="http://schemas.microsoft.com/office/drawing/2014/main" id="{E61A5E3C-0337-4D28-A474-4CDFEAE499F5}"/>
              </a:ext>
            </a:extLst>
          </p:cNvPr>
          <p:cNvSpPr>
            <a:spLocks noGrp="1"/>
          </p:cNvSpPr>
          <p:nvPr>
            <p:ph type="body" sz="quarter" idx="15" hasCustomPrompt="1"/>
          </p:nvPr>
        </p:nvSpPr>
        <p:spPr>
          <a:xfrm>
            <a:off x="829818" y="3004229"/>
            <a:ext cx="8745284"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361352"/>
            <a:ext cx="8745284" cy="574376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5">
            <a:extLst>
              <a:ext uri="{FF2B5EF4-FFF2-40B4-BE49-F238E27FC236}">
                <a16:creationId xmlns:a16="http://schemas.microsoft.com/office/drawing/2014/main" id="{F00B40D8-AE9C-4948-BA97-31C375224B5F}"/>
              </a:ext>
            </a:extLst>
          </p:cNvPr>
          <p:cNvSpPr>
            <a:spLocks noGrp="1"/>
          </p:cNvSpPr>
          <p:nvPr>
            <p:ph type="body" sz="quarter" idx="16" hasCustomPrompt="1"/>
          </p:nvPr>
        </p:nvSpPr>
        <p:spPr>
          <a:xfrm>
            <a:off x="10177700" y="3004229"/>
            <a:ext cx="8745284"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6" name="Content 6">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4361352"/>
            <a:ext cx="8745284" cy="574376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08D5C7D-72B4-48CF-9710-62C9C8D68981}"/>
              </a:ext>
            </a:extLst>
          </p:cNvPr>
          <p:cNvSpPr>
            <a:spLocks noGrp="1"/>
          </p:cNvSpPr>
          <p:nvPr>
            <p:ph type="dt" sz="half" idx="17"/>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54C14623-1742-4259-8F25-6D3E2C99791B}"/>
              </a:ext>
            </a:extLst>
          </p:cNvPr>
          <p:cNvSpPr>
            <a:spLocks noGrp="1"/>
          </p:cNvSpPr>
          <p:nvPr>
            <p:ph type="ftr" sz="quarter" idx="18"/>
          </p:nvPr>
        </p:nvSpPr>
        <p:spPr/>
        <p:txBody>
          <a:bodyPr/>
          <a:lstStyle/>
          <a:p>
            <a:endParaRPr lang="en-US"/>
          </a:p>
        </p:txBody>
      </p:sp>
      <p:sp>
        <p:nvSpPr>
          <p:cNvPr id="8" name="Title 7">
            <a:extLst>
              <a:ext uri="{FF2B5EF4-FFF2-40B4-BE49-F238E27FC236}">
                <a16:creationId xmlns:a16="http://schemas.microsoft.com/office/drawing/2014/main" id="{0BB84A8A-4257-47FB-8EF3-4BB75BB276FA}"/>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37637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85307" y="4729215"/>
            <a:ext cx="18733486" cy="1850921"/>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915"/>
            </a:lvl1pPr>
            <a:lvl2pPr lvl="1" algn="ctr">
              <a:spcBef>
                <a:spcPts val="0"/>
              </a:spcBef>
              <a:spcAft>
                <a:spcPts val="0"/>
              </a:spcAft>
              <a:buSzPts val="3600"/>
              <a:buNone/>
              <a:defRPr sz="7915"/>
            </a:lvl2pPr>
            <a:lvl3pPr lvl="2" algn="ctr">
              <a:spcBef>
                <a:spcPts val="0"/>
              </a:spcBef>
              <a:spcAft>
                <a:spcPts val="0"/>
              </a:spcAft>
              <a:buSzPts val="3600"/>
              <a:buNone/>
              <a:defRPr sz="7915"/>
            </a:lvl3pPr>
            <a:lvl4pPr lvl="3" algn="ctr">
              <a:spcBef>
                <a:spcPts val="0"/>
              </a:spcBef>
              <a:spcAft>
                <a:spcPts val="0"/>
              </a:spcAft>
              <a:buSzPts val="3600"/>
              <a:buNone/>
              <a:defRPr sz="7915"/>
            </a:lvl4pPr>
            <a:lvl5pPr lvl="4" algn="ctr">
              <a:spcBef>
                <a:spcPts val="0"/>
              </a:spcBef>
              <a:spcAft>
                <a:spcPts val="0"/>
              </a:spcAft>
              <a:buSzPts val="3600"/>
              <a:buNone/>
              <a:defRPr sz="7915"/>
            </a:lvl5pPr>
            <a:lvl6pPr lvl="5" algn="ctr">
              <a:spcBef>
                <a:spcPts val="0"/>
              </a:spcBef>
              <a:spcAft>
                <a:spcPts val="0"/>
              </a:spcAft>
              <a:buSzPts val="3600"/>
              <a:buNone/>
              <a:defRPr sz="7915"/>
            </a:lvl6pPr>
            <a:lvl7pPr lvl="6" algn="ctr">
              <a:spcBef>
                <a:spcPts val="0"/>
              </a:spcBef>
              <a:spcAft>
                <a:spcPts val="0"/>
              </a:spcAft>
              <a:buSzPts val="3600"/>
              <a:buNone/>
              <a:defRPr sz="7915"/>
            </a:lvl7pPr>
            <a:lvl8pPr lvl="7" algn="ctr">
              <a:spcBef>
                <a:spcPts val="0"/>
              </a:spcBef>
              <a:spcAft>
                <a:spcPts val="0"/>
              </a:spcAft>
              <a:buSzPts val="3600"/>
              <a:buNone/>
              <a:defRPr sz="7915"/>
            </a:lvl8pPr>
            <a:lvl9pPr lvl="8" algn="ctr">
              <a:spcBef>
                <a:spcPts val="0"/>
              </a:spcBef>
              <a:spcAft>
                <a:spcPts val="0"/>
              </a:spcAft>
              <a:buSzPts val="3600"/>
              <a:buNone/>
              <a:defRPr sz="7915"/>
            </a:lvl9pPr>
          </a:lstStyle>
          <a:p>
            <a:endParaRPr/>
          </a:p>
        </p:txBody>
      </p:sp>
      <p:sp>
        <p:nvSpPr>
          <p:cNvPr id="15" name="Google Shape;15;p3"/>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ntent horz">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6"/>
            <a:ext cx="18093690" cy="33174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7">
            <a:extLst>
              <a:ext uri="{FF2B5EF4-FFF2-40B4-BE49-F238E27FC236}">
                <a16:creationId xmlns:a16="http://schemas.microsoft.com/office/drawing/2014/main" id="{C47C178D-362C-4517-BB34-228F3271216F}"/>
              </a:ext>
            </a:extLst>
          </p:cNvPr>
          <p:cNvSpPr>
            <a:spLocks noGrp="1"/>
          </p:cNvSpPr>
          <p:nvPr>
            <p:ph sz="quarter" idx="15" hasCustomPrompt="1"/>
          </p:nvPr>
        </p:nvSpPr>
        <p:spPr>
          <a:xfrm>
            <a:off x="829817" y="6787704"/>
            <a:ext cx="18093690" cy="33174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75C4715-5548-42E9-BA25-F84A12F657F0}"/>
              </a:ext>
            </a:extLst>
          </p:cNvPr>
          <p:cNvSpPr>
            <a:spLocks noGrp="1"/>
          </p:cNvSpPr>
          <p:nvPr>
            <p:ph type="dt" sz="half" idx="16"/>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B823CD03-9FEB-411A-89BE-EDAE409612BD}"/>
              </a:ext>
            </a:extLst>
          </p:cNvPr>
          <p:cNvSpPr>
            <a:spLocks noGrp="1"/>
          </p:cNvSpPr>
          <p:nvPr>
            <p:ph type="ftr" sz="quarter" idx="17"/>
          </p:nvPr>
        </p:nvSpPr>
        <p:spPr/>
        <p:txBody>
          <a:bodyPr/>
          <a:lstStyle/>
          <a:p>
            <a:endParaRPr lang="en-US"/>
          </a:p>
        </p:txBody>
      </p:sp>
      <p:sp>
        <p:nvSpPr>
          <p:cNvPr id="6" name="Title 5">
            <a:extLst>
              <a:ext uri="{FF2B5EF4-FFF2-40B4-BE49-F238E27FC236}">
                <a16:creationId xmlns:a16="http://schemas.microsoft.com/office/drawing/2014/main" id="{E7DFC29E-CAAF-4D5E-A7FB-17C2DA33C610}"/>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3211701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3-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3">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7021776"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4">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3213735"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BC16E30-5559-45CC-AF34-6E664B909FFA}"/>
              </a:ext>
            </a:extLst>
          </p:cNvPr>
          <p:cNvSpPr>
            <a:spLocks noGrp="1"/>
          </p:cNvSpPr>
          <p:nvPr>
            <p:ph type="dt" sz="half" idx="16"/>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27BF1022-D4F6-4E72-A4A2-7E0FE148D104}"/>
              </a:ext>
            </a:extLst>
          </p:cNvPr>
          <p:cNvSpPr>
            <a:spLocks noGrp="1"/>
          </p:cNvSpPr>
          <p:nvPr>
            <p:ph type="ftr" sz="quarter" idx="17"/>
          </p:nvPr>
        </p:nvSpPr>
        <p:spPr/>
        <p:txBody>
          <a:bodyPr/>
          <a:lstStyle/>
          <a:p>
            <a:endParaRPr lang="en-US"/>
          </a:p>
        </p:txBody>
      </p:sp>
      <p:sp>
        <p:nvSpPr>
          <p:cNvPr id="9" name="Title 8">
            <a:extLst>
              <a:ext uri="{FF2B5EF4-FFF2-40B4-BE49-F238E27FC236}">
                <a16:creationId xmlns:a16="http://schemas.microsoft.com/office/drawing/2014/main" id="{E731E393-2087-46CB-922E-1FA8730A0F90}"/>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4121764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subtitle &amp; 3-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14" name="Text 2">
            <a:extLst>
              <a:ext uri="{FF2B5EF4-FFF2-40B4-BE49-F238E27FC236}">
                <a16:creationId xmlns:a16="http://schemas.microsoft.com/office/drawing/2014/main" id="{04F39E57-548F-4B41-8355-D403A9BD599C}"/>
              </a:ext>
            </a:extLst>
          </p:cNvPr>
          <p:cNvSpPr>
            <a:spLocks noGrp="1"/>
          </p:cNvSpPr>
          <p:nvPr>
            <p:ph type="body" sz="quarter" idx="16" hasCustomPrompt="1"/>
          </p:nvPr>
        </p:nvSpPr>
        <p:spPr>
          <a:xfrm>
            <a:off x="829819"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7" name="Content 3">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Text 4">
            <a:extLst>
              <a:ext uri="{FF2B5EF4-FFF2-40B4-BE49-F238E27FC236}">
                <a16:creationId xmlns:a16="http://schemas.microsoft.com/office/drawing/2014/main" id="{0C2D5640-8659-431E-AB60-888828D4DCC3}"/>
              </a:ext>
            </a:extLst>
          </p:cNvPr>
          <p:cNvSpPr>
            <a:spLocks noGrp="1"/>
          </p:cNvSpPr>
          <p:nvPr>
            <p:ph type="body" sz="quarter" idx="17" hasCustomPrompt="1"/>
          </p:nvPr>
        </p:nvSpPr>
        <p:spPr>
          <a:xfrm>
            <a:off x="7041723"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6" name="Content 5">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7041722"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Text 6">
            <a:extLst>
              <a:ext uri="{FF2B5EF4-FFF2-40B4-BE49-F238E27FC236}">
                <a16:creationId xmlns:a16="http://schemas.microsoft.com/office/drawing/2014/main" id="{152251DA-6551-4B00-A82B-68FE964D2673}"/>
              </a:ext>
            </a:extLst>
          </p:cNvPr>
          <p:cNvSpPr>
            <a:spLocks noGrp="1"/>
          </p:cNvSpPr>
          <p:nvPr>
            <p:ph type="body" sz="quarter" idx="18" hasCustomPrompt="1"/>
          </p:nvPr>
        </p:nvSpPr>
        <p:spPr>
          <a:xfrm>
            <a:off x="13253628"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8" name="Content 7">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3253628"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4B2937E-A4CF-467F-A364-DEE844C589DB}"/>
              </a:ext>
            </a:extLst>
          </p:cNvPr>
          <p:cNvSpPr>
            <a:spLocks noGrp="1"/>
          </p:cNvSpPr>
          <p:nvPr>
            <p:ph type="dt" sz="half" idx="19"/>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5E494D7D-938D-4F0D-AEBA-7A83E0CE6269}"/>
              </a:ext>
            </a:extLst>
          </p:cNvPr>
          <p:cNvSpPr>
            <a:spLocks noGrp="1"/>
          </p:cNvSpPr>
          <p:nvPr>
            <p:ph type="ftr" sz="quarter" idx="20"/>
          </p:nvPr>
        </p:nvSpPr>
        <p:spPr/>
        <p:txBody>
          <a:bodyPr/>
          <a:lstStyle/>
          <a:p>
            <a:endParaRPr lang="en-US"/>
          </a:p>
        </p:txBody>
      </p:sp>
      <p:sp>
        <p:nvSpPr>
          <p:cNvPr id="9" name="Title 8">
            <a:extLst>
              <a:ext uri="{FF2B5EF4-FFF2-40B4-BE49-F238E27FC236}">
                <a16:creationId xmlns:a16="http://schemas.microsoft.com/office/drawing/2014/main" id="{EE4F6D13-E29F-4999-B44D-C08B6E843F92}"/>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46229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4-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3">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5503845"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4">
            <a:extLst>
              <a:ext uri="{FF2B5EF4-FFF2-40B4-BE49-F238E27FC236}">
                <a16:creationId xmlns:a16="http://schemas.microsoft.com/office/drawing/2014/main" id="{D0C12CC6-FBC6-4D67-B342-B8F0BE2175FF}"/>
              </a:ext>
            </a:extLst>
          </p:cNvPr>
          <p:cNvSpPr>
            <a:spLocks noGrp="1"/>
          </p:cNvSpPr>
          <p:nvPr>
            <p:ph sz="quarter" idx="16" hasCustomPrompt="1"/>
          </p:nvPr>
        </p:nvSpPr>
        <p:spPr>
          <a:xfrm>
            <a:off x="10177874"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5">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4851904"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1E8854C-4E98-4EB0-A97E-D03709726D48}"/>
              </a:ext>
            </a:extLst>
          </p:cNvPr>
          <p:cNvSpPr>
            <a:spLocks noGrp="1"/>
          </p:cNvSpPr>
          <p:nvPr>
            <p:ph type="dt" sz="half" idx="17"/>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E265D6F5-6A37-436E-A0B5-CA933B9DAE0B}"/>
              </a:ext>
            </a:extLst>
          </p:cNvPr>
          <p:cNvSpPr>
            <a:spLocks noGrp="1"/>
          </p:cNvSpPr>
          <p:nvPr>
            <p:ph type="ftr" sz="quarter" idx="18"/>
          </p:nvPr>
        </p:nvSpPr>
        <p:spPr/>
        <p:txBody>
          <a:bodyPr/>
          <a:lstStyle/>
          <a:p>
            <a:endParaRPr lang="en-US"/>
          </a:p>
        </p:txBody>
      </p:sp>
      <p:sp>
        <p:nvSpPr>
          <p:cNvPr id="9" name="Title 8">
            <a:extLst>
              <a:ext uri="{FF2B5EF4-FFF2-40B4-BE49-F238E27FC236}">
                <a16:creationId xmlns:a16="http://schemas.microsoft.com/office/drawing/2014/main" id="{60766A00-383C-4047-92E1-FDC52EB5AB9A}"/>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3794673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subtitle &amp; 4-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9" name="Text 2">
            <a:extLst>
              <a:ext uri="{FF2B5EF4-FFF2-40B4-BE49-F238E27FC236}">
                <a16:creationId xmlns:a16="http://schemas.microsoft.com/office/drawing/2014/main" id="{6CB7C239-1C81-4928-A343-116D3E582098}"/>
              </a:ext>
            </a:extLst>
          </p:cNvPr>
          <p:cNvSpPr>
            <a:spLocks noGrp="1"/>
          </p:cNvSpPr>
          <p:nvPr>
            <p:ph type="body" sz="quarter" idx="17" hasCustomPrompt="1"/>
          </p:nvPr>
        </p:nvSpPr>
        <p:spPr>
          <a:xfrm>
            <a:off x="829819"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7" name="Content 3">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4">
            <a:extLst>
              <a:ext uri="{FF2B5EF4-FFF2-40B4-BE49-F238E27FC236}">
                <a16:creationId xmlns:a16="http://schemas.microsoft.com/office/drawing/2014/main" id="{B5D403AF-89AB-472F-B8C0-2B0C17C0B158}"/>
              </a:ext>
            </a:extLst>
          </p:cNvPr>
          <p:cNvSpPr>
            <a:spLocks noGrp="1"/>
          </p:cNvSpPr>
          <p:nvPr>
            <p:ph type="body" sz="quarter" idx="18" hasCustomPrompt="1"/>
          </p:nvPr>
        </p:nvSpPr>
        <p:spPr>
          <a:xfrm>
            <a:off x="5503845"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6" name="Content 5">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5503845"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Text 6">
            <a:extLst>
              <a:ext uri="{FF2B5EF4-FFF2-40B4-BE49-F238E27FC236}">
                <a16:creationId xmlns:a16="http://schemas.microsoft.com/office/drawing/2014/main" id="{63E91DE6-0748-4C15-AD32-3EA570C1BF62}"/>
              </a:ext>
            </a:extLst>
          </p:cNvPr>
          <p:cNvSpPr>
            <a:spLocks noGrp="1"/>
          </p:cNvSpPr>
          <p:nvPr>
            <p:ph type="body" sz="quarter" idx="19" hasCustomPrompt="1"/>
          </p:nvPr>
        </p:nvSpPr>
        <p:spPr>
          <a:xfrm>
            <a:off x="10177874"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10" name="Content 7">
            <a:extLst>
              <a:ext uri="{FF2B5EF4-FFF2-40B4-BE49-F238E27FC236}">
                <a16:creationId xmlns:a16="http://schemas.microsoft.com/office/drawing/2014/main" id="{D0C12CC6-FBC6-4D67-B342-B8F0BE2175FF}"/>
              </a:ext>
            </a:extLst>
          </p:cNvPr>
          <p:cNvSpPr>
            <a:spLocks noGrp="1"/>
          </p:cNvSpPr>
          <p:nvPr>
            <p:ph sz="quarter" idx="16" hasCustomPrompt="1"/>
          </p:nvPr>
        </p:nvSpPr>
        <p:spPr>
          <a:xfrm>
            <a:off x="10177874"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Text 8">
            <a:extLst>
              <a:ext uri="{FF2B5EF4-FFF2-40B4-BE49-F238E27FC236}">
                <a16:creationId xmlns:a16="http://schemas.microsoft.com/office/drawing/2014/main" id="{3C787AE6-FB1A-4E48-99F0-147FD1456E2D}"/>
              </a:ext>
            </a:extLst>
          </p:cNvPr>
          <p:cNvSpPr>
            <a:spLocks noGrp="1"/>
          </p:cNvSpPr>
          <p:nvPr>
            <p:ph type="body" sz="quarter" idx="20" hasCustomPrompt="1"/>
          </p:nvPr>
        </p:nvSpPr>
        <p:spPr>
          <a:xfrm>
            <a:off x="14851904"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8" name="Content 9">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4851904"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25216FF-9E00-4438-A519-58F1CEFE95CB}"/>
              </a:ext>
            </a:extLst>
          </p:cNvPr>
          <p:cNvSpPr>
            <a:spLocks noGrp="1"/>
          </p:cNvSpPr>
          <p:nvPr>
            <p:ph type="dt" sz="half" idx="21"/>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FD55F842-F4EB-47B9-B779-D472F11E4DD9}"/>
              </a:ext>
            </a:extLst>
          </p:cNvPr>
          <p:cNvSpPr>
            <a:spLocks noGrp="1"/>
          </p:cNvSpPr>
          <p:nvPr>
            <p:ph type="ftr" sz="quarter" idx="22"/>
          </p:nvPr>
        </p:nvSpPr>
        <p:spPr/>
        <p:txBody>
          <a:bodyPr/>
          <a:lstStyle/>
          <a:p>
            <a:endParaRPr lang="en-US"/>
          </a:p>
        </p:txBody>
      </p:sp>
      <p:sp>
        <p:nvSpPr>
          <p:cNvPr id="14" name="Title 13">
            <a:extLst>
              <a:ext uri="{FF2B5EF4-FFF2-40B4-BE49-F238E27FC236}">
                <a16:creationId xmlns:a16="http://schemas.microsoft.com/office/drawing/2014/main" id="{A1CF86A1-736B-4C05-8939-FA2117F7FB0F}"/>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411121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4-content sq">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4745"/>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3">
            <a:extLst>
              <a:ext uri="{FF2B5EF4-FFF2-40B4-BE49-F238E27FC236}">
                <a16:creationId xmlns:a16="http://schemas.microsoft.com/office/drawing/2014/main" id="{C47C178D-362C-4517-BB34-228F3271216F}"/>
              </a:ext>
            </a:extLst>
          </p:cNvPr>
          <p:cNvSpPr>
            <a:spLocks noGrp="1"/>
          </p:cNvSpPr>
          <p:nvPr>
            <p:ph sz="quarter" idx="15" hasCustomPrompt="1"/>
          </p:nvPr>
        </p:nvSpPr>
        <p:spPr>
          <a:xfrm>
            <a:off x="829817" y="6787704"/>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4">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2914745"/>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Content 5">
            <a:extLst>
              <a:ext uri="{FF2B5EF4-FFF2-40B4-BE49-F238E27FC236}">
                <a16:creationId xmlns:a16="http://schemas.microsoft.com/office/drawing/2014/main" id="{320C3D18-96CB-4524-96DE-AC3CCAA2552B}"/>
              </a:ext>
            </a:extLst>
          </p:cNvPr>
          <p:cNvSpPr>
            <a:spLocks noGrp="1"/>
          </p:cNvSpPr>
          <p:nvPr>
            <p:ph sz="quarter" idx="16" hasCustomPrompt="1"/>
          </p:nvPr>
        </p:nvSpPr>
        <p:spPr>
          <a:xfrm>
            <a:off x="10177700" y="6787704"/>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A495A7B-5314-431C-A6A7-DD6A1E01A981}"/>
              </a:ext>
            </a:extLst>
          </p:cNvPr>
          <p:cNvSpPr>
            <a:spLocks noGrp="1"/>
          </p:cNvSpPr>
          <p:nvPr>
            <p:ph type="dt" sz="half" idx="17"/>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0B3BA4B8-222E-4AE3-B9ED-3754663BB1EB}"/>
              </a:ext>
            </a:extLst>
          </p:cNvPr>
          <p:cNvSpPr>
            <a:spLocks noGrp="1"/>
          </p:cNvSpPr>
          <p:nvPr>
            <p:ph type="ftr" sz="quarter" idx="18"/>
          </p:nvPr>
        </p:nvSpPr>
        <p:spPr/>
        <p:txBody>
          <a:bodyPr/>
          <a:lstStyle/>
          <a:p>
            <a:endParaRPr lang="en-US"/>
          </a:p>
        </p:txBody>
      </p:sp>
      <p:sp>
        <p:nvSpPr>
          <p:cNvPr id="10" name="Title 9">
            <a:extLst>
              <a:ext uri="{FF2B5EF4-FFF2-40B4-BE49-F238E27FC236}">
                <a16:creationId xmlns:a16="http://schemas.microsoft.com/office/drawing/2014/main" id="{BF21AF0F-6D3C-4D35-843B-1C14647B54D6}"/>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940289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D24D40-905A-4D7E-BEF6-90990000577F}"/>
              </a:ext>
              <a:ext uri="{C183D7F6-B498-43B3-948B-1728B52AA6E4}">
                <adec:decorative xmlns:adec="http://schemas.microsoft.com/office/drawing/2017/decorative" val="1"/>
              </a:ext>
            </a:extLst>
          </p:cNvPr>
          <p:cNvSpPr/>
          <p:nvPr userDrawn="1"/>
        </p:nvSpPr>
        <p:spPr>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7" name="Rectangle 6">
            <a:extLst>
              <a:ext uri="{FF2B5EF4-FFF2-40B4-BE49-F238E27FC236}">
                <a16:creationId xmlns:a16="http://schemas.microsoft.com/office/drawing/2014/main" id="{157A840A-3993-481F-8B92-18CAC5250042}"/>
              </a:ext>
              <a:ext uri="{C183D7F6-B498-43B3-948B-1728B52AA6E4}">
                <adec:decorative xmlns:adec="http://schemas.microsoft.com/office/drawing/2017/decorative" val="1"/>
              </a:ext>
            </a:extLst>
          </p:cNvPr>
          <p:cNvSpPr/>
          <p:nvPr userDrawn="1"/>
        </p:nvSpPr>
        <p:spPr bwMode="ltGray">
          <a:xfrm>
            <a:off x="0" y="0"/>
            <a:ext cx="9143487"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sp>
        <p:nvSpPr>
          <p:cNvPr id="5" name="Slide Number 4">
            <a:extLst>
              <a:ext uri="{FF2B5EF4-FFF2-40B4-BE49-F238E27FC236}">
                <a16:creationId xmlns:a16="http://schemas.microsoft.com/office/drawing/2014/main" id="{6A3FAD0E-36FB-4059-B53D-D0C97EF660A8}"/>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61814580-5568-4BFB-8FFA-04A77B4E1783}"/>
              </a:ext>
            </a:extLst>
          </p:cNvPr>
          <p:cNvSpPr>
            <a:spLocks noGrp="1"/>
          </p:cNvSpPr>
          <p:nvPr>
            <p:ph type="title" hasCustomPrompt="1"/>
          </p:nvPr>
        </p:nvSpPr>
        <p:spPr bwMode="white">
          <a:xfrm>
            <a:off x="829292" y="0"/>
            <a:ext cx="7840599" cy="2412661"/>
          </a:xfrm>
        </p:spPr>
        <p:txBody>
          <a:bodyPr/>
          <a:lstStyle>
            <a:lvl1pPr>
              <a:defRPr>
                <a:solidFill>
                  <a:schemeClr val="bg1"/>
                </a:solidFill>
              </a:defRPr>
            </a:lvl1pPr>
          </a:lstStyle>
          <a:p>
            <a:r>
              <a:rPr lang="en-US"/>
              <a:t>Title slide, 36pt</a:t>
            </a:r>
          </a:p>
        </p:txBody>
      </p:sp>
      <p:sp>
        <p:nvSpPr>
          <p:cNvPr id="9" name="Content 2">
            <a:extLst>
              <a:ext uri="{FF2B5EF4-FFF2-40B4-BE49-F238E27FC236}">
                <a16:creationId xmlns:a16="http://schemas.microsoft.com/office/drawing/2014/main" id="{28368E4C-2916-4679-9A07-839857F683BC}"/>
              </a:ext>
            </a:extLst>
          </p:cNvPr>
          <p:cNvSpPr>
            <a:spLocks noGrp="1"/>
          </p:cNvSpPr>
          <p:nvPr>
            <p:ph sz="quarter" idx="13" hasCustomPrompt="1"/>
          </p:nvPr>
        </p:nvSpPr>
        <p:spPr bwMode="white">
          <a:xfrm>
            <a:off x="829818" y="2865035"/>
            <a:ext cx="7840075" cy="7237984"/>
          </a:xfrm>
        </p:spPr>
        <p:txBody>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3CE327B3-0077-42D9-B73C-EA4FE5C12849}"/>
              </a:ext>
            </a:extLst>
          </p:cNvPr>
          <p:cNvSpPr>
            <a:spLocks noGrp="1"/>
          </p:cNvSpPr>
          <p:nvPr>
            <p:ph sz="quarter" idx="14" hasCustomPrompt="1"/>
          </p:nvPr>
        </p:nvSpPr>
        <p:spPr>
          <a:xfrm>
            <a:off x="9876139" y="621394"/>
            <a:ext cx="9046845" cy="9481625"/>
          </a:xfrm>
        </p:spPr>
        <p:txBody>
          <a:bodyPr/>
          <a:lstStyle>
            <a:lvl1pPr>
              <a:defRPr b="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13" name="Logo 12">
            <a:extLst>
              <a:ext uri="{FF2B5EF4-FFF2-40B4-BE49-F238E27FC236}">
                <a16:creationId xmlns:a16="http://schemas.microsoft.com/office/drawing/2014/main" id="{33910566-CF43-40CB-8F66-43D069859B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3" name="Date Placeholder 2">
            <a:extLst>
              <a:ext uri="{FF2B5EF4-FFF2-40B4-BE49-F238E27FC236}">
                <a16:creationId xmlns:a16="http://schemas.microsoft.com/office/drawing/2014/main" id="{BB66222E-B707-4B8F-A8D1-52DA0FA7B42C}"/>
              </a:ext>
            </a:extLst>
          </p:cNvPr>
          <p:cNvSpPr>
            <a:spLocks noGrp="1"/>
          </p:cNvSpPr>
          <p:nvPr>
            <p:ph type="dt" sz="half" idx="15"/>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9DC5B585-A248-4651-946E-0D44A761142A}"/>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437857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Whit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7A840A-3993-481F-8B92-18CAC5250042}"/>
              </a:ext>
              <a:ext uri="{C183D7F6-B498-43B3-948B-1728B52AA6E4}">
                <adec:decorative xmlns:adec="http://schemas.microsoft.com/office/drawing/2017/decorative" val="1"/>
              </a:ext>
            </a:extLst>
          </p:cNvPr>
          <p:cNvSpPr/>
          <p:nvPr userDrawn="1"/>
        </p:nvSpPr>
        <p:spPr bwMode="ltGray">
          <a:xfrm>
            <a:off x="10960613" y="0"/>
            <a:ext cx="9143487"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sp>
        <p:nvSpPr>
          <p:cNvPr id="6" name="Rectangle 5">
            <a:extLst>
              <a:ext uri="{FF2B5EF4-FFF2-40B4-BE49-F238E27FC236}">
                <a16:creationId xmlns:a16="http://schemas.microsoft.com/office/drawing/2014/main" id="{29D24D40-905A-4D7E-BEF6-90990000577F}"/>
              </a:ext>
              <a:ext uri="{C183D7F6-B498-43B3-948B-1728B52AA6E4}">
                <adec:decorative xmlns:adec="http://schemas.microsoft.com/office/drawing/2017/decorative" val="1"/>
              </a:ext>
            </a:extLst>
          </p:cNvPr>
          <p:cNvSpPr/>
          <p:nvPr userDrawn="1"/>
        </p:nvSpPr>
        <p:spPr>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6A3FAD0E-36FB-4059-B53D-D0C97EF660A8}"/>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61814580-5568-4BFB-8FFA-04A77B4E1783}"/>
              </a:ext>
            </a:extLst>
          </p:cNvPr>
          <p:cNvSpPr>
            <a:spLocks noGrp="1"/>
          </p:cNvSpPr>
          <p:nvPr>
            <p:ph type="title" hasCustomPrompt="1"/>
          </p:nvPr>
        </p:nvSpPr>
        <p:spPr bwMode="white">
          <a:xfrm>
            <a:off x="11534727" y="0"/>
            <a:ext cx="7388257" cy="2412661"/>
          </a:xfrm>
        </p:spPr>
        <p:txBody>
          <a:bodyPr/>
          <a:lstStyle>
            <a:lvl1pPr>
              <a:defRPr>
                <a:solidFill>
                  <a:schemeClr val="bg1"/>
                </a:solidFill>
              </a:defRPr>
            </a:lvl1pPr>
          </a:lstStyle>
          <a:p>
            <a:r>
              <a:rPr lang="en-US"/>
              <a:t>Title slide, 36pt</a:t>
            </a:r>
          </a:p>
        </p:txBody>
      </p:sp>
      <p:sp>
        <p:nvSpPr>
          <p:cNvPr id="9" name="Content 2">
            <a:extLst>
              <a:ext uri="{FF2B5EF4-FFF2-40B4-BE49-F238E27FC236}">
                <a16:creationId xmlns:a16="http://schemas.microsoft.com/office/drawing/2014/main" id="{28368E4C-2916-4679-9A07-839857F683BC}"/>
              </a:ext>
            </a:extLst>
          </p:cNvPr>
          <p:cNvSpPr>
            <a:spLocks noGrp="1"/>
          </p:cNvSpPr>
          <p:nvPr>
            <p:ph sz="quarter" idx="13" hasCustomPrompt="1"/>
          </p:nvPr>
        </p:nvSpPr>
        <p:spPr bwMode="white">
          <a:xfrm>
            <a:off x="11534727" y="2865035"/>
            <a:ext cx="7388257" cy="7237984"/>
          </a:xfrm>
        </p:spPr>
        <p:txBody>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3CE327B3-0077-42D9-B73C-EA4FE5C12849}"/>
              </a:ext>
            </a:extLst>
          </p:cNvPr>
          <p:cNvSpPr>
            <a:spLocks noGrp="1"/>
          </p:cNvSpPr>
          <p:nvPr>
            <p:ph sz="quarter" idx="14" hasCustomPrompt="1"/>
          </p:nvPr>
        </p:nvSpPr>
        <p:spPr>
          <a:xfrm>
            <a:off x="829294" y="621394"/>
            <a:ext cx="9047369" cy="9481625"/>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1" name="Logo 10">
            <a:extLst>
              <a:ext uri="{FF2B5EF4-FFF2-40B4-BE49-F238E27FC236}">
                <a16:creationId xmlns:a16="http://schemas.microsoft.com/office/drawing/2014/main" id="{4E6838CB-688D-453A-9BEE-2FB452F5A14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3" name="Date Placeholder 2">
            <a:extLst>
              <a:ext uri="{FF2B5EF4-FFF2-40B4-BE49-F238E27FC236}">
                <a16:creationId xmlns:a16="http://schemas.microsoft.com/office/drawing/2014/main" id="{C7873527-1860-4EC4-83DE-F8ADC8DEE20E}"/>
              </a:ext>
            </a:extLst>
          </p:cNvPr>
          <p:cNvSpPr>
            <a:spLocks noGrp="1"/>
          </p:cNvSpPr>
          <p:nvPr>
            <p:ph type="dt" sz="half" idx="15"/>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63F46D8E-86E7-48E5-A5A2-4700FE7B05C5}"/>
              </a:ext>
            </a:extLst>
          </p:cNvPr>
          <p:cNvSpPr>
            <a:spLocks noGrp="1"/>
          </p:cNvSpPr>
          <p:nvPr>
            <p:ph type="ftr" sz="quarter" idx="16"/>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951047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9338EB-8917-49C4-8458-3D619E1F30AD}"/>
              </a:ext>
              <a:ext uri="{C183D7F6-B498-43B3-948B-1728B52AA6E4}">
                <adec:decorative xmlns:adec="http://schemas.microsoft.com/office/drawing/2017/decorative" val="1"/>
              </a:ext>
            </a:extLst>
          </p:cNvPr>
          <p:cNvSpPr/>
          <p:nvPr userDrawn="1"/>
        </p:nvSpPr>
        <p:spPr bwMode="ltGray">
          <a:xfrm>
            <a:off x="6397615" y="9952228"/>
            <a:ext cx="13706486" cy="1357122"/>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557C8923-E52C-44ED-8ED6-FB1F8FDC765F}"/>
              </a:ext>
              <a:ext uri="{C183D7F6-B498-43B3-948B-1728B52AA6E4}">
                <adec:decorative xmlns:adec="http://schemas.microsoft.com/office/drawing/2017/decorative" val="1"/>
              </a:ext>
            </a:extLst>
          </p:cNvPr>
          <p:cNvSpPr/>
          <p:nvPr userDrawn="1"/>
        </p:nvSpPr>
        <p:spPr>
          <a:xfrm>
            <a:off x="19259728" y="9952228"/>
            <a:ext cx="844372" cy="1357122"/>
          </a:xfrm>
          <a:prstGeom prst="rect">
            <a:avLst/>
          </a:prstGeom>
          <a:solidFill>
            <a:srgbClr val="7D5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56785572-F52C-428E-A774-98E787625242}"/>
              </a:ext>
            </a:extLst>
          </p:cNvPr>
          <p:cNvSpPr>
            <a:spLocks noGrp="1"/>
          </p:cNvSpPr>
          <p:nvPr>
            <p:ph type="sldNum" sz="quarter" idx="12"/>
          </p:nvPr>
        </p:nvSpPr>
        <p:spPr/>
        <p:txBody>
          <a:bodyPr/>
          <a:lstStyle>
            <a:lvl1pPr>
              <a:defRPr>
                <a:solidFill>
                  <a:schemeClr val="bg1"/>
                </a:solidFill>
              </a:defRPr>
            </a:lvl1pPr>
          </a:lstStyle>
          <a:p>
            <a:fld id="{E1F70E87-4818-48F4-88E2-E301CB903448}" type="slidenum">
              <a:rPr lang="en-US" smtClean="0"/>
              <a:pPr/>
              <a:t>‹#›</a:t>
            </a:fld>
            <a:endParaRPr lang="en-US"/>
          </a:p>
        </p:txBody>
      </p:sp>
      <p:sp>
        <p:nvSpPr>
          <p:cNvPr id="9" name="Picture 4">
            <a:extLst>
              <a:ext uri="{FF2B5EF4-FFF2-40B4-BE49-F238E27FC236}">
                <a16:creationId xmlns:a16="http://schemas.microsoft.com/office/drawing/2014/main" id="{8F1F432F-C9E7-4B86-897C-AF78B43B32D8}"/>
              </a:ext>
            </a:extLst>
          </p:cNvPr>
          <p:cNvSpPr>
            <a:spLocks noGrp="1"/>
          </p:cNvSpPr>
          <p:nvPr>
            <p:ph type="pic" sz="quarter" idx="10" hasCustomPrompt="1"/>
          </p:nvPr>
        </p:nvSpPr>
        <p:spPr>
          <a:xfrm>
            <a:off x="-2" y="0"/>
            <a:ext cx="20099074" cy="10103019"/>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b="0">
                <a:solidFill>
                  <a:schemeClr val="tx1"/>
                </a:solidFill>
                <a:latin typeface="+mn-lt"/>
              </a:defRPr>
            </a:lvl1pPr>
          </a:lstStyle>
          <a:p>
            <a:r>
              <a:rPr lang="en-GB"/>
              <a:t>Drag picture to placeholder or click icon to add</a:t>
            </a:r>
            <a:endParaRPr lang="en-US"/>
          </a:p>
        </p:txBody>
      </p:sp>
      <p:pic>
        <p:nvPicPr>
          <p:cNvPr id="7" name="Logo 6">
            <a:extLst>
              <a:ext uri="{FF2B5EF4-FFF2-40B4-BE49-F238E27FC236}">
                <a16:creationId xmlns:a16="http://schemas.microsoft.com/office/drawing/2014/main" id="{1EC7EF11-F7C5-4A3E-92F5-D13B15955D9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2" name="Date Placeholder 1">
            <a:extLst>
              <a:ext uri="{FF2B5EF4-FFF2-40B4-BE49-F238E27FC236}">
                <a16:creationId xmlns:a16="http://schemas.microsoft.com/office/drawing/2014/main" id="{3D6E2BDC-A6F6-4096-96E8-C14A7B75D1C1}"/>
              </a:ext>
            </a:extLst>
          </p:cNvPr>
          <p:cNvSpPr>
            <a:spLocks noGrp="1"/>
          </p:cNvSpPr>
          <p:nvPr>
            <p:ph type="dt" sz="half" idx="13"/>
          </p:nvPr>
        </p:nvSpPr>
        <p:spPr/>
        <p:txBody>
          <a:bodyPr/>
          <a:lstStyle>
            <a:lvl1pPr>
              <a:defRPr>
                <a:solidFill>
                  <a:schemeClr val="bg1"/>
                </a:solidFill>
              </a:defRPr>
            </a:lvl1pPr>
          </a:lstStyle>
          <a:p>
            <a:fld id="{44447170-F1AC-4F6F-97CD-3085A335B429}" type="datetimeFigureOut">
              <a:rPr lang="en-US" smtClean="0"/>
              <a:pPr/>
              <a:t>2/21/2024</a:t>
            </a:fld>
            <a:endParaRPr lang="en-US"/>
          </a:p>
        </p:txBody>
      </p:sp>
      <p:sp>
        <p:nvSpPr>
          <p:cNvPr id="3" name="Footer Placeholder 2">
            <a:extLst>
              <a:ext uri="{FF2B5EF4-FFF2-40B4-BE49-F238E27FC236}">
                <a16:creationId xmlns:a16="http://schemas.microsoft.com/office/drawing/2014/main" id="{608AE0DF-BF68-4394-A2DC-73ACDEB482E8}"/>
              </a:ext>
            </a:extLst>
          </p:cNvPr>
          <p:cNvSpPr>
            <a:spLocks noGrp="1"/>
          </p:cNvSpPr>
          <p:nvPr>
            <p:ph type="ftr" sz="quarter" idx="14"/>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963332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3" name="Date Placeholder 2">
            <a:extLst>
              <a:ext uri="{FF2B5EF4-FFF2-40B4-BE49-F238E27FC236}">
                <a16:creationId xmlns:a16="http://schemas.microsoft.com/office/drawing/2014/main" id="{B3E401E1-8B18-4D85-89D0-6560854BF39F}"/>
              </a:ext>
            </a:extLst>
          </p:cNvPr>
          <p:cNvSpPr>
            <a:spLocks noGrp="1"/>
          </p:cNvSpPr>
          <p:nvPr>
            <p:ph type="dt" sz="half" idx="13"/>
          </p:nvPr>
        </p:nvSpPr>
        <p:spPr/>
        <p:txBody>
          <a:bodyPr/>
          <a:lstStyle/>
          <a:p>
            <a:fld id="{44447170-F1AC-4F6F-97CD-3085A335B429}" type="datetimeFigureOut">
              <a:rPr lang="en-US" smtClean="0"/>
              <a:pPr/>
              <a:t>2/21/2024</a:t>
            </a:fld>
            <a:endParaRPr lang="en-US"/>
          </a:p>
        </p:txBody>
      </p:sp>
      <p:sp>
        <p:nvSpPr>
          <p:cNvPr id="4" name="Footer Placeholder 3">
            <a:extLst>
              <a:ext uri="{FF2B5EF4-FFF2-40B4-BE49-F238E27FC236}">
                <a16:creationId xmlns:a16="http://schemas.microsoft.com/office/drawing/2014/main" id="{17636E39-E775-4B63-8E40-737EFA65CE8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95743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85307" y="978506"/>
            <a:ext cx="18733486" cy="12592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85307" y="2534022"/>
            <a:ext cx="18733486" cy="7511862"/>
          </a:xfrm>
          <a:prstGeom prst="rect">
            <a:avLst/>
          </a:prstGeom>
        </p:spPr>
        <p:txBody>
          <a:bodyPr spcFirstLastPara="1" wrap="square" lIns="91425" tIns="91425" rIns="91425" bIns="91425" anchor="t" anchorCtr="0">
            <a:normAutofit/>
          </a:bodyPr>
          <a:lstStyle>
            <a:lvl1pPr marL="1005200" lvl="0" indent="-753900">
              <a:spcBef>
                <a:spcPts val="0"/>
              </a:spcBef>
              <a:spcAft>
                <a:spcPts val="0"/>
              </a:spcAft>
              <a:buSzPts val="1800"/>
              <a:buChar char="●"/>
              <a:defRPr/>
            </a:lvl1pPr>
            <a:lvl2pPr marL="2010400" lvl="1" indent="-698056">
              <a:spcBef>
                <a:spcPts val="0"/>
              </a:spcBef>
              <a:spcAft>
                <a:spcPts val="0"/>
              </a:spcAft>
              <a:buSzPts val="1400"/>
              <a:buChar char="○"/>
              <a:defRPr/>
            </a:lvl2pPr>
            <a:lvl3pPr marL="3015600" lvl="2" indent="-698056">
              <a:spcBef>
                <a:spcPts val="0"/>
              </a:spcBef>
              <a:spcAft>
                <a:spcPts val="0"/>
              </a:spcAft>
              <a:buSzPts val="1400"/>
              <a:buChar char="■"/>
              <a:defRPr/>
            </a:lvl3pPr>
            <a:lvl4pPr marL="4020800" lvl="3" indent="-698056">
              <a:spcBef>
                <a:spcPts val="0"/>
              </a:spcBef>
              <a:spcAft>
                <a:spcPts val="0"/>
              </a:spcAft>
              <a:buSzPts val="1400"/>
              <a:buChar char="●"/>
              <a:defRPr/>
            </a:lvl4pPr>
            <a:lvl5pPr marL="5026000" lvl="4" indent="-698056">
              <a:spcBef>
                <a:spcPts val="0"/>
              </a:spcBef>
              <a:spcAft>
                <a:spcPts val="0"/>
              </a:spcAft>
              <a:buSzPts val="1400"/>
              <a:buChar char="○"/>
              <a:defRPr/>
            </a:lvl5pPr>
            <a:lvl6pPr marL="6031200" lvl="5" indent="-698056">
              <a:spcBef>
                <a:spcPts val="0"/>
              </a:spcBef>
              <a:spcAft>
                <a:spcPts val="0"/>
              </a:spcAft>
              <a:buSzPts val="1400"/>
              <a:buChar char="■"/>
              <a:defRPr/>
            </a:lvl6pPr>
            <a:lvl7pPr marL="7036399" lvl="6" indent="-698056">
              <a:spcBef>
                <a:spcPts val="0"/>
              </a:spcBef>
              <a:spcAft>
                <a:spcPts val="0"/>
              </a:spcAft>
              <a:buSzPts val="1400"/>
              <a:buChar char="●"/>
              <a:defRPr/>
            </a:lvl7pPr>
            <a:lvl8pPr marL="8041599" lvl="7" indent="-698056">
              <a:spcBef>
                <a:spcPts val="0"/>
              </a:spcBef>
              <a:spcAft>
                <a:spcPts val="0"/>
              </a:spcAft>
              <a:buSzPts val="1400"/>
              <a:buChar char="○"/>
              <a:defRPr/>
            </a:lvl8pPr>
            <a:lvl9pPr marL="9046799" lvl="8" indent="-69805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D9521DCA-D84D-4D6E-B199-342209F517D5}"/>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Date Placeholder 1">
            <a:extLst>
              <a:ext uri="{FF2B5EF4-FFF2-40B4-BE49-F238E27FC236}">
                <a16:creationId xmlns:a16="http://schemas.microsoft.com/office/drawing/2014/main" id="{E85B9473-0796-4A82-8C91-F930F975F96E}"/>
              </a:ext>
            </a:extLst>
          </p:cNvPr>
          <p:cNvSpPr>
            <a:spLocks noGrp="1"/>
          </p:cNvSpPr>
          <p:nvPr>
            <p:ph type="dt" sz="half" idx="13"/>
          </p:nvPr>
        </p:nvSpPr>
        <p:spPr/>
        <p:txBody>
          <a:bodyPr/>
          <a:lstStyle/>
          <a:p>
            <a:fld id="{44447170-F1AC-4F6F-97CD-3085A335B429}" type="datetimeFigureOut">
              <a:rPr lang="en-US" smtClean="0"/>
              <a:pPr/>
              <a:t>2/21/2024</a:t>
            </a:fld>
            <a:endParaRPr lang="en-US"/>
          </a:p>
        </p:txBody>
      </p:sp>
      <p:sp>
        <p:nvSpPr>
          <p:cNvPr id="3" name="Footer Placeholder 2">
            <a:extLst>
              <a:ext uri="{FF2B5EF4-FFF2-40B4-BE49-F238E27FC236}">
                <a16:creationId xmlns:a16="http://schemas.microsoft.com/office/drawing/2014/main" id="{C6D54A02-A4AA-4FDC-A289-26D90BD5619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265010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Title Slide" userDrawn="1">
  <p:cSld name="1_Title Slide">
    <p:bg>
      <p:bgRef idx="1001">
        <a:schemeClr val="bg1"/>
      </p:bgRef>
    </p:bg>
    <p:spTree>
      <p:nvGrpSpPr>
        <p:cNvPr id="1" name="Shape 14"/>
        <p:cNvGrpSpPr/>
        <p:nvPr/>
      </p:nvGrpSpPr>
      <p:grpSpPr>
        <a:xfrm>
          <a:off x="0" y="0"/>
          <a:ext cx="0" cy="0"/>
          <a:chOff x="0" y="0"/>
          <a:chExt cx="0" cy="0"/>
        </a:xfrm>
      </p:grpSpPr>
      <p:sp>
        <p:nvSpPr>
          <p:cNvPr id="18" name="Google Shape;18;p2"/>
          <p:cNvSpPr txBox="1">
            <a:spLocks noGrp="1"/>
          </p:cNvSpPr>
          <p:nvPr>
            <p:ph type="ftr" idx="11"/>
          </p:nvPr>
        </p:nvSpPr>
        <p:spPr>
          <a:xfrm>
            <a:off x="5936250" y="10326634"/>
            <a:ext cx="12466125" cy="593667"/>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a:spLocks noGrp="1"/>
          </p:cNvSpPr>
          <p:nvPr>
            <p:ph type="sldNum" idx="12"/>
          </p:nvPr>
        </p:nvSpPr>
        <p:spPr>
          <a:xfrm>
            <a:off x="19087953" y="10293131"/>
            <a:ext cx="446000" cy="446032"/>
          </a:xfrm>
          <a:prstGeom prst="ellipse">
            <a:avLst/>
          </a:prstGeom>
          <a:solidFill>
            <a:schemeClr val="accent1"/>
          </a:solidFill>
          <a:ln>
            <a:noFill/>
          </a:ln>
        </p:spPr>
        <p:txBody>
          <a:bodyPr spcFirstLastPara="1" wrap="square" lIns="0" tIns="0" rIns="0" bIns="0" anchor="ctr" anchorCtr="0">
            <a:noAutofit/>
          </a:bodyPr>
          <a:lstStyle>
            <a:lvl1pPr marL="0" lvl="0" indent="0" algn="ctr">
              <a:spcBef>
                <a:spcPts val="0"/>
              </a:spcBef>
              <a:buNone/>
              <a:defRPr>
                <a:solidFill>
                  <a:schemeClr val="bg1"/>
                </a:solidFill>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8" name="Google Shape;22;p3">
            <a:extLst>
              <a:ext uri="{FF2B5EF4-FFF2-40B4-BE49-F238E27FC236}">
                <a16:creationId xmlns:a16="http://schemas.microsoft.com/office/drawing/2014/main" id="{398B372E-26CD-403A-90BA-15369555DCDB}"/>
              </a:ext>
            </a:extLst>
          </p:cNvPr>
          <p:cNvSpPr txBox="1"/>
          <p:nvPr userDrawn="1"/>
        </p:nvSpPr>
        <p:spPr>
          <a:xfrm>
            <a:off x="0" y="4"/>
            <a:ext cx="20104100" cy="1718317"/>
          </a:xfrm>
          <a:prstGeom prst="rect">
            <a:avLst/>
          </a:prstGeom>
          <a:gradFill>
            <a:gsLst>
              <a:gs pos="0">
                <a:schemeClr val="dk2"/>
              </a:gs>
              <a:gs pos="100000">
                <a:schemeClr val="accent2"/>
              </a:gs>
            </a:gsLst>
            <a:lin ang="14400000" scaled="0"/>
          </a:gradFill>
          <a:ln>
            <a:noFill/>
          </a:ln>
        </p:spPr>
        <p:txBody>
          <a:bodyPr spcFirstLastPara="1" wrap="square" lIns="150756" tIns="75357" rIns="150756" bIns="75357" anchor="t" anchorCtr="0">
            <a:noAutofit/>
          </a:bodyPr>
          <a:lstStyle/>
          <a:p>
            <a:pPr marL="439788" marR="0" lvl="0" indent="-272250" algn="l" rtl="0">
              <a:lnSpc>
                <a:spcPct val="100000"/>
              </a:lnSpc>
              <a:spcBef>
                <a:spcPts val="0"/>
              </a:spcBef>
              <a:spcAft>
                <a:spcPts val="0"/>
              </a:spcAft>
              <a:buClr>
                <a:schemeClr val="accent2"/>
              </a:buClr>
              <a:buSzPts val="1600"/>
              <a:buFont typeface="Arial"/>
              <a:buNone/>
            </a:pPr>
            <a:endParaRPr sz="2638">
              <a:solidFill>
                <a:schemeClr val="dk1"/>
              </a:solidFill>
              <a:latin typeface="Arial "/>
              <a:ea typeface="Arial "/>
              <a:cs typeface="Arial "/>
              <a:sym typeface="Arial "/>
            </a:endParaRPr>
          </a:p>
        </p:txBody>
      </p:sp>
    </p:spTree>
    <p:extLst>
      <p:ext uri="{BB962C8B-B14F-4D97-AF65-F5344CB8AC3E}">
        <p14:creationId xmlns:p14="http://schemas.microsoft.com/office/powerpoint/2010/main" val="73544093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pic>
        <p:nvPicPr>
          <p:cNvPr id="9" name="Logo 8">
            <a:extLst>
              <a:ext uri="{FF2B5EF4-FFF2-40B4-BE49-F238E27FC236}">
                <a16:creationId xmlns:a16="http://schemas.microsoft.com/office/drawing/2014/main" id="{4A12B0A9-B752-4248-B2E5-74FCF6A8691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94" y="1055539"/>
            <a:ext cx="10630043" cy="683033"/>
          </a:xfrm>
          <a:prstGeom prst="rect">
            <a:avLst/>
          </a:prstGeom>
        </p:spPr>
      </p:pic>
      <p:sp>
        <p:nvSpPr>
          <p:cNvPr id="2" name="Title 1">
            <a:extLst>
              <a:ext uri="{FF2B5EF4-FFF2-40B4-BE49-F238E27FC236}">
                <a16:creationId xmlns:a16="http://schemas.microsoft.com/office/drawing/2014/main" id="{AD274CDE-E6C8-4359-8AED-3F32894A5701}"/>
              </a:ext>
            </a:extLst>
          </p:cNvPr>
          <p:cNvSpPr>
            <a:spLocks noGrp="1"/>
          </p:cNvSpPr>
          <p:nvPr>
            <p:ph type="ctrTitle" hasCustomPrompt="1"/>
          </p:nvPr>
        </p:nvSpPr>
        <p:spPr>
          <a:xfrm>
            <a:off x="829294" y="2563453"/>
            <a:ext cx="14173391" cy="3769783"/>
          </a:xfrm>
        </p:spPr>
        <p:txBody>
          <a:bodyPr anchor="b"/>
          <a:lstStyle>
            <a:lvl1pPr algn="l">
              <a:defRPr sz="9894" b="0">
                <a:solidFill>
                  <a:schemeClr val="accent3"/>
                </a:solidFill>
              </a:defRPr>
            </a:lvl1pPr>
          </a:lstStyle>
          <a:p>
            <a:r>
              <a:rPr lang="en-US"/>
              <a:t>Presentation title, 60pt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a:xfrm>
            <a:off x="829294" y="6936401"/>
            <a:ext cx="14173391" cy="2730474"/>
          </a:xfrm>
        </p:spPr>
        <p:txBody>
          <a:bodyPr/>
          <a:lstStyle>
            <a:lvl1pPr marL="0" indent="0" algn="l">
              <a:buNone/>
              <a:defRPr sz="4617" b="0">
                <a:solidFill>
                  <a:schemeClr val="accent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28pt</a:t>
            </a:r>
          </a:p>
        </p:txBody>
      </p:sp>
      <p:sp>
        <p:nvSpPr>
          <p:cNvPr id="7" name="Rectangle 6">
            <a:extLst>
              <a:ext uri="{FF2B5EF4-FFF2-40B4-BE49-F238E27FC236}">
                <a16:creationId xmlns:a16="http://schemas.microsoft.com/office/drawing/2014/main" id="{901448AB-CA22-42D4-9FEF-EDC189921065}"/>
              </a:ext>
              <a:ext uri="{C183D7F6-B498-43B3-948B-1728B52AA6E4}">
                <adec:decorative xmlns:adec="http://schemas.microsoft.com/office/drawing/2017/decorative" val="1"/>
              </a:ext>
            </a:extLst>
          </p:cNvPr>
          <p:cNvSpPr/>
          <p:nvPr/>
        </p:nvSpPr>
        <p:spPr bwMode="ltGray">
          <a:xfrm>
            <a:off x="15529009" y="0"/>
            <a:ext cx="3734587" cy="11309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EA5055E9-B7CB-464C-A979-CA52003FE3F4}"/>
              </a:ext>
              <a:ext uri="{C183D7F6-B498-43B3-948B-1728B52AA6E4}">
                <adec:decorative xmlns:adec="http://schemas.microsoft.com/office/drawing/2017/decorative" val="1"/>
              </a:ext>
            </a:extLst>
          </p:cNvPr>
          <p:cNvSpPr/>
          <p:nvPr/>
        </p:nvSpPr>
        <p:spPr>
          <a:xfrm>
            <a:off x="19259728" y="0"/>
            <a:ext cx="844372" cy="1130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Tree>
    <p:extLst>
      <p:ext uri="{BB962C8B-B14F-4D97-AF65-F5344CB8AC3E}">
        <p14:creationId xmlns:p14="http://schemas.microsoft.com/office/powerpoint/2010/main" val="836689588"/>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5" name="Logo 1">
            <a:extLst>
              <a:ext uri="{FF2B5EF4-FFF2-40B4-BE49-F238E27FC236}">
                <a16:creationId xmlns:a16="http://schemas.microsoft.com/office/drawing/2014/main" id="{41A2EC88-CC7F-42B3-9330-9474D60ECAA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381" y="663482"/>
            <a:ext cx="3196552" cy="1851467"/>
          </a:xfrm>
          <a:prstGeom prst="rect">
            <a:avLst/>
          </a:prstGeom>
        </p:spPr>
      </p:pic>
      <p:sp>
        <p:nvSpPr>
          <p:cNvPr id="10" name="Rectangle 9">
            <a:extLst>
              <a:ext uri="{FF2B5EF4-FFF2-40B4-BE49-F238E27FC236}">
                <a16:creationId xmlns:a16="http://schemas.microsoft.com/office/drawing/2014/main" id="{253F7CA7-0BAF-4FA0-98F8-6505F041AB0C}"/>
              </a:ext>
              <a:ext uri="{C183D7F6-B498-43B3-948B-1728B52AA6E4}">
                <adec:decorative xmlns:adec="http://schemas.microsoft.com/office/drawing/2017/decorative" val="1"/>
              </a:ext>
            </a:extLst>
          </p:cNvPr>
          <p:cNvSpPr/>
          <p:nvPr/>
        </p:nvSpPr>
        <p:spPr bwMode="ltGray">
          <a:xfrm>
            <a:off x="0" y="3303800"/>
            <a:ext cx="12816364" cy="5579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11" name="Rectangle 10">
            <a:extLst>
              <a:ext uri="{FF2B5EF4-FFF2-40B4-BE49-F238E27FC236}">
                <a16:creationId xmlns:a16="http://schemas.microsoft.com/office/drawing/2014/main" id="{2B885808-FBB4-4040-8A29-23DA91559F11}"/>
              </a:ext>
              <a:ext uri="{C183D7F6-B498-43B3-948B-1728B52AA6E4}">
                <adec:decorative xmlns:adec="http://schemas.microsoft.com/office/drawing/2017/decorative" val="1"/>
              </a:ext>
            </a:extLst>
          </p:cNvPr>
          <p:cNvSpPr/>
          <p:nvPr/>
        </p:nvSpPr>
        <p:spPr>
          <a:xfrm>
            <a:off x="19259728" y="3303800"/>
            <a:ext cx="844372" cy="55792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2" name="Title 2">
            <a:extLst>
              <a:ext uri="{FF2B5EF4-FFF2-40B4-BE49-F238E27FC236}">
                <a16:creationId xmlns:a16="http://schemas.microsoft.com/office/drawing/2014/main" id="{AD274CDE-E6C8-4359-8AED-3F32894A5701}"/>
              </a:ext>
            </a:extLst>
          </p:cNvPr>
          <p:cNvSpPr>
            <a:spLocks noGrp="1"/>
          </p:cNvSpPr>
          <p:nvPr>
            <p:ph type="ctrTitle" hasCustomPrompt="1"/>
          </p:nvPr>
        </p:nvSpPr>
        <p:spPr bwMode="white">
          <a:xfrm>
            <a:off x="829294" y="4075152"/>
            <a:ext cx="11006995" cy="2412661"/>
          </a:xfrm>
        </p:spPr>
        <p:txBody>
          <a:bodyPr anchor="b"/>
          <a:lstStyle>
            <a:lvl1pPr algn="l">
              <a:defRPr sz="7915" b="0">
                <a:solidFill>
                  <a:schemeClr val="bg1"/>
                </a:solidFill>
              </a:defRPr>
            </a:lvl1pPr>
          </a:lstStyle>
          <a:p>
            <a:r>
              <a:rPr lang="en-US"/>
              <a:t>Presentation title, 48pt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bwMode="white">
          <a:xfrm>
            <a:off x="829294" y="6714001"/>
            <a:ext cx="11006995" cy="1507913"/>
          </a:xfrm>
        </p:spPr>
        <p:txBody>
          <a:bodyPr/>
          <a:lstStyle>
            <a:lvl1pPr marL="0" indent="0" algn="l">
              <a:buNone/>
              <a:defRPr sz="3958" b="0">
                <a:solidFill>
                  <a:schemeClr val="bg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24pt</a:t>
            </a:r>
          </a:p>
        </p:txBody>
      </p:sp>
      <p:sp>
        <p:nvSpPr>
          <p:cNvPr id="12" name="Picture 4">
            <a:extLst>
              <a:ext uri="{FF2B5EF4-FFF2-40B4-BE49-F238E27FC236}">
                <a16:creationId xmlns:a16="http://schemas.microsoft.com/office/drawing/2014/main" id="{27DBDCA7-20B7-40C1-8FEE-D3C1CCAEF3FD}"/>
              </a:ext>
            </a:extLst>
          </p:cNvPr>
          <p:cNvSpPr>
            <a:spLocks noGrp="1"/>
          </p:cNvSpPr>
          <p:nvPr>
            <p:ph type="pic" sz="quarter" idx="10" hasCustomPrompt="1"/>
          </p:nvPr>
        </p:nvSpPr>
        <p:spPr>
          <a:xfrm>
            <a:off x="12781135" y="3303796"/>
            <a:ext cx="6493672" cy="5579279"/>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a:solidFill>
                  <a:schemeClr val="tx1"/>
                </a:solidFill>
                <a:latin typeface="+mn-lt"/>
              </a:defRPr>
            </a:lvl1pPr>
          </a:lstStyle>
          <a:p>
            <a:r>
              <a:rPr lang="en-GB"/>
              <a:t>Drag picture to placeholder or click icon to add</a:t>
            </a:r>
            <a:endParaRPr lang="en-US"/>
          </a:p>
        </p:txBody>
      </p:sp>
    </p:spTree>
    <p:extLst>
      <p:ext uri="{BB962C8B-B14F-4D97-AF65-F5344CB8AC3E}">
        <p14:creationId xmlns:p14="http://schemas.microsoft.com/office/powerpoint/2010/main" val="47129911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3">
    <p:spTree>
      <p:nvGrpSpPr>
        <p:cNvPr id="1" name=""/>
        <p:cNvGrpSpPr/>
        <p:nvPr/>
      </p:nvGrpSpPr>
      <p:grpSpPr>
        <a:xfrm>
          <a:off x="0" y="0"/>
          <a:ext cx="0" cy="0"/>
          <a:chOff x="0" y="0"/>
          <a:chExt cx="0" cy="0"/>
        </a:xfrm>
      </p:grpSpPr>
      <p:pic>
        <p:nvPicPr>
          <p:cNvPr id="5" name="Logo 4">
            <a:extLst>
              <a:ext uri="{FF2B5EF4-FFF2-40B4-BE49-F238E27FC236}">
                <a16:creationId xmlns:a16="http://schemas.microsoft.com/office/drawing/2014/main" id="{41A2EC88-CC7F-42B3-9330-9474D60ECAA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1876" y="663482"/>
            <a:ext cx="3196552" cy="1851467"/>
          </a:xfrm>
          <a:prstGeom prst="rect">
            <a:avLst/>
          </a:prstGeom>
        </p:spPr>
      </p:pic>
      <p:sp>
        <p:nvSpPr>
          <p:cNvPr id="2" name="Title 1">
            <a:extLst>
              <a:ext uri="{FF2B5EF4-FFF2-40B4-BE49-F238E27FC236}">
                <a16:creationId xmlns:a16="http://schemas.microsoft.com/office/drawing/2014/main" id="{AD274CDE-E6C8-4359-8AED-3F32894A5701}"/>
              </a:ext>
            </a:extLst>
          </p:cNvPr>
          <p:cNvSpPr>
            <a:spLocks noGrp="1"/>
          </p:cNvSpPr>
          <p:nvPr>
            <p:ph type="ctrTitle" hasCustomPrompt="1"/>
          </p:nvPr>
        </p:nvSpPr>
        <p:spPr>
          <a:xfrm>
            <a:off x="829294" y="331741"/>
            <a:ext cx="12740973" cy="1658705"/>
          </a:xfrm>
        </p:spPr>
        <p:txBody>
          <a:bodyPr anchor="b"/>
          <a:lstStyle>
            <a:lvl1pPr algn="l">
              <a:defRPr sz="7915" b="0">
                <a:solidFill>
                  <a:schemeClr val="accent3"/>
                </a:solidFill>
              </a:defRPr>
            </a:lvl1pPr>
          </a:lstStyle>
          <a:p>
            <a:r>
              <a:rPr lang="en-US"/>
              <a:t>Presentation title, 48pt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a:xfrm>
            <a:off x="829294" y="2186474"/>
            <a:ext cx="12740973" cy="904748"/>
          </a:xfrm>
        </p:spPr>
        <p:txBody>
          <a:bodyPr/>
          <a:lstStyle>
            <a:lvl1pPr marL="0" indent="0" algn="l">
              <a:buNone/>
              <a:defRPr sz="3958" b="0">
                <a:solidFill>
                  <a:schemeClr val="accent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24pt</a:t>
            </a:r>
          </a:p>
        </p:txBody>
      </p:sp>
      <p:sp>
        <p:nvSpPr>
          <p:cNvPr id="8" name="Rectangle 7">
            <a:extLst>
              <a:ext uri="{FF2B5EF4-FFF2-40B4-BE49-F238E27FC236}">
                <a16:creationId xmlns:a16="http://schemas.microsoft.com/office/drawing/2014/main" id="{665E61B5-4F9B-4B03-95BF-1E9CE38648D8}"/>
              </a:ext>
              <a:ext uri="{C183D7F6-B498-43B3-948B-1728B52AA6E4}">
                <adec:decorative xmlns:adec="http://schemas.microsoft.com/office/drawing/2017/decorative" val="1"/>
              </a:ext>
            </a:extLst>
          </p:cNvPr>
          <p:cNvSpPr/>
          <p:nvPr/>
        </p:nvSpPr>
        <p:spPr bwMode="ltGray">
          <a:xfrm>
            <a:off x="15512132" y="3464761"/>
            <a:ext cx="4591970" cy="693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9" name="Rectangle 8">
            <a:extLst>
              <a:ext uri="{FF2B5EF4-FFF2-40B4-BE49-F238E27FC236}">
                <a16:creationId xmlns:a16="http://schemas.microsoft.com/office/drawing/2014/main" id="{197E04D3-8490-4161-A89F-BB103BEA7666}"/>
              </a:ext>
              <a:ext uri="{C183D7F6-B498-43B3-948B-1728B52AA6E4}">
                <adec:decorative xmlns:adec="http://schemas.microsoft.com/office/drawing/2017/decorative" val="1"/>
              </a:ext>
            </a:extLst>
          </p:cNvPr>
          <p:cNvSpPr/>
          <p:nvPr/>
        </p:nvSpPr>
        <p:spPr bwMode="ltGray">
          <a:xfrm>
            <a:off x="14543038" y="3464761"/>
            <a:ext cx="1055465" cy="6932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12" name="Picture 4">
            <a:extLst>
              <a:ext uri="{FF2B5EF4-FFF2-40B4-BE49-F238E27FC236}">
                <a16:creationId xmlns:a16="http://schemas.microsoft.com/office/drawing/2014/main" id="{27DBDCA7-20B7-40C1-8FEE-D3C1CCAEF3FD}"/>
              </a:ext>
            </a:extLst>
          </p:cNvPr>
          <p:cNvSpPr>
            <a:spLocks noGrp="1"/>
          </p:cNvSpPr>
          <p:nvPr>
            <p:ph type="pic" sz="quarter" idx="10" hasCustomPrompt="1"/>
          </p:nvPr>
        </p:nvSpPr>
        <p:spPr>
          <a:xfrm>
            <a:off x="-2" y="3468201"/>
            <a:ext cx="14625733" cy="6936401"/>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b="0">
                <a:solidFill>
                  <a:schemeClr val="tx1"/>
                </a:solidFill>
                <a:latin typeface="+mn-lt"/>
              </a:defRPr>
            </a:lvl1pPr>
          </a:lstStyle>
          <a:p>
            <a:r>
              <a:rPr lang="en-GB"/>
              <a:t>Drag picture to placeholder or click icon to add</a:t>
            </a:r>
            <a:endParaRPr lang="en-US"/>
          </a:p>
        </p:txBody>
      </p:sp>
    </p:spTree>
    <p:extLst>
      <p:ext uri="{BB962C8B-B14F-4D97-AF65-F5344CB8AC3E}">
        <p14:creationId xmlns:p14="http://schemas.microsoft.com/office/powerpoint/2010/main" val="2411123977"/>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div HB-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a:xfrm>
            <a:off x="0" y="0"/>
            <a:ext cx="844372"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a:xfrm>
            <a:off x="18305937" y="1"/>
            <a:ext cx="1798163" cy="11309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7302"/>
            <a:ext cx="15575651" cy="6934746"/>
          </a:xfrm>
        </p:spPr>
        <p:txBody>
          <a:bodyPr anchor="ctr"/>
          <a:lstStyle>
            <a:lvl1pPr>
              <a:defRPr sz="10883" b="0">
                <a:solidFill>
                  <a:schemeClr val="accent1"/>
                </a:solidFill>
              </a:defRPr>
            </a:lvl1pPr>
          </a:lstStyle>
          <a:p>
            <a:r>
              <a:rPr lang="en-US"/>
              <a:t>Section divider, 66pt</a:t>
            </a:r>
          </a:p>
        </p:txBody>
      </p:sp>
      <p:pic>
        <p:nvPicPr>
          <p:cNvPr id="6" name="Logo 5">
            <a:extLst>
              <a:ext uri="{FF2B5EF4-FFF2-40B4-BE49-F238E27FC236}">
                <a16:creationId xmlns:a16="http://schemas.microsoft.com/office/drawing/2014/main" id="{67B8BACB-FF23-4561-BD06-02CE46D5B17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3808171190"/>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div BB-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9809" y="1"/>
            <a:ext cx="1798163" cy="113093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ECD3FC1F-5480-400A-AF8B-951D6FFA302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456281724"/>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div BB-rub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5937" y="1"/>
            <a:ext cx="1798163" cy="11309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398BFEA8-BB49-4AB3-8F03-436E537CA17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2487040358"/>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div BB-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5937" y="1"/>
            <a:ext cx="1798163" cy="11309348"/>
          </a:xfrm>
          <a:prstGeom prst="rect">
            <a:avLst/>
          </a:prstGeom>
          <a:solidFill>
            <a:srgbClr val="FA5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9" name="Logo 5">
            <a:extLst>
              <a:ext uri="{FF2B5EF4-FFF2-40B4-BE49-F238E27FC236}">
                <a16:creationId xmlns:a16="http://schemas.microsoft.com/office/drawing/2014/main" id="{CCD74D99-8D08-41AB-9BC7-2754C3880E6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1746096739"/>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div BB-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5937" y="1"/>
            <a:ext cx="1798163" cy="11309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C85B1DB7-2B75-4451-840C-B64F1BB8158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365432447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85307" y="978506"/>
            <a:ext cx="18733486" cy="12592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85307" y="2534022"/>
            <a:ext cx="8794225" cy="7511862"/>
          </a:xfrm>
          <a:prstGeom prst="rect">
            <a:avLst/>
          </a:prstGeom>
        </p:spPr>
        <p:txBody>
          <a:bodyPr spcFirstLastPara="1" wrap="square" lIns="91425" tIns="91425" rIns="91425" bIns="91425" anchor="t" anchorCtr="0">
            <a:normAutofit/>
          </a:bodyPr>
          <a:lstStyle>
            <a:lvl1pPr marL="1005200" lvl="0" indent="-698056">
              <a:spcBef>
                <a:spcPts val="0"/>
              </a:spcBef>
              <a:spcAft>
                <a:spcPts val="0"/>
              </a:spcAft>
              <a:buSzPts val="1400"/>
              <a:buChar char="●"/>
              <a:defRPr sz="3078"/>
            </a:lvl1pPr>
            <a:lvl2pPr marL="2010400" lvl="1" indent="-670133">
              <a:spcBef>
                <a:spcPts val="0"/>
              </a:spcBef>
              <a:spcAft>
                <a:spcPts val="0"/>
              </a:spcAft>
              <a:buSzPts val="1200"/>
              <a:buChar char="○"/>
              <a:defRPr sz="2638"/>
            </a:lvl2pPr>
            <a:lvl3pPr marL="3015600" lvl="2" indent="-670133">
              <a:spcBef>
                <a:spcPts val="0"/>
              </a:spcBef>
              <a:spcAft>
                <a:spcPts val="0"/>
              </a:spcAft>
              <a:buSzPts val="1200"/>
              <a:buChar char="■"/>
              <a:defRPr sz="2638"/>
            </a:lvl3pPr>
            <a:lvl4pPr marL="4020800" lvl="3" indent="-670133">
              <a:spcBef>
                <a:spcPts val="0"/>
              </a:spcBef>
              <a:spcAft>
                <a:spcPts val="0"/>
              </a:spcAft>
              <a:buSzPts val="1200"/>
              <a:buChar char="●"/>
              <a:defRPr sz="2638"/>
            </a:lvl4pPr>
            <a:lvl5pPr marL="5026000" lvl="4" indent="-670133">
              <a:spcBef>
                <a:spcPts val="0"/>
              </a:spcBef>
              <a:spcAft>
                <a:spcPts val="0"/>
              </a:spcAft>
              <a:buSzPts val="1200"/>
              <a:buChar char="○"/>
              <a:defRPr sz="2638"/>
            </a:lvl5pPr>
            <a:lvl6pPr marL="6031200" lvl="5" indent="-670133">
              <a:spcBef>
                <a:spcPts val="0"/>
              </a:spcBef>
              <a:spcAft>
                <a:spcPts val="0"/>
              </a:spcAft>
              <a:buSzPts val="1200"/>
              <a:buChar char="■"/>
              <a:defRPr sz="2638"/>
            </a:lvl6pPr>
            <a:lvl7pPr marL="7036399" lvl="6" indent="-670133">
              <a:spcBef>
                <a:spcPts val="0"/>
              </a:spcBef>
              <a:spcAft>
                <a:spcPts val="0"/>
              </a:spcAft>
              <a:buSzPts val="1200"/>
              <a:buChar char="●"/>
              <a:defRPr sz="2638"/>
            </a:lvl7pPr>
            <a:lvl8pPr marL="8041599" lvl="7" indent="-670133">
              <a:spcBef>
                <a:spcPts val="0"/>
              </a:spcBef>
              <a:spcAft>
                <a:spcPts val="0"/>
              </a:spcAft>
              <a:buSzPts val="1200"/>
              <a:buChar char="○"/>
              <a:defRPr sz="2638"/>
            </a:lvl8pPr>
            <a:lvl9pPr marL="9046799" lvl="8" indent="-670133">
              <a:spcBef>
                <a:spcPts val="0"/>
              </a:spcBef>
              <a:spcAft>
                <a:spcPts val="0"/>
              </a:spcAft>
              <a:buSzPts val="1200"/>
              <a:buChar char="■"/>
              <a:defRPr sz="2638"/>
            </a:lvl9pPr>
          </a:lstStyle>
          <a:p>
            <a:endParaRPr/>
          </a:p>
        </p:txBody>
      </p:sp>
      <p:sp>
        <p:nvSpPr>
          <p:cNvPr id="23" name="Google Shape;23;p5"/>
          <p:cNvSpPr txBox="1">
            <a:spLocks noGrp="1"/>
          </p:cNvSpPr>
          <p:nvPr>
            <p:ph type="body" idx="2"/>
          </p:nvPr>
        </p:nvSpPr>
        <p:spPr>
          <a:xfrm>
            <a:off x="10624568" y="2534022"/>
            <a:ext cx="8794225" cy="7511862"/>
          </a:xfrm>
          <a:prstGeom prst="rect">
            <a:avLst/>
          </a:prstGeom>
        </p:spPr>
        <p:txBody>
          <a:bodyPr spcFirstLastPara="1" wrap="square" lIns="91425" tIns="91425" rIns="91425" bIns="91425" anchor="t" anchorCtr="0">
            <a:normAutofit/>
          </a:bodyPr>
          <a:lstStyle>
            <a:lvl1pPr marL="1005200" lvl="0" indent="-698056">
              <a:spcBef>
                <a:spcPts val="0"/>
              </a:spcBef>
              <a:spcAft>
                <a:spcPts val="0"/>
              </a:spcAft>
              <a:buSzPts val="1400"/>
              <a:buChar char="●"/>
              <a:defRPr sz="3078"/>
            </a:lvl1pPr>
            <a:lvl2pPr marL="2010400" lvl="1" indent="-670133">
              <a:spcBef>
                <a:spcPts val="0"/>
              </a:spcBef>
              <a:spcAft>
                <a:spcPts val="0"/>
              </a:spcAft>
              <a:buSzPts val="1200"/>
              <a:buChar char="○"/>
              <a:defRPr sz="2638"/>
            </a:lvl2pPr>
            <a:lvl3pPr marL="3015600" lvl="2" indent="-670133">
              <a:spcBef>
                <a:spcPts val="0"/>
              </a:spcBef>
              <a:spcAft>
                <a:spcPts val="0"/>
              </a:spcAft>
              <a:buSzPts val="1200"/>
              <a:buChar char="■"/>
              <a:defRPr sz="2638"/>
            </a:lvl3pPr>
            <a:lvl4pPr marL="4020800" lvl="3" indent="-670133">
              <a:spcBef>
                <a:spcPts val="0"/>
              </a:spcBef>
              <a:spcAft>
                <a:spcPts val="0"/>
              </a:spcAft>
              <a:buSzPts val="1200"/>
              <a:buChar char="●"/>
              <a:defRPr sz="2638"/>
            </a:lvl4pPr>
            <a:lvl5pPr marL="5026000" lvl="4" indent="-670133">
              <a:spcBef>
                <a:spcPts val="0"/>
              </a:spcBef>
              <a:spcAft>
                <a:spcPts val="0"/>
              </a:spcAft>
              <a:buSzPts val="1200"/>
              <a:buChar char="○"/>
              <a:defRPr sz="2638"/>
            </a:lvl5pPr>
            <a:lvl6pPr marL="6031200" lvl="5" indent="-670133">
              <a:spcBef>
                <a:spcPts val="0"/>
              </a:spcBef>
              <a:spcAft>
                <a:spcPts val="0"/>
              </a:spcAft>
              <a:buSzPts val="1200"/>
              <a:buChar char="■"/>
              <a:defRPr sz="2638"/>
            </a:lvl6pPr>
            <a:lvl7pPr marL="7036399" lvl="6" indent="-670133">
              <a:spcBef>
                <a:spcPts val="0"/>
              </a:spcBef>
              <a:spcAft>
                <a:spcPts val="0"/>
              </a:spcAft>
              <a:buSzPts val="1200"/>
              <a:buChar char="●"/>
              <a:defRPr sz="2638"/>
            </a:lvl7pPr>
            <a:lvl8pPr marL="8041599" lvl="7" indent="-670133">
              <a:spcBef>
                <a:spcPts val="0"/>
              </a:spcBef>
              <a:spcAft>
                <a:spcPts val="0"/>
              </a:spcAft>
              <a:buSzPts val="1200"/>
              <a:buChar char="○"/>
              <a:defRPr sz="2638"/>
            </a:lvl8pPr>
            <a:lvl9pPr marL="9046799" lvl="8" indent="-670133">
              <a:spcBef>
                <a:spcPts val="0"/>
              </a:spcBef>
              <a:spcAft>
                <a:spcPts val="0"/>
              </a:spcAft>
              <a:buSzPts val="1200"/>
              <a:buChar char="■"/>
              <a:defRPr sz="2638"/>
            </a:lvl9pPr>
          </a:lstStyle>
          <a:p>
            <a:endParaRPr/>
          </a:p>
        </p:txBody>
      </p:sp>
      <p:sp>
        <p:nvSpPr>
          <p:cNvPr id="24" name="Google Shape;24;p5"/>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B53B68-499E-42E3-A023-B1ABCB16FA2C}"/>
              </a:ext>
              <a:ext uri="{C183D7F6-B498-43B3-948B-1728B52AA6E4}">
                <adec:decorative xmlns:adec="http://schemas.microsoft.com/office/drawing/2017/decorative" val="1"/>
              </a:ext>
            </a:extLst>
          </p:cNvPr>
          <p:cNvSpPr/>
          <p:nvPr/>
        </p:nvSpPr>
        <p:spPr>
          <a:xfrm>
            <a:off x="10951126" y="0"/>
            <a:ext cx="844372" cy="11309350"/>
          </a:xfrm>
          <a:prstGeom prst="rect">
            <a:avLst/>
          </a:prstGeom>
          <a:solidFill>
            <a:srgbClr val="00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2" name="Title 1">
            <a:extLst>
              <a:ext uri="{FF2B5EF4-FFF2-40B4-BE49-F238E27FC236}">
                <a16:creationId xmlns:a16="http://schemas.microsoft.com/office/drawing/2014/main" id="{C12C1807-7CAA-4BAE-9BB1-01C5F51441AC}"/>
              </a:ext>
            </a:extLst>
          </p:cNvPr>
          <p:cNvSpPr>
            <a:spLocks noGrp="1"/>
          </p:cNvSpPr>
          <p:nvPr>
            <p:ph type="title" hasCustomPrompt="1"/>
          </p:nvPr>
        </p:nvSpPr>
        <p:spPr>
          <a:xfrm>
            <a:off x="829294" y="2167625"/>
            <a:ext cx="9348407" cy="3845179"/>
          </a:xfrm>
        </p:spPr>
        <p:txBody>
          <a:bodyPr anchor="b"/>
          <a:lstStyle>
            <a:lvl1pPr>
              <a:defRPr sz="9894" b="0">
                <a:solidFill>
                  <a:schemeClr val="accent1"/>
                </a:solidFill>
              </a:defRPr>
            </a:lvl1pPr>
          </a:lstStyle>
          <a:p>
            <a:r>
              <a:rPr lang="en-US"/>
              <a:t>Agenda, 60pt</a:t>
            </a:r>
          </a:p>
        </p:txBody>
      </p:sp>
      <p:sp>
        <p:nvSpPr>
          <p:cNvPr id="8" name="Content 7">
            <a:extLst>
              <a:ext uri="{FF2B5EF4-FFF2-40B4-BE49-F238E27FC236}">
                <a16:creationId xmlns:a16="http://schemas.microsoft.com/office/drawing/2014/main" id="{D5B229C9-CE28-4C55-AAA5-23BE7DECABD7}"/>
              </a:ext>
            </a:extLst>
          </p:cNvPr>
          <p:cNvSpPr>
            <a:spLocks noGrp="1"/>
          </p:cNvSpPr>
          <p:nvPr>
            <p:ph sz="quarter" idx="13" hasCustomPrompt="1"/>
          </p:nvPr>
        </p:nvSpPr>
        <p:spPr bwMode="ltGray">
          <a:xfrm>
            <a:off x="11795500" y="0"/>
            <a:ext cx="8308601" cy="11309350"/>
          </a:xfrm>
          <a:solidFill>
            <a:schemeClr val="accent1"/>
          </a:solidFill>
        </p:spPr>
        <p:txBody>
          <a:bodyPr lIns="365760" rIns="320040" anchor="ctr"/>
          <a:lstStyle>
            <a:lvl1pPr marL="382197" indent="-382197">
              <a:spcBef>
                <a:spcPts val="2968"/>
              </a:spcBef>
              <a:defRPr sz="3958">
                <a:solidFill>
                  <a:schemeClr val="bg1"/>
                </a:solidFill>
              </a:defRPr>
            </a:lvl1pPr>
            <a:lvl2pPr marL="753923" indent="-371726">
              <a:spcBef>
                <a:spcPts val="1484"/>
              </a:spcBef>
              <a:defRPr sz="3298">
                <a:solidFill>
                  <a:schemeClr val="bg1"/>
                </a:solidFill>
              </a:defRPr>
            </a:lvl2pPr>
            <a:lvl3pPr marL="1136120" indent="-382197">
              <a:defRPr sz="2968">
                <a:solidFill>
                  <a:schemeClr val="bg1"/>
                </a:solidFill>
              </a:defRPr>
            </a:lvl3pPr>
            <a:lvl4pPr marL="1416224" indent="-282721">
              <a:defRPr sz="2638">
                <a:solidFill>
                  <a:schemeClr val="bg1"/>
                </a:solidFill>
              </a:defRPr>
            </a:lvl4pPr>
            <a:lvl5pPr marL="1698945" indent="-280104">
              <a:defRPr sz="2638">
                <a:solidFill>
                  <a:schemeClr val="bg1"/>
                </a:solidFill>
              </a:defRPr>
            </a:lvl5pPr>
          </a:lstStyle>
          <a:p>
            <a:pPr lvl="0"/>
            <a:r>
              <a:rPr lang="en-US"/>
              <a:t>First level, 24pt</a:t>
            </a:r>
          </a:p>
          <a:p>
            <a:pPr lvl="1"/>
            <a:r>
              <a:rPr lang="en-US"/>
              <a:t>Second level, 20pt</a:t>
            </a:r>
          </a:p>
          <a:p>
            <a:pPr lvl="2"/>
            <a:r>
              <a:rPr lang="en-US"/>
              <a:t>Third level, 18pt</a:t>
            </a:r>
          </a:p>
          <a:p>
            <a:pPr lvl="3"/>
            <a:r>
              <a:rPr lang="en-US"/>
              <a:t>Fourth level, 16pt</a:t>
            </a:r>
          </a:p>
          <a:p>
            <a:pPr lvl="4"/>
            <a:r>
              <a:rPr lang="en-US"/>
              <a:t>Fifth level, 16pt</a:t>
            </a:r>
          </a:p>
        </p:txBody>
      </p:sp>
      <p:sp>
        <p:nvSpPr>
          <p:cNvPr id="5" name="Slide Number 4">
            <a:extLst>
              <a:ext uri="{FF2B5EF4-FFF2-40B4-BE49-F238E27FC236}">
                <a16:creationId xmlns:a16="http://schemas.microsoft.com/office/drawing/2014/main" id="{8EF8468C-3D88-4E53-9BC9-0E048B20EEF2}"/>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3" name="Date Placeholder 2">
            <a:extLst>
              <a:ext uri="{FF2B5EF4-FFF2-40B4-BE49-F238E27FC236}">
                <a16:creationId xmlns:a16="http://schemas.microsoft.com/office/drawing/2014/main" id="{EF1E0726-B2B6-420A-A5E3-7A18CD994C22}"/>
              </a:ext>
            </a:extLst>
          </p:cNvPr>
          <p:cNvSpPr>
            <a:spLocks noGrp="1"/>
          </p:cNvSpPr>
          <p:nvPr>
            <p:ph type="dt" sz="half" idx="14"/>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678D3E5B-41AD-4BB0-8F35-01247B2EBB0D}"/>
              </a:ext>
            </a:extLst>
          </p:cNvPr>
          <p:cNvSpPr>
            <a:spLocks noGrp="1"/>
          </p:cNvSpPr>
          <p:nvPr>
            <p:ph type="ftr" sz="quarter" idx="15"/>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775475231"/>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mp; image 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D9BAA4-906C-4354-9E1D-1C1F50A6FA54}"/>
              </a:ext>
              <a:ext uri="{C183D7F6-B498-43B3-948B-1728B52AA6E4}">
                <adec:decorative xmlns:adec="http://schemas.microsoft.com/office/drawing/2017/decorative" val="1"/>
              </a:ext>
            </a:extLst>
          </p:cNvPr>
          <p:cNvSpPr/>
          <p:nvPr/>
        </p:nvSpPr>
        <p:spPr bwMode="ltGray">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9" name="Content 8">
            <a:extLst>
              <a:ext uri="{FF2B5EF4-FFF2-40B4-BE49-F238E27FC236}">
                <a16:creationId xmlns:a16="http://schemas.microsoft.com/office/drawing/2014/main" id="{9A27E9BB-2105-42A1-A364-072AEDF855DF}"/>
              </a:ext>
            </a:extLst>
          </p:cNvPr>
          <p:cNvSpPr>
            <a:spLocks noGrp="1"/>
          </p:cNvSpPr>
          <p:nvPr>
            <p:ph sz="quarter" idx="13" hasCustomPrompt="1"/>
          </p:nvPr>
        </p:nvSpPr>
        <p:spPr>
          <a:xfrm>
            <a:off x="828245" y="2865035"/>
            <a:ext cx="9348407"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7B99815-1D0D-40E8-92A6-6F617DC7EFAF}"/>
              </a:ext>
            </a:extLst>
          </p:cNvPr>
          <p:cNvSpPr>
            <a:spLocks noGrp="1"/>
          </p:cNvSpPr>
          <p:nvPr>
            <p:ph type="pic" sz="quarter" idx="10" hasCustomPrompt="1"/>
          </p:nvPr>
        </p:nvSpPr>
        <p:spPr>
          <a:xfrm>
            <a:off x="10961761" y="0"/>
            <a:ext cx="8297967" cy="11309350"/>
          </a:xfrm>
          <a:prstGeom prst="rect">
            <a:avLst/>
          </a:prstGeom>
          <a:pattFill prst="wdUpDiag">
            <a:fgClr>
              <a:schemeClr val="bg1">
                <a:lumMod val="95000"/>
              </a:schemeClr>
            </a:fgClr>
            <a:bgClr>
              <a:schemeClr val="bg1">
                <a:lumMod val="85000"/>
              </a:schemeClr>
            </a:bgClr>
          </a:pattFill>
        </p:spPr>
        <p:txBody>
          <a:bodyPr lIns="274320" tIns="274320" rIns="210312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5" name="Slide Number 4">
            <a:extLst>
              <a:ext uri="{FF2B5EF4-FFF2-40B4-BE49-F238E27FC236}">
                <a16:creationId xmlns:a16="http://schemas.microsoft.com/office/drawing/2014/main" id="{479924D4-EF4D-421A-9DC3-66E5E0DC5CFB}"/>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3" name="Date Placeholder 2">
            <a:extLst>
              <a:ext uri="{FF2B5EF4-FFF2-40B4-BE49-F238E27FC236}">
                <a16:creationId xmlns:a16="http://schemas.microsoft.com/office/drawing/2014/main" id="{7B4191DF-A028-4029-8F11-D72F0CD5A944}"/>
              </a:ext>
            </a:extLst>
          </p:cNvPr>
          <p:cNvSpPr>
            <a:spLocks noGrp="1"/>
          </p:cNvSpPr>
          <p:nvPr>
            <p:ph type="dt" sz="half" idx="14"/>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651216A5-75F0-4739-BA42-B5CB7C963E0D}"/>
              </a:ext>
            </a:extLst>
          </p:cNvPr>
          <p:cNvSpPr>
            <a:spLocks noGrp="1"/>
          </p:cNvSpPr>
          <p:nvPr>
            <p:ph type="ftr" sz="quarter" idx="15"/>
          </p:nvPr>
        </p:nvSpPr>
        <p:spPr/>
        <p:txBody>
          <a:bodyPr/>
          <a:lstStyle>
            <a:lvl1pPr>
              <a:defRPr>
                <a:solidFill>
                  <a:schemeClr val="bg1"/>
                </a:solidFill>
              </a:defRPr>
            </a:lvl1pPr>
          </a:lstStyle>
          <a:p>
            <a:pPr>
              <a:defRPr/>
            </a:pPr>
            <a:r>
              <a:rPr lang="en-US">
                <a:solidFill>
                  <a:srgbClr val="000000"/>
                </a:solidFill>
              </a:rPr>
              <a:t>Institute on Multicultural Health (IOMH)</a:t>
            </a:r>
          </a:p>
        </p:txBody>
      </p:sp>
      <p:sp>
        <p:nvSpPr>
          <p:cNvPr id="8" name="Title 7">
            <a:extLst>
              <a:ext uri="{FF2B5EF4-FFF2-40B4-BE49-F238E27FC236}">
                <a16:creationId xmlns:a16="http://schemas.microsoft.com/office/drawing/2014/main" id="{0739B224-6B19-45BE-A224-818D8A7DF50D}"/>
              </a:ext>
            </a:extLst>
          </p:cNvPr>
          <p:cNvSpPr>
            <a:spLocks noGrp="1"/>
          </p:cNvSpPr>
          <p:nvPr>
            <p:ph type="title" hasCustomPrompt="1"/>
          </p:nvPr>
        </p:nvSpPr>
        <p:spPr>
          <a:xfrm>
            <a:off x="816729" y="0"/>
            <a:ext cx="9348407" cy="2412661"/>
          </a:xfrm>
        </p:spPr>
        <p:txBody>
          <a:bodyPr/>
          <a:lstStyle/>
          <a:p>
            <a:r>
              <a:rPr lang="en-US"/>
              <a:t>Slide title, 36pt</a:t>
            </a:r>
          </a:p>
        </p:txBody>
      </p:sp>
    </p:spTree>
    <p:extLst>
      <p:ext uri="{BB962C8B-B14F-4D97-AF65-F5344CB8AC3E}">
        <p14:creationId xmlns:p14="http://schemas.microsoft.com/office/powerpoint/2010/main" val="943703595"/>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mp; light image l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479924D4-EF4D-421A-9DC3-66E5E0DC5CFB}"/>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CE0615C7-DFF2-44D5-85E6-86D2A729E631}"/>
              </a:ext>
            </a:extLst>
          </p:cNvPr>
          <p:cNvSpPr>
            <a:spLocks noGrp="1"/>
          </p:cNvSpPr>
          <p:nvPr>
            <p:ph type="title" hasCustomPrompt="1"/>
          </p:nvPr>
        </p:nvSpPr>
        <p:spPr>
          <a:xfrm>
            <a:off x="9876660" y="0"/>
            <a:ext cx="9033759" cy="2412661"/>
          </a:xfrm>
        </p:spPr>
        <p:txBody>
          <a:bodyPr anchor="b"/>
          <a:lstStyle>
            <a:lvl1pPr>
              <a:defRPr/>
            </a:lvl1pPr>
          </a:lstStyle>
          <a:p>
            <a:r>
              <a:rPr lang="en-US"/>
              <a:t>Slide title, 36pt</a:t>
            </a:r>
          </a:p>
        </p:txBody>
      </p:sp>
      <p:sp>
        <p:nvSpPr>
          <p:cNvPr id="9" name="Content 8">
            <a:extLst>
              <a:ext uri="{FF2B5EF4-FFF2-40B4-BE49-F238E27FC236}">
                <a16:creationId xmlns:a16="http://schemas.microsoft.com/office/drawing/2014/main" id="{9A27E9BB-2105-42A1-A364-072AEDF855DF}"/>
              </a:ext>
            </a:extLst>
          </p:cNvPr>
          <p:cNvSpPr>
            <a:spLocks noGrp="1"/>
          </p:cNvSpPr>
          <p:nvPr>
            <p:ph sz="quarter" idx="13" hasCustomPrompt="1"/>
          </p:nvPr>
        </p:nvSpPr>
        <p:spPr>
          <a:xfrm>
            <a:off x="9876658" y="2865035"/>
            <a:ext cx="9033759" cy="7240078"/>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7B99815-1D0D-40E8-92A6-6F617DC7EFAF}"/>
              </a:ext>
            </a:extLst>
          </p:cNvPr>
          <p:cNvSpPr>
            <a:spLocks noGrp="1"/>
          </p:cNvSpPr>
          <p:nvPr>
            <p:ph type="pic" sz="quarter" idx="10" hasCustomPrompt="1"/>
          </p:nvPr>
        </p:nvSpPr>
        <p:spPr>
          <a:xfrm>
            <a:off x="0" y="0"/>
            <a:ext cx="9122235" cy="11309350"/>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pic>
        <p:nvPicPr>
          <p:cNvPr id="8" name="Logo 7">
            <a:extLst>
              <a:ext uri="{FF2B5EF4-FFF2-40B4-BE49-F238E27FC236}">
                <a16:creationId xmlns:a16="http://schemas.microsoft.com/office/drawing/2014/main" id="{349B052C-AB6E-45D0-8D7B-72E2CF3E360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6663" y="10555393"/>
            <a:ext cx="4824984" cy="310029"/>
          </a:xfrm>
          <a:prstGeom prst="rect">
            <a:avLst/>
          </a:prstGeom>
        </p:spPr>
      </p:pic>
      <p:sp>
        <p:nvSpPr>
          <p:cNvPr id="3" name="Date Placeholder 2">
            <a:extLst>
              <a:ext uri="{FF2B5EF4-FFF2-40B4-BE49-F238E27FC236}">
                <a16:creationId xmlns:a16="http://schemas.microsoft.com/office/drawing/2014/main" id="{837E3E5F-27E5-4A80-BA44-CD8EEB29B530}"/>
              </a:ext>
            </a:extLst>
          </p:cNvPr>
          <p:cNvSpPr>
            <a:spLocks noGrp="1"/>
          </p:cNvSpPr>
          <p:nvPr>
            <p:ph type="dt" sz="half" idx="14"/>
          </p:nvPr>
        </p:nvSpPr>
        <p:spPr>
          <a:xfrm>
            <a:off x="6860524" y="10660947"/>
            <a:ext cx="2261711" cy="648403"/>
          </a:xfrm>
        </p:spPr>
        <p:txBody>
          <a:bodyPr/>
          <a:lstStyle>
            <a:lvl1pPr>
              <a:defRPr>
                <a:solidFill>
                  <a:schemeClr val="bg1"/>
                </a:solidFill>
              </a:defRPr>
            </a:lvl1p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B0606839-ED2B-488B-85A7-6D101241EFF3}"/>
              </a:ext>
            </a:extLst>
          </p:cNvPr>
          <p:cNvSpPr>
            <a:spLocks noGrp="1"/>
          </p:cNvSpPr>
          <p:nvPr>
            <p:ph type="ftr" sz="quarter" idx="15"/>
          </p:nvPr>
        </p:nvSpPr>
        <p:spPr>
          <a:xfrm>
            <a:off x="816730" y="10660947"/>
            <a:ext cx="5680455" cy="648403"/>
          </a:xfrm>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3831696198"/>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mp; 2-image 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190158-29E5-4E04-95AF-ADBEE22DF175}"/>
              </a:ext>
              <a:ext uri="{C183D7F6-B498-43B3-948B-1728B52AA6E4}">
                <adec:decorative xmlns:adec="http://schemas.microsoft.com/office/drawing/2017/decorative" val="1"/>
              </a:ext>
            </a:extLst>
          </p:cNvPr>
          <p:cNvSpPr/>
          <p:nvPr/>
        </p:nvSpPr>
        <p:spPr bwMode="ltGray">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39352-0F93-4775-9E8A-03756E489E2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9E531341-6728-40EE-A348-EDA031E8D650}"/>
              </a:ext>
            </a:extLst>
          </p:cNvPr>
          <p:cNvSpPr>
            <a:spLocks noGrp="1"/>
          </p:cNvSpPr>
          <p:nvPr>
            <p:ph type="title" hasCustomPrompt="1"/>
          </p:nvPr>
        </p:nvSpPr>
        <p:spPr>
          <a:xfrm>
            <a:off x="816729" y="0"/>
            <a:ext cx="9348407" cy="2412661"/>
          </a:xfrm>
        </p:spPr>
        <p:txBody>
          <a:bodyPr/>
          <a:lstStyle>
            <a:lvl1pPr>
              <a:defRPr/>
            </a:lvl1pPr>
          </a:lstStyle>
          <a:p>
            <a:r>
              <a:rPr lang="en-US"/>
              <a:t>Slide title, 36pt</a:t>
            </a:r>
          </a:p>
        </p:txBody>
      </p:sp>
      <p:sp>
        <p:nvSpPr>
          <p:cNvPr id="6" name="Content 8">
            <a:extLst>
              <a:ext uri="{FF2B5EF4-FFF2-40B4-BE49-F238E27FC236}">
                <a16:creationId xmlns:a16="http://schemas.microsoft.com/office/drawing/2014/main" id="{25A78BE5-297A-4CC1-9A48-6E4ABD317792}"/>
              </a:ext>
            </a:extLst>
          </p:cNvPr>
          <p:cNvSpPr>
            <a:spLocks noGrp="1"/>
          </p:cNvSpPr>
          <p:nvPr>
            <p:ph sz="quarter" idx="13" hasCustomPrompt="1"/>
          </p:nvPr>
        </p:nvSpPr>
        <p:spPr>
          <a:xfrm>
            <a:off x="828245" y="2865035"/>
            <a:ext cx="9348407"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E58B576-0509-43D7-830E-4871B5194B94}"/>
              </a:ext>
            </a:extLst>
          </p:cNvPr>
          <p:cNvSpPr>
            <a:spLocks noGrp="1"/>
          </p:cNvSpPr>
          <p:nvPr>
            <p:ph type="pic" sz="quarter" idx="10" hasCustomPrompt="1"/>
          </p:nvPr>
        </p:nvSpPr>
        <p:spPr>
          <a:xfrm>
            <a:off x="10961761" y="0"/>
            <a:ext cx="8292941" cy="5654675"/>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8" name="Picture 5">
            <a:extLst>
              <a:ext uri="{FF2B5EF4-FFF2-40B4-BE49-F238E27FC236}">
                <a16:creationId xmlns:a16="http://schemas.microsoft.com/office/drawing/2014/main" id="{4FA18C3F-A5EA-4EC9-9B6C-84400FBAD05C}"/>
              </a:ext>
            </a:extLst>
          </p:cNvPr>
          <p:cNvSpPr>
            <a:spLocks noGrp="1"/>
          </p:cNvSpPr>
          <p:nvPr>
            <p:ph type="pic" sz="quarter" idx="14" hasCustomPrompt="1"/>
          </p:nvPr>
        </p:nvSpPr>
        <p:spPr>
          <a:xfrm>
            <a:off x="10961761" y="5654675"/>
            <a:ext cx="8292941" cy="5654675"/>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3" name="Date Placeholder 2">
            <a:extLst>
              <a:ext uri="{FF2B5EF4-FFF2-40B4-BE49-F238E27FC236}">
                <a16:creationId xmlns:a16="http://schemas.microsoft.com/office/drawing/2014/main" id="{1F810B12-FA55-4CE5-9341-DEBB1CC8A702}"/>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21C68774-4F97-45F0-BF6C-FC612213BE59}"/>
              </a:ext>
            </a:extLst>
          </p:cNvPr>
          <p:cNvSpPr>
            <a:spLocks noGrp="1"/>
          </p:cNvSpPr>
          <p:nvPr>
            <p:ph type="ftr" sz="quarter" idx="16"/>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209290779"/>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mp; light 2-image lt">
    <p:spTree>
      <p:nvGrpSpPr>
        <p:cNvPr id="1" name=""/>
        <p:cNvGrpSpPr/>
        <p:nvPr/>
      </p:nvGrpSpPr>
      <p:grpSpPr>
        <a:xfrm>
          <a:off x="0" y="0"/>
          <a:ext cx="0" cy="0"/>
          <a:chOff x="0" y="0"/>
          <a:chExt cx="0" cy="0"/>
        </a:xfrm>
      </p:grpSpPr>
      <p:sp>
        <p:nvSpPr>
          <p:cNvPr id="7" name="Picture 4">
            <a:extLst>
              <a:ext uri="{FF2B5EF4-FFF2-40B4-BE49-F238E27FC236}">
                <a16:creationId xmlns:a16="http://schemas.microsoft.com/office/drawing/2014/main" id="{6E58B576-0509-43D7-830E-4871B5194B94}"/>
              </a:ext>
            </a:extLst>
          </p:cNvPr>
          <p:cNvSpPr>
            <a:spLocks noGrp="1"/>
          </p:cNvSpPr>
          <p:nvPr>
            <p:ph type="pic" sz="quarter" idx="10" hasCustomPrompt="1"/>
          </p:nvPr>
        </p:nvSpPr>
        <p:spPr>
          <a:xfrm>
            <a:off x="0" y="0"/>
            <a:ext cx="9122235" cy="5654675"/>
          </a:xfrm>
          <a:prstGeom prst="rect">
            <a:avLst/>
          </a:prstGeom>
          <a:pattFill prst="wdUpDiag">
            <a:fgClr>
              <a:schemeClr val="bg1">
                <a:lumMod val="95000"/>
              </a:schemeClr>
            </a:fgClr>
            <a:bgClr>
              <a:schemeClr val="bg1">
                <a:lumMod val="85000"/>
              </a:schemeClr>
            </a:bgClr>
          </a:pattFill>
        </p:spPr>
        <p:txBody>
          <a:bodyPr lIns="274320" tIns="18288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8" name="Picture 5">
            <a:extLst>
              <a:ext uri="{FF2B5EF4-FFF2-40B4-BE49-F238E27FC236}">
                <a16:creationId xmlns:a16="http://schemas.microsoft.com/office/drawing/2014/main" id="{4FA18C3F-A5EA-4EC9-9B6C-84400FBAD05C}"/>
              </a:ext>
            </a:extLst>
          </p:cNvPr>
          <p:cNvSpPr>
            <a:spLocks noGrp="1"/>
          </p:cNvSpPr>
          <p:nvPr>
            <p:ph type="pic" sz="quarter" idx="14" hasCustomPrompt="1"/>
          </p:nvPr>
        </p:nvSpPr>
        <p:spPr>
          <a:xfrm>
            <a:off x="0" y="5654675"/>
            <a:ext cx="9122235" cy="5654675"/>
          </a:xfrm>
          <a:prstGeom prst="rect">
            <a:avLst/>
          </a:prstGeom>
          <a:pattFill prst="wdUpDiag">
            <a:fgClr>
              <a:schemeClr val="bg1">
                <a:lumMod val="95000"/>
              </a:schemeClr>
            </a:fgClr>
            <a:bgClr>
              <a:schemeClr val="bg1">
                <a:lumMod val="85000"/>
              </a:schemeClr>
            </a:bgClr>
          </a:pattFill>
        </p:spPr>
        <p:txBody>
          <a:bodyPr lIns="274320" tIns="182880" rIns="274320" bIns="91440"/>
          <a:lstStyle>
            <a:lvl1pPr marL="0" indent="0">
              <a:lnSpc>
                <a:spcPct val="100000"/>
              </a:lnSpc>
              <a:buNone/>
              <a:defRPr b="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sp>
        <p:nvSpPr>
          <p:cNvPr id="5" name="Slide Number 4">
            <a:extLst>
              <a:ext uri="{FF2B5EF4-FFF2-40B4-BE49-F238E27FC236}">
                <a16:creationId xmlns:a16="http://schemas.microsoft.com/office/drawing/2014/main" id="{95639352-0F93-4775-9E8A-03756E489E2E}"/>
              </a:ext>
            </a:extLst>
          </p:cNvPr>
          <p:cNvSpPr>
            <a:spLocks noGrp="1"/>
          </p:cNvSpPr>
          <p:nvPr>
            <p:ph type="sldNum" sz="quarter" idx="12"/>
          </p:nvPr>
        </p:nvSpPr>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9E531341-6728-40EE-A348-EDA031E8D650}"/>
              </a:ext>
            </a:extLst>
          </p:cNvPr>
          <p:cNvSpPr>
            <a:spLocks noGrp="1"/>
          </p:cNvSpPr>
          <p:nvPr>
            <p:ph type="title" hasCustomPrompt="1"/>
          </p:nvPr>
        </p:nvSpPr>
        <p:spPr>
          <a:xfrm>
            <a:off x="9891217" y="0"/>
            <a:ext cx="9019202" cy="2412661"/>
          </a:xfrm>
        </p:spPr>
        <p:txBody>
          <a:bodyPr/>
          <a:lstStyle>
            <a:lvl1pPr>
              <a:defRPr/>
            </a:lvl1pPr>
          </a:lstStyle>
          <a:p>
            <a:r>
              <a:rPr lang="en-US"/>
              <a:t>Slide title, 36pt</a:t>
            </a:r>
          </a:p>
        </p:txBody>
      </p:sp>
      <p:sp>
        <p:nvSpPr>
          <p:cNvPr id="6" name="Content 8">
            <a:extLst>
              <a:ext uri="{FF2B5EF4-FFF2-40B4-BE49-F238E27FC236}">
                <a16:creationId xmlns:a16="http://schemas.microsoft.com/office/drawing/2014/main" id="{25A78BE5-297A-4CC1-9A48-6E4ABD317792}"/>
              </a:ext>
            </a:extLst>
          </p:cNvPr>
          <p:cNvSpPr>
            <a:spLocks noGrp="1"/>
          </p:cNvSpPr>
          <p:nvPr>
            <p:ph sz="quarter" idx="13" hasCustomPrompt="1"/>
          </p:nvPr>
        </p:nvSpPr>
        <p:spPr>
          <a:xfrm>
            <a:off x="9891217" y="2865035"/>
            <a:ext cx="9019202"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0" name="Logo 7">
            <a:extLst>
              <a:ext uri="{FF2B5EF4-FFF2-40B4-BE49-F238E27FC236}">
                <a16:creationId xmlns:a16="http://schemas.microsoft.com/office/drawing/2014/main" id="{9FFD1A12-45F8-4AFB-B752-6ABA597DC8A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1217" y="10555393"/>
            <a:ext cx="4824984" cy="310029"/>
          </a:xfrm>
          <a:prstGeom prst="rect">
            <a:avLst/>
          </a:prstGeom>
        </p:spPr>
      </p:pic>
      <p:sp>
        <p:nvSpPr>
          <p:cNvPr id="3" name="Date Placeholder 2">
            <a:extLst>
              <a:ext uri="{FF2B5EF4-FFF2-40B4-BE49-F238E27FC236}">
                <a16:creationId xmlns:a16="http://schemas.microsoft.com/office/drawing/2014/main" id="{98A140F4-4A8A-4548-8652-9A39C1397CE9}"/>
              </a:ext>
            </a:extLst>
          </p:cNvPr>
          <p:cNvSpPr>
            <a:spLocks noGrp="1"/>
          </p:cNvSpPr>
          <p:nvPr>
            <p:ph type="dt" sz="half" idx="15"/>
          </p:nvPr>
        </p:nvSpPr>
        <p:spPr>
          <a:xfrm>
            <a:off x="6860524" y="10660947"/>
            <a:ext cx="2261711" cy="648403"/>
          </a:xfrm>
        </p:spPr>
        <p:txBody>
          <a:bodyPr/>
          <a:lstStyle>
            <a:lvl1pPr>
              <a:defRPr>
                <a:solidFill>
                  <a:schemeClr val="bg1"/>
                </a:solidFill>
              </a:defRPr>
            </a:lvl1p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2CC3628F-FFE3-4E4E-A21B-C101D8F74031}"/>
              </a:ext>
            </a:extLst>
          </p:cNvPr>
          <p:cNvSpPr>
            <a:spLocks noGrp="1"/>
          </p:cNvSpPr>
          <p:nvPr>
            <p:ph type="ftr" sz="quarter" idx="16"/>
          </p:nvPr>
        </p:nvSpPr>
        <p:spPr>
          <a:xfrm>
            <a:off x="816730" y="10660947"/>
            <a:ext cx="5680455" cy="648403"/>
          </a:xfrm>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2147631646"/>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5"/>
            <a:ext cx="18093690" cy="7237984"/>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37AF9A1-899B-49D3-9759-8B25894996B7}"/>
              </a:ext>
            </a:extLst>
          </p:cNvPr>
          <p:cNvSpPr>
            <a:spLocks noGrp="1"/>
          </p:cNvSpPr>
          <p:nvPr>
            <p:ph type="dt" sz="half" idx="14"/>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009FA436-3389-47A5-99FA-D44C69900220}"/>
              </a:ext>
            </a:extLst>
          </p:cNvPr>
          <p:cNvSpPr>
            <a:spLocks noGrp="1"/>
          </p:cNvSpPr>
          <p:nvPr>
            <p:ph type="ftr" sz="quarter" idx="15"/>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3625108057"/>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sub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4" name="Text 3">
            <a:extLst>
              <a:ext uri="{FF2B5EF4-FFF2-40B4-BE49-F238E27FC236}">
                <a16:creationId xmlns:a16="http://schemas.microsoft.com/office/drawing/2014/main" id="{CF1A2A30-A127-4038-A112-E2803128024F}"/>
              </a:ext>
            </a:extLst>
          </p:cNvPr>
          <p:cNvSpPr>
            <a:spLocks noGrp="1"/>
          </p:cNvSpPr>
          <p:nvPr>
            <p:ph type="body" sz="quarter" idx="14" hasCustomPrompt="1"/>
          </p:nvPr>
        </p:nvSpPr>
        <p:spPr>
          <a:xfrm>
            <a:off x="829818" y="3004227"/>
            <a:ext cx="18093690"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361349"/>
            <a:ext cx="18093690" cy="5743765"/>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D7D6959-0134-4257-BC1A-422C04C2F1F3}"/>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6" name="Footer Placeholder 5">
            <a:extLst>
              <a:ext uri="{FF2B5EF4-FFF2-40B4-BE49-F238E27FC236}">
                <a16:creationId xmlns:a16="http://schemas.microsoft.com/office/drawing/2014/main" id="{BFD22362-280B-45DD-9CDE-FF5FD8F2EFF2}"/>
              </a:ext>
            </a:extLst>
          </p:cNvPr>
          <p:cNvSpPr>
            <a:spLocks noGrp="1"/>
          </p:cNvSpPr>
          <p:nvPr>
            <p:ph type="ftr" sz="quarter" idx="16"/>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4070314687"/>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5"/>
            <a:ext cx="8745284" cy="7237984"/>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7">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2865035"/>
            <a:ext cx="8745284" cy="72379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59902BD-67D8-4433-A7B2-4974EC182732}"/>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DFF14A3E-75A3-4D23-86F0-B4BE38952C95}"/>
              </a:ext>
            </a:extLst>
          </p:cNvPr>
          <p:cNvSpPr>
            <a:spLocks noGrp="1"/>
          </p:cNvSpPr>
          <p:nvPr>
            <p:ph type="ftr" sz="quarter" idx="16"/>
          </p:nvPr>
        </p:nvSpPr>
        <p:spPr/>
        <p:txBody>
          <a:bodyPr/>
          <a:lstStyle/>
          <a:p>
            <a:pPr>
              <a:defRPr/>
            </a:pPr>
            <a:r>
              <a:rPr lang="en-US">
                <a:solidFill>
                  <a:srgbClr val="000000"/>
                </a:solidFill>
              </a:rPr>
              <a:t>Institute on Multicultural Health (IOMH)</a:t>
            </a:r>
          </a:p>
        </p:txBody>
      </p:sp>
      <p:sp>
        <p:nvSpPr>
          <p:cNvPr id="8" name="Title 7">
            <a:extLst>
              <a:ext uri="{FF2B5EF4-FFF2-40B4-BE49-F238E27FC236}">
                <a16:creationId xmlns:a16="http://schemas.microsoft.com/office/drawing/2014/main" id="{54F98E56-1A65-4670-8B61-B1E03837BEE8}"/>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32615967"/>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sub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10" name="Text 3">
            <a:extLst>
              <a:ext uri="{FF2B5EF4-FFF2-40B4-BE49-F238E27FC236}">
                <a16:creationId xmlns:a16="http://schemas.microsoft.com/office/drawing/2014/main" id="{E61A5E3C-0337-4D28-A474-4CDFEAE499F5}"/>
              </a:ext>
            </a:extLst>
          </p:cNvPr>
          <p:cNvSpPr>
            <a:spLocks noGrp="1"/>
          </p:cNvSpPr>
          <p:nvPr>
            <p:ph type="body" sz="quarter" idx="15" hasCustomPrompt="1"/>
          </p:nvPr>
        </p:nvSpPr>
        <p:spPr>
          <a:xfrm>
            <a:off x="829818" y="3004229"/>
            <a:ext cx="8745284"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361352"/>
            <a:ext cx="8745284" cy="574376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5">
            <a:extLst>
              <a:ext uri="{FF2B5EF4-FFF2-40B4-BE49-F238E27FC236}">
                <a16:creationId xmlns:a16="http://schemas.microsoft.com/office/drawing/2014/main" id="{F00B40D8-AE9C-4948-BA97-31C375224B5F}"/>
              </a:ext>
            </a:extLst>
          </p:cNvPr>
          <p:cNvSpPr>
            <a:spLocks noGrp="1"/>
          </p:cNvSpPr>
          <p:nvPr>
            <p:ph type="body" sz="quarter" idx="16" hasCustomPrompt="1"/>
          </p:nvPr>
        </p:nvSpPr>
        <p:spPr>
          <a:xfrm>
            <a:off x="10177700" y="3004229"/>
            <a:ext cx="8745284"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6" name="Content 6">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4361352"/>
            <a:ext cx="8745284" cy="574376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08D5C7D-72B4-48CF-9710-62C9C8D68981}"/>
              </a:ext>
            </a:extLst>
          </p:cNvPr>
          <p:cNvSpPr>
            <a:spLocks noGrp="1"/>
          </p:cNvSpPr>
          <p:nvPr>
            <p:ph type="dt" sz="half" idx="17"/>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54C14623-1742-4259-8F25-6D3E2C99791B}"/>
              </a:ext>
            </a:extLst>
          </p:cNvPr>
          <p:cNvSpPr>
            <a:spLocks noGrp="1"/>
          </p:cNvSpPr>
          <p:nvPr>
            <p:ph type="ftr" sz="quarter" idx="18"/>
          </p:nvPr>
        </p:nvSpPr>
        <p:spPr/>
        <p:txBody>
          <a:bodyPr/>
          <a:lstStyle/>
          <a:p>
            <a:pPr>
              <a:defRPr/>
            </a:pPr>
            <a:r>
              <a:rPr lang="en-US">
                <a:solidFill>
                  <a:srgbClr val="000000"/>
                </a:solidFill>
              </a:rPr>
              <a:t>Institute on Multicultural Health (IOMH)</a:t>
            </a:r>
          </a:p>
        </p:txBody>
      </p:sp>
      <p:sp>
        <p:nvSpPr>
          <p:cNvPr id="8" name="Title 7">
            <a:extLst>
              <a:ext uri="{FF2B5EF4-FFF2-40B4-BE49-F238E27FC236}">
                <a16:creationId xmlns:a16="http://schemas.microsoft.com/office/drawing/2014/main" id="{0BB84A8A-4257-47FB-8EF3-4BB75BB276FA}"/>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335530853"/>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mp; 2-content horz">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6"/>
            <a:ext cx="18093690" cy="33174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7">
            <a:extLst>
              <a:ext uri="{FF2B5EF4-FFF2-40B4-BE49-F238E27FC236}">
                <a16:creationId xmlns:a16="http://schemas.microsoft.com/office/drawing/2014/main" id="{C47C178D-362C-4517-BB34-228F3271216F}"/>
              </a:ext>
            </a:extLst>
          </p:cNvPr>
          <p:cNvSpPr>
            <a:spLocks noGrp="1"/>
          </p:cNvSpPr>
          <p:nvPr>
            <p:ph sz="quarter" idx="15" hasCustomPrompt="1"/>
          </p:nvPr>
        </p:nvSpPr>
        <p:spPr>
          <a:xfrm>
            <a:off x="829817" y="6787704"/>
            <a:ext cx="18093690" cy="33174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75C4715-5548-42E9-BA25-F84A12F657F0}"/>
              </a:ext>
            </a:extLst>
          </p:cNvPr>
          <p:cNvSpPr>
            <a:spLocks noGrp="1"/>
          </p:cNvSpPr>
          <p:nvPr>
            <p:ph type="dt" sz="half" idx="16"/>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B823CD03-9FEB-411A-89BE-EDAE409612BD}"/>
              </a:ext>
            </a:extLst>
          </p:cNvPr>
          <p:cNvSpPr>
            <a:spLocks noGrp="1"/>
          </p:cNvSpPr>
          <p:nvPr>
            <p:ph type="ftr" sz="quarter" idx="17"/>
          </p:nvPr>
        </p:nvSpPr>
        <p:spPr/>
        <p:txBody>
          <a:bodyPr/>
          <a:lstStyle/>
          <a:p>
            <a:pPr>
              <a:defRPr/>
            </a:pPr>
            <a:r>
              <a:rPr lang="en-US">
                <a:solidFill>
                  <a:srgbClr val="000000"/>
                </a:solidFill>
              </a:rPr>
              <a:t>Institute on Multicultural Health (IOMH)</a:t>
            </a:r>
          </a:p>
        </p:txBody>
      </p:sp>
      <p:sp>
        <p:nvSpPr>
          <p:cNvPr id="6" name="Title 5">
            <a:extLst>
              <a:ext uri="{FF2B5EF4-FFF2-40B4-BE49-F238E27FC236}">
                <a16:creationId xmlns:a16="http://schemas.microsoft.com/office/drawing/2014/main" id="{E7DFC29E-CAAF-4D5E-A7FB-17C2DA33C610}"/>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76535294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85307" y="978506"/>
            <a:ext cx="18733486" cy="12592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mp; 3-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3">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7021776"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4">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3213735"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BC16E30-5559-45CC-AF34-6E664B909FFA}"/>
              </a:ext>
            </a:extLst>
          </p:cNvPr>
          <p:cNvSpPr>
            <a:spLocks noGrp="1"/>
          </p:cNvSpPr>
          <p:nvPr>
            <p:ph type="dt" sz="half" idx="16"/>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27BF1022-D4F6-4E72-A4A2-7E0FE148D104}"/>
              </a:ext>
            </a:extLst>
          </p:cNvPr>
          <p:cNvSpPr>
            <a:spLocks noGrp="1"/>
          </p:cNvSpPr>
          <p:nvPr>
            <p:ph type="ftr" sz="quarter" idx="17"/>
          </p:nvPr>
        </p:nvSpPr>
        <p:spPr/>
        <p:txBody>
          <a:bodyPr/>
          <a:lstStyle/>
          <a:p>
            <a:pPr>
              <a:defRPr/>
            </a:pPr>
            <a:r>
              <a:rPr lang="en-US">
                <a:solidFill>
                  <a:srgbClr val="000000"/>
                </a:solidFill>
              </a:rPr>
              <a:t>Institute on Multicultural Health (IOMH)</a:t>
            </a:r>
          </a:p>
        </p:txBody>
      </p:sp>
      <p:sp>
        <p:nvSpPr>
          <p:cNvPr id="9" name="Title 8">
            <a:extLst>
              <a:ext uri="{FF2B5EF4-FFF2-40B4-BE49-F238E27FC236}">
                <a16:creationId xmlns:a16="http://schemas.microsoft.com/office/drawing/2014/main" id="{E731E393-2087-46CB-922E-1FA8730A0F90}"/>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4292806790"/>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subtitle &amp; 3-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14" name="Text 2">
            <a:extLst>
              <a:ext uri="{FF2B5EF4-FFF2-40B4-BE49-F238E27FC236}">
                <a16:creationId xmlns:a16="http://schemas.microsoft.com/office/drawing/2014/main" id="{04F39E57-548F-4B41-8355-D403A9BD599C}"/>
              </a:ext>
            </a:extLst>
          </p:cNvPr>
          <p:cNvSpPr>
            <a:spLocks noGrp="1"/>
          </p:cNvSpPr>
          <p:nvPr>
            <p:ph type="body" sz="quarter" idx="16" hasCustomPrompt="1"/>
          </p:nvPr>
        </p:nvSpPr>
        <p:spPr>
          <a:xfrm>
            <a:off x="829819"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7" name="Content 3">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Text 4">
            <a:extLst>
              <a:ext uri="{FF2B5EF4-FFF2-40B4-BE49-F238E27FC236}">
                <a16:creationId xmlns:a16="http://schemas.microsoft.com/office/drawing/2014/main" id="{0C2D5640-8659-431E-AB60-888828D4DCC3}"/>
              </a:ext>
            </a:extLst>
          </p:cNvPr>
          <p:cNvSpPr>
            <a:spLocks noGrp="1"/>
          </p:cNvSpPr>
          <p:nvPr>
            <p:ph type="body" sz="quarter" idx="17" hasCustomPrompt="1"/>
          </p:nvPr>
        </p:nvSpPr>
        <p:spPr>
          <a:xfrm>
            <a:off x="7041723"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6" name="Content 5">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7041722"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Text 6">
            <a:extLst>
              <a:ext uri="{FF2B5EF4-FFF2-40B4-BE49-F238E27FC236}">
                <a16:creationId xmlns:a16="http://schemas.microsoft.com/office/drawing/2014/main" id="{152251DA-6551-4B00-A82B-68FE964D2673}"/>
              </a:ext>
            </a:extLst>
          </p:cNvPr>
          <p:cNvSpPr>
            <a:spLocks noGrp="1"/>
          </p:cNvSpPr>
          <p:nvPr>
            <p:ph type="body" sz="quarter" idx="18" hasCustomPrompt="1"/>
          </p:nvPr>
        </p:nvSpPr>
        <p:spPr>
          <a:xfrm>
            <a:off x="13253628"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8" name="Content 7">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3253628"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4B2937E-A4CF-467F-A364-DEE844C589DB}"/>
              </a:ext>
            </a:extLst>
          </p:cNvPr>
          <p:cNvSpPr>
            <a:spLocks noGrp="1"/>
          </p:cNvSpPr>
          <p:nvPr>
            <p:ph type="dt" sz="half" idx="19"/>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5E494D7D-938D-4F0D-AEBA-7A83E0CE6269}"/>
              </a:ext>
            </a:extLst>
          </p:cNvPr>
          <p:cNvSpPr>
            <a:spLocks noGrp="1"/>
          </p:cNvSpPr>
          <p:nvPr>
            <p:ph type="ftr" sz="quarter" idx="20"/>
          </p:nvPr>
        </p:nvSpPr>
        <p:spPr/>
        <p:txBody>
          <a:bodyPr/>
          <a:lstStyle/>
          <a:p>
            <a:pPr>
              <a:defRPr/>
            </a:pPr>
            <a:r>
              <a:rPr lang="en-US">
                <a:solidFill>
                  <a:srgbClr val="000000"/>
                </a:solidFill>
              </a:rPr>
              <a:t>Institute on Multicultural Health (IOMH)</a:t>
            </a:r>
          </a:p>
        </p:txBody>
      </p:sp>
      <p:sp>
        <p:nvSpPr>
          <p:cNvPr id="9" name="Title 8">
            <a:extLst>
              <a:ext uri="{FF2B5EF4-FFF2-40B4-BE49-F238E27FC236}">
                <a16:creationId xmlns:a16="http://schemas.microsoft.com/office/drawing/2014/main" id="{EE4F6D13-E29F-4999-B44D-C08B6E843F92}"/>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3698898385"/>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mp; 4-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3">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5503845"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4">
            <a:extLst>
              <a:ext uri="{FF2B5EF4-FFF2-40B4-BE49-F238E27FC236}">
                <a16:creationId xmlns:a16="http://schemas.microsoft.com/office/drawing/2014/main" id="{D0C12CC6-FBC6-4D67-B342-B8F0BE2175FF}"/>
              </a:ext>
            </a:extLst>
          </p:cNvPr>
          <p:cNvSpPr>
            <a:spLocks noGrp="1"/>
          </p:cNvSpPr>
          <p:nvPr>
            <p:ph sz="quarter" idx="16" hasCustomPrompt="1"/>
          </p:nvPr>
        </p:nvSpPr>
        <p:spPr>
          <a:xfrm>
            <a:off x="10177874"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5">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4851904"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1E8854C-4E98-4EB0-A97E-D03709726D48}"/>
              </a:ext>
            </a:extLst>
          </p:cNvPr>
          <p:cNvSpPr>
            <a:spLocks noGrp="1"/>
          </p:cNvSpPr>
          <p:nvPr>
            <p:ph type="dt" sz="half" idx="17"/>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E265D6F5-6A37-436E-A0B5-CA933B9DAE0B}"/>
              </a:ext>
            </a:extLst>
          </p:cNvPr>
          <p:cNvSpPr>
            <a:spLocks noGrp="1"/>
          </p:cNvSpPr>
          <p:nvPr>
            <p:ph type="ftr" sz="quarter" idx="18"/>
          </p:nvPr>
        </p:nvSpPr>
        <p:spPr/>
        <p:txBody>
          <a:bodyPr/>
          <a:lstStyle/>
          <a:p>
            <a:pPr>
              <a:defRPr/>
            </a:pPr>
            <a:r>
              <a:rPr lang="en-US">
                <a:solidFill>
                  <a:srgbClr val="000000"/>
                </a:solidFill>
              </a:rPr>
              <a:t>Institute on Multicultural Health (IOMH)</a:t>
            </a:r>
          </a:p>
        </p:txBody>
      </p:sp>
      <p:sp>
        <p:nvSpPr>
          <p:cNvPr id="9" name="Title 8">
            <a:extLst>
              <a:ext uri="{FF2B5EF4-FFF2-40B4-BE49-F238E27FC236}">
                <a16:creationId xmlns:a16="http://schemas.microsoft.com/office/drawing/2014/main" id="{60766A00-383C-4047-92E1-FDC52EB5AB9A}"/>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1378639121"/>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subtitle &amp; 4-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9" name="Text 2">
            <a:extLst>
              <a:ext uri="{FF2B5EF4-FFF2-40B4-BE49-F238E27FC236}">
                <a16:creationId xmlns:a16="http://schemas.microsoft.com/office/drawing/2014/main" id="{6CB7C239-1C81-4928-A343-116D3E582098}"/>
              </a:ext>
            </a:extLst>
          </p:cNvPr>
          <p:cNvSpPr>
            <a:spLocks noGrp="1"/>
          </p:cNvSpPr>
          <p:nvPr>
            <p:ph type="body" sz="quarter" idx="17" hasCustomPrompt="1"/>
          </p:nvPr>
        </p:nvSpPr>
        <p:spPr>
          <a:xfrm>
            <a:off x="829819"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7" name="Content 3">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4">
            <a:extLst>
              <a:ext uri="{FF2B5EF4-FFF2-40B4-BE49-F238E27FC236}">
                <a16:creationId xmlns:a16="http://schemas.microsoft.com/office/drawing/2014/main" id="{B5D403AF-89AB-472F-B8C0-2B0C17C0B158}"/>
              </a:ext>
            </a:extLst>
          </p:cNvPr>
          <p:cNvSpPr>
            <a:spLocks noGrp="1"/>
          </p:cNvSpPr>
          <p:nvPr>
            <p:ph type="body" sz="quarter" idx="18" hasCustomPrompt="1"/>
          </p:nvPr>
        </p:nvSpPr>
        <p:spPr>
          <a:xfrm>
            <a:off x="5503845"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6" name="Content 5">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5503845"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Text 6">
            <a:extLst>
              <a:ext uri="{FF2B5EF4-FFF2-40B4-BE49-F238E27FC236}">
                <a16:creationId xmlns:a16="http://schemas.microsoft.com/office/drawing/2014/main" id="{63E91DE6-0748-4C15-AD32-3EA570C1BF62}"/>
              </a:ext>
            </a:extLst>
          </p:cNvPr>
          <p:cNvSpPr>
            <a:spLocks noGrp="1"/>
          </p:cNvSpPr>
          <p:nvPr>
            <p:ph type="body" sz="quarter" idx="19" hasCustomPrompt="1"/>
          </p:nvPr>
        </p:nvSpPr>
        <p:spPr>
          <a:xfrm>
            <a:off x="10177874"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10" name="Content 7">
            <a:extLst>
              <a:ext uri="{FF2B5EF4-FFF2-40B4-BE49-F238E27FC236}">
                <a16:creationId xmlns:a16="http://schemas.microsoft.com/office/drawing/2014/main" id="{D0C12CC6-FBC6-4D67-B342-B8F0BE2175FF}"/>
              </a:ext>
            </a:extLst>
          </p:cNvPr>
          <p:cNvSpPr>
            <a:spLocks noGrp="1"/>
          </p:cNvSpPr>
          <p:nvPr>
            <p:ph sz="quarter" idx="16" hasCustomPrompt="1"/>
          </p:nvPr>
        </p:nvSpPr>
        <p:spPr>
          <a:xfrm>
            <a:off x="10177874"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Text 8">
            <a:extLst>
              <a:ext uri="{FF2B5EF4-FFF2-40B4-BE49-F238E27FC236}">
                <a16:creationId xmlns:a16="http://schemas.microsoft.com/office/drawing/2014/main" id="{3C787AE6-FB1A-4E48-99F0-147FD1456E2D}"/>
              </a:ext>
            </a:extLst>
          </p:cNvPr>
          <p:cNvSpPr>
            <a:spLocks noGrp="1"/>
          </p:cNvSpPr>
          <p:nvPr>
            <p:ph type="body" sz="quarter" idx="20" hasCustomPrompt="1"/>
          </p:nvPr>
        </p:nvSpPr>
        <p:spPr>
          <a:xfrm>
            <a:off x="14851904"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8" name="Content 9">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4851904"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25216FF-9E00-4438-A519-58F1CEFE95CB}"/>
              </a:ext>
            </a:extLst>
          </p:cNvPr>
          <p:cNvSpPr>
            <a:spLocks noGrp="1"/>
          </p:cNvSpPr>
          <p:nvPr>
            <p:ph type="dt" sz="half" idx="21"/>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FD55F842-F4EB-47B9-B779-D472F11E4DD9}"/>
              </a:ext>
            </a:extLst>
          </p:cNvPr>
          <p:cNvSpPr>
            <a:spLocks noGrp="1"/>
          </p:cNvSpPr>
          <p:nvPr>
            <p:ph type="ftr" sz="quarter" idx="22"/>
          </p:nvPr>
        </p:nvSpPr>
        <p:spPr/>
        <p:txBody>
          <a:bodyPr/>
          <a:lstStyle/>
          <a:p>
            <a:pPr>
              <a:defRPr/>
            </a:pPr>
            <a:r>
              <a:rPr lang="en-US">
                <a:solidFill>
                  <a:srgbClr val="000000"/>
                </a:solidFill>
              </a:rPr>
              <a:t>Institute on Multicultural Health (IOMH)</a:t>
            </a:r>
          </a:p>
        </p:txBody>
      </p:sp>
      <p:sp>
        <p:nvSpPr>
          <p:cNvPr id="14" name="Title 13">
            <a:extLst>
              <a:ext uri="{FF2B5EF4-FFF2-40B4-BE49-F238E27FC236}">
                <a16:creationId xmlns:a16="http://schemas.microsoft.com/office/drawing/2014/main" id="{A1CF86A1-736B-4C05-8939-FA2117F7FB0F}"/>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044672416"/>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4-content sq">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4745"/>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3">
            <a:extLst>
              <a:ext uri="{FF2B5EF4-FFF2-40B4-BE49-F238E27FC236}">
                <a16:creationId xmlns:a16="http://schemas.microsoft.com/office/drawing/2014/main" id="{C47C178D-362C-4517-BB34-228F3271216F}"/>
              </a:ext>
            </a:extLst>
          </p:cNvPr>
          <p:cNvSpPr>
            <a:spLocks noGrp="1"/>
          </p:cNvSpPr>
          <p:nvPr>
            <p:ph sz="quarter" idx="15" hasCustomPrompt="1"/>
          </p:nvPr>
        </p:nvSpPr>
        <p:spPr>
          <a:xfrm>
            <a:off x="829817" y="6787704"/>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4">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2914745"/>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Content 5">
            <a:extLst>
              <a:ext uri="{FF2B5EF4-FFF2-40B4-BE49-F238E27FC236}">
                <a16:creationId xmlns:a16="http://schemas.microsoft.com/office/drawing/2014/main" id="{320C3D18-96CB-4524-96DE-AC3CCAA2552B}"/>
              </a:ext>
            </a:extLst>
          </p:cNvPr>
          <p:cNvSpPr>
            <a:spLocks noGrp="1"/>
          </p:cNvSpPr>
          <p:nvPr>
            <p:ph sz="quarter" idx="16" hasCustomPrompt="1"/>
          </p:nvPr>
        </p:nvSpPr>
        <p:spPr>
          <a:xfrm>
            <a:off x="10177700" y="6787704"/>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A495A7B-5314-431C-A6A7-DD6A1E01A981}"/>
              </a:ext>
            </a:extLst>
          </p:cNvPr>
          <p:cNvSpPr>
            <a:spLocks noGrp="1"/>
          </p:cNvSpPr>
          <p:nvPr>
            <p:ph type="dt" sz="half" idx="17"/>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0B3BA4B8-222E-4AE3-B9ED-3754663BB1EB}"/>
              </a:ext>
            </a:extLst>
          </p:cNvPr>
          <p:cNvSpPr>
            <a:spLocks noGrp="1"/>
          </p:cNvSpPr>
          <p:nvPr>
            <p:ph type="ftr" sz="quarter" idx="18"/>
          </p:nvPr>
        </p:nvSpPr>
        <p:spPr/>
        <p:txBody>
          <a:bodyPr/>
          <a:lstStyle/>
          <a:p>
            <a:pPr>
              <a:defRPr/>
            </a:pPr>
            <a:r>
              <a:rPr lang="en-US">
                <a:solidFill>
                  <a:srgbClr val="000000"/>
                </a:solidFill>
              </a:rPr>
              <a:t>Institute on Multicultural Health (IOMH)</a:t>
            </a:r>
          </a:p>
        </p:txBody>
      </p:sp>
      <p:sp>
        <p:nvSpPr>
          <p:cNvPr id="10" name="Title 9">
            <a:extLst>
              <a:ext uri="{FF2B5EF4-FFF2-40B4-BE49-F238E27FC236}">
                <a16:creationId xmlns:a16="http://schemas.microsoft.com/office/drawing/2014/main" id="{BF21AF0F-6D3C-4D35-843B-1C14647B54D6}"/>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1094769890"/>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ue/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D24D40-905A-4D7E-BEF6-90990000577F}"/>
              </a:ext>
              <a:ext uri="{C183D7F6-B498-43B3-948B-1728B52AA6E4}">
                <adec:decorative xmlns:adec="http://schemas.microsoft.com/office/drawing/2017/decorative" val="1"/>
              </a:ext>
            </a:extLst>
          </p:cNvPr>
          <p:cNvSpPr/>
          <p:nvPr/>
        </p:nvSpPr>
        <p:spPr>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7" name="Rectangle 6">
            <a:extLst>
              <a:ext uri="{FF2B5EF4-FFF2-40B4-BE49-F238E27FC236}">
                <a16:creationId xmlns:a16="http://schemas.microsoft.com/office/drawing/2014/main" id="{157A840A-3993-481F-8B92-18CAC5250042}"/>
              </a:ext>
              <a:ext uri="{C183D7F6-B498-43B3-948B-1728B52AA6E4}">
                <adec:decorative xmlns:adec="http://schemas.microsoft.com/office/drawing/2017/decorative" val="1"/>
              </a:ext>
            </a:extLst>
          </p:cNvPr>
          <p:cNvSpPr/>
          <p:nvPr/>
        </p:nvSpPr>
        <p:spPr bwMode="ltGray">
          <a:xfrm>
            <a:off x="0" y="0"/>
            <a:ext cx="9143487"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sp>
        <p:nvSpPr>
          <p:cNvPr id="5" name="Slide Number 4">
            <a:extLst>
              <a:ext uri="{FF2B5EF4-FFF2-40B4-BE49-F238E27FC236}">
                <a16:creationId xmlns:a16="http://schemas.microsoft.com/office/drawing/2014/main" id="{6A3FAD0E-36FB-4059-B53D-D0C97EF660A8}"/>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61814580-5568-4BFB-8FFA-04A77B4E1783}"/>
              </a:ext>
            </a:extLst>
          </p:cNvPr>
          <p:cNvSpPr>
            <a:spLocks noGrp="1"/>
          </p:cNvSpPr>
          <p:nvPr>
            <p:ph type="title" hasCustomPrompt="1"/>
          </p:nvPr>
        </p:nvSpPr>
        <p:spPr bwMode="white">
          <a:xfrm>
            <a:off x="829292" y="0"/>
            <a:ext cx="7840599" cy="2412661"/>
          </a:xfrm>
        </p:spPr>
        <p:txBody>
          <a:bodyPr/>
          <a:lstStyle>
            <a:lvl1pPr>
              <a:defRPr>
                <a:solidFill>
                  <a:schemeClr val="bg1"/>
                </a:solidFill>
              </a:defRPr>
            </a:lvl1pPr>
          </a:lstStyle>
          <a:p>
            <a:r>
              <a:rPr lang="en-US"/>
              <a:t>Title slide, 36pt</a:t>
            </a:r>
          </a:p>
        </p:txBody>
      </p:sp>
      <p:sp>
        <p:nvSpPr>
          <p:cNvPr id="9" name="Content 2">
            <a:extLst>
              <a:ext uri="{FF2B5EF4-FFF2-40B4-BE49-F238E27FC236}">
                <a16:creationId xmlns:a16="http://schemas.microsoft.com/office/drawing/2014/main" id="{28368E4C-2916-4679-9A07-839857F683BC}"/>
              </a:ext>
            </a:extLst>
          </p:cNvPr>
          <p:cNvSpPr>
            <a:spLocks noGrp="1"/>
          </p:cNvSpPr>
          <p:nvPr>
            <p:ph sz="quarter" idx="13" hasCustomPrompt="1"/>
          </p:nvPr>
        </p:nvSpPr>
        <p:spPr bwMode="white">
          <a:xfrm>
            <a:off x="829818" y="2865035"/>
            <a:ext cx="7840075" cy="7237984"/>
          </a:xfrm>
        </p:spPr>
        <p:txBody>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3CE327B3-0077-42D9-B73C-EA4FE5C12849}"/>
              </a:ext>
            </a:extLst>
          </p:cNvPr>
          <p:cNvSpPr>
            <a:spLocks noGrp="1"/>
          </p:cNvSpPr>
          <p:nvPr>
            <p:ph sz="quarter" idx="14" hasCustomPrompt="1"/>
          </p:nvPr>
        </p:nvSpPr>
        <p:spPr>
          <a:xfrm>
            <a:off x="9876139" y="621394"/>
            <a:ext cx="9046845" cy="9481625"/>
          </a:xfrm>
        </p:spPr>
        <p:txBody>
          <a:bodyPr/>
          <a:lstStyle>
            <a:lvl1pPr>
              <a:defRPr b="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13" name="Logo 12">
            <a:extLst>
              <a:ext uri="{FF2B5EF4-FFF2-40B4-BE49-F238E27FC236}">
                <a16:creationId xmlns:a16="http://schemas.microsoft.com/office/drawing/2014/main" id="{33910566-CF43-40CB-8F66-43D069859BB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3" name="Date Placeholder 2">
            <a:extLst>
              <a:ext uri="{FF2B5EF4-FFF2-40B4-BE49-F238E27FC236}">
                <a16:creationId xmlns:a16="http://schemas.microsoft.com/office/drawing/2014/main" id="{BB66222E-B707-4B8F-A8D1-52DA0FA7B42C}"/>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9DC5B585-A248-4651-946E-0D44A761142A}"/>
              </a:ext>
            </a:extLst>
          </p:cNvPr>
          <p:cNvSpPr>
            <a:spLocks noGrp="1"/>
          </p:cNvSpPr>
          <p:nvPr>
            <p:ph type="ftr" sz="quarter" idx="16"/>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12955452"/>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Whit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7A840A-3993-481F-8B92-18CAC5250042}"/>
              </a:ext>
              <a:ext uri="{C183D7F6-B498-43B3-948B-1728B52AA6E4}">
                <adec:decorative xmlns:adec="http://schemas.microsoft.com/office/drawing/2017/decorative" val="1"/>
              </a:ext>
            </a:extLst>
          </p:cNvPr>
          <p:cNvSpPr/>
          <p:nvPr/>
        </p:nvSpPr>
        <p:spPr bwMode="ltGray">
          <a:xfrm>
            <a:off x="10960613" y="0"/>
            <a:ext cx="9143487"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sp>
        <p:nvSpPr>
          <p:cNvPr id="6" name="Rectangle 5">
            <a:extLst>
              <a:ext uri="{FF2B5EF4-FFF2-40B4-BE49-F238E27FC236}">
                <a16:creationId xmlns:a16="http://schemas.microsoft.com/office/drawing/2014/main" id="{29D24D40-905A-4D7E-BEF6-90990000577F}"/>
              </a:ext>
              <a:ext uri="{C183D7F6-B498-43B3-948B-1728B52AA6E4}">
                <adec:decorative xmlns:adec="http://schemas.microsoft.com/office/drawing/2017/decorative" val="1"/>
              </a:ext>
            </a:extLst>
          </p:cNvPr>
          <p:cNvSpPr/>
          <p:nvPr/>
        </p:nvSpPr>
        <p:spPr>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6A3FAD0E-36FB-4059-B53D-D0C97EF660A8}"/>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61814580-5568-4BFB-8FFA-04A77B4E1783}"/>
              </a:ext>
            </a:extLst>
          </p:cNvPr>
          <p:cNvSpPr>
            <a:spLocks noGrp="1"/>
          </p:cNvSpPr>
          <p:nvPr>
            <p:ph type="title" hasCustomPrompt="1"/>
          </p:nvPr>
        </p:nvSpPr>
        <p:spPr bwMode="white">
          <a:xfrm>
            <a:off x="11534727" y="0"/>
            <a:ext cx="7388257" cy="2412661"/>
          </a:xfrm>
        </p:spPr>
        <p:txBody>
          <a:bodyPr/>
          <a:lstStyle>
            <a:lvl1pPr>
              <a:defRPr>
                <a:solidFill>
                  <a:schemeClr val="bg1"/>
                </a:solidFill>
              </a:defRPr>
            </a:lvl1pPr>
          </a:lstStyle>
          <a:p>
            <a:r>
              <a:rPr lang="en-US"/>
              <a:t>Title slide, 36pt</a:t>
            </a:r>
          </a:p>
        </p:txBody>
      </p:sp>
      <p:sp>
        <p:nvSpPr>
          <p:cNvPr id="9" name="Content 2">
            <a:extLst>
              <a:ext uri="{FF2B5EF4-FFF2-40B4-BE49-F238E27FC236}">
                <a16:creationId xmlns:a16="http://schemas.microsoft.com/office/drawing/2014/main" id="{28368E4C-2916-4679-9A07-839857F683BC}"/>
              </a:ext>
            </a:extLst>
          </p:cNvPr>
          <p:cNvSpPr>
            <a:spLocks noGrp="1"/>
          </p:cNvSpPr>
          <p:nvPr>
            <p:ph sz="quarter" idx="13" hasCustomPrompt="1"/>
          </p:nvPr>
        </p:nvSpPr>
        <p:spPr bwMode="white">
          <a:xfrm>
            <a:off x="11534727" y="2865035"/>
            <a:ext cx="7388257" cy="7237984"/>
          </a:xfrm>
        </p:spPr>
        <p:txBody>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3CE327B3-0077-42D9-B73C-EA4FE5C12849}"/>
              </a:ext>
            </a:extLst>
          </p:cNvPr>
          <p:cNvSpPr>
            <a:spLocks noGrp="1"/>
          </p:cNvSpPr>
          <p:nvPr>
            <p:ph sz="quarter" idx="14" hasCustomPrompt="1"/>
          </p:nvPr>
        </p:nvSpPr>
        <p:spPr>
          <a:xfrm>
            <a:off x="829294" y="621394"/>
            <a:ext cx="9047369" cy="9481625"/>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1" name="Logo 10">
            <a:extLst>
              <a:ext uri="{FF2B5EF4-FFF2-40B4-BE49-F238E27FC236}">
                <a16:creationId xmlns:a16="http://schemas.microsoft.com/office/drawing/2014/main" id="{4E6838CB-688D-453A-9BEE-2FB452F5A1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3" name="Date Placeholder 2">
            <a:extLst>
              <a:ext uri="{FF2B5EF4-FFF2-40B4-BE49-F238E27FC236}">
                <a16:creationId xmlns:a16="http://schemas.microsoft.com/office/drawing/2014/main" id="{C7873527-1860-4EC4-83DE-F8ADC8DEE20E}"/>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63F46D8E-86E7-48E5-A5A2-4700FE7B05C5}"/>
              </a:ext>
            </a:extLst>
          </p:cNvPr>
          <p:cNvSpPr>
            <a:spLocks noGrp="1"/>
          </p:cNvSpPr>
          <p:nvPr>
            <p:ph type="ftr" sz="quarter" idx="16"/>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279302822"/>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ull size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9338EB-8917-49C4-8458-3D619E1F30AD}"/>
              </a:ext>
              <a:ext uri="{C183D7F6-B498-43B3-948B-1728B52AA6E4}">
                <adec:decorative xmlns:adec="http://schemas.microsoft.com/office/drawing/2017/decorative" val="1"/>
              </a:ext>
            </a:extLst>
          </p:cNvPr>
          <p:cNvSpPr/>
          <p:nvPr/>
        </p:nvSpPr>
        <p:spPr bwMode="ltGray">
          <a:xfrm>
            <a:off x="6397615" y="9952228"/>
            <a:ext cx="13706486" cy="1357122"/>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557C8923-E52C-44ED-8ED6-FB1F8FDC765F}"/>
              </a:ext>
              <a:ext uri="{C183D7F6-B498-43B3-948B-1728B52AA6E4}">
                <adec:decorative xmlns:adec="http://schemas.microsoft.com/office/drawing/2017/decorative" val="1"/>
              </a:ext>
            </a:extLst>
          </p:cNvPr>
          <p:cNvSpPr/>
          <p:nvPr/>
        </p:nvSpPr>
        <p:spPr>
          <a:xfrm>
            <a:off x="19259728" y="9952228"/>
            <a:ext cx="844372" cy="1357122"/>
          </a:xfrm>
          <a:prstGeom prst="rect">
            <a:avLst/>
          </a:prstGeom>
          <a:solidFill>
            <a:srgbClr val="7D5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56785572-F52C-428E-A774-98E787625242}"/>
              </a:ext>
            </a:extLst>
          </p:cNvPr>
          <p:cNvSpPr>
            <a:spLocks noGrp="1"/>
          </p:cNvSpPr>
          <p:nvPr>
            <p:ph type="sldNum" sz="quarter" idx="12"/>
          </p:nvPr>
        </p:nvSpPr>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9" name="Picture 4">
            <a:extLst>
              <a:ext uri="{FF2B5EF4-FFF2-40B4-BE49-F238E27FC236}">
                <a16:creationId xmlns:a16="http://schemas.microsoft.com/office/drawing/2014/main" id="{8F1F432F-C9E7-4B86-897C-AF78B43B32D8}"/>
              </a:ext>
            </a:extLst>
          </p:cNvPr>
          <p:cNvSpPr>
            <a:spLocks noGrp="1"/>
          </p:cNvSpPr>
          <p:nvPr>
            <p:ph type="pic" sz="quarter" idx="10" hasCustomPrompt="1"/>
          </p:nvPr>
        </p:nvSpPr>
        <p:spPr>
          <a:xfrm>
            <a:off x="-2" y="0"/>
            <a:ext cx="20099074" cy="10103019"/>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b="0">
                <a:solidFill>
                  <a:schemeClr val="tx1"/>
                </a:solidFill>
                <a:latin typeface="+mn-lt"/>
              </a:defRPr>
            </a:lvl1pPr>
          </a:lstStyle>
          <a:p>
            <a:r>
              <a:rPr lang="en-GB"/>
              <a:t>Drag picture to placeholder or click icon to add</a:t>
            </a:r>
            <a:endParaRPr lang="en-US"/>
          </a:p>
        </p:txBody>
      </p:sp>
      <p:pic>
        <p:nvPicPr>
          <p:cNvPr id="7" name="Logo 6">
            <a:extLst>
              <a:ext uri="{FF2B5EF4-FFF2-40B4-BE49-F238E27FC236}">
                <a16:creationId xmlns:a16="http://schemas.microsoft.com/office/drawing/2014/main" id="{1EC7EF11-F7C5-4A3E-92F5-D13B15955D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2" name="Date Placeholder 1">
            <a:extLst>
              <a:ext uri="{FF2B5EF4-FFF2-40B4-BE49-F238E27FC236}">
                <a16:creationId xmlns:a16="http://schemas.microsoft.com/office/drawing/2014/main" id="{3D6E2BDC-A6F6-4096-96E8-C14A7B75D1C1}"/>
              </a:ext>
            </a:extLst>
          </p:cNvPr>
          <p:cNvSpPr>
            <a:spLocks noGrp="1"/>
          </p:cNvSpPr>
          <p:nvPr>
            <p:ph type="dt" sz="half" idx="13"/>
          </p:nvPr>
        </p:nvSpPr>
        <p:spPr/>
        <p:txBody>
          <a:bodyPr/>
          <a:lstStyle>
            <a:lvl1pPr>
              <a:defRPr>
                <a:solidFill>
                  <a:schemeClr val="bg1"/>
                </a:solidFill>
              </a:defRPr>
            </a:lvl1p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3" name="Footer Placeholder 2">
            <a:extLst>
              <a:ext uri="{FF2B5EF4-FFF2-40B4-BE49-F238E27FC236}">
                <a16:creationId xmlns:a16="http://schemas.microsoft.com/office/drawing/2014/main" id="{608AE0DF-BF68-4394-A2DC-73ACDEB482E8}"/>
              </a:ext>
            </a:extLst>
          </p:cNvPr>
          <p:cNvSpPr>
            <a:spLocks noGrp="1"/>
          </p:cNvSpPr>
          <p:nvPr>
            <p:ph type="ftr" sz="quarter" idx="14"/>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795767808"/>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F4DEE0F6-13FD-4927-AA61-D632974A0E30}"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3" name="Date Placeholder 2">
            <a:extLst>
              <a:ext uri="{FF2B5EF4-FFF2-40B4-BE49-F238E27FC236}">
                <a16:creationId xmlns:a16="http://schemas.microsoft.com/office/drawing/2014/main" id="{B3E401E1-8B18-4D85-89D0-6560854BF39F}"/>
              </a:ext>
            </a:extLst>
          </p:cNvPr>
          <p:cNvSpPr>
            <a:spLocks noGrp="1"/>
          </p:cNvSpPr>
          <p:nvPr>
            <p:ph type="dt" sz="half" idx="13"/>
          </p:nvPr>
        </p:nvSpPr>
        <p:spPr/>
        <p:txBody>
          <a:bodyPr/>
          <a:lstStyle/>
          <a:p>
            <a:pPr>
              <a:defRPr/>
            </a:pPr>
            <a:fld id="{B04942F4-1604-4265-93D5-E6A9E0C7820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17636E39-E775-4B63-8E40-737EFA65CE8E}"/>
              </a:ext>
            </a:extLst>
          </p:cNvPr>
          <p:cNvSpPr>
            <a:spLocks noGrp="1"/>
          </p:cNvSpPr>
          <p:nvPr>
            <p:ph type="ftr" sz="quarter" idx="14"/>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29497752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D9521DCA-D84D-4D6E-B199-342209F517D5}"/>
              </a:ext>
            </a:extLst>
          </p:cNvPr>
          <p:cNvSpPr>
            <a:spLocks noGrp="1"/>
          </p:cNvSpPr>
          <p:nvPr>
            <p:ph type="sldNum" sz="quarter" idx="12"/>
          </p:nvPr>
        </p:nvSpPr>
        <p:spPr/>
        <p:txBody>
          <a:bodyPr/>
          <a:lstStyle/>
          <a:p>
            <a:pPr>
              <a:defRPr/>
            </a:pPr>
            <a:fld id="{B7C7D103-D987-4476-9394-23A761A9FE0F}" type="slidenum">
              <a:rPr lang="en-US" altLang="en-US" smtClean="0">
                <a:solidFill>
                  <a:srgbClr val="FFFFFF"/>
                </a:solidFill>
              </a:rPr>
              <a:pPr>
                <a:defRPr/>
              </a:pPr>
              <a:t>‹#›</a:t>
            </a:fld>
            <a:endParaRPr lang="en-US" altLang="en-US">
              <a:solidFill>
                <a:srgbClr val="FFFFFF"/>
              </a:solidFill>
            </a:endParaRPr>
          </a:p>
        </p:txBody>
      </p:sp>
      <p:sp>
        <p:nvSpPr>
          <p:cNvPr id="2" name="Date Placeholder 1">
            <a:extLst>
              <a:ext uri="{FF2B5EF4-FFF2-40B4-BE49-F238E27FC236}">
                <a16:creationId xmlns:a16="http://schemas.microsoft.com/office/drawing/2014/main" id="{E85B9473-0796-4A82-8C91-F930F975F96E}"/>
              </a:ext>
            </a:extLst>
          </p:cNvPr>
          <p:cNvSpPr>
            <a:spLocks noGrp="1"/>
          </p:cNvSpPr>
          <p:nvPr>
            <p:ph type="dt" sz="half" idx="13"/>
          </p:nvPr>
        </p:nvSpPr>
        <p:spPr/>
        <p:txBody>
          <a:bodyPr/>
          <a:lstStyle/>
          <a:p>
            <a:pPr>
              <a:defRPr/>
            </a:pPr>
            <a:fld id="{D321C95D-D0A5-4AC8-9DC9-854B7444A792}" type="datetime1">
              <a:rPr lang="en-US" smtClean="0">
                <a:solidFill>
                  <a:srgbClr val="000000"/>
                </a:solidFill>
              </a:rPr>
              <a:pPr>
                <a:defRPr/>
              </a:pPr>
              <a:t>2/21/2024</a:t>
            </a:fld>
            <a:endParaRPr lang="en-US">
              <a:solidFill>
                <a:srgbClr val="000000"/>
              </a:solidFill>
            </a:endParaRPr>
          </a:p>
        </p:txBody>
      </p:sp>
      <p:sp>
        <p:nvSpPr>
          <p:cNvPr id="3" name="Footer Placeholder 2">
            <a:extLst>
              <a:ext uri="{FF2B5EF4-FFF2-40B4-BE49-F238E27FC236}">
                <a16:creationId xmlns:a16="http://schemas.microsoft.com/office/drawing/2014/main" id="{C6D54A02-A4AA-4FDC-A289-26D90BD5619E}"/>
              </a:ext>
            </a:extLst>
          </p:cNvPr>
          <p:cNvSpPr>
            <a:spLocks noGrp="1"/>
          </p:cNvSpPr>
          <p:nvPr>
            <p:ph type="ftr" sz="quarter" idx="14"/>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4049141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85307" y="1221634"/>
            <a:ext cx="6173700" cy="166160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5277"/>
            </a:lvl1pPr>
            <a:lvl2pPr lvl="1">
              <a:spcBef>
                <a:spcPts val="0"/>
              </a:spcBef>
              <a:spcAft>
                <a:spcPts val="0"/>
              </a:spcAft>
              <a:buSzPts val="2400"/>
              <a:buNone/>
              <a:defRPr sz="5277"/>
            </a:lvl2pPr>
            <a:lvl3pPr lvl="2">
              <a:spcBef>
                <a:spcPts val="0"/>
              </a:spcBef>
              <a:spcAft>
                <a:spcPts val="0"/>
              </a:spcAft>
              <a:buSzPts val="2400"/>
              <a:buNone/>
              <a:defRPr sz="5277"/>
            </a:lvl3pPr>
            <a:lvl4pPr lvl="3">
              <a:spcBef>
                <a:spcPts val="0"/>
              </a:spcBef>
              <a:spcAft>
                <a:spcPts val="0"/>
              </a:spcAft>
              <a:buSzPts val="2400"/>
              <a:buNone/>
              <a:defRPr sz="5277"/>
            </a:lvl4pPr>
            <a:lvl5pPr lvl="4">
              <a:spcBef>
                <a:spcPts val="0"/>
              </a:spcBef>
              <a:spcAft>
                <a:spcPts val="0"/>
              </a:spcAft>
              <a:buSzPts val="2400"/>
              <a:buNone/>
              <a:defRPr sz="5277"/>
            </a:lvl5pPr>
            <a:lvl6pPr lvl="5">
              <a:spcBef>
                <a:spcPts val="0"/>
              </a:spcBef>
              <a:spcAft>
                <a:spcPts val="0"/>
              </a:spcAft>
              <a:buSzPts val="2400"/>
              <a:buNone/>
              <a:defRPr sz="5277"/>
            </a:lvl6pPr>
            <a:lvl7pPr lvl="6">
              <a:spcBef>
                <a:spcPts val="0"/>
              </a:spcBef>
              <a:spcAft>
                <a:spcPts val="0"/>
              </a:spcAft>
              <a:buSzPts val="2400"/>
              <a:buNone/>
              <a:defRPr sz="5277"/>
            </a:lvl7pPr>
            <a:lvl8pPr lvl="7">
              <a:spcBef>
                <a:spcPts val="0"/>
              </a:spcBef>
              <a:spcAft>
                <a:spcPts val="0"/>
              </a:spcAft>
              <a:buSzPts val="2400"/>
              <a:buNone/>
              <a:defRPr sz="5277"/>
            </a:lvl8pPr>
            <a:lvl9pPr lvl="8">
              <a:spcBef>
                <a:spcPts val="0"/>
              </a:spcBef>
              <a:spcAft>
                <a:spcPts val="0"/>
              </a:spcAft>
              <a:buSzPts val="2400"/>
              <a:buNone/>
              <a:defRPr sz="5277"/>
            </a:lvl9pPr>
          </a:lstStyle>
          <a:p>
            <a:endParaRPr/>
          </a:p>
        </p:txBody>
      </p:sp>
      <p:sp>
        <p:nvSpPr>
          <p:cNvPr id="30" name="Google Shape;30;p7"/>
          <p:cNvSpPr txBox="1">
            <a:spLocks noGrp="1"/>
          </p:cNvSpPr>
          <p:nvPr>
            <p:ph type="body" idx="1"/>
          </p:nvPr>
        </p:nvSpPr>
        <p:spPr>
          <a:xfrm>
            <a:off x="685307" y="3055404"/>
            <a:ext cx="6173700" cy="6990755"/>
          </a:xfrm>
          <a:prstGeom prst="rect">
            <a:avLst/>
          </a:prstGeom>
        </p:spPr>
        <p:txBody>
          <a:bodyPr spcFirstLastPara="1" wrap="square" lIns="91425" tIns="91425" rIns="91425" bIns="91425" anchor="t" anchorCtr="0">
            <a:normAutofit/>
          </a:bodyPr>
          <a:lstStyle>
            <a:lvl1pPr marL="1005200" lvl="0" indent="-670133">
              <a:spcBef>
                <a:spcPts val="0"/>
              </a:spcBef>
              <a:spcAft>
                <a:spcPts val="0"/>
              </a:spcAft>
              <a:buSzPts val="1200"/>
              <a:buChar char="●"/>
              <a:defRPr sz="2638"/>
            </a:lvl1pPr>
            <a:lvl2pPr marL="2010400" lvl="1" indent="-670133">
              <a:spcBef>
                <a:spcPts val="0"/>
              </a:spcBef>
              <a:spcAft>
                <a:spcPts val="0"/>
              </a:spcAft>
              <a:buSzPts val="1200"/>
              <a:buChar char="○"/>
              <a:defRPr sz="2638"/>
            </a:lvl2pPr>
            <a:lvl3pPr marL="3015600" lvl="2" indent="-670133">
              <a:spcBef>
                <a:spcPts val="0"/>
              </a:spcBef>
              <a:spcAft>
                <a:spcPts val="0"/>
              </a:spcAft>
              <a:buSzPts val="1200"/>
              <a:buChar char="■"/>
              <a:defRPr sz="2638"/>
            </a:lvl3pPr>
            <a:lvl4pPr marL="4020800" lvl="3" indent="-670133">
              <a:spcBef>
                <a:spcPts val="0"/>
              </a:spcBef>
              <a:spcAft>
                <a:spcPts val="0"/>
              </a:spcAft>
              <a:buSzPts val="1200"/>
              <a:buChar char="●"/>
              <a:defRPr sz="2638"/>
            </a:lvl4pPr>
            <a:lvl5pPr marL="5026000" lvl="4" indent="-670133">
              <a:spcBef>
                <a:spcPts val="0"/>
              </a:spcBef>
              <a:spcAft>
                <a:spcPts val="0"/>
              </a:spcAft>
              <a:buSzPts val="1200"/>
              <a:buChar char="○"/>
              <a:defRPr sz="2638"/>
            </a:lvl5pPr>
            <a:lvl6pPr marL="6031200" lvl="5" indent="-670133">
              <a:spcBef>
                <a:spcPts val="0"/>
              </a:spcBef>
              <a:spcAft>
                <a:spcPts val="0"/>
              </a:spcAft>
              <a:buSzPts val="1200"/>
              <a:buChar char="■"/>
              <a:defRPr sz="2638"/>
            </a:lvl6pPr>
            <a:lvl7pPr marL="7036399" lvl="6" indent="-670133">
              <a:spcBef>
                <a:spcPts val="0"/>
              </a:spcBef>
              <a:spcAft>
                <a:spcPts val="0"/>
              </a:spcAft>
              <a:buSzPts val="1200"/>
              <a:buChar char="●"/>
              <a:defRPr sz="2638"/>
            </a:lvl7pPr>
            <a:lvl8pPr marL="8041599" lvl="7" indent="-670133">
              <a:spcBef>
                <a:spcPts val="0"/>
              </a:spcBef>
              <a:spcAft>
                <a:spcPts val="0"/>
              </a:spcAft>
              <a:buSzPts val="1200"/>
              <a:buChar char="○"/>
              <a:defRPr sz="2638"/>
            </a:lvl8pPr>
            <a:lvl9pPr marL="9046799" lvl="8" indent="-670133">
              <a:spcBef>
                <a:spcPts val="0"/>
              </a:spcBef>
              <a:spcAft>
                <a:spcPts val="0"/>
              </a:spcAft>
              <a:buSzPts val="1200"/>
              <a:buChar char="■"/>
              <a:defRPr sz="2638"/>
            </a:lvl9pPr>
          </a:lstStyle>
          <a:p>
            <a:endParaRPr/>
          </a:p>
        </p:txBody>
      </p:sp>
      <p:sp>
        <p:nvSpPr>
          <p:cNvPr id="31" name="Google Shape;31;p7"/>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6253-54C0-47A1-85D7-9106F5DF56EA}"/>
              </a:ext>
            </a:extLst>
          </p:cNvPr>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p>
        </p:txBody>
      </p:sp>
      <p:sp>
        <p:nvSpPr>
          <p:cNvPr id="3" name="Text Placeholder 2">
            <a:extLst>
              <a:ext uri="{FF2B5EF4-FFF2-40B4-BE49-F238E27FC236}">
                <a16:creationId xmlns:a16="http://schemas.microsoft.com/office/drawing/2014/main" id="{587EB61B-C9C1-48CE-9DE8-9699D3CE5ADA}"/>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C30B4-8106-499A-B4D4-BCED6F23CB86}"/>
              </a:ext>
            </a:extLst>
          </p:cNvPr>
          <p:cNvSpPr>
            <a:spLocks noGrp="1"/>
          </p:cNvSpPr>
          <p:nvPr>
            <p:ph type="dt" sz="half" idx="10"/>
          </p:nvPr>
        </p:nvSpPr>
        <p:spPr/>
        <p:txBody>
          <a:bodyPr/>
          <a:lstStyle/>
          <a:p>
            <a:fld id="{DBCE4F6E-B693-9240-A4EB-262A69037C32}" type="datetimeFigureOut">
              <a:rPr lang="en-US" smtClean="0"/>
              <a:t>2/21/2024</a:t>
            </a:fld>
            <a:endParaRPr lang="en-US"/>
          </a:p>
        </p:txBody>
      </p:sp>
      <p:sp>
        <p:nvSpPr>
          <p:cNvPr id="5" name="Footer Placeholder 4">
            <a:extLst>
              <a:ext uri="{FF2B5EF4-FFF2-40B4-BE49-F238E27FC236}">
                <a16:creationId xmlns:a16="http://schemas.microsoft.com/office/drawing/2014/main" id="{8FF5A8C4-949C-4EFD-A6D6-889CC6347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443F2-10C4-4563-9C76-52D9A5CE0223}"/>
              </a:ext>
            </a:extLst>
          </p:cNvPr>
          <p:cNvSpPr>
            <a:spLocks noGrp="1"/>
          </p:cNvSpPr>
          <p:nvPr>
            <p:ph type="sldNum" sz="quarter" idx="12"/>
          </p:nvPr>
        </p:nvSpPr>
        <p:spPr/>
        <p:txBody>
          <a:bodyPr/>
          <a:lstStyle/>
          <a:p>
            <a:fld id="{9F86730B-CF7A-2B46-BBA8-FA0FAEAA9D99}" type="slidenum">
              <a:rPr lang="en-US" smtClean="0"/>
              <a:t>‹#›</a:t>
            </a:fld>
            <a:endParaRPr lang="en-US"/>
          </a:p>
        </p:txBody>
      </p:sp>
    </p:spTree>
    <p:extLst>
      <p:ext uri="{BB962C8B-B14F-4D97-AF65-F5344CB8AC3E}">
        <p14:creationId xmlns:p14="http://schemas.microsoft.com/office/powerpoint/2010/main" val="430258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pic>
        <p:nvPicPr>
          <p:cNvPr id="9" name="Logo 8">
            <a:extLst>
              <a:ext uri="{FF2B5EF4-FFF2-40B4-BE49-F238E27FC236}">
                <a16:creationId xmlns:a16="http://schemas.microsoft.com/office/drawing/2014/main" id="{4A12B0A9-B752-4248-B2E5-74FCF6A8691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94" y="1055539"/>
            <a:ext cx="10630043" cy="683033"/>
          </a:xfrm>
          <a:prstGeom prst="rect">
            <a:avLst/>
          </a:prstGeom>
        </p:spPr>
      </p:pic>
      <p:sp>
        <p:nvSpPr>
          <p:cNvPr id="2" name="Title 1">
            <a:extLst>
              <a:ext uri="{FF2B5EF4-FFF2-40B4-BE49-F238E27FC236}">
                <a16:creationId xmlns:a16="http://schemas.microsoft.com/office/drawing/2014/main" id="{AD274CDE-E6C8-4359-8AED-3F32894A5701}"/>
              </a:ext>
            </a:extLst>
          </p:cNvPr>
          <p:cNvSpPr>
            <a:spLocks noGrp="1"/>
          </p:cNvSpPr>
          <p:nvPr>
            <p:ph type="ctrTitle" hasCustomPrompt="1"/>
          </p:nvPr>
        </p:nvSpPr>
        <p:spPr>
          <a:xfrm>
            <a:off x="829294" y="2563453"/>
            <a:ext cx="14173391" cy="3769783"/>
          </a:xfrm>
        </p:spPr>
        <p:txBody>
          <a:bodyPr anchor="b"/>
          <a:lstStyle>
            <a:lvl1pPr algn="l">
              <a:defRPr sz="9894" b="0">
                <a:solidFill>
                  <a:schemeClr val="accent3"/>
                </a:solidFill>
              </a:defRPr>
            </a:lvl1pPr>
          </a:lstStyle>
          <a:p>
            <a:r>
              <a:rPr lang="en-US"/>
              <a:t>Presentation title, 60pt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a:xfrm>
            <a:off x="829294" y="6936401"/>
            <a:ext cx="14173391" cy="2730474"/>
          </a:xfrm>
        </p:spPr>
        <p:txBody>
          <a:bodyPr/>
          <a:lstStyle>
            <a:lvl1pPr marL="0" indent="0" algn="l">
              <a:buNone/>
              <a:defRPr sz="4617" b="0">
                <a:solidFill>
                  <a:schemeClr val="accent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28pt</a:t>
            </a:r>
          </a:p>
        </p:txBody>
      </p:sp>
      <p:sp>
        <p:nvSpPr>
          <p:cNvPr id="7" name="Rectangle 6">
            <a:extLst>
              <a:ext uri="{FF2B5EF4-FFF2-40B4-BE49-F238E27FC236}">
                <a16:creationId xmlns:a16="http://schemas.microsoft.com/office/drawing/2014/main" id="{901448AB-CA22-42D4-9FEF-EDC189921065}"/>
              </a:ext>
              <a:ext uri="{C183D7F6-B498-43B3-948B-1728B52AA6E4}">
                <adec:decorative xmlns:adec="http://schemas.microsoft.com/office/drawing/2017/decorative" val="1"/>
              </a:ext>
            </a:extLst>
          </p:cNvPr>
          <p:cNvSpPr/>
          <p:nvPr/>
        </p:nvSpPr>
        <p:spPr bwMode="ltGray">
          <a:xfrm>
            <a:off x="15529009" y="0"/>
            <a:ext cx="3734587" cy="11309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EA5055E9-B7CB-464C-A979-CA52003FE3F4}"/>
              </a:ext>
              <a:ext uri="{C183D7F6-B498-43B3-948B-1728B52AA6E4}">
                <adec:decorative xmlns:adec="http://schemas.microsoft.com/office/drawing/2017/decorative" val="1"/>
              </a:ext>
            </a:extLst>
          </p:cNvPr>
          <p:cNvSpPr/>
          <p:nvPr/>
        </p:nvSpPr>
        <p:spPr>
          <a:xfrm>
            <a:off x="19259728" y="0"/>
            <a:ext cx="844372" cy="1130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Tree>
    <p:extLst>
      <p:ext uri="{BB962C8B-B14F-4D97-AF65-F5344CB8AC3E}">
        <p14:creationId xmlns:p14="http://schemas.microsoft.com/office/powerpoint/2010/main" val="2619096231"/>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5" name="Logo 1">
            <a:extLst>
              <a:ext uri="{FF2B5EF4-FFF2-40B4-BE49-F238E27FC236}">
                <a16:creationId xmlns:a16="http://schemas.microsoft.com/office/drawing/2014/main" id="{41A2EC88-CC7F-42B3-9330-9474D60ECAA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381" y="663482"/>
            <a:ext cx="3196552" cy="1851467"/>
          </a:xfrm>
          <a:prstGeom prst="rect">
            <a:avLst/>
          </a:prstGeom>
        </p:spPr>
      </p:pic>
      <p:sp>
        <p:nvSpPr>
          <p:cNvPr id="10" name="Rectangle 9">
            <a:extLst>
              <a:ext uri="{FF2B5EF4-FFF2-40B4-BE49-F238E27FC236}">
                <a16:creationId xmlns:a16="http://schemas.microsoft.com/office/drawing/2014/main" id="{253F7CA7-0BAF-4FA0-98F8-6505F041AB0C}"/>
              </a:ext>
              <a:ext uri="{C183D7F6-B498-43B3-948B-1728B52AA6E4}">
                <adec:decorative xmlns:adec="http://schemas.microsoft.com/office/drawing/2017/decorative" val="1"/>
              </a:ext>
            </a:extLst>
          </p:cNvPr>
          <p:cNvSpPr/>
          <p:nvPr/>
        </p:nvSpPr>
        <p:spPr bwMode="ltGray">
          <a:xfrm>
            <a:off x="0" y="3303800"/>
            <a:ext cx="12816364" cy="5579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11" name="Rectangle 10">
            <a:extLst>
              <a:ext uri="{FF2B5EF4-FFF2-40B4-BE49-F238E27FC236}">
                <a16:creationId xmlns:a16="http://schemas.microsoft.com/office/drawing/2014/main" id="{2B885808-FBB4-4040-8A29-23DA91559F11}"/>
              </a:ext>
              <a:ext uri="{C183D7F6-B498-43B3-948B-1728B52AA6E4}">
                <adec:decorative xmlns:adec="http://schemas.microsoft.com/office/drawing/2017/decorative" val="1"/>
              </a:ext>
            </a:extLst>
          </p:cNvPr>
          <p:cNvSpPr/>
          <p:nvPr/>
        </p:nvSpPr>
        <p:spPr>
          <a:xfrm>
            <a:off x="19259728" y="3303800"/>
            <a:ext cx="844372" cy="55792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2" name="Title 2">
            <a:extLst>
              <a:ext uri="{FF2B5EF4-FFF2-40B4-BE49-F238E27FC236}">
                <a16:creationId xmlns:a16="http://schemas.microsoft.com/office/drawing/2014/main" id="{AD274CDE-E6C8-4359-8AED-3F32894A5701}"/>
              </a:ext>
            </a:extLst>
          </p:cNvPr>
          <p:cNvSpPr>
            <a:spLocks noGrp="1"/>
          </p:cNvSpPr>
          <p:nvPr>
            <p:ph type="ctrTitle" hasCustomPrompt="1"/>
          </p:nvPr>
        </p:nvSpPr>
        <p:spPr bwMode="white">
          <a:xfrm>
            <a:off x="829294" y="4075152"/>
            <a:ext cx="11006995" cy="2412661"/>
          </a:xfrm>
        </p:spPr>
        <p:txBody>
          <a:bodyPr anchor="b"/>
          <a:lstStyle>
            <a:lvl1pPr algn="l">
              <a:defRPr sz="7915" b="0">
                <a:solidFill>
                  <a:schemeClr val="bg1"/>
                </a:solidFill>
              </a:defRPr>
            </a:lvl1pPr>
          </a:lstStyle>
          <a:p>
            <a:r>
              <a:rPr lang="en-US"/>
              <a:t>Presentation title, 48pt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bwMode="white">
          <a:xfrm>
            <a:off x="829294" y="6714001"/>
            <a:ext cx="11006995" cy="1507913"/>
          </a:xfrm>
        </p:spPr>
        <p:txBody>
          <a:bodyPr/>
          <a:lstStyle>
            <a:lvl1pPr marL="0" indent="0" algn="l">
              <a:buNone/>
              <a:defRPr sz="3958" b="0">
                <a:solidFill>
                  <a:schemeClr val="bg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24pt</a:t>
            </a:r>
          </a:p>
        </p:txBody>
      </p:sp>
      <p:sp>
        <p:nvSpPr>
          <p:cNvPr id="12" name="Picture 4">
            <a:extLst>
              <a:ext uri="{FF2B5EF4-FFF2-40B4-BE49-F238E27FC236}">
                <a16:creationId xmlns:a16="http://schemas.microsoft.com/office/drawing/2014/main" id="{27DBDCA7-20B7-40C1-8FEE-D3C1CCAEF3FD}"/>
              </a:ext>
            </a:extLst>
          </p:cNvPr>
          <p:cNvSpPr>
            <a:spLocks noGrp="1"/>
          </p:cNvSpPr>
          <p:nvPr>
            <p:ph type="pic" sz="quarter" idx="10" hasCustomPrompt="1"/>
          </p:nvPr>
        </p:nvSpPr>
        <p:spPr>
          <a:xfrm>
            <a:off x="12781135" y="3303796"/>
            <a:ext cx="6493672" cy="5579279"/>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a:solidFill>
                  <a:schemeClr val="tx1"/>
                </a:solidFill>
                <a:latin typeface="+mn-lt"/>
              </a:defRPr>
            </a:lvl1pPr>
          </a:lstStyle>
          <a:p>
            <a:r>
              <a:rPr lang="en-GB"/>
              <a:t>Drag picture to placeholder or click icon to add</a:t>
            </a:r>
            <a:endParaRPr lang="en-US"/>
          </a:p>
        </p:txBody>
      </p:sp>
    </p:spTree>
    <p:extLst>
      <p:ext uri="{BB962C8B-B14F-4D97-AF65-F5344CB8AC3E}">
        <p14:creationId xmlns:p14="http://schemas.microsoft.com/office/powerpoint/2010/main" val="117100224"/>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3">
    <p:spTree>
      <p:nvGrpSpPr>
        <p:cNvPr id="1" name=""/>
        <p:cNvGrpSpPr/>
        <p:nvPr/>
      </p:nvGrpSpPr>
      <p:grpSpPr>
        <a:xfrm>
          <a:off x="0" y="0"/>
          <a:ext cx="0" cy="0"/>
          <a:chOff x="0" y="0"/>
          <a:chExt cx="0" cy="0"/>
        </a:xfrm>
      </p:grpSpPr>
      <p:pic>
        <p:nvPicPr>
          <p:cNvPr id="5" name="Logo 4">
            <a:extLst>
              <a:ext uri="{FF2B5EF4-FFF2-40B4-BE49-F238E27FC236}">
                <a16:creationId xmlns:a16="http://schemas.microsoft.com/office/drawing/2014/main" id="{41A2EC88-CC7F-42B3-9330-9474D60ECAA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1876" y="663482"/>
            <a:ext cx="3196552" cy="1851467"/>
          </a:xfrm>
          <a:prstGeom prst="rect">
            <a:avLst/>
          </a:prstGeom>
        </p:spPr>
      </p:pic>
      <p:sp>
        <p:nvSpPr>
          <p:cNvPr id="2" name="Title 1">
            <a:extLst>
              <a:ext uri="{FF2B5EF4-FFF2-40B4-BE49-F238E27FC236}">
                <a16:creationId xmlns:a16="http://schemas.microsoft.com/office/drawing/2014/main" id="{AD274CDE-E6C8-4359-8AED-3F32894A5701}"/>
              </a:ext>
            </a:extLst>
          </p:cNvPr>
          <p:cNvSpPr>
            <a:spLocks noGrp="1"/>
          </p:cNvSpPr>
          <p:nvPr>
            <p:ph type="ctrTitle" hasCustomPrompt="1"/>
          </p:nvPr>
        </p:nvSpPr>
        <p:spPr>
          <a:xfrm>
            <a:off x="829294" y="331741"/>
            <a:ext cx="12740973" cy="1658705"/>
          </a:xfrm>
        </p:spPr>
        <p:txBody>
          <a:bodyPr anchor="b"/>
          <a:lstStyle>
            <a:lvl1pPr algn="l">
              <a:defRPr sz="7915" b="0">
                <a:solidFill>
                  <a:schemeClr val="accent3"/>
                </a:solidFill>
              </a:defRPr>
            </a:lvl1pPr>
          </a:lstStyle>
          <a:p>
            <a:r>
              <a:rPr lang="en-US"/>
              <a:t>Presentation title, 48pt</a:t>
            </a:r>
          </a:p>
        </p:txBody>
      </p:sp>
      <p:sp>
        <p:nvSpPr>
          <p:cNvPr id="3" name="Subtitle 2">
            <a:extLst>
              <a:ext uri="{FF2B5EF4-FFF2-40B4-BE49-F238E27FC236}">
                <a16:creationId xmlns:a16="http://schemas.microsoft.com/office/drawing/2014/main" id="{700E92F1-B1A6-4F97-A5D2-4B0C71E307E0}"/>
              </a:ext>
            </a:extLst>
          </p:cNvPr>
          <p:cNvSpPr>
            <a:spLocks noGrp="1"/>
          </p:cNvSpPr>
          <p:nvPr>
            <p:ph type="subTitle" idx="1" hasCustomPrompt="1"/>
          </p:nvPr>
        </p:nvSpPr>
        <p:spPr>
          <a:xfrm>
            <a:off x="829294" y="2186474"/>
            <a:ext cx="12740973" cy="904748"/>
          </a:xfrm>
        </p:spPr>
        <p:txBody>
          <a:bodyPr/>
          <a:lstStyle>
            <a:lvl1pPr marL="0" indent="0" algn="l">
              <a:buNone/>
              <a:defRPr sz="3958" b="0">
                <a:solidFill>
                  <a:schemeClr val="accent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Presentation sub-title, 24pt</a:t>
            </a:r>
          </a:p>
        </p:txBody>
      </p:sp>
      <p:sp>
        <p:nvSpPr>
          <p:cNvPr id="8" name="Rectangle 7">
            <a:extLst>
              <a:ext uri="{FF2B5EF4-FFF2-40B4-BE49-F238E27FC236}">
                <a16:creationId xmlns:a16="http://schemas.microsoft.com/office/drawing/2014/main" id="{665E61B5-4F9B-4B03-95BF-1E9CE38648D8}"/>
              </a:ext>
              <a:ext uri="{C183D7F6-B498-43B3-948B-1728B52AA6E4}">
                <adec:decorative xmlns:adec="http://schemas.microsoft.com/office/drawing/2017/decorative" val="1"/>
              </a:ext>
            </a:extLst>
          </p:cNvPr>
          <p:cNvSpPr/>
          <p:nvPr/>
        </p:nvSpPr>
        <p:spPr bwMode="ltGray">
          <a:xfrm>
            <a:off x="15512132" y="3464761"/>
            <a:ext cx="4591970" cy="693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9" name="Rectangle 8">
            <a:extLst>
              <a:ext uri="{FF2B5EF4-FFF2-40B4-BE49-F238E27FC236}">
                <a16:creationId xmlns:a16="http://schemas.microsoft.com/office/drawing/2014/main" id="{197E04D3-8490-4161-A89F-BB103BEA7666}"/>
              </a:ext>
              <a:ext uri="{C183D7F6-B498-43B3-948B-1728B52AA6E4}">
                <adec:decorative xmlns:adec="http://schemas.microsoft.com/office/drawing/2017/decorative" val="1"/>
              </a:ext>
            </a:extLst>
          </p:cNvPr>
          <p:cNvSpPr/>
          <p:nvPr/>
        </p:nvSpPr>
        <p:spPr bwMode="ltGray">
          <a:xfrm>
            <a:off x="14543038" y="3464761"/>
            <a:ext cx="1055465" cy="6932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12" name="Picture 4">
            <a:extLst>
              <a:ext uri="{FF2B5EF4-FFF2-40B4-BE49-F238E27FC236}">
                <a16:creationId xmlns:a16="http://schemas.microsoft.com/office/drawing/2014/main" id="{27DBDCA7-20B7-40C1-8FEE-D3C1CCAEF3FD}"/>
              </a:ext>
            </a:extLst>
          </p:cNvPr>
          <p:cNvSpPr>
            <a:spLocks noGrp="1"/>
          </p:cNvSpPr>
          <p:nvPr>
            <p:ph type="pic" sz="quarter" idx="10" hasCustomPrompt="1"/>
          </p:nvPr>
        </p:nvSpPr>
        <p:spPr>
          <a:xfrm>
            <a:off x="-2" y="3468201"/>
            <a:ext cx="14625733" cy="6936401"/>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b="0">
                <a:solidFill>
                  <a:schemeClr val="tx1"/>
                </a:solidFill>
                <a:latin typeface="+mn-lt"/>
              </a:defRPr>
            </a:lvl1pPr>
          </a:lstStyle>
          <a:p>
            <a:r>
              <a:rPr lang="en-GB"/>
              <a:t>Drag picture to placeholder or click icon to add</a:t>
            </a:r>
            <a:endParaRPr lang="en-US"/>
          </a:p>
        </p:txBody>
      </p:sp>
    </p:spTree>
    <p:extLst>
      <p:ext uri="{BB962C8B-B14F-4D97-AF65-F5344CB8AC3E}">
        <p14:creationId xmlns:p14="http://schemas.microsoft.com/office/powerpoint/2010/main" val="3214420617"/>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div HB-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a:xfrm>
            <a:off x="0" y="0"/>
            <a:ext cx="844372"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a:xfrm>
            <a:off x="18305937" y="1"/>
            <a:ext cx="1798163" cy="11309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7302"/>
            <a:ext cx="15575651" cy="6934746"/>
          </a:xfrm>
        </p:spPr>
        <p:txBody>
          <a:bodyPr anchor="ctr"/>
          <a:lstStyle>
            <a:lvl1pPr>
              <a:defRPr sz="10883" b="0">
                <a:solidFill>
                  <a:schemeClr val="accent1"/>
                </a:solidFill>
              </a:defRPr>
            </a:lvl1pPr>
          </a:lstStyle>
          <a:p>
            <a:r>
              <a:rPr lang="en-US"/>
              <a:t>Section divider, 66pt</a:t>
            </a:r>
          </a:p>
        </p:txBody>
      </p:sp>
      <p:pic>
        <p:nvPicPr>
          <p:cNvPr id="6" name="Logo 5">
            <a:extLst>
              <a:ext uri="{FF2B5EF4-FFF2-40B4-BE49-F238E27FC236}">
                <a16:creationId xmlns:a16="http://schemas.microsoft.com/office/drawing/2014/main" id="{67B8BACB-FF23-4561-BD06-02CE46D5B17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112962350"/>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ection div BB-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9809" y="1"/>
            <a:ext cx="1798163" cy="113093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ECD3FC1F-5480-400A-AF8B-951D6FFA302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2347087379"/>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div BB-rub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5937" y="1"/>
            <a:ext cx="1798163" cy="11309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398BFEA8-BB49-4AB3-8F03-436E537CA17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2078281094"/>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ection div BB-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5937" y="1"/>
            <a:ext cx="1798163" cy="11309348"/>
          </a:xfrm>
          <a:prstGeom prst="rect">
            <a:avLst/>
          </a:prstGeom>
          <a:solidFill>
            <a:srgbClr val="FA5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9" name="Logo 5">
            <a:extLst>
              <a:ext uri="{FF2B5EF4-FFF2-40B4-BE49-F238E27FC236}">
                <a16:creationId xmlns:a16="http://schemas.microsoft.com/office/drawing/2014/main" id="{CCD74D99-8D08-41AB-9BC7-2754C3880E6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3642859175"/>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ection div BB-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40719-18DD-434C-B7BE-F4F4113EC537}"/>
              </a:ext>
              <a:ext uri="{C183D7F6-B498-43B3-948B-1728B52AA6E4}">
                <adec:decorative xmlns:adec="http://schemas.microsoft.com/office/drawing/2017/decorative" val="1"/>
              </a:ext>
            </a:extLst>
          </p:cNvPr>
          <p:cNvSpPr/>
          <p:nvPr/>
        </p:nvSpPr>
        <p:spPr bwMode="ltGray">
          <a:xfrm>
            <a:off x="0"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1"/>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154FF6FC-5305-490F-973C-B1027157063F}"/>
              </a:ext>
              <a:ext uri="{C183D7F6-B498-43B3-948B-1728B52AA6E4}">
                <adec:decorative xmlns:adec="http://schemas.microsoft.com/office/drawing/2017/decorative" val="1"/>
              </a:ext>
            </a:extLst>
          </p:cNvPr>
          <p:cNvSpPr/>
          <p:nvPr/>
        </p:nvSpPr>
        <p:spPr bwMode="ltGray">
          <a:xfrm>
            <a:off x="18305937" y="1"/>
            <a:ext cx="1798163" cy="11309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solidFill>
                <a:schemeClr val="accent5"/>
              </a:solidFill>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4ED0C-36C2-48B7-98E5-0119572A988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BC1D4CCF-E7A0-44B0-A51B-A0DB82CA5740}"/>
              </a:ext>
            </a:extLst>
          </p:cNvPr>
          <p:cNvSpPr>
            <a:spLocks noGrp="1"/>
          </p:cNvSpPr>
          <p:nvPr>
            <p:ph type="title" hasCustomPrompt="1"/>
          </p:nvPr>
        </p:nvSpPr>
        <p:spPr>
          <a:xfrm>
            <a:off x="1794291" y="2186475"/>
            <a:ext cx="15575651" cy="6936401"/>
          </a:xfrm>
        </p:spPr>
        <p:txBody>
          <a:bodyPr anchor="ctr"/>
          <a:lstStyle>
            <a:lvl1pPr>
              <a:defRPr sz="10883" b="0">
                <a:solidFill>
                  <a:schemeClr val="accent1"/>
                </a:solidFill>
              </a:defRPr>
            </a:lvl1pPr>
          </a:lstStyle>
          <a:p>
            <a:r>
              <a:rPr lang="en-US"/>
              <a:t>Section divider, 66pt</a:t>
            </a:r>
          </a:p>
        </p:txBody>
      </p:sp>
      <p:pic>
        <p:nvPicPr>
          <p:cNvPr id="10" name="Logo 5">
            <a:extLst>
              <a:ext uri="{FF2B5EF4-FFF2-40B4-BE49-F238E27FC236}">
                <a16:creationId xmlns:a16="http://schemas.microsoft.com/office/drawing/2014/main" id="{C85B1DB7-2B75-4451-840C-B64F1BB8158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8276" y="9560171"/>
            <a:ext cx="9046845" cy="581305"/>
          </a:xfrm>
          <a:prstGeom prst="rect">
            <a:avLst/>
          </a:prstGeom>
        </p:spPr>
      </p:pic>
    </p:spTree>
    <p:extLst>
      <p:ext uri="{BB962C8B-B14F-4D97-AF65-F5344CB8AC3E}">
        <p14:creationId xmlns:p14="http://schemas.microsoft.com/office/powerpoint/2010/main" val="3885241067"/>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B53B68-499E-42E3-A023-B1ABCB16FA2C}"/>
              </a:ext>
              <a:ext uri="{C183D7F6-B498-43B3-948B-1728B52AA6E4}">
                <adec:decorative xmlns:adec="http://schemas.microsoft.com/office/drawing/2017/decorative" val="1"/>
              </a:ext>
            </a:extLst>
          </p:cNvPr>
          <p:cNvSpPr/>
          <p:nvPr/>
        </p:nvSpPr>
        <p:spPr>
          <a:xfrm>
            <a:off x="10951126" y="0"/>
            <a:ext cx="844372" cy="11309350"/>
          </a:xfrm>
          <a:prstGeom prst="rect">
            <a:avLst/>
          </a:prstGeom>
          <a:solidFill>
            <a:srgbClr val="00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2" name="Title 1">
            <a:extLst>
              <a:ext uri="{FF2B5EF4-FFF2-40B4-BE49-F238E27FC236}">
                <a16:creationId xmlns:a16="http://schemas.microsoft.com/office/drawing/2014/main" id="{C12C1807-7CAA-4BAE-9BB1-01C5F51441AC}"/>
              </a:ext>
            </a:extLst>
          </p:cNvPr>
          <p:cNvSpPr>
            <a:spLocks noGrp="1"/>
          </p:cNvSpPr>
          <p:nvPr>
            <p:ph type="title" hasCustomPrompt="1"/>
          </p:nvPr>
        </p:nvSpPr>
        <p:spPr>
          <a:xfrm>
            <a:off x="829294" y="2167625"/>
            <a:ext cx="9348407" cy="3845179"/>
          </a:xfrm>
        </p:spPr>
        <p:txBody>
          <a:bodyPr anchor="b"/>
          <a:lstStyle>
            <a:lvl1pPr>
              <a:defRPr sz="9894" b="0">
                <a:solidFill>
                  <a:schemeClr val="accent1"/>
                </a:solidFill>
              </a:defRPr>
            </a:lvl1pPr>
          </a:lstStyle>
          <a:p>
            <a:r>
              <a:rPr lang="en-US"/>
              <a:t>Agenda, 60pt</a:t>
            </a:r>
          </a:p>
        </p:txBody>
      </p:sp>
      <p:sp>
        <p:nvSpPr>
          <p:cNvPr id="8" name="Content 7">
            <a:extLst>
              <a:ext uri="{FF2B5EF4-FFF2-40B4-BE49-F238E27FC236}">
                <a16:creationId xmlns:a16="http://schemas.microsoft.com/office/drawing/2014/main" id="{D5B229C9-CE28-4C55-AAA5-23BE7DECABD7}"/>
              </a:ext>
            </a:extLst>
          </p:cNvPr>
          <p:cNvSpPr>
            <a:spLocks noGrp="1"/>
          </p:cNvSpPr>
          <p:nvPr>
            <p:ph sz="quarter" idx="13" hasCustomPrompt="1"/>
          </p:nvPr>
        </p:nvSpPr>
        <p:spPr bwMode="ltGray">
          <a:xfrm>
            <a:off x="11795500" y="0"/>
            <a:ext cx="8308601" cy="11309350"/>
          </a:xfrm>
          <a:solidFill>
            <a:schemeClr val="accent1"/>
          </a:solidFill>
        </p:spPr>
        <p:txBody>
          <a:bodyPr lIns="365760" rIns="320040" anchor="ctr"/>
          <a:lstStyle>
            <a:lvl1pPr marL="382197" indent="-382197">
              <a:spcBef>
                <a:spcPts val="2968"/>
              </a:spcBef>
              <a:defRPr sz="3958">
                <a:solidFill>
                  <a:schemeClr val="bg1"/>
                </a:solidFill>
              </a:defRPr>
            </a:lvl1pPr>
            <a:lvl2pPr marL="753923" indent="-371726">
              <a:spcBef>
                <a:spcPts val="1484"/>
              </a:spcBef>
              <a:defRPr sz="3298">
                <a:solidFill>
                  <a:schemeClr val="bg1"/>
                </a:solidFill>
              </a:defRPr>
            </a:lvl2pPr>
            <a:lvl3pPr marL="1136120" indent="-382197">
              <a:defRPr sz="2968">
                <a:solidFill>
                  <a:schemeClr val="bg1"/>
                </a:solidFill>
              </a:defRPr>
            </a:lvl3pPr>
            <a:lvl4pPr marL="1416224" indent="-282721">
              <a:defRPr sz="2638">
                <a:solidFill>
                  <a:schemeClr val="bg1"/>
                </a:solidFill>
              </a:defRPr>
            </a:lvl4pPr>
            <a:lvl5pPr marL="1698945" indent="-280104">
              <a:defRPr sz="2638">
                <a:solidFill>
                  <a:schemeClr val="bg1"/>
                </a:solidFill>
              </a:defRPr>
            </a:lvl5pPr>
          </a:lstStyle>
          <a:p>
            <a:pPr lvl="0"/>
            <a:r>
              <a:rPr lang="en-US"/>
              <a:t>First level, 24pt</a:t>
            </a:r>
          </a:p>
          <a:p>
            <a:pPr lvl="1"/>
            <a:r>
              <a:rPr lang="en-US"/>
              <a:t>Second level, 20pt</a:t>
            </a:r>
          </a:p>
          <a:p>
            <a:pPr lvl="2"/>
            <a:r>
              <a:rPr lang="en-US"/>
              <a:t>Third level, 18pt</a:t>
            </a:r>
          </a:p>
          <a:p>
            <a:pPr lvl="3"/>
            <a:r>
              <a:rPr lang="en-US"/>
              <a:t>Fourth level, 16pt</a:t>
            </a:r>
          </a:p>
          <a:p>
            <a:pPr lvl="4"/>
            <a:r>
              <a:rPr lang="en-US"/>
              <a:t>Fifth level, 16pt</a:t>
            </a:r>
          </a:p>
        </p:txBody>
      </p:sp>
      <p:sp>
        <p:nvSpPr>
          <p:cNvPr id="5" name="Slide Number 4">
            <a:extLst>
              <a:ext uri="{FF2B5EF4-FFF2-40B4-BE49-F238E27FC236}">
                <a16:creationId xmlns:a16="http://schemas.microsoft.com/office/drawing/2014/main" id="{8EF8468C-3D88-4E53-9BC9-0E048B20EEF2}"/>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3" name="Date Placeholder 2">
            <a:extLst>
              <a:ext uri="{FF2B5EF4-FFF2-40B4-BE49-F238E27FC236}">
                <a16:creationId xmlns:a16="http://schemas.microsoft.com/office/drawing/2014/main" id="{EF1E0726-B2B6-420A-A5E3-7A18CD994C22}"/>
              </a:ext>
            </a:extLst>
          </p:cNvPr>
          <p:cNvSpPr>
            <a:spLocks noGrp="1"/>
          </p:cNvSpPr>
          <p:nvPr>
            <p:ph type="dt" sz="half" idx="14"/>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678D3E5B-41AD-4BB0-8F35-01247B2EBB0D}"/>
              </a:ext>
            </a:extLst>
          </p:cNvPr>
          <p:cNvSpPr>
            <a:spLocks noGrp="1"/>
          </p:cNvSpPr>
          <p:nvPr>
            <p:ph type="ftr" sz="quarter" idx="15"/>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38292011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077869" y="989774"/>
            <a:ext cx="14000316" cy="899471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10553"/>
            </a:lvl1pPr>
            <a:lvl2pPr lvl="1">
              <a:spcBef>
                <a:spcPts val="0"/>
              </a:spcBef>
              <a:spcAft>
                <a:spcPts val="0"/>
              </a:spcAft>
              <a:buSzPts val="4800"/>
              <a:buNone/>
              <a:defRPr sz="10553"/>
            </a:lvl2pPr>
            <a:lvl3pPr lvl="2">
              <a:spcBef>
                <a:spcPts val="0"/>
              </a:spcBef>
              <a:spcAft>
                <a:spcPts val="0"/>
              </a:spcAft>
              <a:buSzPts val="4800"/>
              <a:buNone/>
              <a:defRPr sz="10553"/>
            </a:lvl3pPr>
            <a:lvl4pPr lvl="3">
              <a:spcBef>
                <a:spcPts val="0"/>
              </a:spcBef>
              <a:spcAft>
                <a:spcPts val="0"/>
              </a:spcAft>
              <a:buSzPts val="4800"/>
              <a:buNone/>
              <a:defRPr sz="10553"/>
            </a:lvl4pPr>
            <a:lvl5pPr lvl="4">
              <a:spcBef>
                <a:spcPts val="0"/>
              </a:spcBef>
              <a:spcAft>
                <a:spcPts val="0"/>
              </a:spcAft>
              <a:buSzPts val="4800"/>
              <a:buNone/>
              <a:defRPr sz="10553"/>
            </a:lvl5pPr>
            <a:lvl6pPr lvl="5">
              <a:spcBef>
                <a:spcPts val="0"/>
              </a:spcBef>
              <a:spcAft>
                <a:spcPts val="0"/>
              </a:spcAft>
              <a:buSzPts val="4800"/>
              <a:buNone/>
              <a:defRPr sz="10553"/>
            </a:lvl6pPr>
            <a:lvl7pPr lvl="6">
              <a:spcBef>
                <a:spcPts val="0"/>
              </a:spcBef>
              <a:spcAft>
                <a:spcPts val="0"/>
              </a:spcAft>
              <a:buSzPts val="4800"/>
              <a:buNone/>
              <a:defRPr sz="10553"/>
            </a:lvl7pPr>
            <a:lvl8pPr lvl="7">
              <a:spcBef>
                <a:spcPts val="0"/>
              </a:spcBef>
              <a:spcAft>
                <a:spcPts val="0"/>
              </a:spcAft>
              <a:buSzPts val="4800"/>
              <a:buNone/>
              <a:defRPr sz="10553"/>
            </a:lvl8pPr>
            <a:lvl9pPr lvl="8">
              <a:spcBef>
                <a:spcPts val="0"/>
              </a:spcBef>
              <a:spcAft>
                <a:spcPts val="0"/>
              </a:spcAft>
              <a:buSzPts val="4800"/>
              <a:buNone/>
              <a:defRPr sz="10553"/>
            </a:lvl9pPr>
          </a:lstStyle>
          <a:p>
            <a:endParaRPr/>
          </a:p>
        </p:txBody>
      </p:sp>
      <p:sp>
        <p:nvSpPr>
          <p:cNvPr id="34" name="Google Shape;34;p8"/>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xt &amp; image 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D9BAA4-906C-4354-9E1D-1C1F50A6FA54}"/>
              </a:ext>
              <a:ext uri="{C183D7F6-B498-43B3-948B-1728B52AA6E4}">
                <adec:decorative xmlns:adec="http://schemas.microsoft.com/office/drawing/2017/decorative" val="1"/>
              </a:ext>
            </a:extLst>
          </p:cNvPr>
          <p:cNvSpPr/>
          <p:nvPr/>
        </p:nvSpPr>
        <p:spPr bwMode="ltGray">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9" name="Content 8">
            <a:extLst>
              <a:ext uri="{FF2B5EF4-FFF2-40B4-BE49-F238E27FC236}">
                <a16:creationId xmlns:a16="http://schemas.microsoft.com/office/drawing/2014/main" id="{9A27E9BB-2105-42A1-A364-072AEDF855DF}"/>
              </a:ext>
            </a:extLst>
          </p:cNvPr>
          <p:cNvSpPr>
            <a:spLocks noGrp="1"/>
          </p:cNvSpPr>
          <p:nvPr>
            <p:ph sz="quarter" idx="13" hasCustomPrompt="1"/>
          </p:nvPr>
        </p:nvSpPr>
        <p:spPr>
          <a:xfrm>
            <a:off x="828245" y="2865035"/>
            <a:ext cx="9348407"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7B99815-1D0D-40E8-92A6-6F617DC7EFAF}"/>
              </a:ext>
            </a:extLst>
          </p:cNvPr>
          <p:cNvSpPr>
            <a:spLocks noGrp="1"/>
          </p:cNvSpPr>
          <p:nvPr>
            <p:ph type="pic" sz="quarter" idx="10" hasCustomPrompt="1"/>
          </p:nvPr>
        </p:nvSpPr>
        <p:spPr>
          <a:xfrm>
            <a:off x="10961761" y="0"/>
            <a:ext cx="8297967" cy="11309350"/>
          </a:xfrm>
          <a:prstGeom prst="rect">
            <a:avLst/>
          </a:prstGeom>
          <a:pattFill prst="wdUpDiag">
            <a:fgClr>
              <a:schemeClr val="bg1">
                <a:lumMod val="95000"/>
              </a:schemeClr>
            </a:fgClr>
            <a:bgClr>
              <a:schemeClr val="bg1">
                <a:lumMod val="85000"/>
              </a:schemeClr>
            </a:bgClr>
          </a:pattFill>
        </p:spPr>
        <p:txBody>
          <a:bodyPr lIns="274320" tIns="274320" rIns="210312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5" name="Slide Number 4">
            <a:extLst>
              <a:ext uri="{FF2B5EF4-FFF2-40B4-BE49-F238E27FC236}">
                <a16:creationId xmlns:a16="http://schemas.microsoft.com/office/drawing/2014/main" id="{479924D4-EF4D-421A-9DC3-66E5E0DC5CFB}"/>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3" name="Date Placeholder 2">
            <a:extLst>
              <a:ext uri="{FF2B5EF4-FFF2-40B4-BE49-F238E27FC236}">
                <a16:creationId xmlns:a16="http://schemas.microsoft.com/office/drawing/2014/main" id="{7B4191DF-A028-4029-8F11-D72F0CD5A944}"/>
              </a:ext>
            </a:extLst>
          </p:cNvPr>
          <p:cNvSpPr>
            <a:spLocks noGrp="1"/>
          </p:cNvSpPr>
          <p:nvPr>
            <p:ph type="dt" sz="half" idx="14"/>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651216A5-75F0-4739-BA42-B5CB7C963E0D}"/>
              </a:ext>
            </a:extLst>
          </p:cNvPr>
          <p:cNvSpPr>
            <a:spLocks noGrp="1"/>
          </p:cNvSpPr>
          <p:nvPr>
            <p:ph type="ftr" sz="quarter" idx="15"/>
          </p:nvPr>
        </p:nvSpPr>
        <p:spPr/>
        <p:txBody>
          <a:bodyPr/>
          <a:lstStyle>
            <a:lvl1pPr>
              <a:defRPr>
                <a:solidFill>
                  <a:schemeClr val="bg1"/>
                </a:solidFill>
              </a:defRPr>
            </a:lvl1pPr>
          </a:lstStyle>
          <a:p>
            <a:pPr>
              <a:defRPr/>
            </a:pPr>
            <a:r>
              <a:rPr lang="en-US">
                <a:solidFill>
                  <a:srgbClr val="000000"/>
                </a:solidFill>
              </a:rPr>
              <a:t>Institute on Multicultural Health (IOMH)</a:t>
            </a:r>
          </a:p>
        </p:txBody>
      </p:sp>
      <p:sp>
        <p:nvSpPr>
          <p:cNvPr id="8" name="Title 7">
            <a:extLst>
              <a:ext uri="{FF2B5EF4-FFF2-40B4-BE49-F238E27FC236}">
                <a16:creationId xmlns:a16="http://schemas.microsoft.com/office/drawing/2014/main" id="{0739B224-6B19-45BE-A224-818D8A7DF50D}"/>
              </a:ext>
            </a:extLst>
          </p:cNvPr>
          <p:cNvSpPr>
            <a:spLocks noGrp="1"/>
          </p:cNvSpPr>
          <p:nvPr>
            <p:ph type="title" hasCustomPrompt="1"/>
          </p:nvPr>
        </p:nvSpPr>
        <p:spPr>
          <a:xfrm>
            <a:off x="816729" y="0"/>
            <a:ext cx="9348407" cy="2412661"/>
          </a:xfrm>
        </p:spPr>
        <p:txBody>
          <a:bodyPr/>
          <a:lstStyle/>
          <a:p>
            <a:r>
              <a:rPr lang="en-US"/>
              <a:t>Slide title, 36pt</a:t>
            </a:r>
          </a:p>
        </p:txBody>
      </p:sp>
    </p:spTree>
    <p:extLst>
      <p:ext uri="{BB962C8B-B14F-4D97-AF65-F5344CB8AC3E}">
        <p14:creationId xmlns:p14="http://schemas.microsoft.com/office/powerpoint/2010/main" val="3344648180"/>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 &amp; light image l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479924D4-EF4D-421A-9DC3-66E5E0DC5CFB}"/>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CE0615C7-DFF2-44D5-85E6-86D2A729E631}"/>
              </a:ext>
            </a:extLst>
          </p:cNvPr>
          <p:cNvSpPr>
            <a:spLocks noGrp="1"/>
          </p:cNvSpPr>
          <p:nvPr>
            <p:ph type="title" hasCustomPrompt="1"/>
          </p:nvPr>
        </p:nvSpPr>
        <p:spPr>
          <a:xfrm>
            <a:off x="9876660" y="0"/>
            <a:ext cx="9033759" cy="2412661"/>
          </a:xfrm>
        </p:spPr>
        <p:txBody>
          <a:bodyPr anchor="b"/>
          <a:lstStyle>
            <a:lvl1pPr>
              <a:defRPr/>
            </a:lvl1pPr>
          </a:lstStyle>
          <a:p>
            <a:r>
              <a:rPr lang="en-US"/>
              <a:t>Slide title, 36pt</a:t>
            </a:r>
          </a:p>
        </p:txBody>
      </p:sp>
      <p:sp>
        <p:nvSpPr>
          <p:cNvPr id="9" name="Content 8">
            <a:extLst>
              <a:ext uri="{FF2B5EF4-FFF2-40B4-BE49-F238E27FC236}">
                <a16:creationId xmlns:a16="http://schemas.microsoft.com/office/drawing/2014/main" id="{9A27E9BB-2105-42A1-A364-072AEDF855DF}"/>
              </a:ext>
            </a:extLst>
          </p:cNvPr>
          <p:cNvSpPr>
            <a:spLocks noGrp="1"/>
          </p:cNvSpPr>
          <p:nvPr>
            <p:ph sz="quarter" idx="13" hasCustomPrompt="1"/>
          </p:nvPr>
        </p:nvSpPr>
        <p:spPr>
          <a:xfrm>
            <a:off x="9876658" y="2865035"/>
            <a:ext cx="9033759" cy="7240078"/>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7B99815-1D0D-40E8-92A6-6F617DC7EFAF}"/>
              </a:ext>
            </a:extLst>
          </p:cNvPr>
          <p:cNvSpPr>
            <a:spLocks noGrp="1"/>
          </p:cNvSpPr>
          <p:nvPr>
            <p:ph type="pic" sz="quarter" idx="10" hasCustomPrompt="1"/>
          </p:nvPr>
        </p:nvSpPr>
        <p:spPr>
          <a:xfrm>
            <a:off x="0" y="0"/>
            <a:ext cx="9122235" cy="11309350"/>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pic>
        <p:nvPicPr>
          <p:cNvPr id="8" name="Logo 7">
            <a:extLst>
              <a:ext uri="{FF2B5EF4-FFF2-40B4-BE49-F238E27FC236}">
                <a16:creationId xmlns:a16="http://schemas.microsoft.com/office/drawing/2014/main" id="{349B052C-AB6E-45D0-8D7B-72E2CF3E360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6663" y="10555393"/>
            <a:ext cx="4824984" cy="310029"/>
          </a:xfrm>
          <a:prstGeom prst="rect">
            <a:avLst/>
          </a:prstGeom>
        </p:spPr>
      </p:pic>
      <p:sp>
        <p:nvSpPr>
          <p:cNvPr id="3" name="Date Placeholder 2">
            <a:extLst>
              <a:ext uri="{FF2B5EF4-FFF2-40B4-BE49-F238E27FC236}">
                <a16:creationId xmlns:a16="http://schemas.microsoft.com/office/drawing/2014/main" id="{837E3E5F-27E5-4A80-BA44-CD8EEB29B530}"/>
              </a:ext>
            </a:extLst>
          </p:cNvPr>
          <p:cNvSpPr>
            <a:spLocks noGrp="1"/>
          </p:cNvSpPr>
          <p:nvPr>
            <p:ph type="dt" sz="half" idx="14"/>
          </p:nvPr>
        </p:nvSpPr>
        <p:spPr>
          <a:xfrm>
            <a:off x="6860524" y="10660947"/>
            <a:ext cx="2261711" cy="648403"/>
          </a:xfrm>
        </p:spPr>
        <p:txBody>
          <a:bodyPr/>
          <a:lstStyle>
            <a:lvl1pPr>
              <a:defRPr>
                <a:solidFill>
                  <a:schemeClr val="bg1"/>
                </a:solidFill>
              </a:defRPr>
            </a:lvl1p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B0606839-ED2B-488B-85A7-6D101241EFF3}"/>
              </a:ext>
            </a:extLst>
          </p:cNvPr>
          <p:cNvSpPr>
            <a:spLocks noGrp="1"/>
          </p:cNvSpPr>
          <p:nvPr>
            <p:ph type="ftr" sz="quarter" idx="15"/>
          </p:nvPr>
        </p:nvSpPr>
        <p:spPr>
          <a:xfrm>
            <a:off x="816730" y="10660947"/>
            <a:ext cx="5680455" cy="648403"/>
          </a:xfrm>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3198959358"/>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amp; 2-image 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190158-29E5-4E04-95AF-ADBEE22DF175}"/>
              </a:ext>
              <a:ext uri="{C183D7F6-B498-43B3-948B-1728B52AA6E4}">
                <adec:decorative xmlns:adec="http://schemas.microsoft.com/office/drawing/2017/decorative" val="1"/>
              </a:ext>
            </a:extLst>
          </p:cNvPr>
          <p:cNvSpPr/>
          <p:nvPr/>
        </p:nvSpPr>
        <p:spPr bwMode="ltGray">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95639352-0F93-4775-9E8A-03756E489E2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9E531341-6728-40EE-A348-EDA031E8D650}"/>
              </a:ext>
            </a:extLst>
          </p:cNvPr>
          <p:cNvSpPr>
            <a:spLocks noGrp="1"/>
          </p:cNvSpPr>
          <p:nvPr>
            <p:ph type="title" hasCustomPrompt="1"/>
          </p:nvPr>
        </p:nvSpPr>
        <p:spPr>
          <a:xfrm>
            <a:off x="816729" y="0"/>
            <a:ext cx="9348407" cy="2412661"/>
          </a:xfrm>
        </p:spPr>
        <p:txBody>
          <a:bodyPr/>
          <a:lstStyle>
            <a:lvl1pPr>
              <a:defRPr/>
            </a:lvl1pPr>
          </a:lstStyle>
          <a:p>
            <a:r>
              <a:rPr lang="en-US"/>
              <a:t>Slide title, 36pt</a:t>
            </a:r>
          </a:p>
        </p:txBody>
      </p:sp>
      <p:sp>
        <p:nvSpPr>
          <p:cNvPr id="6" name="Content 8">
            <a:extLst>
              <a:ext uri="{FF2B5EF4-FFF2-40B4-BE49-F238E27FC236}">
                <a16:creationId xmlns:a16="http://schemas.microsoft.com/office/drawing/2014/main" id="{25A78BE5-297A-4CC1-9A48-6E4ABD317792}"/>
              </a:ext>
            </a:extLst>
          </p:cNvPr>
          <p:cNvSpPr>
            <a:spLocks noGrp="1"/>
          </p:cNvSpPr>
          <p:nvPr>
            <p:ph sz="quarter" idx="13" hasCustomPrompt="1"/>
          </p:nvPr>
        </p:nvSpPr>
        <p:spPr>
          <a:xfrm>
            <a:off x="828245" y="2865035"/>
            <a:ext cx="9348407"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Picture 4">
            <a:extLst>
              <a:ext uri="{FF2B5EF4-FFF2-40B4-BE49-F238E27FC236}">
                <a16:creationId xmlns:a16="http://schemas.microsoft.com/office/drawing/2014/main" id="{6E58B576-0509-43D7-830E-4871B5194B94}"/>
              </a:ext>
            </a:extLst>
          </p:cNvPr>
          <p:cNvSpPr>
            <a:spLocks noGrp="1"/>
          </p:cNvSpPr>
          <p:nvPr>
            <p:ph type="pic" sz="quarter" idx="10" hasCustomPrompt="1"/>
          </p:nvPr>
        </p:nvSpPr>
        <p:spPr>
          <a:xfrm>
            <a:off x="10961761" y="0"/>
            <a:ext cx="8292941" cy="5654675"/>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8" name="Picture 5">
            <a:extLst>
              <a:ext uri="{FF2B5EF4-FFF2-40B4-BE49-F238E27FC236}">
                <a16:creationId xmlns:a16="http://schemas.microsoft.com/office/drawing/2014/main" id="{4FA18C3F-A5EA-4EC9-9B6C-84400FBAD05C}"/>
              </a:ext>
            </a:extLst>
          </p:cNvPr>
          <p:cNvSpPr>
            <a:spLocks noGrp="1"/>
          </p:cNvSpPr>
          <p:nvPr>
            <p:ph type="pic" sz="quarter" idx="14" hasCustomPrompt="1"/>
          </p:nvPr>
        </p:nvSpPr>
        <p:spPr>
          <a:xfrm>
            <a:off x="10961761" y="5654675"/>
            <a:ext cx="8292941" cy="5654675"/>
          </a:xfrm>
          <a:prstGeom prst="rect">
            <a:avLst/>
          </a:prstGeom>
          <a:pattFill prst="wdUpDiag">
            <a:fgClr>
              <a:schemeClr val="bg1">
                <a:lumMod val="95000"/>
              </a:schemeClr>
            </a:fgClr>
            <a:bgClr>
              <a:schemeClr val="bg1">
                <a:lumMod val="85000"/>
              </a:schemeClr>
            </a:bgClr>
          </a:pattFill>
        </p:spPr>
        <p:txBody>
          <a:bodyPr lIns="274320" tIns="27432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3" name="Date Placeholder 2">
            <a:extLst>
              <a:ext uri="{FF2B5EF4-FFF2-40B4-BE49-F238E27FC236}">
                <a16:creationId xmlns:a16="http://schemas.microsoft.com/office/drawing/2014/main" id="{1F810B12-FA55-4CE5-9341-DEBB1CC8A702}"/>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21C68774-4F97-45F0-BF6C-FC612213BE59}"/>
              </a:ext>
            </a:extLst>
          </p:cNvPr>
          <p:cNvSpPr>
            <a:spLocks noGrp="1"/>
          </p:cNvSpPr>
          <p:nvPr>
            <p:ph type="ftr" sz="quarter" idx="16"/>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411315633"/>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amp; light 2-image lt">
    <p:spTree>
      <p:nvGrpSpPr>
        <p:cNvPr id="1" name=""/>
        <p:cNvGrpSpPr/>
        <p:nvPr/>
      </p:nvGrpSpPr>
      <p:grpSpPr>
        <a:xfrm>
          <a:off x="0" y="0"/>
          <a:ext cx="0" cy="0"/>
          <a:chOff x="0" y="0"/>
          <a:chExt cx="0" cy="0"/>
        </a:xfrm>
      </p:grpSpPr>
      <p:sp>
        <p:nvSpPr>
          <p:cNvPr id="7" name="Picture 4">
            <a:extLst>
              <a:ext uri="{FF2B5EF4-FFF2-40B4-BE49-F238E27FC236}">
                <a16:creationId xmlns:a16="http://schemas.microsoft.com/office/drawing/2014/main" id="{6E58B576-0509-43D7-830E-4871B5194B94}"/>
              </a:ext>
            </a:extLst>
          </p:cNvPr>
          <p:cNvSpPr>
            <a:spLocks noGrp="1"/>
          </p:cNvSpPr>
          <p:nvPr>
            <p:ph type="pic" sz="quarter" idx="10" hasCustomPrompt="1"/>
          </p:nvPr>
        </p:nvSpPr>
        <p:spPr>
          <a:xfrm>
            <a:off x="0" y="0"/>
            <a:ext cx="9122235" cy="5654675"/>
          </a:xfrm>
          <a:prstGeom prst="rect">
            <a:avLst/>
          </a:prstGeom>
          <a:pattFill prst="wdUpDiag">
            <a:fgClr>
              <a:schemeClr val="bg1">
                <a:lumMod val="95000"/>
              </a:schemeClr>
            </a:fgClr>
            <a:bgClr>
              <a:schemeClr val="bg1">
                <a:lumMod val="85000"/>
              </a:schemeClr>
            </a:bgClr>
          </a:pattFill>
        </p:spPr>
        <p:txBody>
          <a:bodyPr lIns="274320" tIns="182880" rIns="914400" bIns="91440"/>
          <a:lstStyle>
            <a:lvl1pPr marL="0" indent="0">
              <a:lnSpc>
                <a:spcPct val="100000"/>
              </a:lnSpc>
              <a:buNone/>
              <a:defRPr b="0">
                <a:solidFill>
                  <a:schemeClr val="tx1"/>
                </a:solidFill>
                <a:latin typeface="+mn-lt"/>
              </a:defRPr>
            </a:lvl1pPr>
          </a:lstStyle>
          <a:p>
            <a:r>
              <a:rPr lang="en-GB"/>
              <a:t>Drag picture to placeholder or click icon to add, then send to back.</a:t>
            </a:r>
            <a:endParaRPr lang="en-US"/>
          </a:p>
        </p:txBody>
      </p:sp>
      <p:sp>
        <p:nvSpPr>
          <p:cNvPr id="8" name="Picture 5">
            <a:extLst>
              <a:ext uri="{FF2B5EF4-FFF2-40B4-BE49-F238E27FC236}">
                <a16:creationId xmlns:a16="http://schemas.microsoft.com/office/drawing/2014/main" id="{4FA18C3F-A5EA-4EC9-9B6C-84400FBAD05C}"/>
              </a:ext>
            </a:extLst>
          </p:cNvPr>
          <p:cNvSpPr>
            <a:spLocks noGrp="1"/>
          </p:cNvSpPr>
          <p:nvPr>
            <p:ph type="pic" sz="quarter" idx="14" hasCustomPrompt="1"/>
          </p:nvPr>
        </p:nvSpPr>
        <p:spPr>
          <a:xfrm>
            <a:off x="0" y="5654675"/>
            <a:ext cx="9122235" cy="5654675"/>
          </a:xfrm>
          <a:prstGeom prst="rect">
            <a:avLst/>
          </a:prstGeom>
          <a:pattFill prst="wdUpDiag">
            <a:fgClr>
              <a:schemeClr val="bg1">
                <a:lumMod val="95000"/>
              </a:schemeClr>
            </a:fgClr>
            <a:bgClr>
              <a:schemeClr val="bg1">
                <a:lumMod val="85000"/>
              </a:schemeClr>
            </a:bgClr>
          </a:pattFill>
        </p:spPr>
        <p:txBody>
          <a:bodyPr lIns="274320" tIns="182880" rIns="274320" bIns="91440"/>
          <a:lstStyle>
            <a:lvl1pPr marL="0" indent="0">
              <a:lnSpc>
                <a:spcPct val="100000"/>
              </a:lnSpc>
              <a:buNone/>
              <a:defRPr b="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sp>
        <p:nvSpPr>
          <p:cNvPr id="5" name="Slide Number 4">
            <a:extLst>
              <a:ext uri="{FF2B5EF4-FFF2-40B4-BE49-F238E27FC236}">
                <a16:creationId xmlns:a16="http://schemas.microsoft.com/office/drawing/2014/main" id="{95639352-0F93-4775-9E8A-03756E489E2E}"/>
              </a:ext>
            </a:extLst>
          </p:cNvPr>
          <p:cNvSpPr>
            <a:spLocks noGrp="1"/>
          </p:cNvSpPr>
          <p:nvPr>
            <p:ph type="sldNum" sz="quarter" idx="12"/>
          </p:nvPr>
        </p:nvSpPr>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9E531341-6728-40EE-A348-EDA031E8D650}"/>
              </a:ext>
            </a:extLst>
          </p:cNvPr>
          <p:cNvSpPr>
            <a:spLocks noGrp="1"/>
          </p:cNvSpPr>
          <p:nvPr>
            <p:ph type="title" hasCustomPrompt="1"/>
          </p:nvPr>
        </p:nvSpPr>
        <p:spPr>
          <a:xfrm>
            <a:off x="9891217" y="0"/>
            <a:ext cx="9019202" cy="2412661"/>
          </a:xfrm>
        </p:spPr>
        <p:txBody>
          <a:bodyPr/>
          <a:lstStyle>
            <a:lvl1pPr>
              <a:defRPr/>
            </a:lvl1pPr>
          </a:lstStyle>
          <a:p>
            <a:r>
              <a:rPr lang="en-US"/>
              <a:t>Slide title, 36pt</a:t>
            </a:r>
          </a:p>
        </p:txBody>
      </p:sp>
      <p:sp>
        <p:nvSpPr>
          <p:cNvPr id="6" name="Content 8">
            <a:extLst>
              <a:ext uri="{FF2B5EF4-FFF2-40B4-BE49-F238E27FC236}">
                <a16:creationId xmlns:a16="http://schemas.microsoft.com/office/drawing/2014/main" id="{25A78BE5-297A-4CC1-9A48-6E4ABD317792}"/>
              </a:ext>
            </a:extLst>
          </p:cNvPr>
          <p:cNvSpPr>
            <a:spLocks noGrp="1"/>
          </p:cNvSpPr>
          <p:nvPr>
            <p:ph sz="quarter" idx="13" hasCustomPrompt="1"/>
          </p:nvPr>
        </p:nvSpPr>
        <p:spPr>
          <a:xfrm>
            <a:off x="9891217" y="2865035"/>
            <a:ext cx="9019202" cy="7240078"/>
          </a:xfrm>
        </p:spPr>
        <p:txBody>
          <a:bodyPr/>
          <a:lstStyle>
            <a:lvl1pPr>
              <a:defRPr/>
            </a:lvl1pPr>
            <a:lvl2pPr>
              <a:defRPr/>
            </a:lvl2pPr>
            <a:lvl3pPr>
              <a:defRPr/>
            </a:lvl3pPr>
            <a:lvl4pPr>
              <a:defRPr/>
            </a:lvl4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0" name="Logo 7">
            <a:extLst>
              <a:ext uri="{FF2B5EF4-FFF2-40B4-BE49-F238E27FC236}">
                <a16:creationId xmlns:a16="http://schemas.microsoft.com/office/drawing/2014/main" id="{9FFD1A12-45F8-4AFB-B752-6ABA597DC8A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1217" y="10555393"/>
            <a:ext cx="4824984" cy="310029"/>
          </a:xfrm>
          <a:prstGeom prst="rect">
            <a:avLst/>
          </a:prstGeom>
        </p:spPr>
      </p:pic>
      <p:sp>
        <p:nvSpPr>
          <p:cNvPr id="3" name="Date Placeholder 2">
            <a:extLst>
              <a:ext uri="{FF2B5EF4-FFF2-40B4-BE49-F238E27FC236}">
                <a16:creationId xmlns:a16="http://schemas.microsoft.com/office/drawing/2014/main" id="{98A140F4-4A8A-4548-8652-9A39C1397CE9}"/>
              </a:ext>
            </a:extLst>
          </p:cNvPr>
          <p:cNvSpPr>
            <a:spLocks noGrp="1"/>
          </p:cNvSpPr>
          <p:nvPr>
            <p:ph type="dt" sz="half" idx="15"/>
          </p:nvPr>
        </p:nvSpPr>
        <p:spPr>
          <a:xfrm>
            <a:off x="6860524" y="10660947"/>
            <a:ext cx="2261711" cy="648403"/>
          </a:xfrm>
        </p:spPr>
        <p:txBody>
          <a:bodyPr/>
          <a:lstStyle>
            <a:lvl1pPr>
              <a:defRPr>
                <a:solidFill>
                  <a:schemeClr val="bg1"/>
                </a:solidFill>
              </a:defRPr>
            </a:lvl1p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2CC3628F-FFE3-4E4E-A21B-C101D8F74031}"/>
              </a:ext>
            </a:extLst>
          </p:cNvPr>
          <p:cNvSpPr>
            <a:spLocks noGrp="1"/>
          </p:cNvSpPr>
          <p:nvPr>
            <p:ph type="ftr" sz="quarter" idx="16"/>
          </p:nvPr>
        </p:nvSpPr>
        <p:spPr>
          <a:xfrm>
            <a:off x="816730" y="10660947"/>
            <a:ext cx="5680455" cy="648403"/>
          </a:xfrm>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225989023"/>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5"/>
            <a:ext cx="18093690" cy="7237984"/>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37AF9A1-899B-49D3-9759-8B25894996B7}"/>
              </a:ext>
            </a:extLst>
          </p:cNvPr>
          <p:cNvSpPr>
            <a:spLocks noGrp="1"/>
          </p:cNvSpPr>
          <p:nvPr>
            <p:ph type="dt" sz="half" idx="14"/>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009FA436-3389-47A5-99FA-D44C69900220}"/>
              </a:ext>
            </a:extLst>
          </p:cNvPr>
          <p:cNvSpPr>
            <a:spLocks noGrp="1"/>
          </p:cNvSpPr>
          <p:nvPr>
            <p:ph type="ftr" sz="quarter" idx="15"/>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3236398819"/>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sub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4" name="Text 3">
            <a:extLst>
              <a:ext uri="{FF2B5EF4-FFF2-40B4-BE49-F238E27FC236}">
                <a16:creationId xmlns:a16="http://schemas.microsoft.com/office/drawing/2014/main" id="{CF1A2A30-A127-4038-A112-E2803128024F}"/>
              </a:ext>
            </a:extLst>
          </p:cNvPr>
          <p:cNvSpPr>
            <a:spLocks noGrp="1"/>
          </p:cNvSpPr>
          <p:nvPr>
            <p:ph type="body" sz="quarter" idx="14" hasCustomPrompt="1"/>
          </p:nvPr>
        </p:nvSpPr>
        <p:spPr>
          <a:xfrm>
            <a:off x="829818" y="3004227"/>
            <a:ext cx="18093690"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361349"/>
            <a:ext cx="18093690" cy="5743765"/>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D7D6959-0134-4257-BC1A-422C04C2F1F3}"/>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6" name="Footer Placeholder 5">
            <a:extLst>
              <a:ext uri="{FF2B5EF4-FFF2-40B4-BE49-F238E27FC236}">
                <a16:creationId xmlns:a16="http://schemas.microsoft.com/office/drawing/2014/main" id="{BFD22362-280B-45DD-9CDE-FF5FD8F2EFF2}"/>
              </a:ext>
            </a:extLst>
          </p:cNvPr>
          <p:cNvSpPr>
            <a:spLocks noGrp="1"/>
          </p:cNvSpPr>
          <p:nvPr>
            <p:ph type="ftr" sz="quarter" idx="16"/>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2670173274"/>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5"/>
            <a:ext cx="8745284" cy="7237984"/>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7">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2865035"/>
            <a:ext cx="8745284" cy="72379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59902BD-67D8-4433-A7B2-4974EC182732}"/>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DFF14A3E-75A3-4D23-86F0-B4BE38952C95}"/>
              </a:ext>
            </a:extLst>
          </p:cNvPr>
          <p:cNvSpPr>
            <a:spLocks noGrp="1"/>
          </p:cNvSpPr>
          <p:nvPr>
            <p:ph type="ftr" sz="quarter" idx="16"/>
          </p:nvPr>
        </p:nvSpPr>
        <p:spPr/>
        <p:txBody>
          <a:bodyPr/>
          <a:lstStyle/>
          <a:p>
            <a:pPr>
              <a:defRPr/>
            </a:pPr>
            <a:r>
              <a:rPr lang="en-US">
                <a:solidFill>
                  <a:srgbClr val="000000"/>
                </a:solidFill>
              </a:rPr>
              <a:t>Institute on Multicultural Health (IOMH)</a:t>
            </a:r>
          </a:p>
        </p:txBody>
      </p:sp>
      <p:sp>
        <p:nvSpPr>
          <p:cNvPr id="8" name="Title 7">
            <a:extLst>
              <a:ext uri="{FF2B5EF4-FFF2-40B4-BE49-F238E27FC236}">
                <a16:creationId xmlns:a16="http://schemas.microsoft.com/office/drawing/2014/main" id="{54F98E56-1A65-4670-8B61-B1E03837BEE8}"/>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421714734"/>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sub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10" name="Text 3">
            <a:extLst>
              <a:ext uri="{FF2B5EF4-FFF2-40B4-BE49-F238E27FC236}">
                <a16:creationId xmlns:a16="http://schemas.microsoft.com/office/drawing/2014/main" id="{E61A5E3C-0337-4D28-A474-4CDFEAE499F5}"/>
              </a:ext>
            </a:extLst>
          </p:cNvPr>
          <p:cNvSpPr>
            <a:spLocks noGrp="1"/>
          </p:cNvSpPr>
          <p:nvPr>
            <p:ph type="body" sz="quarter" idx="15" hasCustomPrompt="1"/>
          </p:nvPr>
        </p:nvSpPr>
        <p:spPr>
          <a:xfrm>
            <a:off x="829818" y="3004229"/>
            <a:ext cx="8745284"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361352"/>
            <a:ext cx="8745284" cy="574376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5">
            <a:extLst>
              <a:ext uri="{FF2B5EF4-FFF2-40B4-BE49-F238E27FC236}">
                <a16:creationId xmlns:a16="http://schemas.microsoft.com/office/drawing/2014/main" id="{F00B40D8-AE9C-4948-BA97-31C375224B5F}"/>
              </a:ext>
            </a:extLst>
          </p:cNvPr>
          <p:cNvSpPr>
            <a:spLocks noGrp="1"/>
          </p:cNvSpPr>
          <p:nvPr>
            <p:ph type="body" sz="quarter" idx="16" hasCustomPrompt="1"/>
          </p:nvPr>
        </p:nvSpPr>
        <p:spPr>
          <a:xfrm>
            <a:off x="10177700" y="3004229"/>
            <a:ext cx="8745284" cy="1055539"/>
          </a:xfrm>
        </p:spPr>
        <p:txBody>
          <a:bodyPr anchor="b"/>
          <a:lstStyle>
            <a:lvl1pPr marL="0" indent="0">
              <a:lnSpc>
                <a:spcPct val="100000"/>
              </a:lnSpc>
              <a:spcBef>
                <a:spcPts val="0"/>
              </a:spcBef>
              <a:buNone/>
              <a:defRPr sz="3958" b="0">
                <a:solidFill>
                  <a:schemeClr val="accent1"/>
                </a:solidFill>
              </a:defRPr>
            </a:lvl1pPr>
            <a:lvl2pPr marL="0" indent="0">
              <a:buNone/>
              <a:defRPr/>
            </a:lvl2pPr>
          </a:lstStyle>
          <a:p>
            <a:r>
              <a:rPr lang="en-US"/>
              <a:t>Presentation sub-title, 24pt</a:t>
            </a:r>
          </a:p>
        </p:txBody>
      </p:sp>
      <p:sp>
        <p:nvSpPr>
          <p:cNvPr id="6" name="Content 6">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4361352"/>
            <a:ext cx="8745284" cy="574376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08D5C7D-72B4-48CF-9710-62C9C8D68981}"/>
              </a:ext>
            </a:extLst>
          </p:cNvPr>
          <p:cNvSpPr>
            <a:spLocks noGrp="1"/>
          </p:cNvSpPr>
          <p:nvPr>
            <p:ph type="dt" sz="half" idx="17"/>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54C14623-1742-4259-8F25-6D3E2C99791B}"/>
              </a:ext>
            </a:extLst>
          </p:cNvPr>
          <p:cNvSpPr>
            <a:spLocks noGrp="1"/>
          </p:cNvSpPr>
          <p:nvPr>
            <p:ph type="ftr" sz="quarter" idx="18"/>
          </p:nvPr>
        </p:nvSpPr>
        <p:spPr/>
        <p:txBody>
          <a:bodyPr/>
          <a:lstStyle/>
          <a:p>
            <a:pPr>
              <a:defRPr/>
            </a:pPr>
            <a:r>
              <a:rPr lang="en-US">
                <a:solidFill>
                  <a:srgbClr val="000000"/>
                </a:solidFill>
              </a:rPr>
              <a:t>Institute on Multicultural Health (IOMH)</a:t>
            </a:r>
          </a:p>
        </p:txBody>
      </p:sp>
      <p:sp>
        <p:nvSpPr>
          <p:cNvPr id="8" name="Title 7">
            <a:extLst>
              <a:ext uri="{FF2B5EF4-FFF2-40B4-BE49-F238E27FC236}">
                <a16:creationId xmlns:a16="http://schemas.microsoft.com/office/drawing/2014/main" id="{0BB84A8A-4257-47FB-8EF3-4BB75BB276FA}"/>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1550839645"/>
      </p:ext>
    </p:extLst>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mp; 2-content horz">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865036"/>
            <a:ext cx="18093690" cy="33174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7">
            <a:extLst>
              <a:ext uri="{FF2B5EF4-FFF2-40B4-BE49-F238E27FC236}">
                <a16:creationId xmlns:a16="http://schemas.microsoft.com/office/drawing/2014/main" id="{C47C178D-362C-4517-BB34-228F3271216F}"/>
              </a:ext>
            </a:extLst>
          </p:cNvPr>
          <p:cNvSpPr>
            <a:spLocks noGrp="1"/>
          </p:cNvSpPr>
          <p:nvPr>
            <p:ph sz="quarter" idx="15" hasCustomPrompt="1"/>
          </p:nvPr>
        </p:nvSpPr>
        <p:spPr>
          <a:xfrm>
            <a:off x="829817" y="6787704"/>
            <a:ext cx="18093690" cy="33174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75C4715-5548-42E9-BA25-F84A12F657F0}"/>
              </a:ext>
            </a:extLst>
          </p:cNvPr>
          <p:cNvSpPr>
            <a:spLocks noGrp="1"/>
          </p:cNvSpPr>
          <p:nvPr>
            <p:ph type="dt" sz="half" idx="16"/>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B823CD03-9FEB-411A-89BE-EDAE409612BD}"/>
              </a:ext>
            </a:extLst>
          </p:cNvPr>
          <p:cNvSpPr>
            <a:spLocks noGrp="1"/>
          </p:cNvSpPr>
          <p:nvPr>
            <p:ph type="ftr" sz="quarter" idx="17"/>
          </p:nvPr>
        </p:nvSpPr>
        <p:spPr/>
        <p:txBody>
          <a:bodyPr/>
          <a:lstStyle/>
          <a:p>
            <a:pPr>
              <a:defRPr/>
            </a:pPr>
            <a:r>
              <a:rPr lang="en-US">
                <a:solidFill>
                  <a:srgbClr val="000000"/>
                </a:solidFill>
              </a:rPr>
              <a:t>Institute on Multicultural Health (IOMH)</a:t>
            </a:r>
          </a:p>
        </p:txBody>
      </p:sp>
      <p:sp>
        <p:nvSpPr>
          <p:cNvPr id="6" name="Title 5">
            <a:extLst>
              <a:ext uri="{FF2B5EF4-FFF2-40B4-BE49-F238E27FC236}">
                <a16:creationId xmlns:a16="http://schemas.microsoft.com/office/drawing/2014/main" id="{E7DFC29E-CAAF-4D5E-A7FB-17C2DA33C610}"/>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241753133"/>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mp; 3-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3">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7021776"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4">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3213735" y="2910273"/>
            <a:ext cx="5669356"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BC16E30-5559-45CC-AF34-6E664B909FFA}"/>
              </a:ext>
            </a:extLst>
          </p:cNvPr>
          <p:cNvSpPr>
            <a:spLocks noGrp="1"/>
          </p:cNvSpPr>
          <p:nvPr>
            <p:ph type="dt" sz="half" idx="16"/>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27BF1022-D4F6-4E72-A4A2-7E0FE148D104}"/>
              </a:ext>
            </a:extLst>
          </p:cNvPr>
          <p:cNvSpPr>
            <a:spLocks noGrp="1"/>
          </p:cNvSpPr>
          <p:nvPr>
            <p:ph type="ftr" sz="quarter" idx="17"/>
          </p:nvPr>
        </p:nvSpPr>
        <p:spPr/>
        <p:txBody>
          <a:bodyPr/>
          <a:lstStyle/>
          <a:p>
            <a:pPr>
              <a:defRPr/>
            </a:pPr>
            <a:r>
              <a:rPr lang="en-US">
                <a:solidFill>
                  <a:srgbClr val="000000"/>
                </a:solidFill>
              </a:rPr>
              <a:t>Institute on Multicultural Health (IOMH)</a:t>
            </a:r>
          </a:p>
        </p:txBody>
      </p:sp>
      <p:sp>
        <p:nvSpPr>
          <p:cNvPr id="9" name="Title 8">
            <a:extLst>
              <a:ext uri="{FF2B5EF4-FFF2-40B4-BE49-F238E27FC236}">
                <a16:creationId xmlns:a16="http://schemas.microsoft.com/office/drawing/2014/main" id="{E731E393-2087-46CB-922E-1FA8730A0F90}"/>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150440122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0052050" y="-275"/>
            <a:ext cx="10052050" cy="11309350"/>
          </a:xfrm>
          <a:prstGeom prst="rect">
            <a:avLst/>
          </a:prstGeom>
          <a:solidFill>
            <a:schemeClr val="lt2"/>
          </a:solidFill>
          <a:ln>
            <a:noFill/>
          </a:ln>
        </p:spPr>
        <p:txBody>
          <a:bodyPr spcFirstLastPara="1" wrap="square" lIns="201008" tIns="201008" rIns="201008" bIns="201008" anchor="ctr" anchorCtr="0">
            <a:noAutofit/>
          </a:bodyPr>
          <a:lstStyle/>
          <a:p>
            <a:pPr marL="0" lvl="0" indent="0" algn="l" rtl="0">
              <a:spcBef>
                <a:spcPts val="0"/>
              </a:spcBef>
              <a:spcAft>
                <a:spcPts val="0"/>
              </a:spcAft>
              <a:buNone/>
            </a:pPr>
            <a:endParaRPr sz="3078"/>
          </a:p>
        </p:txBody>
      </p:sp>
      <p:sp>
        <p:nvSpPr>
          <p:cNvPr id="37" name="Google Shape;37;p9"/>
          <p:cNvSpPr txBox="1">
            <a:spLocks noGrp="1"/>
          </p:cNvSpPr>
          <p:nvPr>
            <p:ph type="title"/>
          </p:nvPr>
        </p:nvSpPr>
        <p:spPr>
          <a:xfrm>
            <a:off x="583731" y="2711463"/>
            <a:ext cx="8893822" cy="325923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9234"/>
            </a:lvl1pPr>
            <a:lvl2pPr lvl="1" algn="ctr">
              <a:spcBef>
                <a:spcPts val="0"/>
              </a:spcBef>
              <a:spcAft>
                <a:spcPts val="0"/>
              </a:spcAft>
              <a:buSzPts val="4200"/>
              <a:buNone/>
              <a:defRPr sz="9234"/>
            </a:lvl2pPr>
            <a:lvl3pPr lvl="2" algn="ctr">
              <a:spcBef>
                <a:spcPts val="0"/>
              </a:spcBef>
              <a:spcAft>
                <a:spcPts val="0"/>
              </a:spcAft>
              <a:buSzPts val="4200"/>
              <a:buNone/>
              <a:defRPr sz="9234"/>
            </a:lvl3pPr>
            <a:lvl4pPr lvl="3" algn="ctr">
              <a:spcBef>
                <a:spcPts val="0"/>
              </a:spcBef>
              <a:spcAft>
                <a:spcPts val="0"/>
              </a:spcAft>
              <a:buSzPts val="4200"/>
              <a:buNone/>
              <a:defRPr sz="9234"/>
            </a:lvl4pPr>
            <a:lvl5pPr lvl="4" algn="ctr">
              <a:spcBef>
                <a:spcPts val="0"/>
              </a:spcBef>
              <a:spcAft>
                <a:spcPts val="0"/>
              </a:spcAft>
              <a:buSzPts val="4200"/>
              <a:buNone/>
              <a:defRPr sz="9234"/>
            </a:lvl5pPr>
            <a:lvl6pPr lvl="5" algn="ctr">
              <a:spcBef>
                <a:spcPts val="0"/>
              </a:spcBef>
              <a:spcAft>
                <a:spcPts val="0"/>
              </a:spcAft>
              <a:buSzPts val="4200"/>
              <a:buNone/>
              <a:defRPr sz="9234"/>
            </a:lvl6pPr>
            <a:lvl7pPr lvl="6" algn="ctr">
              <a:spcBef>
                <a:spcPts val="0"/>
              </a:spcBef>
              <a:spcAft>
                <a:spcPts val="0"/>
              </a:spcAft>
              <a:buSzPts val="4200"/>
              <a:buNone/>
              <a:defRPr sz="9234"/>
            </a:lvl7pPr>
            <a:lvl8pPr lvl="7" algn="ctr">
              <a:spcBef>
                <a:spcPts val="0"/>
              </a:spcBef>
              <a:spcAft>
                <a:spcPts val="0"/>
              </a:spcAft>
              <a:buSzPts val="4200"/>
              <a:buNone/>
              <a:defRPr sz="9234"/>
            </a:lvl8pPr>
            <a:lvl9pPr lvl="8" algn="ctr">
              <a:spcBef>
                <a:spcPts val="0"/>
              </a:spcBef>
              <a:spcAft>
                <a:spcPts val="0"/>
              </a:spcAft>
              <a:buSzPts val="4200"/>
              <a:buNone/>
              <a:defRPr sz="9234"/>
            </a:lvl9pPr>
          </a:lstStyle>
          <a:p>
            <a:endParaRPr/>
          </a:p>
        </p:txBody>
      </p:sp>
      <p:sp>
        <p:nvSpPr>
          <p:cNvPr id="38" name="Google Shape;38;p9"/>
          <p:cNvSpPr txBox="1">
            <a:spLocks noGrp="1"/>
          </p:cNvSpPr>
          <p:nvPr>
            <p:ph type="subTitle" idx="1"/>
          </p:nvPr>
        </p:nvSpPr>
        <p:spPr>
          <a:xfrm>
            <a:off x="583731" y="6163305"/>
            <a:ext cx="8893822" cy="2715695"/>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617"/>
            </a:lvl1pPr>
            <a:lvl2pPr lvl="1" algn="ctr">
              <a:lnSpc>
                <a:spcPct val="100000"/>
              </a:lnSpc>
              <a:spcBef>
                <a:spcPts val="0"/>
              </a:spcBef>
              <a:spcAft>
                <a:spcPts val="0"/>
              </a:spcAft>
              <a:buSzPts val="2100"/>
              <a:buNone/>
              <a:defRPr sz="4617"/>
            </a:lvl2pPr>
            <a:lvl3pPr lvl="2" algn="ctr">
              <a:lnSpc>
                <a:spcPct val="100000"/>
              </a:lnSpc>
              <a:spcBef>
                <a:spcPts val="0"/>
              </a:spcBef>
              <a:spcAft>
                <a:spcPts val="0"/>
              </a:spcAft>
              <a:buSzPts val="2100"/>
              <a:buNone/>
              <a:defRPr sz="4617"/>
            </a:lvl3pPr>
            <a:lvl4pPr lvl="3" algn="ctr">
              <a:lnSpc>
                <a:spcPct val="100000"/>
              </a:lnSpc>
              <a:spcBef>
                <a:spcPts val="0"/>
              </a:spcBef>
              <a:spcAft>
                <a:spcPts val="0"/>
              </a:spcAft>
              <a:buSzPts val="2100"/>
              <a:buNone/>
              <a:defRPr sz="4617"/>
            </a:lvl4pPr>
            <a:lvl5pPr lvl="4" algn="ctr">
              <a:lnSpc>
                <a:spcPct val="100000"/>
              </a:lnSpc>
              <a:spcBef>
                <a:spcPts val="0"/>
              </a:spcBef>
              <a:spcAft>
                <a:spcPts val="0"/>
              </a:spcAft>
              <a:buSzPts val="2100"/>
              <a:buNone/>
              <a:defRPr sz="4617"/>
            </a:lvl5pPr>
            <a:lvl6pPr lvl="5" algn="ctr">
              <a:lnSpc>
                <a:spcPct val="100000"/>
              </a:lnSpc>
              <a:spcBef>
                <a:spcPts val="0"/>
              </a:spcBef>
              <a:spcAft>
                <a:spcPts val="0"/>
              </a:spcAft>
              <a:buSzPts val="2100"/>
              <a:buNone/>
              <a:defRPr sz="4617"/>
            </a:lvl6pPr>
            <a:lvl7pPr lvl="6" algn="ctr">
              <a:lnSpc>
                <a:spcPct val="100000"/>
              </a:lnSpc>
              <a:spcBef>
                <a:spcPts val="0"/>
              </a:spcBef>
              <a:spcAft>
                <a:spcPts val="0"/>
              </a:spcAft>
              <a:buSzPts val="2100"/>
              <a:buNone/>
              <a:defRPr sz="4617"/>
            </a:lvl7pPr>
            <a:lvl8pPr lvl="7" algn="ctr">
              <a:lnSpc>
                <a:spcPct val="100000"/>
              </a:lnSpc>
              <a:spcBef>
                <a:spcPts val="0"/>
              </a:spcBef>
              <a:spcAft>
                <a:spcPts val="0"/>
              </a:spcAft>
              <a:buSzPts val="2100"/>
              <a:buNone/>
              <a:defRPr sz="4617"/>
            </a:lvl8pPr>
            <a:lvl9pPr lvl="8" algn="ctr">
              <a:lnSpc>
                <a:spcPct val="100000"/>
              </a:lnSpc>
              <a:spcBef>
                <a:spcPts val="0"/>
              </a:spcBef>
              <a:spcAft>
                <a:spcPts val="0"/>
              </a:spcAft>
              <a:buSzPts val="2100"/>
              <a:buNone/>
              <a:defRPr sz="4617"/>
            </a:lvl9pPr>
          </a:lstStyle>
          <a:p>
            <a:endParaRPr/>
          </a:p>
        </p:txBody>
      </p:sp>
      <p:sp>
        <p:nvSpPr>
          <p:cNvPr id="39" name="Google Shape;39;p9"/>
          <p:cNvSpPr txBox="1">
            <a:spLocks noGrp="1"/>
          </p:cNvSpPr>
          <p:nvPr>
            <p:ph type="body" idx="2"/>
          </p:nvPr>
        </p:nvSpPr>
        <p:spPr>
          <a:xfrm>
            <a:off x="10860040" y="1592071"/>
            <a:ext cx="8436071" cy="8124658"/>
          </a:xfrm>
          <a:prstGeom prst="rect">
            <a:avLst/>
          </a:prstGeom>
        </p:spPr>
        <p:txBody>
          <a:bodyPr spcFirstLastPara="1" wrap="square" lIns="91425" tIns="91425" rIns="91425" bIns="91425" anchor="ctr" anchorCtr="0">
            <a:normAutofit/>
          </a:bodyPr>
          <a:lstStyle>
            <a:lvl1pPr marL="1005200" lvl="0" indent="-753900">
              <a:spcBef>
                <a:spcPts val="0"/>
              </a:spcBef>
              <a:spcAft>
                <a:spcPts val="0"/>
              </a:spcAft>
              <a:buSzPts val="1800"/>
              <a:buChar char="●"/>
              <a:defRPr/>
            </a:lvl1pPr>
            <a:lvl2pPr marL="2010400" lvl="1" indent="-698056">
              <a:spcBef>
                <a:spcPts val="0"/>
              </a:spcBef>
              <a:spcAft>
                <a:spcPts val="0"/>
              </a:spcAft>
              <a:buSzPts val="1400"/>
              <a:buChar char="○"/>
              <a:defRPr/>
            </a:lvl2pPr>
            <a:lvl3pPr marL="3015600" lvl="2" indent="-698056">
              <a:spcBef>
                <a:spcPts val="0"/>
              </a:spcBef>
              <a:spcAft>
                <a:spcPts val="0"/>
              </a:spcAft>
              <a:buSzPts val="1400"/>
              <a:buChar char="■"/>
              <a:defRPr/>
            </a:lvl3pPr>
            <a:lvl4pPr marL="4020800" lvl="3" indent="-698056">
              <a:spcBef>
                <a:spcPts val="0"/>
              </a:spcBef>
              <a:spcAft>
                <a:spcPts val="0"/>
              </a:spcAft>
              <a:buSzPts val="1400"/>
              <a:buChar char="●"/>
              <a:defRPr/>
            </a:lvl4pPr>
            <a:lvl5pPr marL="5026000" lvl="4" indent="-698056">
              <a:spcBef>
                <a:spcPts val="0"/>
              </a:spcBef>
              <a:spcAft>
                <a:spcPts val="0"/>
              </a:spcAft>
              <a:buSzPts val="1400"/>
              <a:buChar char="○"/>
              <a:defRPr/>
            </a:lvl5pPr>
            <a:lvl6pPr marL="6031200" lvl="5" indent="-698056">
              <a:spcBef>
                <a:spcPts val="0"/>
              </a:spcBef>
              <a:spcAft>
                <a:spcPts val="0"/>
              </a:spcAft>
              <a:buSzPts val="1400"/>
              <a:buChar char="■"/>
              <a:defRPr/>
            </a:lvl6pPr>
            <a:lvl7pPr marL="7036399" lvl="6" indent="-698056">
              <a:spcBef>
                <a:spcPts val="0"/>
              </a:spcBef>
              <a:spcAft>
                <a:spcPts val="0"/>
              </a:spcAft>
              <a:buSzPts val="1400"/>
              <a:buChar char="●"/>
              <a:defRPr/>
            </a:lvl7pPr>
            <a:lvl8pPr marL="8041599" lvl="7" indent="-698056">
              <a:spcBef>
                <a:spcPts val="0"/>
              </a:spcBef>
              <a:spcAft>
                <a:spcPts val="0"/>
              </a:spcAft>
              <a:buSzPts val="1400"/>
              <a:buChar char="○"/>
              <a:defRPr/>
            </a:lvl8pPr>
            <a:lvl9pPr marL="9046799" lvl="8" indent="-698056">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subtitle &amp; 3-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14" name="Text 2">
            <a:extLst>
              <a:ext uri="{FF2B5EF4-FFF2-40B4-BE49-F238E27FC236}">
                <a16:creationId xmlns:a16="http://schemas.microsoft.com/office/drawing/2014/main" id="{04F39E57-548F-4B41-8355-D403A9BD599C}"/>
              </a:ext>
            </a:extLst>
          </p:cNvPr>
          <p:cNvSpPr>
            <a:spLocks noGrp="1"/>
          </p:cNvSpPr>
          <p:nvPr>
            <p:ph type="body" sz="quarter" idx="16" hasCustomPrompt="1"/>
          </p:nvPr>
        </p:nvSpPr>
        <p:spPr>
          <a:xfrm>
            <a:off x="829819"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7" name="Content 3">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Text 4">
            <a:extLst>
              <a:ext uri="{FF2B5EF4-FFF2-40B4-BE49-F238E27FC236}">
                <a16:creationId xmlns:a16="http://schemas.microsoft.com/office/drawing/2014/main" id="{0C2D5640-8659-431E-AB60-888828D4DCC3}"/>
              </a:ext>
            </a:extLst>
          </p:cNvPr>
          <p:cNvSpPr>
            <a:spLocks noGrp="1"/>
          </p:cNvSpPr>
          <p:nvPr>
            <p:ph type="body" sz="quarter" idx="17" hasCustomPrompt="1"/>
          </p:nvPr>
        </p:nvSpPr>
        <p:spPr>
          <a:xfrm>
            <a:off x="7041723"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6" name="Content 5">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7041722"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Text 6">
            <a:extLst>
              <a:ext uri="{FF2B5EF4-FFF2-40B4-BE49-F238E27FC236}">
                <a16:creationId xmlns:a16="http://schemas.microsoft.com/office/drawing/2014/main" id="{152251DA-6551-4B00-A82B-68FE964D2673}"/>
              </a:ext>
            </a:extLst>
          </p:cNvPr>
          <p:cNvSpPr>
            <a:spLocks noGrp="1"/>
          </p:cNvSpPr>
          <p:nvPr>
            <p:ph type="body" sz="quarter" idx="18" hasCustomPrompt="1"/>
          </p:nvPr>
        </p:nvSpPr>
        <p:spPr>
          <a:xfrm>
            <a:off x="13253628" y="2875557"/>
            <a:ext cx="5669356"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8" name="Content 7">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3253628" y="4232679"/>
            <a:ext cx="5669356"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4B2937E-A4CF-467F-A364-DEE844C589DB}"/>
              </a:ext>
            </a:extLst>
          </p:cNvPr>
          <p:cNvSpPr>
            <a:spLocks noGrp="1"/>
          </p:cNvSpPr>
          <p:nvPr>
            <p:ph type="dt" sz="half" idx="19"/>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5E494D7D-938D-4F0D-AEBA-7A83E0CE6269}"/>
              </a:ext>
            </a:extLst>
          </p:cNvPr>
          <p:cNvSpPr>
            <a:spLocks noGrp="1"/>
          </p:cNvSpPr>
          <p:nvPr>
            <p:ph type="ftr" sz="quarter" idx="20"/>
          </p:nvPr>
        </p:nvSpPr>
        <p:spPr/>
        <p:txBody>
          <a:bodyPr/>
          <a:lstStyle/>
          <a:p>
            <a:pPr>
              <a:defRPr/>
            </a:pPr>
            <a:r>
              <a:rPr lang="en-US">
                <a:solidFill>
                  <a:srgbClr val="000000"/>
                </a:solidFill>
              </a:rPr>
              <a:t>Institute on Multicultural Health (IOMH)</a:t>
            </a:r>
          </a:p>
        </p:txBody>
      </p:sp>
      <p:sp>
        <p:nvSpPr>
          <p:cNvPr id="9" name="Title 8">
            <a:extLst>
              <a:ext uri="{FF2B5EF4-FFF2-40B4-BE49-F238E27FC236}">
                <a16:creationId xmlns:a16="http://schemas.microsoft.com/office/drawing/2014/main" id="{EE4F6D13-E29F-4999-B44D-C08B6E843F92}"/>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4060169664"/>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mp; 4-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3">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5503845"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4">
            <a:extLst>
              <a:ext uri="{FF2B5EF4-FFF2-40B4-BE49-F238E27FC236}">
                <a16:creationId xmlns:a16="http://schemas.microsoft.com/office/drawing/2014/main" id="{D0C12CC6-FBC6-4D67-B342-B8F0BE2175FF}"/>
              </a:ext>
            </a:extLst>
          </p:cNvPr>
          <p:cNvSpPr>
            <a:spLocks noGrp="1"/>
          </p:cNvSpPr>
          <p:nvPr>
            <p:ph sz="quarter" idx="16" hasCustomPrompt="1"/>
          </p:nvPr>
        </p:nvSpPr>
        <p:spPr>
          <a:xfrm>
            <a:off x="10177874"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5">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4851904" y="2910273"/>
            <a:ext cx="4071080" cy="7192747"/>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1E8854C-4E98-4EB0-A97E-D03709726D48}"/>
              </a:ext>
            </a:extLst>
          </p:cNvPr>
          <p:cNvSpPr>
            <a:spLocks noGrp="1"/>
          </p:cNvSpPr>
          <p:nvPr>
            <p:ph type="dt" sz="half" idx="17"/>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E265D6F5-6A37-436E-A0B5-CA933B9DAE0B}"/>
              </a:ext>
            </a:extLst>
          </p:cNvPr>
          <p:cNvSpPr>
            <a:spLocks noGrp="1"/>
          </p:cNvSpPr>
          <p:nvPr>
            <p:ph type="ftr" sz="quarter" idx="18"/>
          </p:nvPr>
        </p:nvSpPr>
        <p:spPr/>
        <p:txBody>
          <a:bodyPr/>
          <a:lstStyle/>
          <a:p>
            <a:pPr>
              <a:defRPr/>
            </a:pPr>
            <a:r>
              <a:rPr lang="en-US">
                <a:solidFill>
                  <a:srgbClr val="000000"/>
                </a:solidFill>
              </a:rPr>
              <a:t>Institute on Multicultural Health (IOMH)</a:t>
            </a:r>
          </a:p>
        </p:txBody>
      </p:sp>
      <p:sp>
        <p:nvSpPr>
          <p:cNvPr id="9" name="Title 8">
            <a:extLst>
              <a:ext uri="{FF2B5EF4-FFF2-40B4-BE49-F238E27FC236}">
                <a16:creationId xmlns:a16="http://schemas.microsoft.com/office/drawing/2014/main" id="{60766A00-383C-4047-92E1-FDC52EB5AB9A}"/>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4294859809"/>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subtitle &amp; 4-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9" name="Text 2">
            <a:extLst>
              <a:ext uri="{FF2B5EF4-FFF2-40B4-BE49-F238E27FC236}">
                <a16:creationId xmlns:a16="http://schemas.microsoft.com/office/drawing/2014/main" id="{6CB7C239-1C81-4928-A343-116D3E582098}"/>
              </a:ext>
            </a:extLst>
          </p:cNvPr>
          <p:cNvSpPr>
            <a:spLocks noGrp="1"/>
          </p:cNvSpPr>
          <p:nvPr>
            <p:ph type="body" sz="quarter" idx="17" hasCustomPrompt="1"/>
          </p:nvPr>
        </p:nvSpPr>
        <p:spPr>
          <a:xfrm>
            <a:off x="829819"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7" name="Content 3">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4">
            <a:extLst>
              <a:ext uri="{FF2B5EF4-FFF2-40B4-BE49-F238E27FC236}">
                <a16:creationId xmlns:a16="http://schemas.microsoft.com/office/drawing/2014/main" id="{B5D403AF-89AB-472F-B8C0-2B0C17C0B158}"/>
              </a:ext>
            </a:extLst>
          </p:cNvPr>
          <p:cNvSpPr>
            <a:spLocks noGrp="1"/>
          </p:cNvSpPr>
          <p:nvPr>
            <p:ph type="body" sz="quarter" idx="18" hasCustomPrompt="1"/>
          </p:nvPr>
        </p:nvSpPr>
        <p:spPr>
          <a:xfrm>
            <a:off x="5503845"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6" name="Content 5">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5503845"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Text 6">
            <a:extLst>
              <a:ext uri="{FF2B5EF4-FFF2-40B4-BE49-F238E27FC236}">
                <a16:creationId xmlns:a16="http://schemas.microsoft.com/office/drawing/2014/main" id="{63E91DE6-0748-4C15-AD32-3EA570C1BF62}"/>
              </a:ext>
            </a:extLst>
          </p:cNvPr>
          <p:cNvSpPr>
            <a:spLocks noGrp="1"/>
          </p:cNvSpPr>
          <p:nvPr>
            <p:ph type="body" sz="quarter" idx="19" hasCustomPrompt="1"/>
          </p:nvPr>
        </p:nvSpPr>
        <p:spPr>
          <a:xfrm>
            <a:off x="10177874"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10" name="Content 7">
            <a:extLst>
              <a:ext uri="{FF2B5EF4-FFF2-40B4-BE49-F238E27FC236}">
                <a16:creationId xmlns:a16="http://schemas.microsoft.com/office/drawing/2014/main" id="{D0C12CC6-FBC6-4D67-B342-B8F0BE2175FF}"/>
              </a:ext>
            </a:extLst>
          </p:cNvPr>
          <p:cNvSpPr>
            <a:spLocks noGrp="1"/>
          </p:cNvSpPr>
          <p:nvPr>
            <p:ph sz="quarter" idx="16" hasCustomPrompt="1"/>
          </p:nvPr>
        </p:nvSpPr>
        <p:spPr>
          <a:xfrm>
            <a:off x="10177874"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Text 8">
            <a:extLst>
              <a:ext uri="{FF2B5EF4-FFF2-40B4-BE49-F238E27FC236}">
                <a16:creationId xmlns:a16="http://schemas.microsoft.com/office/drawing/2014/main" id="{3C787AE6-FB1A-4E48-99F0-147FD1456E2D}"/>
              </a:ext>
            </a:extLst>
          </p:cNvPr>
          <p:cNvSpPr>
            <a:spLocks noGrp="1"/>
          </p:cNvSpPr>
          <p:nvPr>
            <p:ph type="body" sz="quarter" idx="20" hasCustomPrompt="1"/>
          </p:nvPr>
        </p:nvSpPr>
        <p:spPr>
          <a:xfrm>
            <a:off x="14851904" y="2875557"/>
            <a:ext cx="4071080" cy="1055539"/>
          </a:xfrm>
        </p:spPr>
        <p:txBody>
          <a:bodyPr anchor="b"/>
          <a:lstStyle>
            <a:lvl1pPr marL="0" indent="0">
              <a:lnSpc>
                <a:spcPct val="100000"/>
              </a:lnSpc>
              <a:spcBef>
                <a:spcPts val="0"/>
              </a:spcBef>
              <a:buNone/>
              <a:defRPr sz="3298" b="0">
                <a:solidFill>
                  <a:schemeClr val="accent1"/>
                </a:solidFill>
              </a:defRPr>
            </a:lvl1pPr>
            <a:lvl2pPr marL="0" indent="0">
              <a:buNone/>
              <a:defRPr/>
            </a:lvl2pPr>
          </a:lstStyle>
          <a:p>
            <a:r>
              <a:rPr lang="en-US"/>
              <a:t>Presentation </a:t>
            </a:r>
            <a:br>
              <a:rPr lang="en-US"/>
            </a:br>
            <a:r>
              <a:rPr lang="en-US"/>
              <a:t>sub-title, 20pt</a:t>
            </a:r>
          </a:p>
        </p:txBody>
      </p:sp>
      <p:sp>
        <p:nvSpPr>
          <p:cNvPr id="8" name="Content 9">
            <a:extLst>
              <a:ext uri="{FF2B5EF4-FFF2-40B4-BE49-F238E27FC236}">
                <a16:creationId xmlns:a16="http://schemas.microsoft.com/office/drawing/2014/main" id="{21002625-9637-4AAE-B58A-04B6BD9BA3A2}"/>
              </a:ext>
            </a:extLst>
          </p:cNvPr>
          <p:cNvSpPr>
            <a:spLocks noGrp="1"/>
          </p:cNvSpPr>
          <p:nvPr>
            <p:ph sz="quarter" idx="15" hasCustomPrompt="1"/>
          </p:nvPr>
        </p:nvSpPr>
        <p:spPr>
          <a:xfrm>
            <a:off x="14851904" y="4232679"/>
            <a:ext cx="4071080" cy="5872435"/>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25216FF-9E00-4438-A519-58F1CEFE95CB}"/>
              </a:ext>
            </a:extLst>
          </p:cNvPr>
          <p:cNvSpPr>
            <a:spLocks noGrp="1"/>
          </p:cNvSpPr>
          <p:nvPr>
            <p:ph type="dt" sz="half" idx="21"/>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FD55F842-F4EB-47B9-B779-D472F11E4DD9}"/>
              </a:ext>
            </a:extLst>
          </p:cNvPr>
          <p:cNvSpPr>
            <a:spLocks noGrp="1"/>
          </p:cNvSpPr>
          <p:nvPr>
            <p:ph type="ftr" sz="quarter" idx="22"/>
          </p:nvPr>
        </p:nvSpPr>
        <p:spPr/>
        <p:txBody>
          <a:bodyPr/>
          <a:lstStyle/>
          <a:p>
            <a:pPr>
              <a:defRPr/>
            </a:pPr>
            <a:r>
              <a:rPr lang="en-US">
                <a:solidFill>
                  <a:srgbClr val="000000"/>
                </a:solidFill>
              </a:rPr>
              <a:t>Institute on Multicultural Health (IOMH)</a:t>
            </a:r>
          </a:p>
        </p:txBody>
      </p:sp>
      <p:sp>
        <p:nvSpPr>
          <p:cNvPr id="14" name="Title 13">
            <a:extLst>
              <a:ext uri="{FF2B5EF4-FFF2-40B4-BE49-F238E27FC236}">
                <a16:creationId xmlns:a16="http://schemas.microsoft.com/office/drawing/2014/main" id="{A1CF86A1-736B-4C05-8939-FA2117F7FB0F}"/>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1149852644"/>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mp; 4-content sq">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7" name="Content 2">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829817" y="2914745"/>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Content 3">
            <a:extLst>
              <a:ext uri="{FF2B5EF4-FFF2-40B4-BE49-F238E27FC236}">
                <a16:creationId xmlns:a16="http://schemas.microsoft.com/office/drawing/2014/main" id="{C47C178D-362C-4517-BB34-228F3271216F}"/>
              </a:ext>
            </a:extLst>
          </p:cNvPr>
          <p:cNvSpPr>
            <a:spLocks noGrp="1"/>
          </p:cNvSpPr>
          <p:nvPr>
            <p:ph sz="quarter" idx="15" hasCustomPrompt="1"/>
          </p:nvPr>
        </p:nvSpPr>
        <p:spPr>
          <a:xfrm>
            <a:off x="829817" y="6787704"/>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4">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10177700" y="2914745"/>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Content 5">
            <a:extLst>
              <a:ext uri="{FF2B5EF4-FFF2-40B4-BE49-F238E27FC236}">
                <a16:creationId xmlns:a16="http://schemas.microsoft.com/office/drawing/2014/main" id="{320C3D18-96CB-4524-96DE-AC3CCAA2552B}"/>
              </a:ext>
            </a:extLst>
          </p:cNvPr>
          <p:cNvSpPr>
            <a:spLocks noGrp="1"/>
          </p:cNvSpPr>
          <p:nvPr>
            <p:ph sz="quarter" idx="16" hasCustomPrompt="1"/>
          </p:nvPr>
        </p:nvSpPr>
        <p:spPr>
          <a:xfrm>
            <a:off x="10177700" y="6787704"/>
            <a:ext cx="8745284" cy="3317409"/>
          </a:xfrm>
        </p:spPr>
        <p:txBody>
          <a:bodyPr/>
          <a:lstStyle>
            <a:lvl1pPr>
              <a:defRPr sz="2638"/>
            </a:lvl1pPr>
            <a:lvl2pPr>
              <a:defRPr sz="2638"/>
            </a:lvl2pPr>
            <a:lvl3pPr>
              <a:defRPr sz="2309"/>
            </a:lvl3pPr>
            <a:lvl4pPr>
              <a:defRPr sz="1979"/>
            </a:lvl4pPr>
            <a:lvl5pPr>
              <a:defRPr sz="1979"/>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A495A7B-5314-431C-A6A7-DD6A1E01A981}"/>
              </a:ext>
            </a:extLst>
          </p:cNvPr>
          <p:cNvSpPr>
            <a:spLocks noGrp="1"/>
          </p:cNvSpPr>
          <p:nvPr>
            <p:ph type="dt" sz="half" idx="17"/>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0B3BA4B8-222E-4AE3-B9ED-3754663BB1EB}"/>
              </a:ext>
            </a:extLst>
          </p:cNvPr>
          <p:cNvSpPr>
            <a:spLocks noGrp="1"/>
          </p:cNvSpPr>
          <p:nvPr>
            <p:ph type="ftr" sz="quarter" idx="18"/>
          </p:nvPr>
        </p:nvSpPr>
        <p:spPr/>
        <p:txBody>
          <a:bodyPr/>
          <a:lstStyle/>
          <a:p>
            <a:pPr>
              <a:defRPr/>
            </a:pPr>
            <a:r>
              <a:rPr lang="en-US">
                <a:solidFill>
                  <a:srgbClr val="000000"/>
                </a:solidFill>
              </a:rPr>
              <a:t>Institute on Multicultural Health (IOMH)</a:t>
            </a:r>
          </a:p>
        </p:txBody>
      </p:sp>
      <p:sp>
        <p:nvSpPr>
          <p:cNvPr id="10" name="Title 9">
            <a:extLst>
              <a:ext uri="{FF2B5EF4-FFF2-40B4-BE49-F238E27FC236}">
                <a16:creationId xmlns:a16="http://schemas.microsoft.com/office/drawing/2014/main" id="{BF21AF0F-6D3C-4D35-843B-1C14647B54D6}"/>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2157184498"/>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Blue/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D24D40-905A-4D7E-BEF6-90990000577F}"/>
              </a:ext>
              <a:ext uri="{C183D7F6-B498-43B3-948B-1728B52AA6E4}">
                <adec:decorative xmlns:adec="http://schemas.microsoft.com/office/drawing/2017/decorative" val="1"/>
              </a:ext>
            </a:extLst>
          </p:cNvPr>
          <p:cNvSpPr/>
          <p:nvPr/>
        </p:nvSpPr>
        <p:spPr>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7" name="Rectangle 6">
            <a:extLst>
              <a:ext uri="{FF2B5EF4-FFF2-40B4-BE49-F238E27FC236}">
                <a16:creationId xmlns:a16="http://schemas.microsoft.com/office/drawing/2014/main" id="{157A840A-3993-481F-8B92-18CAC5250042}"/>
              </a:ext>
              <a:ext uri="{C183D7F6-B498-43B3-948B-1728B52AA6E4}">
                <adec:decorative xmlns:adec="http://schemas.microsoft.com/office/drawing/2017/decorative" val="1"/>
              </a:ext>
            </a:extLst>
          </p:cNvPr>
          <p:cNvSpPr/>
          <p:nvPr/>
        </p:nvSpPr>
        <p:spPr bwMode="ltGray">
          <a:xfrm>
            <a:off x="0" y="0"/>
            <a:ext cx="9143487"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sp>
        <p:nvSpPr>
          <p:cNvPr id="5" name="Slide Number 4">
            <a:extLst>
              <a:ext uri="{FF2B5EF4-FFF2-40B4-BE49-F238E27FC236}">
                <a16:creationId xmlns:a16="http://schemas.microsoft.com/office/drawing/2014/main" id="{6A3FAD0E-36FB-4059-B53D-D0C97EF660A8}"/>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61814580-5568-4BFB-8FFA-04A77B4E1783}"/>
              </a:ext>
            </a:extLst>
          </p:cNvPr>
          <p:cNvSpPr>
            <a:spLocks noGrp="1"/>
          </p:cNvSpPr>
          <p:nvPr>
            <p:ph type="title" hasCustomPrompt="1"/>
          </p:nvPr>
        </p:nvSpPr>
        <p:spPr bwMode="white">
          <a:xfrm>
            <a:off x="829292" y="0"/>
            <a:ext cx="7840599" cy="2412661"/>
          </a:xfrm>
        </p:spPr>
        <p:txBody>
          <a:bodyPr/>
          <a:lstStyle>
            <a:lvl1pPr>
              <a:defRPr>
                <a:solidFill>
                  <a:schemeClr val="bg1"/>
                </a:solidFill>
              </a:defRPr>
            </a:lvl1pPr>
          </a:lstStyle>
          <a:p>
            <a:r>
              <a:rPr lang="en-US"/>
              <a:t>Title slide, 36pt</a:t>
            </a:r>
          </a:p>
        </p:txBody>
      </p:sp>
      <p:sp>
        <p:nvSpPr>
          <p:cNvPr id="9" name="Content 2">
            <a:extLst>
              <a:ext uri="{FF2B5EF4-FFF2-40B4-BE49-F238E27FC236}">
                <a16:creationId xmlns:a16="http://schemas.microsoft.com/office/drawing/2014/main" id="{28368E4C-2916-4679-9A07-839857F683BC}"/>
              </a:ext>
            </a:extLst>
          </p:cNvPr>
          <p:cNvSpPr>
            <a:spLocks noGrp="1"/>
          </p:cNvSpPr>
          <p:nvPr>
            <p:ph sz="quarter" idx="13" hasCustomPrompt="1"/>
          </p:nvPr>
        </p:nvSpPr>
        <p:spPr bwMode="white">
          <a:xfrm>
            <a:off x="829818" y="2865035"/>
            <a:ext cx="7840075" cy="7237984"/>
          </a:xfrm>
        </p:spPr>
        <p:txBody>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3CE327B3-0077-42D9-B73C-EA4FE5C12849}"/>
              </a:ext>
            </a:extLst>
          </p:cNvPr>
          <p:cNvSpPr>
            <a:spLocks noGrp="1"/>
          </p:cNvSpPr>
          <p:nvPr>
            <p:ph sz="quarter" idx="14" hasCustomPrompt="1"/>
          </p:nvPr>
        </p:nvSpPr>
        <p:spPr>
          <a:xfrm>
            <a:off x="9876139" y="621394"/>
            <a:ext cx="9046845" cy="9481625"/>
          </a:xfrm>
        </p:spPr>
        <p:txBody>
          <a:bodyPr/>
          <a:lstStyle>
            <a:lvl1pPr>
              <a:defRPr b="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13" name="Logo 12">
            <a:extLst>
              <a:ext uri="{FF2B5EF4-FFF2-40B4-BE49-F238E27FC236}">
                <a16:creationId xmlns:a16="http://schemas.microsoft.com/office/drawing/2014/main" id="{33910566-CF43-40CB-8F66-43D069859BB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3" name="Date Placeholder 2">
            <a:extLst>
              <a:ext uri="{FF2B5EF4-FFF2-40B4-BE49-F238E27FC236}">
                <a16:creationId xmlns:a16="http://schemas.microsoft.com/office/drawing/2014/main" id="{BB66222E-B707-4B8F-A8D1-52DA0FA7B42C}"/>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9DC5B585-A248-4651-946E-0D44A761142A}"/>
              </a:ext>
            </a:extLst>
          </p:cNvPr>
          <p:cNvSpPr>
            <a:spLocks noGrp="1"/>
          </p:cNvSpPr>
          <p:nvPr>
            <p:ph type="ftr" sz="quarter" idx="16"/>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790922592"/>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Whit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7A840A-3993-481F-8B92-18CAC5250042}"/>
              </a:ext>
              <a:ext uri="{C183D7F6-B498-43B3-948B-1728B52AA6E4}">
                <adec:decorative xmlns:adec="http://schemas.microsoft.com/office/drawing/2017/decorative" val="1"/>
              </a:ext>
            </a:extLst>
          </p:cNvPr>
          <p:cNvSpPr/>
          <p:nvPr/>
        </p:nvSpPr>
        <p:spPr bwMode="ltGray">
          <a:xfrm>
            <a:off x="10960613" y="0"/>
            <a:ext cx="9143487"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sp>
        <p:nvSpPr>
          <p:cNvPr id="6" name="Rectangle 5">
            <a:extLst>
              <a:ext uri="{FF2B5EF4-FFF2-40B4-BE49-F238E27FC236}">
                <a16:creationId xmlns:a16="http://schemas.microsoft.com/office/drawing/2014/main" id="{29D24D40-905A-4D7E-BEF6-90990000577F}"/>
              </a:ext>
              <a:ext uri="{C183D7F6-B498-43B3-948B-1728B52AA6E4}">
                <adec:decorative xmlns:adec="http://schemas.microsoft.com/office/drawing/2017/decorative" val="1"/>
              </a:ext>
            </a:extLst>
          </p:cNvPr>
          <p:cNvSpPr/>
          <p:nvPr/>
        </p:nvSpPr>
        <p:spPr>
          <a:xfrm>
            <a:off x="19259728" y="0"/>
            <a:ext cx="844372"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6A3FAD0E-36FB-4059-B53D-D0C97EF660A8}"/>
              </a:ext>
            </a:extLst>
          </p:cNvPr>
          <p:cNvSpPr>
            <a:spLocks noGrp="1"/>
          </p:cNvSpPr>
          <p:nvPr>
            <p:ph type="sldNum" sz="quarter" idx="12"/>
          </p:nvPr>
        </p:nvSpPr>
        <p:spPr>
          <a:xfrm>
            <a:off x="19259728" y="10660947"/>
            <a:ext cx="844372" cy="648403"/>
          </a:xfrm>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61814580-5568-4BFB-8FFA-04A77B4E1783}"/>
              </a:ext>
            </a:extLst>
          </p:cNvPr>
          <p:cNvSpPr>
            <a:spLocks noGrp="1"/>
          </p:cNvSpPr>
          <p:nvPr>
            <p:ph type="title" hasCustomPrompt="1"/>
          </p:nvPr>
        </p:nvSpPr>
        <p:spPr bwMode="white">
          <a:xfrm>
            <a:off x="11534727" y="0"/>
            <a:ext cx="7388257" cy="2412661"/>
          </a:xfrm>
        </p:spPr>
        <p:txBody>
          <a:bodyPr/>
          <a:lstStyle>
            <a:lvl1pPr>
              <a:defRPr>
                <a:solidFill>
                  <a:schemeClr val="bg1"/>
                </a:solidFill>
              </a:defRPr>
            </a:lvl1pPr>
          </a:lstStyle>
          <a:p>
            <a:r>
              <a:rPr lang="en-US"/>
              <a:t>Title slide, 36pt</a:t>
            </a:r>
          </a:p>
        </p:txBody>
      </p:sp>
      <p:sp>
        <p:nvSpPr>
          <p:cNvPr id="9" name="Content 2">
            <a:extLst>
              <a:ext uri="{FF2B5EF4-FFF2-40B4-BE49-F238E27FC236}">
                <a16:creationId xmlns:a16="http://schemas.microsoft.com/office/drawing/2014/main" id="{28368E4C-2916-4679-9A07-839857F683BC}"/>
              </a:ext>
            </a:extLst>
          </p:cNvPr>
          <p:cNvSpPr>
            <a:spLocks noGrp="1"/>
          </p:cNvSpPr>
          <p:nvPr>
            <p:ph sz="quarter" idx="13" hasCustomPrompt="1"/>
          </p:nvPr>
        </p:nvSpPr>
        <p:spPr bwMode="white">
          <a:xfrm>
            <a:off x="11534727" y="2865035"/>
            <a:ext cx="7388257" cy="7237984"/>
          </a:xfrm>
        </p:spPr>
        <p:txBody>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3CE327B3-0077-42D9-B73C-EA4FE5C12849}"/>
              </a:ext>
            </a:extLst>
          </p:cNvPr>
          <p:cNvSpPr>
            <a:spLocks noGrp="1"/>
          </p:cNvSpPr>
          <p:nvPr>
            <p:ph sz="quarter" idx="14" hasCustomPrompt="1"/>
          </p:nvPr>
        </p:nvSpPr>
        <p:spPr>
          <a:xfrm>
            <a:off x="829294" y="621394"/>
            <a:ext cx="9047369" cy="9481625"/>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1" name="Logo 10">
            <a:extLst>
              <a:ext uri="{FF2B5EF4-FFF2-40B4-BE49-F238E27FC236}">
                <a16:creationId xmlns:a16="http://schemas.microsoft.com/office/drawing/2014/main" id="{4E6838CB-688D-453A-9BEE-2FB452F5A1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3" name="Date Placeholder 2">
            <a:extLst>
              <a:ext uri="{FF2B5EF4-FFF2-40B4-BE49-F238E27FC236}">
                <a16:creationId xmlns:a16="http://schemas.microsoft.com/office/drawing/2014/main" id="{C7873527-1860-4EC4-83DE-F8ADC8DEE20E}"/>
              </a:ext>
            </a:extLst>
          </p:cNvPr>
          <p:cNvSpPr>
            <a:spLocks noGrp="1"/>
          </p:cNvSpPr>
          <p:nvPr>
            <p:ph type="dt" sz="half" idx="15"/>
          </p:nvPr>
        </p:nvSpPr>
        <p:spPr/>
        <p:txBody>
          <a:body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63F46D8E-86E7-48E5-A5A2-4700FE7B05C5}"/>
              </a:ext>
            </a:extLst>
          </p:cNvPr>
          <p:cNvSpPr>
            <a:spLocks noGrp="1"/>
          </p:cNvSpPr>
          <p:nvPr>
            <p:ph type="ftr" sz="quarter" idx="16"/>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256409714"/>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Full size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9338EB-8917-49C4-8458-3D619E1F30AD}"/>
              </a:ext>
              <a:ext uri="{C183D7F6-B498-43B3-948B-1728B52AA6E4}">
                <adec:decorative xmlns:adec="http://schemas.microsoft.com/office/drawing/2017/decorative" val="1"/>
              </a:ext>
            </a:extLst>
          </p:cNvPr>
          <p:cNvSpPr/>
          <p:nvPr/>
        </p:nvSpPr>
        <p:spPr bwMode="ltGray">
          <a:xfrm>
            <a:off x="6397615" y="9952228"/>
            <a:ext cx="13706486" cy="1357122"/>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8" name="Rectangle 7">
            <a:extLst>
              <a:ext uri="{FF2B5EF4-FFF2-40B4-BE49-F238E27FC236}">
                <a16:creationId xmlns:a16="http://schemas.microsoft.com/office/drawing/2014/main" id="{557C8923-E52C-44ED-8ED6-FB1F8FDC765F}"/>
              </a:ext>
              <a:ext uri="{C183D7F6-B498-43B3-948B-1728B52AA6E4}">
                <adec:decorative xmlns:adec="http://schemas.microsoft.com/office/drawing/2017/decorative" val="1"/>
              </a:ext>
            </a:extLst>
          </p:cNvPr>
          <p:cNvSpPr/>
          <p:nvPr/>
        </p:nvSpPr>
        <p:spPr>
          <a:xfrm>
            <a:off x="19259728" y="9952228"/>
            <a:ext cx="844372" cy="1357122"/>
          </a:xfrm>
          <a:prstGeom prst="rect">
            <a:avLst/>
          </a:prstGeom>
          <a:solidFill>
            <a:srgbClr val="7D5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sp>
        <p:nvSpPr>
          <p:cNvPr id="5" name="Slide Number 4">
            <a:extLst>
              <a:ext uri="{FF2B5EF4-FFF2-40B4-BE49-F238E27FC236}">
                <a16:creationId xmlns:a16="http://schemas.microsoft.com/office/drawing/2014/main" id="{56785572-F52C-428E-A774-98E787625242}"/>
              </a:ext>
            </a:extLst>
          </p:cNvPr>
          <p:cNvSpPr>
            <a:spLocks noGrp="1"/>
          </p:cNvSpPr>
          <p:nvPr>
            <p:ph type="sldNum" sz="quarter" idx="12"/>
          </p:nvPr>
        </p:nvSpPr>
        <p:spPr/>
        <p:txBody>
          <a:bodyPr/>
          <a:lstStyle>
            <a:lvl1pPr>
              <a:defRPr>
                <a:solidFill>
                  <a:schemeClr val="bg1"/>
                </a:solidFill>
              </a:defRPr>
            </a:lvl1pPr>
          </a:lstStyle>
          <a:p>
            <a:pPr>
              <a:defRPr/>
            </a:pPr>
            <a:fld id="{BDD23C04-B5BE-453F-8A79-318AFCADB655}" type="slidenum">
              <a:rPr lang="en-US" altLang="en-US" smtClean="0">
                <a:solidFill>
                  <a:srgbClr val="FFFFFF"/>
                </a:solidFill>
              </a:rPr>
              <a:pPr>
                <a:defRPr/>
              </a:pPr>
              <a:t>‹#›</a:t>
            </a:fld>
            <a:endParaRPr lang="en-US" altLang="en-US">
              <a:solidFill>
                <a:srgbClr val="FFFFFF"/>
              </a:solidFill>
            </a:endParaRPr>
          </a:p>
        </p:txBody>
      </p:sp>
      <p:sp>
        <p:nvSpPr>
          <p:cNvPr id="9" name="Picture 4">
            <a:extLst>
              <a:ext uri="{FF2B5EF4-FFF2-40B4-BE49-F238E27FC236}">
                <a16:creationId xmlns:a16="http://schemas.microsoft.com/office/drawing/2014/main" id="{8F1F432F-C9E7-4B86-897C-AF78B43B32D8}"/>
              </a:ext>
            </a:extLst>
          </p:cNvPr>
          <p:cNvSpPr>
            <a:spLocks noGrp="1"/>
          </p:cNvSpPr>
          <p:nvPr>
            <p:ph type="pic" sz="quarter" idx="10" hasCustomPrompt="1"/>
          </p:nvPr>
        </p:nvSpPr>
        <p:spPr>
          <a:xfrm>
            <a:off x="-2" y="0"/>
            <a:ext cx="20099074" cy="10103019"/>
          </a:xfrm>
          <a:prstGeom prst="rect">
            <a:avLst/>
          </a:prstGeom>
          <a:pattFill prst="wdUpDiag">
            <a:fgClr>
              <a:schemeClr val="bg1">
                <a:lumMod val="95000"/>
              </a:schemeClr>
            </a:fgClr>
            <a:bgClr>
              <a:schemeClr val="bg1">
                <a:lumMod val="85000"/>
              </a:schemeClr>
            </a:bgClr>
          </a:pattFill>
        </p:spPr>
        <p:txBody>
          <a:bodyPr lIns="274320" tIns="274320" rIns="822960" bIns="91440"/>
          <a:lstStyle>
            <a:lvl1pPr marL="0" indent="0">
              <a:lnSpc>
                <a:spcPct val="100000"/>
              </a:lnSpc>
              <a:buNone/>
              <a:defRPr b="0">
                <a:solidFill>
                  <a:schemeClr val="tx1"/>
                </a:solidFill>
                <a:latin typeface="+mn-lt"/>
              </a:defRPr>
            </a:lvl1pPr>
          </a:lstStyle>
          <a:p>
            <a:r>
              <a:rPr lang="en-GB"/>
              <a:t>Drag picture to placeholder or click icon to add</a:t>
            </a:r>
            <a:endParaRPr lang="en-US"/>
          </a:p>
        </p:txBody>
      </p:sp>
      <p:pic>
        <p:nvPicPr>
          <p:cNvPr id="7" name="Logo 6">
            <a:extLst>
              <a:ext uri="{FF2B5EF4-FFF2-40B4-BE49-F238E27FC236}">
                <a16:creationId xmlns:a16="http://schemas.microsoft.com/office/drawing/2014/main" id="{1EC7EF11-F7C5-4A3E-92F5-D13B15955D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46" y="10555393"/>
            <a:ext cx="4824984" cy="310029"/>
          </a:xfrm>
          <a:prstGeom prst="rect">
            <a:avLst/>
          </a:prstGeom>
        </p:spPr>
      </p:pic>
      <p:sp>
        <p:nvSpPr>
          <p:cNvPr id="2" name="Date Placeholder 1">
            <a:extLst>
              <a:ext uri="{FF2B5EF4-FFF2-40B4-BE49-F238E27FC236}">
                <a16:creationId xmlns:a16="http://schemas.microsoft.com/office/drawing/2014/main" id="{3D6E2BDC-A6F6-4096-96E8-C14A7B75D1C1}"/>
              </a:ext>
            </a:extLst>
          </p:cNvPr>
          <p:cNvSpPr>
            <a:spLocks noGrp="1"/>
          </p:cNvSpPr>
          <p:nvPr>
            <p:ph type="dt" sz="half" idx="13"/>
          </p:nvPr>
        </p:nvSpPr>
        <p:spPr/>
        <p:txBody>
          <a:bodyPr/>
          <a:lstStyle>
            <a:lvl1pPr>
              <a:defRPr>
                <a:solidFill>
                  <a:schemeClr val="bg1"/>
                </a:solidFill>
              </a:defRPr>
            </a:lvl1pPr>
          </a:lstStyle>
          <a:p>
            <a:pPr>
              <a:defRPr/>
            </a:pPr>
            <a:fld id="{9A2BD05C-094E-4B0C-B498-6986F7D1AA85}" type="datetime1">
              <a:rPr lang="en-US" smtClean="0">
                <a:solidFill>
                  <a:srgbClr val="000000"/>
                </a:solidFill>
              </a:rPr>
              <a:pPr>
                <a:defRPr/>
              </a:pPr>
              <a:t>2/21/2024</a:t>
            </a:fld>
            <a:endParaRPr lang="en-US">
              <a:solidFill>
                <a:srgbClr val="000000"/>
              </a:solidFill>
            </a:endParaRPr>
          </a:p>
        </p:txBody>
      </p:sp>
      <p:sp>
        <p:nvSpPr>
          <p:cNvPr id="3" name="Footer Placeholder 2">
            <a:extLst>
              <a:ext uri="{FF2B5EF4-FFF2-40B4-BE49-F238E27FC236}">
                <a16:creationId xmlns:a16="http://schemas.microsoft.com/office/drawing/2014/main" id="{608AE0DF-BF68-4394-A2DC-73ACDEB482E8}"/>
              </a:ext>
            </a:extLst>
          </p:cNvPr>
          <p:cNvSpPr>
            <a:spLocks noGrp="1"/>
          </p:cNvSpPr>
          <p:nvPr>
            <p:ph type="ftr" sz="quarter" idx="14"/>
          </p:nvPr>
        </p:nvSpPr>
        <p:spPr/>
        <p:txBody>
          <a:bodyPr/>
          <a:lstStyle>
            <a:lvl1pPr>
              <a:defRPr>
                <a:solidFill>
                  <a:schemeClr val="bg1"/>
                </a:solidFill>
              </a:defRPr>
            </a:lvl1p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2496396971"/>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pPr>
              <a:defRPr/>
            </a:pPr>
            <a:fld id="{F4DEE0F6-13FD-4927-AA61-D632974A0E30}" type="slidenum">
              <a:rPr lang="en-US" altLang="en-US" smtClean="0">
                <a:solidFill>
                  <a:srgbClr val="FFFFFF"/>
                </a:solidFill>
              </a:rPr>
              <a:pPr>
                <a:defRPr/>
              </a:pPr>
              <a:t>‹#›</a:t>
            </a:fld>
            <a:endParaRPr lang="en-US" altLang="en-US">
              <a:solidFill>
                <a:srgbClr val="FFFFFF"/>
              </a:solidFill>
            </a:endParaRPr>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3" name="Date Placeholder 2">
            <a:extLst>
              <a:ext uri="{FF2B5EF4-FFF2-40B4-BE49-F238E27FC236}">
                <a16:creationId xmlns:a16="http://schemas.microsoft.com/office/drawing/2014/main" id="{B3E401E1-8B18-4D85-89D0-6560854BF39F}"/>
              </a:ext>
            </a:extLst>
          </p:cNvPr>
          <p:cNvSpPr>
            <a:spLocks noGrp="1"/>
          </p:cNvSpPr>
          <p:nvPr>
            <p:ph type="dt" sz="half" idx="13"/>
          </p:nvPr>
        </p:nvSpPr>
        <p:spPr/>
        <p:txBody>
          <a:bodyPr/>
          <a:lstStyle/>
          <a:p>
            <a:pPr>
              <a:defRPr/>
            </a:pPr>
            <a:fld id="{B04942F4-1604-4265-93D5-E6A9E0C78205}" type="datetime1">
              <a:rPr lang="en-US" smtClean="0">
                <a:solidFill>
                  <a:srgbClr val="000000"/>
                </a:solidFill>
              </a:rPr>
              <a:pPr>
                <a:defRPr/>
              </a:pPr>
              <a:t>2/21/2024</a:t>
            </a:fld>
            <a:endParaRPr lang="en-US">
              <a:solidFill>
                <a:srgbClr val="000000"/>
              </a:solidFill>
            </a:endParaRPr>
          </a:p>
        </p:txBody>
      </p:sp>
      <p:sp>
        <p:nvSpPr>
          <p:cNvPr id="4" name="Footer Placeholder 3">
            <a:extLst>
              <a:ext uri="{FF2B5EF4-FFF2-40B4-BE49-F238E27FC236}">
                <a16:creationId xmlns:a16="http://schemas.microsoft.com/office/drawing/2014/main" id="{17636E39-E775-4B63-8E40-737EFA65CE8E}"/>
              </a:ext>
            </a:extLst>
          </p:cNvPr>
          <p:cNvSpPr>
            <a:spLocks noGrp="1"/>
          </p:cNvSpPr>
          <p:nvPr>
            <p:ph type="ftr" sz="quarter" idx="14"/>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16113832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D9521DCA-D84D-4D6E-B199-342209F517D5}"/>
              </a:ext>
            </a:extLst>
          </p:cNvPr>
          <p:cNvSpPr>
            <a:spLocks noGrp="1"/>
          </p:cNvSpPr>
          <p:nvPr>
            <p:ph type="sldNum" sz="quarter" idx="12"/>
          </p:nvPr>
        </p:nvSpPr>
        <p:spPr/>
        <p:txBody>
          <a:bodyPr/>
          <a:lstStyle/>
          <a:p>
            <a:pPr>
              <a:defRPr/>
            </a:pPr>
            <a:fld id="{B7C7D103-D987-4476-9394-23A761A9FE0F}" type="slidenum">
              <a:rPr lang="en-US" altLang="en-US" smtClean="0">
                <a:solidFill>
                  <a:srgbClr val="FFFFFF"/>
                </a:solidFill>
              </a:rPr>
              <a:pPr>
                <a:defRPr/>
              </a:pPr>
              <a:t>‹#›</a:t>
            </a:fld>
            <a:endParaRPr lang="en-US" altLang="en-US">
              <a:solidFill>
                <a:srgbClr val="FFFFFF"/>
              </a:solidFill>
            </a:endParaRPr>
          </a:p>
        </p:txBody>
      </p:sp>
      <p:sp>
        <p:nvSpPr>
          <p:cNvPr id="2" name="Date Placeholder 1">
            <a:extLst>
              <a:ext uri="{FF2B5EF4-FFF2-40B4-BE49-F238E27FC236}">
                <a16:creationId xmlns:a16="http://schemas.microsoft.com/office/drawing/2014/main" id="{E85B9473-0796-4A82-8C91-F930F975F96E}"/>
              </a:ext>
            </a:extLst>
          </p:cNvPr>
          <p:cNvSpPr>
            <a:spLocks noGrp="1"/>
          </p:cNvSpPr>
          <p:nvPr>
            <p:ph type="dt" sz="half" idx="13"/>
          </p:nvPr>
        </p:nvSpPr>
        <p:spPr/>
        <p:txBody>
          <a:bodyPr/>
          <a:lstStyle/>
          <a:p>
            <a:pPr>
              <a:defRPr/>
            </a:pPr>
            <a:fld id="{D321C95D-D0A5-4AC8-9DC9-854B7444A792}" type="datetime1">
              <a:rPr lang="en-US" smtClean="0">
                <a:solidFill>
                  <a:srgbClr val="000000"/>
                </a:solidFill>
              </a:rPr>
              <a:pPr>
                <a:defRPr/>
              </a:pPr>
              <a:t>2/21/2024</a:t>
            </a:fld>
            <a:endParaRPr lang="en-US">
              <a:solidFill>
                <a:srgbClr val="000000"/>
              </a:solidFill>
            </a:endParaRPr>
          </a:p>
        </p:txBody>
      </p:sp>
      <p:sp>
        <p:nvSpPr>
          <p:cNvPr id="3" name="Footer Placeholder 2">
            <a:extLst>
              <a:ext uri="{FF2B5EF4-FFF2-40B4-BE49-F238E27FC236}">
                <a16:creationId xmlns:a16="http://schemas.microsoft.com/office/drawing/2014/main" id="{C6D54A02-A4AA-4FDC-A289-26D90BD5619E}"/>
              </a:ext>
            </a:extLst>
          </p:cNvPr>
          <p:cNvSpPr>
            <a:spLocks noGrp="1"/>
          </p:cNvSpPr>
          <p:nvPr>
            <p:ph type="ftr" sz="quarter" idx="14"/>
          </p:nvPr>
        </p:nvSpPr>
        <p:spPr/>
        <p:txBody>
          <a:bodyPr/>
          <a:lstStyle/>
          <a:p>
            <a:pPr>
              <a:defRPr/>
            </a:pPr>
            <a:r>
              <a:rPr lang="en-US">
                <a:solidFill>
                  <a:srgbClr val="000000"/>
                </a:solidFill>
              </a:rPr>
              <a:t>Institute on Multicultural Health (IOMH)</a:t>
            </a:r>
          </a:p>
        </p:txBody>
      </p:sp>
    </p:spTree>
    <p:extLst>
      <p:ext uri="{BB962C8B-B14F-4D97-AF65-F5344CB8AC3E}">
        <p14:creationId xmlns:p14="http://schemas.microsoft.com/office/powerpoint/2010/main" val="33055614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accent6"/>
                </a:solidFill>
              </a:defRPr>
            </a:lvl1pPr>
          </a:lstStyle>
          <a:p>
            <a:r>
              <a:rPr lang="en-US"/>
              <a:t>Click to edit Master title style</a:t>
            </a:r>
          </a:p>
        </p:txBody>
      </p:sp>
      <p:sp>
        <p:nvSpPr>
          <p:cNvPr id="8" name="Text Placeholder 2"/>
          <p:cNvSpPr>
            <a:spLocks noGrp="1"/>
          </p:cNvSpPr>
          <p:nvPr>
            <p:ph idx="1"/>
          </p:nvPr>
        </p:nvSpPr>
        <p:spPr>
          <a:xfrm>
            <a:off x="1005205" y="3220026"/>
            <a:ext cx="18093690" cy="6654012"/>
          </a:xfrm>
          <a:prstGeom prst="rect">
            <a:avLst/>
          </a:prstGeom>
        </p:spPr>
        <p:txBody>
          <a:bodyPr vert="horz" lIns="91440" tIns="45720" rIns="91440" bIns="45720" rtlCol="0">
            <a:norm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stStyle>
          <a:p>
            <a:pPr lvl="0"/>
            <a:r>
              <a:rPr lang="en-US"/>
              <a:t>Click to edit Master text styles</a:t>
            </a:r>
          </a:p>
          <a:p>
            <a:pPr lvl="1"/>
            <a:r>
              <a:rPr lang="en-US"/>
              <a:t>Second level</a:t>
            </a:r>
          </a:p>
          <a:p>
            <a:pPr lvl="2"/>
            <a:r>
              <a:rPr lang="en-US"/>
              <a:t>Fourth level</a:t>
            </a:r>
          </a:p>
          <a:p>
            <a:pPr lvl="3"/>
            <a:r>
              <a:rPr lang="en-US"/>
              <a:t>Fifth level</a:t>
            </a:r>
          </a:p>
        </p:txBody>
      </p:sp>
      <p:sp>
        <p:nvSpPr>
          <p:cNvPr id="10" name="Text Placeholder 8"/>
          <p:cNvSpPr>
            <a:spLocks noGrp="1"/>
          </p:cNvSpPr>
          <p:nvPr>
            <p:ph type="body" sz="quarter" idx="13" hasCustomPrompt="1"/>
          </p:nvPr>
        </p:nvSpPr>
        <p:spPr>
          <a:xfrm>
            <a:off x="1005207" y="1579081"/>
            <a:ext cx="18093692" cy="1415272"/>
          </a:xfrm>
          <a:prstGeom prst="rect">
            <a:avLst/>
          </a:prstGeom>
        </p:spPr>
        <p:txBody>
          <a:bodyPr lIns="0" tIns="0" rIns="0" bIns="0">
            <a:noAutofit/>
          </a:bodyPr>
          <a:lstStyle>
            <a:lvl1pPr marL="0" indent="0">
              <a:buNone/>
              <a:defRPr sz="2309" b="0">
                <a:solidFill>
                  <a:schemeClr val="tx2"/>
                </a:solidFill>
              </a:defRPr>
            </a:lvl1pPr>
          </a:lstStyle>
          <a:p>
            <a:pPr lvl="0"/>
            <a:r>
              <a:rPr lang="en-US" noProof="0"/>
              <a:t>Click to add subtitle</a:t>
            </a:r>
          </a:p>
        </p:txBody>
      </p:sp>
    </p:spTree>
    <p:extLst>
      <p:ext uri="{BB962C8B-B14F-4D97-AF65-F5344CB8AC3E}">
        <p14:creationId xmlns:p14="http://schemas.microsoft.com/office/powerpoint/2010/main" val="28274259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5.sv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5.sv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4.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image" Target="../media/image4.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image" Target="../media/image5.svg"/><Relationship Id="rId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29510" y="5539202"/>
            <a:ext cx="5045075" cy="1596389"/>
          </a:xfrm>
          <a:prstGeom prst="rect">
            <a:avLst/>
          </a:prstGeom>
        </p:spPr>
        <p:txBody>
          <a:bodyPr wrap="square" lIns="0" tIns="0" rIns="0" bIns="0">
            <a:spAutoFit/>
          </a:bodyPr>
          <a:lstStyle>
            <a:lvl1pPr>
              <a:defRPr sz="10300" b="1" i="0">
                <a:solidFill>
                  <a:srgbClr val="8DC63F"/>
                </a:solidFill>
                <a:latin typeface="Univers LT Std 67"/>
                <a:cs typeface="Univers LT Std 67"/>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168">
            <a:extLst>
              <a:ext uri="{FF2B5EF4-FFF2-40B4-BE49-F238E27FC236}">
                <a16:creationId xmlns:a16="http://schemas.microsoft.com/office/drawing/2014/main" id="{21E441D1-C216-16B1-738C-F5E3B0BB1C38}"/>
              </a:ext>
            </a:extLst>
          </p:cNvPr>
          <p:cNvSpPr/>
          <p:nvPr userDrawn="1"/>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 name="Picture 7">
            <a:extLst>
              <a:ext uri="{FF2B5EF4-FFF2-40B4-BE49-F238E27FC236}">
                <a16:creationId xmlns:a16="http://schemas.microsoft.com/office/drawing/2014/main" id="{11C18D66-4008-5B39-C937-7D3894EEAD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22" name="Picture 21" descr="A black background with blue text&#10;&#10;Description automatically generated">
            <a:extLst>
              <a:ext uri="{FF2B5EF4-FFF2-40B4-BE49-F238E27FC236}">
                <a16:creationId xmlns:a16="http://schemas.microsoft.com/office/drawing/2014/main" id="{906818F6-6022-7B1D-EAC1-4C719E0F2A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307" y="978506"/>
            <a:ext cx="18733486" cy="125923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307" y="2534022"/>
            <a:ext cx="18733486" cy="7511862"/>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8627640" y="10253320"/>
            <a:ext cx="1206378" cy="865434"/>
          </a:xfrm>
          <a:prstGeom prst="rect">
            <a:avLst/>
          </a:prstGeom>
          <a:noFill/>
          <a:ln>
            <a:noFill/>
          </a:ln>
        </p:spPr>
        <p:txBody>
          <a:bodyPr spcFirstLastPara="1" wrap="square" lIns="91425" tIns="91425" rIns="91425" bIns="91425" anchor="ctr" anchorCtr="0">
            <a:normAutofit/>
          </a:bodyPr>
          <a:lstStyle>
            <a:lvl1pPr lvl="0" algn="r">
              <a:buNone/>
              <a:defRPr sz="2199">
                <a:solidFill>
                  <a:schemeClr val="dk2"/>
                </a:solidFill>
              </a:defRPr>
            </a:lvl1pPr>
            <a:lvl2pPr lvl="1" algn="r">
              <a:buNone/>
              <a:defRPr sz="2199">
                <a:solidFill>
                  <a:schemeClr val="dk2"/>
                </a:solidFill>
              </a:defRPr>
            </a:lvl2pPr>
            <a:lvl3pPr lvl="2" algn="r">
              <a:buNone/>
              <a:defRPr sz="2199">
                <a:solidFill>
                  <a:schemeClr val="dk2"/>
                </a:solidFill>
              </a:defRPr>
            </a:lvl3pPr>
            <a:lvl4pPr lvl="3" algn="r">
              <a:buNone/>
              <a:defRPr sz="2199">
                <a:solidFill>
                  <a:schemeClr val="dk2"/>
                </a:solidFill>
              </a:defRPr>
            </a:lvl4pPr>
            <a:lvl5pPr lvl="4" algn="r">
              <a:buNone/>
              <a:defRPr sz="2199">
                <a:solidFill>
                  <a:schemeClr val="dk2"/>
                </a:solidFill>
              </a:defRPr>
            </a:lvl5pPr>
            <a:lvl6pPr lvl="5" algn="r">
              <a:buNone/>
              <a:defRPr sz="2199">
                <a:solidFill>
                  <a:schemeClr val="dk2"/>
                </a:solidFill>
              </a:defRPr>
            </a:lvl6pPr>
            <a:lvl7pPr lvl="6" algn="r">
              <a:buNone/>
              <a:defRPr sz="2199">
                <a:solidFill>
                  <a:schemeClr val="dk2"/>
                </a:solidFill>
              </a:defRPr>
            </a:lvl7pPr>
            <a:lvl8pPr lvl="7" algn="r">
              <a:buNone/>
              <a:defRPr sz="2199">
                <a:solidFill>
                  <a:schemeClr val="dk2"/>
                </a:solidFill>
              </a:defRPr>
            </a:lvl8pPr>
            <a:lvl9pPr lvl="8" algn="r">
              <a:buNone/>
              <a:defRPr sz="2199">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545F3-D1DA-4899-880B-CF7271D10A14}"/>
              </a:ext>
            </a:extLst>
          </p:cNvPr>
          <p:cNvSpPr>
            <a:spLocks noGrp="1"/>
          </p:cNvSpPr>
          <p:nvPr>
            <p:ph type="title"/>
          </p:nvPr>
        </p:nvSpPr>
        <p:spPr>
          <a:xfrm>
            <a:off x="816729" y="0"/>
            <a:ext cx="18093690" cy="2412661"/>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849E622-37C3-45FE-BD5E-9772707D1940}"/>
              </a:ext>
            </a:extLst>
          </p:cNvPr>
          <p:cNvSpPr>
            <a:spLocks noGrp="1"/>
          </p:cNvSpPr>
          <p:nvPr>
            <p:ph type="body" idx="1"/>
          </p:nvPr>
        </p:nvSpPr>
        <p:spPr>
          <a:xfrm>
            <a:off x="816729" y="2865035"/>
            <a:ext cx="18093690" cy="723798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7827D-749A-4A87-ACB2-1F9F32D05978}"/>
              </a:ext>
            </a:extLst>
          </p:cNvPr>
          <p:cNvSpPr>
            <a:spLocks noGrp="1"/>
          </p:cNvSpPr>
          <p:nvPr>
            <p:ph type="dt" sz="half" idx="2"/>
          </p:nvPr>
        </p:nvSpPr>
        <p:spPr>
          <a:xfrm>
            <a:off x="8732719" y="10660947"/>
            <a:ext cx="2261711" cy="648403"/>
          </a:xfrm>
          <a:prstGeom prst="rect">
            <a:avLst/>
          </a:prstGeom>
        </p:spPr>
        <p:txBody>
          <a:bodyPr vert="horz" lIns="0" tIns="0" rIns="0" bIns="0" rtlCol="0" anchor="t" anchorCtr="0">
            <a:noAutofit/>
          </a:bodyPr>
          <a:lstStyle>
            <a:lvl1pPr algn="ctr">
              <a:defRPr sz="1649">
                <a:solidFill>
                  <a:srgbClr val="585858"/>
                </a:solidFill>
              </a:defRPr>
            </a:lvl1pPr>
          </a:lstStyle>
          <a:p>
            <a:fld id="{44447170-F1AC-4F6F-97CD-3085A335B429}" type="datetimeFigureOut">
              <a:rPr lang="en-US" smtClean="0"/>
              <a:pPr/>
              <a:t>2/21/2024</a:t>
            </a:fld>
            <a:endParaRPr lang="en-US"/>
          </a:p>
        </p:txBody>
      </p:sp>
      <p:sp>
        <p:nvSpPr>
          <p:cNvPr id="5" name="Footer Placeholder 4">
            <a:extLst>
              <a:ext uri="{FF2B5EF4-FFF2-40B4-BE49-F238E27FC236}">
                <a16:creationId xmlns:a16="http://schemas.microsoft.com/office/drawing/2014/main" id="{E5B5ECF6-67B8-4420-97E6-009723E1F530}"/>
              </a:ext>
            </a:extLst>
          </p:cNvPr>
          <p:cNvSpPr>
            <a:spLocks noGrp="1"/>
          </p:cNvSpPr>
          <p:nvPr>
            <p:ph type="ftr" sz="quarter" idx="3"/>
          </p:nvPr>
        </p:nvSpPr>
        <p:spPr>
          <a:xfrm>
            <a:off x="12590192" y="10660947"/>
            <a:ext cx="6332792" cy="648403"/>
          </a:xfrm>
          <a:prstGeom prst="rect">
            <a:avLst/>
          </a:prstGeom>
        </p:spPr>
        <p:txBody>
          <a:bodyPr vert="horz" lIns="0" tIns="0" rIns="0" bIns="0" rtlCol="0" anchor="t" anchorCtr="0">
            <a:noAutofit/>
          </a:bodyPr>
          <a:lstStyle>
            <a:lvl1pPr algn="l">
              <a:defRPr sz="1649">
                <a:solidFill>
                  <a:srgbClr val="585858"/>
                </a:solidFill>
              </a:defRPr>
            </a:lvl1pPr>
          </a:lstStyle>
          <a:p>
            <a:endParaRPr lang="en-US"/>
          </a:p>
        </p:txBody>
      </p:sp>
      <p:sp>
        <p:nvSpPr>
          <p:cNvPr id="9" name="Rectangle 8">
            <a:extLst>
              <a:ext uri="{FF2B5EF4-FFF2-40B4-BE49-F238E27FC236}">
                <a16:creationId xmlns:a16="http://schemas.microsoft.com/office/drawing/2014/main" id="{9316DDB9-C413-4733-9689-A892C22A9859}"/>
              </a:ext>
              <a:ext uri="{C183D7F6-B498-43B3-948B-1728B52AA6E4}">
                <adec:decorative xmlns:adec="http://schemas.microsoft.com/office/drawing/2017/decorative" val="1"/>
              </a:ext>
            </a:extLst>
          </p:cNvPr>
          <p:cNvSpPr/>
          <p:nvPr userDrawn="1"/>
        </p:nvSpPr>
        <p:spPr bwMode="ltGray">
          <a:xfrm>
            <a:off x="19259728"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pic>
        <p:nvPicPr>
          <p:cNvPr id="12" name="Graphic 11">
            <a:extLst>
              <a:ext uri="{FF2B5EF4-FFF2-40B4-BE49-F238E27FC236}">
                <a16:creationId xmlns:a16="http://schemas.microsoft.com/office/drawing/2014/main" id="{4F9CEADD-6ED1-40D4-8513-C794C18168EB}"/>
              </a:ext>
              <a:ext uri="{C183D7F6-B498-43B3-948B-1728B52AA6E4}">
                <adec:decorative xmlns:adec="http://schemas.microsoft.com/office/drawing/2017/decorative" val="1"/>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723748" y="10555393"/>
            <a:ext cx="4824984" cy="310029"/>
          </a:xfrm>
          <a:prstGeom prst="rect">
            <a:avLst/>
          </a:prstGeom>
        </p:spPr>
      </p:pic>
      <p:sp>
        <p:nvSpPr>
          <p:cNvPr id="6" name="Slide Number Placeholder 5">
            <a:extLst>
              <a:ext uri="{FF2B5EF4-FFF2-40B4-BE49-F238E27FC236}">
                <a16:creationId xmlns:a16="http://schemas.microsoft.com/office/drawing/2014/main" id="{B47DBFDB-C705-401A-B5DC-65A4AD843112}"/>
              </a:ext>
            </a:extLst>
          </p:cNvPr>
          <p:cNvSpPr>
            <a:spLocks noGrp="1"/>
          </p:cNvSpPr>
          <p:nvPr>
            <p:ph type="sldNum" sz="quarter" idx="4"/>
          </p:nvPr>
        </p:nvSpPr>
        <p:spPr>
          <a:xfrm>
            <a:off x="19259728" y="10660947"/>
            <a:ext cx="844372" cy="648403"/>
          </a:xfrm>
          <a:prstGeom prst="rect">
            <a:avLst/>
          </a:prstGeom>
        </p:spPr>
        <p:txBody>
          <a:bodyPr vert="horz" lIns="0" tIns="0" rIns="0" bIns="0" rtlCol="0" anchor="t" anchorCtr="0">
            <a:noAutofit/>
          </a:bodyPr>
          <a:lstStyle>
            <a:lvl1pPr algn="ctr">
              <a:defRPr sz="1649">
                <a:solidFill>
                  <a:schemeClr val="bg1"/>
                </a:solidFill>
              </a:defRPr>
            </a:lvl1pPr>
          </a:lstStyle>
          <a:p>
            <a:fld id="{E1F70E87-4818-48F4-88E2-E301CB903448}" type="slidenum">
              <a:rPr lang="en-US" smtClean="0"/>
              <a:pPr/>
              <a:t>‹#›</a:t>
            </a:fld>
            <a:endParaRPr lang="en-US"/>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707" r:id="rId1"/>
    <p:sldLayoutId id="2147483801" r:id="rId2"/>
    <p:sldLayoutId id="2147483773" r:id="rId3"/>
    <p:sldLayoutId id="2147483782" r:id="rId4"/>
    <p:sldLayoutId id="2147483783" r:id="rId5"/>
    <p:sldLayoutId id="2147483784" r:id="rId6"/>
    <p:sldLayoutId id="2147483774" r:id="rId7"/>
    <p:sldLayoutId id="2147483785" r:id="rId8"/>
    <p:sldLayoutId id="2147483775" r:id="rId9"/>
    <p:sldLayoutId id="2147483776" r:id="rId10"/>
    <p:sldLayoutId id="2147483777" r:id="rId11"/>
    <p:sldLayoutId id="2147483797" r:id="rId12"/>
    <p:sldLayoutId id="2147483798" r:id="rId13"/>
    <p:sldLayoutId id="2147483778" r:id="rId14"/>
    <p:sldLayoutId id="2147483786" r:id="rId15"/>
    <p:sldLayoutId id="2147483779" r:id="rId16"/>
    <p:sldLayoutId id="2147483787" r:id="rId17"/>
    <p:sldLayoutId id="2147483796" r:id="rId18"/>
    <p:sldLayoutId id="2147483780" r:id="rId19"/>
    <p:sldLayoutId id="2147483788" r:id="rId20"/>
    <p:sldLayoutId id="2147483781" r:id="rId21"/>
    <p:sldLayoutId id="2147483789" r:id="rId22"/>
    <p:sldLayoutId id="2147483795" r:id="rId23"/>
    <p:sldLayoutId id="2147483790" r:id="rId24"/>
    <p:sldLayoutId id="2147483791" r:id="rId25"/>
    <p:sldLayoutId id="2147483792" r:id="rId26"/>
    <p:sldLayoutId id="2147483793" r:id="rId27"/>
    <p:sldLayoutId id="2147483794" r:id="rId28"/>
    <p:sldLayoutId id="2147483799" r:id="rId29"/>
  </p:sldLayoutIdLst>
  <p:hf hdr="0" dt="0"/>
  <p:txStyles>
    <p:titleStyle>
      <a:lvl1pPr algn="l" defTabSz="914400" rtl="0" eaLnBrk="1" latinLnBrk="0" hangingPunct="1">
        <a:lnSpc>
          <a:spcPct val="90000"/>
        </a:lnSpc>
        <a:spcBef>
          <a:spcPct val="0"/>
        </a:spcBef>
        <a:buNone/>
        <a:defRPr sz="3600" b="0" kern="1200">
          <a:solidFill>
            <a:schemeClr val="accent3"/>
          </a:solidFill>
          <a:latin typeface="+mn-lt"/>
          <a:ea typeface="Apex New Medium" panose="02010600040501010103" pitchFamily="2" charset="0"/>
          <a:cs typeface="Apex New Medium" panose="02010600040501010103" pitchFamily="2" charset="0"/>
        </a:defRPr>
      </a:lvl1pPr>
    </p:titleStyle>
    <p:bodyStyle>
      <a:lvl1pPr marL="171450" indent="-171450" algn="l" defTabSz="914400" rtl="0" eaLnBrk="1" latinLnBrk="0" hangingPunct="1">
        <a:lnSpc>
          <a:spcPct val="110000"/>
        </a:lnSpc>
        <a:spcBef>
          <a:spcPts val="900"/>
        </a:spcBef>
        <a:buFont typeface="Arial" panose="020B0604020202020204" pitchFamily="34" charset="0"/>
        <a:buChar char="•"/>
        <a:defRPr sz="1800" b="0" kern="1200">
          <a:solidFill>
            <a:srgbClr val="585858"/>
          </a:solidFill>
          <a:latin typeface="+mj-lt"/>
          <a:ea typeface="Apex New Book" panose="02010600040501010103" pitchFamily="2" charset="0"/>
          <a:cs typeface="Apex New Book" panose="02010600040501010103" pitchFamily="2" charset="0"/>
        </a:defRPr>
      </a:lvl1pPr>
      <a:lvl2pPr marL="341313" indent="-169863" algn="l" defTabSz="914400" rtl="0" eaLnBrk="1" latinLnBrk="0" hangingPunct="1">
        <a:lnSpc>
          <a:spcPct val="130000"/>
        </a:lnSpc>
        <a:spcBef>
          <a:spcPts val="900"/>
        </a:spcBef>
        <a:buFont typeface="Verdana" panose="020B0604030504040204" pitchFamily="34" charset="0"/>
        <a:buChar char="–"/>
        <a:defRPr sz="1600" kern="1200">
          <a:solidFill>
            <a:srgbClr val="585858"/>
          </a:solidFill>
          <a:latin typeface="+mn-lt"/>
          <a:ea typeface="Apex New Book" panose="02010600040501010103" pitchFamily="2" charset="0"/>
          <a:cs typeface="Apex New Book" panose="02010600040501010103" pitchFamily="2" charset="0"/>
        </a:defRPr>
      </a:lvl2pPr>
      <a:lvl3pPr marL="512763" indent="-171450"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3pPr>
      <a:lvl4pPr marL="688975" indent="-171450" algn="l" defTabSz="914400" rtl="0" eaLnBrk="1" latinLnBrk="0" hangingPunct="1">
        <a:lnSpc>
          <a:spcPct val="130000"/>
        </a:lnSpc>
        <a:spcBef>
          <a:spcPts val="500"/>
        </a:spcBef>
        <a:buFont typeface="Verdana" panose="020B060403050404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4pPr>
      <a:lvl5pPr marL="858838" indent="-169863"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2" userDrawn="1">
          <p15:clr>
            <a:srgbClr val="547EBF"/>
          </p15:clr>
        </p15:guide>
        <p15:guide id="2" pos="6222" userDrawn="1">
          <p15:clr>
            <a:srgbClr val="547EBF"/>
          </p15:clr>
        </p15:guide>
        <p15:guide id="3" pos="514" userDrawn="1">
          <p15:clr>
            <a:srgbClr val="F26B43"/>
          </p15:clr>
        </p15:guide>
        <p15:guide id="4" pos="11912" userDrawn="1">
          <p15:clr>
            <a:srgbClr val="F26B43"/>
          </p15:clr>
        </p15:guide>
        <p15:guide id="5" orient="horz" pos="6832" userDrawn="1">
          <p15:clr>
            <a:srgbClr val="F26B43"/>
          </p15:clr>
        </p15:guide>
        <p15:guide id="6" orient="horz" pos="1365" userDrawn="1">
          <p15:clr>
            <a:srgbClr val="F26B43"/>
          </p15:clr>
        </p15:guide>
        <p15:guide id="7" orient="horz" pos="2081" userDrawn="1">
          <p15:clr>
            <a:srgbClr val="F26B43"/>
          </p15:clr>
        </p15:guide>
        <p15:guide id="8" orient="horz" pos="6365" userDrawn="1">
          <p15:clr>
            <a:srgbClr val="F26B43"/>
          </p15:clr>
        </p15:guide>
        <p15:guide id="9" pos="6411" userDrawn="1">
          <p15:clr>
            <a:srgbClr val="9FCC3B"/>
          </p15:clr>
        </p15:guide>
        <p15:guide id="10" pos="6024" userDrawn="1">
          <p15:clr>
            <a:srgbClr val="9FCC3B"/>
          </p15:clr>
        </p15:guide>
        <p15:guide id="11" pos="4093" userDrawn="1">
          <p15:clr>
            <a:srgbClr val="5ACBF0"/>
          </p15:clr>
        </p15:guide>
        <p15:guide id="12" pos="4427" userDrawn="1">
          <p15:clr>
            <a:srgbClr val="5ACBF0"/>
          </p15:clr>
        </p15:guide>
        <p15:guide id="13" pos="7999" userDrawn="1">
          <p15:clr>
            <a:srgbClr val="5ACBF0"/>
          </p15:clr>
        </p15:guide>
        <p15:guide id="14" pos="833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545F3-D1DA-4899-880B-CF7271D10A14}"/>
              </a:ext>
            </a:extLst>
          </p:cNvPr>
          <p:cNvSpPr>
            <a:spLocks noGrp="1"/>
          </p:cNvSpPr>
          <p:nvPr>
            <p:ph type="title"/>
          </p:nvPr>
        </p:nvSpPr>
        <p:spPr>
          <a:xfrm>
            <a:off x="816729" y="0"/>
            <a:ext cx="18093690" cy="2412661"/>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849E622-37C3-45FE-BD5E-9772707D1940}"/>
              </a:ext>
            </a:extLst>
          </p:cNvPr>
          <p:cNvSpPr>
            <a:spLocks noGrp="1"/>
          </p:cNvSpPr>
          <p:nvPr>
            <p:ph type="body" idx="1"/>
          </p:nvPr>
        </p:nvSpPr>
        <p:spPr>
          <a:xfrm>
            <a:off x="816729" y="2865035"/>
            <a:ext cx="18093690" cy="723798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7827D-749A-4A87-ACB2-1F9F32D05978}"/>
              </a:ext>
            </a:extLst>
          </p:cNvPr>
          <p:cNvSpPr>
            <a:spLocks noGrp="1"/>
          </p:cNvSpPr>
          <p:nvPr>
            <p:ph type="dt" sz="half" idx="2"/>
          </p:nvPr>
        </p:nvSpPr>
        <p:spPr>
          <a:xfrm>
            <a:off x="8732719" y="10660947"/>
            <a:ext cx="2261711" cy="648403"/>
          </a:xfrm>
          <a:prstGeom prst="rect">
            <a:avLst/>
          </a:prstGeom>
        </p:spPr>
        <p:txBody>
          <a:bodyPr vert="horz" lIns="0" tIns="0" rIns="0" bIns="0" rtlCol="0" anchor="t" anchorCtr="0">
            <a:noAutofit/>
          </a:bodyPr>
          <a:lstStyle>
            <a:lvl1pPr algn="ctr">
              <a:defRPr sz="1649">
                <a:solidFill>
                  <a:srgbClr val="585858"/>
                </a:solidFill>
              </a:defRPr>
            </a:lvl1pPr>
          </a:lstStyle>
          <a:p>
            <a:fld id="{DBCE4F6E-B693-9240-A4EB-262A69037C32}" type="datetimeFigureOut">
              <a:rPr lang="en-US" smtClean="0"/>
              <a:t>2/21/2024</a:t>
            </a:fld>
            <a:endParaRPr lang="en-US"/>
          </a:p>
        </p:txBody>
      </p:sp>
      <p:sp>
        <p:nvSpPr>
          <p:cNvPr id="5" name="Footer Placeholder 4">
            <a:extLst>
              <a:ext uri="{FF2B5EF4-FFF2-40B4-BE49-F238E27FC236}">
                <a16:creationId xmlns:a16="http://schemas.microsoft.com/office/drawing/2014/main" id="{E5B5ECF6-67B8-4420-97E6-009723E1F530}"/>
              </a:ext>
            </a:extLst>
          </p:cNvPr>
          <p:cNvSpPr>
            <a:spLocks noGrp="1"/>
          </p:cNvSpPr>
          <p:nvPr>
            <p:ph type="ftr" sz="quarter" idx="3"/>
          </p:nvPr>
        </p:nvSpPr>
        <p:spPr>
          <a:xfrm>
            <a:off x="12590192" y="10660947"/>
            <a:ext cx="6332792" cy="648403"/>
          </a:xfrm>
          <a:prstGeom prst="rect">
            <a:avLst/>
          </a:prstGeom>
        </p:spPr>
        <p:txBody>
          <a:bodyPr vert="horz" lIns="0" tIns="0" rIns="0" bIns="0" rtlCol="0" anchor="t" anchorCtr="0">
            <a:noAutofit/>
          </a:bodyPr>
          <a:lstStyle>
            <a:lvl1pPr algn="l">
              <a:defRPr sz="1649">
                <a:solidFill>
                  <a:srgbClr val="585858"/>
                </a:solidFill>
              </a:defRPr>
            </a:lvl1pPr>
          </a:lstStyle>
          <a:p>
            <a:endParaRPr lang="en-US"/>
          </a:p>
        </p:txBody>
      </p:sp>
      <p:sp>
        <p:nvSpPr>
          <p:cNvPr id="9" name="Rectangle 8">
            <a:extLst>
              <a:ext uri="{FF2B5EF4-FFF2-40B4-BE49-F238E27FC236}">
                <a16:creationId xmlns:a16="http://schemas.microsoft.com/office/drawing/2014/main" id="{9316DDB9-C413-4733-9689-A892C22A9859}"/>
              </a:ext>
              <a:ext uri="{C183D7F6-B498-43B3-948B-1728B52AA6E4}">
                <adec:decorative xmlns:adec="http://schemas.microsoft.com/office/drawing/2017/decorative" val="1"/>
              </a:ext>
            </a:extLst>
          </p:cNvPr>
          <p:cNvSpPr/>
          <p:nvPr/>
        </p:nvSpPr>
        <p:spPr bwMode="ltGray">
          <a:xfrm>
            <a:off x="19259728"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pic>
        <p:nvPicPr>
          <p:cNvPr id="12" name="Graphic 11">
            <a:extLst>
              <a:ext uri="{FF2B5EF4-FFF2-40B4-BE49-F238E27FC236}">
                <a16:creationId xmlns:a16="http://schemas.microsoft.com/office/drawing/2014/main" id="{4F9CEADD-6ED1-40D4-8513-C794C18168EB}"/>
              </a:ext>
              <a:ext uri="{C183D7F6-B498-43B3-948B-1728B52AA6E4}">
                <adec:decorative xmlns:adec="http://schemas.microsoft.com/office/drawing/2017/decorative" val="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23748" y="10555393"/>
            <a:ext cx="4824984" cy="310029"/>
          </a:xfrm>
          <a:prstGeom prst="rect">
            <a:avLst/>
          </a:prstGeom>
        </p:spPr>
      </p:pic>
      <p:sp>
        <p:nvSpPr>
          <p:cNvPr id="6" name="Slide Number Placeholder 5">
            <a:extLst>
              <a:ext uri="{FF2B5EF4-FFF2-40B4-BE49-F238E27FC236}">
                <a16:creationId xmlns:a16="http://schemas.microsoft.com/office/drawing/2014/main" id="{B47DBFDB-C705-401A-B5DC-65A4AD843112}"/>
              </a:ext>
            </a:extLst>
          </p:cNvPr>
          <p:cNvSpPr>
            <a:spLocks noGrp="1"/>
          </p:cNvSpPr>
          <p:nvPr>
            <p:ph type="sldNum" sz="quarter" idx="4"/>
          </p:nvPr>
        </p:nvSpPr>
        <p:spPr>
          <a:xfrm>
            <a:off x="19259728" y="10660947"/>
            <a:ext cx="844372" cy="648403"/>
          </a:xfrm>
          <a:prstGeom prst="rect">
            <a:avLst/>
          </a:prstGeom>
        </p:spPr>
        <p:txBody>
          <a:bodyPr vert="horz" lIns="0" tIns="0" rIns="0" bIns="0" rtlCol="0" anchor="t" anchorCtr="0">
            <a:noAutofit/>
          </a:bodyPr>
          <a:lstStyle>
            <a:lvl1pPr algn="ctr">
              <a:defRPr sz="1649">
                <a:solidFill>
                  <a:schemeClr val="bg1"/>
                </a:solidFill>
              </a:defRPr>
            </a:lvl1pPr>
          </a:lstStyle>
          <a:p>
            <a:fld id="{9F86730B-CF7A-2B46-BBA8-FA0FAEAA9D99}" type="slidenum">
              <a:rPr lang="en-US" smtClean="0"/>
              <a:t>‹#›</a:t>
            </a:fld>
            <a:endParaRPr lang="en-US"/>
          </a:p>
        </p:txBody>
      </p:sp>
    </p:spTree>
    <p:extLst>
      <p:ext uri="{BB962C8B-B14F-4D97-AF65-F5344CB8AC3E}">
        <p14:creationId xmlns:p14="http://schemas.microsoft.com/office/powerpoint/2010/main" val="59143877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1" r:id="rId29"/>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3600" b="0" kern="1200">
          <a:solidFill>
            <a:schemeClr val="accent3"/>
          </a:solidFill>
          <a:latin typeface="+mn-lt"/>
          <a:ea typeface="Apex New Medium" panose="02010600040501010103" pitchFamily="2" charset="0"/>
          <a:cs typeface="Apex New Medium" panose="02010600040501010103" pitchFamily="2" charset="0"/>
        </a:defRPr>
      </a:lvl1pPr>
    </p:titleStyle>
    <p:bodyStyle>
      <a:lvl1pPr marL="171450" indent="-171450" algn="l" defTabSz="914400" rtl="0" eaLnBrk="1" latinLnBrk="0" hangingPunct="1">
        <a:lnSpc>
          <a:spcPct val="110000"/>
        </a:lnSpc>
        <a:spcBef>
          <a:spcPts val="900"/>
        </a:spcBef>
        <a:buFont typeface="Arial" panose="020B0604020202020204" pitchFamily="34" charset="0"/>
        <a:buChar char="•"/>
        <a:defRPr sz="1800" b="0" kern="1200">
          <a:solidFill>
            <a:srgbClr val="585858"/>
          </a:solidFill>
          <a:latin typeface="+mj-lt"/>
          <a:ea typeface="Apex New Book" panose="02010600040501010103" pitchFamily="2" charset="0"/>
          <a:cs typeface="Apex New Book" panose="02010600040501010103" pitchFamily="2" charset="0"/>
        </a:defRPr>
      </a:lvl1pPr>
      <a:lvl2pPr marL="341313" indent="-169863" algn="l" defTabSz="914400" rtl="0" eaLnBrk="1" latinLnBrk="0" hangingPunct="1">
        <a:lnSpc>
          <a:spcPct val="130000"/>
        </a:lnSpc>
        <a:spcBef>
          <a:spcPts val="900"/>
        </a:spcBef>
        <a:buFont typeface="Verdana" panose="020B0604030504040204" pitchFamily="34" charset="0"/>
        <a:buChar char="–"/>
        <a:defRPr sz="1600" kern="1200">
          <a:solidFill>
            <a:srgbClr val="585858"/>
          </a:solidFill>
          <a:latin typeface="+mn-lt"/>
          <a:ea typeface="Apex New Book" panose="02010600040501010103" pitchFamily="2" charset="0"/>
          <a:cs typeface="Apex New Book" panose="02010600040501010103" pitchFamily="2" charset="0"/>
        </a:defRPr>
      </a:lvl2pPr>
      <a:lvl3pPr marL="512763" indent="-171450"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3pPr>
      <a:lvl4pPr marL="688975" indent="-171450" algn="l" defTabSz="914400" rtl="0" eaLnBrk="1" latinLnBrk="0" hangingPunct="1">
        <a:lnSpc>
          <a:spcPct val="130000"/>
        </a:lnSpc>
        <a:spcBef>
          <a:spcPts val="500"/>
        </a:spcBef>
        <a:buFont typeface="Verdana" panose="020B060403050404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4pPr>
      <a:lvl5pPr marL="858838" indent="-169863"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2" userDrawn="1">
          <p15:clr>
            <a:srgbClr val="547EBF"/>
          </p15:clr>
        </p15:guide>
        <p15:guide id="2" pos="6222" userDrawn="1">
          <p15:clr>
            <a:srgbClr val="547EBF"/>
          </p15:clr>
        </p15:guide>
        <p15:guide id="3" pos="514" userDrawn="1">
          <p15:clr>
            <a:srgbClr val="F26B43"/>
          </p15:clr>
        </p15:guide>
        <p15:guide id="4" pos="11912" userDrawn="1">
          <p15:clr>
            <a:srgbClr val="F26B43"/>
          </p15:clr>
        </p15:guide>
        <p15:guide id="5" orient="horz" pos="6832" userDrawn="1">
          <p15:clr>
            <a:srgbClr val="F26B43"/>
          </p15:clr>
        </p15:guide>
        <p15:guide id="6" orient="horz" pos="1365" userDrawn="1">
          <p15:clr>
            <a:srgbClr val="F26B43"/>
          </p15:clr>
        </p15:guide>
        <p15:guide id="7" orient="horz" pos="2081" userDrawn="1">
          <p15:clr>
            <a:srgbClr val="F26B43"/>
          </p15:clr>
        </p15:guide>
        <p15:guide id="8" orient="horz" pos="6365" userDrawn="1">
          <p15:clr>
            <a:srgbClr val="F26B43"/>
          </p15:clr>
        </p15:guide>
        <p15:guide id="9" pos="6411" userDrawn="1">
          <p15:clr>
            <a:srgbClr val="9FCC3B"/>
          </p15:clr>
        </p15:guide>
        <p15:guide id="10" pos="6024" userDrawn="1">
          <p15:clr>
            <a:srgbClr val="9FCC3B"/>
          </p15:clr>
        </p15:guide>
        <p15:guide id="11" pos="4093" userDrawn="1">
          <p15:clr>
            <a:srgbClr val="5ACBF0"/>
          </p15:clr>
        </p15:guide>
        <p15:guide id="12" pos="4427" userDrawn="1">
          <p15:clr>
            <a:srgbClr val="5ACBF0"/>
          </p15:clr>
        </p15:guide>
        <p15:guide id="13" pos="7999" userDrawn="1">
          <p15:clr>
            <a:srgbClr val="5ACBF0"/>
          </p15:clr>
        </p15:guide>
        <p15:guide id="14" pos="8335"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545F3-D1DA-4899-880B-CF7271D10A14}"/>
              </a:ext>
            </a:extLst>
          </p:cNvPr>
          <p:cNvSpPr>
            <a:spLocks noGrp="1"/>
          </p:cNvSpPr>
          <p:nvPr>
            <p:ph type="title"/>
          </p:nvPr>
        </p:nvSpPr>
        <p:spPr>
          <a:xfrm>
            <a:off x="816729" y="0"/>
            <a:ext cx="18093690" cy="2412661"/>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849E622-37C3-45FE-BD5E-9772707D1940}"/>
              </a:ext>
            </a:extLst>
          </p:cNvPr>
          <p:cNvSpPr>
            <a:spLocks noGrp="1"/>
          </p:cNvSpPr>
          <p:nvPr>
            <p:ph type="body" idx="1"/>
          </p:nvPr>
        </p:nvSpPr>
        <p:spPr>
          <a:xfrm>
            <a:off x="816729" y="2865035"/>
            <a:ext cx="18093690" cy="723798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7827D-749A-4A87-ACB2-1F9F32D05978}"/>
              </a:ext>
            </a:extLst>
          </p:cNvPr>
          <p:cNvSpPr>
            <a:spLocks noGrp="1"/>
          </p:cNvSpPr>
          <p:nvPr>
            <p:ph type="dt" sz="half" idx="2"/>
          </p:nvPr>
        </p:nvSpPr>
        <p:spPr>
          <a:xfrm>
            <a:off x="8732719" y="10660947"/>
            <a:ext cx="2261711" cy="648403"/>
          </a:xfrm>
          <a:prstGeom prst="rect">
            <a:avLst/>
          </a:prstGeom>
        </p:spPr>
        <p:txBody>
          <a:bodyPr vert="horz" lIns="0" tIns="0" rIns="0" bIns="0" rtlCol="0" anchor="t" anchorCtr="0">
            <a:noAutofit/>
          </a:bodyPr>
          <a:lstStyle>
            <a:lvl1pPr algn="ctr">
              <a:defRPr sz="1649">
                <a:solidFill>
                  <a:srgbClr val="585858"/>
                </a:solidFill>
              </a:defRPr>
            </a:lvl1pPr>
          </a:lstStyle>
          <a:p>
            <a:fld id="{DBCE4F6E-B693-9240-A4EB-262A69037C32}" type="datetimeFigureOut">
              <a:rPr lang="en-US" smtClean="0"/>
              <a:t>2/21/2024</a:t>
            </a:fld>
            <a:endParaRPr lang="en-US"/>
          </a:p>
        </p:txBody>
      </p:sp>
      <p:sp>
        <p:nvSpPr>
          <p:cNvPr id="5" name="Footer Placeholder 4">
            <a:extLst>
              <a:ext uri="{FF2B5EF4-FFF2-40B4-BE49-F238E27FC236}">
                <a16:creationId xmlns:a16="http://schemas.microsoft.com/office/drawing/2014/main" id="{E5B5ECF6-67B8-4420-97E6-009723E1F530}"/>
              </a:ext>
            </a:extLst>
          </p:cNvPr>
          <p:cNvSpPr>
            <a:spLocks noGrp="1"/>
          </p:cNvSpPr>
          <p:nvPr>
            <p:ph type="ftr" sz="quarter" idx="3"/>
          </p:nvPr>
        </p:nvSpPr>
        <p:spPr>
          <a:xfrm>
            <a:off x="12590192" y="10660947"/>
            <a:ext cx="6332792" cy="648403"/>
          </a:xfrm>
          <a:prstGeom prst="rect">
            <a:avLst/>
          </a:prstGeom>
        </p:spPr>
        <p:txBody>
          <a:bodyPr vert="horz" lIns="0" tIns="0" rIns="0" bIns="0" rtlCol="0" anchor="t" anchorCtr="0">
            <a:noAutofit/>
          </a:bodyPr>
          <a:lstStyle>
            <a:lvl1pPr algn="l">
              <a:defRPr sz="1649">
                <a:solidFill>
                  <a:srgbClr val="585858"/>
                </a:solidFill>
              </a:defRPr>
            </a:lvl1pPr>
          </a:lstStyle>
          <a:p>
            <a:endParaRPr lang="en-US"/>
          </a:p>
        </p:txBody>
      </p:sp>
      <p:sp>
        <p:nvSpPr>
          <p:cNvPr id="9" name="Rectangle 8">
            <a:extLst>
              <a:ext uri="{FF2B5EF4-FFF2-40B4-BE49-F238E27FC236}">
                <a16:creationId xmlns:a16="http://schemas.microsoft.com/office/drawing/2014/main" id="{9316DDB9-C413-4733-9689-A892C22A9859}"/>
              </a:ext>
              <a:ext uri="{C183D7F6-B498-43B3-948B-1728B52AA6E4}">
                <adec:decorative xmlns:adec="http://schemas.microsoft.com/office/drawing/2017/decorative" val="1"/>
              </a:ext>
            </a:extLst>
          </p:cNvPr>
          <p:cNvSpPr/>
          <p:nvPr/>
        </p:nvSpPr>
        <p:spPr bwMode="ltGray">
          <a:xfrm>
            <a:off x="19259728" y="0"/>
            <a:ext cx="844372" cy="1130935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latin typeface="Apex New Book" panose="02010600040501010103" pitchFamily="2" charset="0"/>
              <a:ea typeface="Apex New Book" panose="02010600040501010103" pitchFamily="2" charset="0"/>
              <a:cs typeface="Apex New Book" panose="02010600040501010103" pitchFamily="2" charset="0"/>
            </a:endParaRPr>
          </a:p>
        </p:txBody>
      </p:sp>
      <p:pic>
        <p:nvPicPr>
          <p:cNvPr id="12" name="Graphic 11">
            <a:extLst>
              <a:ext uri="{FF2B5EF4-FFF2-40B4-BE49-F238E27FC236}">
                <a16:creationId xmlns:a16="http://schemas.microsoft.com/office/drawing/2014/main" id="{4F9CEADD-6ED1-40D4-8513-C794C18168EB}"/>
              </a:ext>
              <a:ext uri="{C183D7F6-B498-43B3-948B-1728B52AA6E4}">
                <adec:decorative xmlns:adec="http://schemas.microsoft.com/office/drawing/2017/decorative" val="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23748" y="10555393"/>
            <a:ext cx="4824984" cy="310029"/>
          </a:xfrm>
          <a:prstGeom prst="rect">
            <a:avLst/>
          </a:prstGeom>
        </p:spPr>
      </p:pic>
      <p:sp>
        <p:nvSpPr>
          <p:cNvPr id="6" name="Slide Number Placeholder 5">
            <a:extLst>
              <a:ext uri="{FF2B5EF4-FFF2-40B4-BE49-F238E27FC236}">
                <a16:creationId xmlns:a16="http://schemas.microsoft.com/office/drawing/2014/main" id="{B47DBFDB-C705-401A-B5DC-65A4AD843112}"/>
              </a:ext>
            </a:extLst>
          </p:cNvPr>
          <p:cNvSpPr>
            <a:spLocks noGrp="1"/>
          </p:cNvSpPr>
          <p:nvPr>
            <p:ph type="sldNum" sz="quarter" idx="4"/>
          </p:nvPr>
        </p:nvSpPr>
        <p:spPr>
          <a:xfrm>
            <a:off x="19259728" y="10660947"/>
            <a:ext cx="844372" cy="648403"/>
          </a:xfrm>
          <a:prstGeom prst="rect">
            <a:avLst/>
          </a:prstGeom>
        </p:spPr>
        <p:txBody>
          <a:bodyPr vert="horz" lIns="0" tIns="0" rIns="0" bIns="0" rtlCol="0" anchor="t" anchorCtr="0">
            <a:noAutofit/>
          </a:bodyPr>
          <a:lstStyle>
            <a:lvl1pPr algn="ctr">
              <a:defRPr sz="1649">
                <a:solidFill>
                  <a:schemeClr val="bg1"/>
                </a:solidFill>
              </a:defRPr>
            </a:lvl1pPr>
          </a:lstStyle>
          <a:p>
            <a:fld id="{9F86730B-CF7A-2B46-BBA8-FA0FAEAA9D99}" type="slidenum">
              <a:rPr lang="en-US" smtClean="0"/>
              <a:t>‹#›</a:t>
            </a:fld>
            <a:endParaRPr lang="en-US"/>
          </a:p>
        </p:txBody>
      </p:sp>
    </p:spTree>
    <p:extLst>
      <p:ext uri="{BB962C8B-B14F-4D97-AF65-F5344CB8AC3E}">
        <p14:creationId xmlns:p14="http://schemas.microsoft.com/office/powerpoint/2010/main" val="19577725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08" r:id="rId29"/>
    <p:sldLayoutId id="2147483738" r:id="rId30"/>
    <p:sldLayoutId id="2147483739" r:id="rId31"/>
    <p:sldLayoutId id="2147483740" r:id="rId32"/>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3600" b="0" kern="1200">
          <a:solidFill>
            <a:schemeClr val="accent3"/>
          </a:solidFill>
          <a:latin typeface="+mn-lt"/>
          <a:ea typeface="Apex New Medium" panose="02010600040501010103" pitchFamily="2" charset="0"/>
          <a:cs typeface="Apex New Medium" panose="02010600040501010103" pitchFamily="2" charset="0"/>
        </a:defRPr>
      </a:lvl1pPr>
    </p:titleStyle>
    <p:bodyStyle>
      <a:lvl1pPr marL="171450" indent="-171450" algn="l" defTabSz="914400" rtl="0" eaLnBrk="1" latinLnBrk="0" hangingPunct="1">
        <a:lnSpc>
          <a:spcPct val="110000"/>
        </a:lnSpc>
        <a:spcBef>
          <a:spcPts val="900"/>
        </a:spcBef>
        <a:buFont typeface="Arial" panose="020B0604020202020204" pitchFamily="34" charset="0"/>
        <a:buChar char="•"/>
        <a:defRPr sz="1800" b="0" kern="1200">
          <a:solidFill>
            <a:srgbClr val="585858"/>
          </a:solidFill>
          <a:latin typeface="+mj-lt"/>
          <a:ea typeface="Apex New Book" panose="02010600040501010103" pitchFamily="2" charset="0"/>
          <a:cs typeface="Apex New Book" panose="02010600040501010103" pitchFamily="2" charset="0"/>
        </a:defRPr>
      </a:lvl1pPr>
      <a:lvl2pPr marL="341313" indent="-169863" algn="l" defTabSz="914400" rtl="0" eaLnBrk="1" latinLnBrk="0" hangingPunct="1">
        <a:lnSpc>
          <a:spcPct val="130000"/>
        </a:lnSpc>
        <a:spcBef>
          <a:spcPts val="900"/>
        </a:spcBef>
        <a:buFont typeface="Verdana" panose="020B0604030504040204" pitchFamily="34" charset="0"/>
        <a:buChar char="–"/>
        <a:defRPr sz="1600" kern="1200">
          <a:solidFill>
            <a:srgbClr val="585858"/>
          </a:solidFill>
          <a:latin typeface="+mn-lt"/>
          <a:ea typeface="Apex New Book" panose="02010600040501010103" pitchFamily="2" charset="0"/>
          <a:cs typeface="Apex New Book" panose="02010600040501010103" pitchFamily="2" charset="0"/>
        </a:defRPr>
      </a:lvl2pPr>
      <a:lvl3pPr marL="512763" indent="-171450"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3pPr>
      <a:lvl4pPr marL="688975" indent="-171450" algn="l" defTabSz="914400" rtl="0" eaLnBrk="1" latinLnBrk="0" hangingPunct="1">
        <a:lnSpc>
          <a:spcPct val="130000"/>
        </a:lnSpc>
        <a:spcBef>
          <a:spcPts val="500"/>
        </a:spcBef>
        <a:buFont typeface="Verdana" panose="020B060403050404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4pPr>
      <a:lvl5pPr marL="858838" indent="-169863"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2" userDrawn="1">
          <p15:clr>
            <a:srgbClr val="547EBF"/>
          </p15:clr>
        </p15:guide>
        <p15:guide id="2" pos="6222" userDrawn="1">
          <p15:clr>
            <a:srgbClr val="547EBF"/>
          </p15:clr>
        </p15:guide>
        <p15:guide id="3" pos="514" userDrawn="1">
          <p15:clr>
            <a:srgbClr val="F26B43"/>
          </p15:clr>
        </p15:guide>
        <p15:guide id="4" pos="11912" userDrawn="1">
          <p15:clr>
            <a:srgbClr val="F26B43"/>
          </p15:clr>
        </p15:guide>
        <p15:guide id="5" orient="horz" pos="6832" userDrawn="1">
          <p15:clr>
            <a:srgbClr val="F26B43"/>
          </p15:clr>
        </p15:guide>
        <p15:guide id="6" orient="horz" pos="1365" userDrawn="1">
          <p15:clr>
            <a:srgbClr val="F26B43"/>
          </p15:clr>
        </p15:guide>
        <p15:guide id="7" orient="horz" pos="2081" userDrawn="1">
          <p15:clr>
            <a:srgbClr val="F26B43"/>
          </p15:clr>
        </p15:guide>
        <p15:guide id="8" orient="horz" pos="6365" userDrawn="1">
          <p15:clr>
            <a:srgbClr val="F26B43"/>
          </p15:clr>
        </p15:guide>
        <p15:guide id="9" pos="6411" userDrawn="1">
          <p15:clr>
            <a:srgbClr val="9FCC3B"/>
          </p15:clr>
        </p15:guide>
        <p15:guide id="10" pos="6024" userDrawn="1">
          <p15:clr>
            <a:srgbClr val="9FCC3B"/>
          </p15:clr>
        </p15:guide>
        <p15:guide id="11" pos="4093" userDrawn="1">
          <p15:clr>
            <a:srgbClr val="5ACBF0"/>
          </p15:clr>
        </p15:guide>
        <p15:guide id="12" pos="4427" userDrawn="1">
          <p15:clr>
            <a:srgbClr val="5ACBF0"/>
          </p15:clr>
        </p15:guide>
        <p15:guide id="13" pos="7999" userDrawn="1">
          <p15:clr>
            <a:srgbClr val="5ACBF0"/>
          </p15:clr>
        </p15:guide>
        <p15:guide id="14" pos="8335"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FAE46A4-26E0-D50E-88DB-E47D4AED6A5C}"/>
              </a:ext>
            </a:extLst>
          </p:cNvPr>
          <p:cNvSpPr txBox="1">
            <a:spLocks noGrp="1"/>
          </p:cNvSpPr>
          <p:nvPr>
            <p:ph type="title"/>
          </p:nvPr>
        </p:nvSpPr>
        <p:spPr>
          <a:xfrm>
            <a:off x="3879850" y="7119567"/>
            <a:ext cx="13106400" cy="1244571"/>
          </a:xfrm>
          <a:prstGeom prst="rect">
            <a:avLst/>
          </a:prstGeom>
        </p:spPr>
        <p:txBody>
          <a:bodyPr vert="horz" wrap="square" lIns="0" tIns="13335" rIns="0" bIns="0" rtlCol="0">
            <a:spAutoFit/>
          </a:bodyPr>
          <a:lstStyle/>
          <a:p>
            <a:pPr marL="12700" algn="ctr">
              <a:lnSpc>
                <a:spcPct val="100000"/>
              </a:lnSpc>
              <a:spcBef>
                <a:spcPts val="105"/>
              </a:spcBef>
            </a:pPr>
            <a:r>
              <a:rPr lang="en-US" sz="8000" spc="-10">
                <a:solidFill>
                  <a:srgbClr val="0070C0"/>
                </a:solidFill>
                <a:latin typeface="Century Gothic" panose="020B0502020202020204" pitchFamily="34" charset="0"/>
                <a:cs typeface="Arial" panose="020B0604020202020204" pitchFamily="34" charset="0"/>
              </a:rPr>
              <a:t>Mentorship and Talent</a:t>
            </a:r>
          </a:p>
        </p:txBody>
      </p:sp>
      <p:pic>
        <p:nvPicPr>
          <p:cNvPr id="15" name="Picture 14">
            <a:extLst>
              <a:ext uri="{FF2B5EF4-FFF2-40B4-BE49-F238E27FC236}">
                <a16:creationId xmlns:a16="http://schemas.microsoft.com/office/drawing/2014/main" id="{43A719FF-80DE-FD1A-ED2C-04D3DA755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 y="0"/>
            <a:ext cx="20186650" cy="1552348"/>
          </a:xfrm>
          <a:prstGeom prst="rect">
            <a:avLst/>
          </a:prstGeom>
        </p:spPr>
      </p:pic>
      <p:pic>
        <p:nvPicPr>
          <p:cNvPr id="3" name="Picture 2">
            <a:extLst>
              <a:ext uri="{FF2B5EF4-FFF2-40B4-BE49-F238E27FC236}">
                <a16:creationId xmlns:a16="http://schemas.microsoft.com/office/drawing/2014/main" id="{20A9D8A5-A7C2-FB07-3BA1-6C2AC5619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312" y="278500"/>
            <a:ext cx="3673476" cy="983517"/>
          </a:xfrm>
          <a:prstGeom prst="rect">
            <a:avLst/>
          </a:prstGeom>
        </p:spPr>
      </p:pic>
      <p:sp>
        <p:nvSpPr>
          <p:cNvPr id="5" name="object 162">
            <a:extLst>
              <a:ext uri="{FF2B5EF4-FFF2-40B4-BE49-F238E27FC236}">
                <a16:creationId xmlns:a16="http://schemas.microsoft.com/office/drawing/2014/main" id="{2D3149EA-4A05-FB71-913B-6AC6C0D7BD36}"/>
              </a:ext>
            </a:extLst>
          </p:cNvPr>
          <p:cNvSpPr txBox="1"/>
          <p:nvPr/>
        </p:nvSpPr>
        <p:spPr>
          <a:xfrm>
            <a:off x="-3892550" y="8477757"/>
            <a:ext cx="2743200" cy="367408"/>
          </a:xfrm>
          <a:prstGeom prst="rect">
            <a:avLst/>
          </a:prstGeom>
        </p:spPr>
        <p:txBody>
          <a:bodyPr vert="horz" wrap="square" lIns="0" tIns="13335" rIns="0" bIns="0" rtlCol="0">
            <a:spAutoFit/>
          </a:bodyPr>
          <a:lstStyle/>
          <a:p>
            <a:pPr marL="12700" algn="ctr">
              <a:lnSpc>
                <a:spcPct val="100000"/>
              </a:lnSpc>
              <a:spcBef>
                <a:spcPts val="105"/>
              </a:spcBef>
            </a:pPr>
            <a:r>
              <a:rPr sz="2300">
                <a:solidFill>
                  <a:srgbClr val="8DC63F"/>
                </a:solidFill>
                <a:latin typeface="Century Gothic" panose="020B0502020202020204" pitchFamily="34" charset="0"/>
                <a:cs typeface="UniversLTStd-Light"/>
              </a:rPr>
              <a:t>Presenting</a:t>
            </a:r>
            <a:r>
              <a:rPr sz="2300" spc="-50">
                <a:solidFill>
                  <a:srgbClr val="8DC63F"/>
                </a:solidFill>
                <a:latin typeface="Century Gothic" panose="020B0502020202020204" pitchFamily="34" charset="0"/>
                <a:cs typeface="UniversLTStd-Light"/>
              </a:rPr>
              <a:t> </a:t>
            </a:r>
            <a:r>
              <a:rPr sz="2300" spc="-10">
                <a:solidFill>
                  <a:srgbClr val="8DC63F"/>
                </a:solidFill>
                <a:latin typeface="Century Gothic" panose="020B0502020202020204" pitchFamily="34" charset="0"/>
                <a:cs typeface="UniversLTStd-Light"/>
              </a:rPr>
              <a:t>Sponsor:</a:t>
            </a:r>
            <a:endParaRPr sz="2300">
              <a:latin typeface="Century Gothic" panose="020B0502020202020204" pitchFamily="34" charset="0"/>
              <a:cs typeface="UniversLTStd-Light"/>
            </a:endParaRPr>
          </a:p>
        </p:txBody>
      </p:sp>
      <p:sp>
        <p:nvSpPr>
          <p:cNvPr id="9" name="object 162">
            <a:extLst>
              <a:ext uri="{FF2B5EF4-FFF2-40B4-BE49-F238E27FC236}">
                <a16:creationId xmlns:a16="http://schemas.microsoft.com/office/drawing/2014/main" id="{91270E67-21A1-862C-C13D-46F3D0C10622}"/>
              </a:ext>
            </a:extLst>
          </p:cNvPr>
          <p:cNvSpPr txBox="1"/>
          <p:nvPr/>
        </p:nvSpPr>
        <p:spPr>
          <a:xfrm>
            <a:off x="-3282950" y="6819066"/>
            <a:ext cx="2659380" cy="377825"/>
          </a:xfrm>
          <a:prstGeom prst="rect">
            <a:avLst/>
          </a:prstGeom>
        </p:spPr>
        <p:txBody>
          <a:bodyPr vert="horz" wrap="square" lIns="0" tIns="13335" rIns="0" bIns="0" rtlCol="0">
            <a:spAutoFit/>
          </a:bodyPr>
          <a:lstStyle/>
          <a:p>
            <a:pPr marL="12700" algn="ctr">
              <a:lnSpc>
                <a:spcPct val="100000"/>
              </a:lnSpc>
              <a:spcBef>
                <a:spcPts val="105"/>
              </a:spcBef>
            </a:pPr>
            <a:r>
              <a:rPr lang="en-US" sz="2300">
                <a:solidFill>
                  <a:srgbClr val="8DC63F"/>
                </a:solidFill>
                <a:latin typeface="Century Gothic" panose="020B0502020202020204" pitchFamily="34" charset="0"/>
                <a:cs typeface="UniversLTStd-Light"/>
              </a:rPr>
              <a:t>Session</a:t>
            </a:r>
            <a:r>
              <a:rPr sz="2300" spc="-50">
                <a:solidFill>
                  <a:srgbClr val="8DC63F"/>
                </a:solidFill>
                <a:latin typeface="Century Gothic" panose="020B0502020202020204" pitchFamily="34" charset="0"/>
                <a:cs typeface="UniversLTStd-Light"/>
              </a:rPr>
              <a:t> </a:t>
            </a:r>
            <a:r>
              <a:rPr sz="2300" spc="-10">
                <a:solidFill>
                  <a:srgbClr val="8DC63F"/>
                </a:solidFill>
                <a:latin typeface="Century Gothic" panose="020B0502020202020204" pitchFamily="34" charset="0"/>
                <a:cs typeface="UniversLTStd-Light"/>
              </a:rPr>
              <a:t>Sponsor:</a:t>
            </a:r>
            <a:endParaRPr sz="2300">
              <a:latin typeface="Century Gothic" panose="020B0502020202020204" pitchFamily="34" charset="0"/>
              <a:cs typeface="UniversLTStd-Light"/>
            </a:endParaRPr>
          </a:p>
        </p:txBody>
      </p:sp>
      <p:pic>
        <p:nvPicPr>
          <p:cNvPr id="12" name="Picture 11" descr="A blue text on a black background&#10;&#10;Description automatically generated">
            <a:extLst>
              <a:ext uri="{FF2B5EF4-FFF2-40B4-BE49-F238E27FC236}">
                <a16:creationId xmlns:a16="http://schemas.microsoft.com/office/drawing/2014/main" id="{51B1A194-8C8C-EA63-C5C9-3EB605D48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339" y="9032492"/>
            <a:ext cx="3749053" cy="1688315"/>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FAF5E858-6832-831F-FD76-D5BF07EAEC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4117" y="9236075"/>
            <a:ext cx="3359150" cy="1889521"/>
          </a:xfrm>
          <a:prstGeom prst="rect">
            <a:avLst/>
          </a:prstGeom>
        </p:spPr>
      </p:pic>
      <p:pic>
        <p:nvPicPr>
          <p:cNvPr id="6" name="Picture 5" descr="A logo with a rainbow colored letter and numbers&#10;&#10;Description automatically generated">
            <a:extLst>
              <a:ext uri="{FF2B5EF4-FFF2-40B4-BE49-F238E27FC236}">
                <a16:creationId xmlns:a16="http://schemas.microsoft.com/office/drawing/2014/main" id="{097F7DB5-3D31-1BAB-059F-DFB3847DA3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408" y="1894531"/>
            <a:ext cx="5483284" cy="5230209"/>
          </a:xfrm>
          <a:prstGeom prst="rect">
            <a:avLst/>
          </a:prstGeom>
        </p:spPr>
      </p:pic>
    </p:spTree>
    <p:extLst>
      <p:ext uri="{BB962C8B-B14F-4D97-AF65-F5344CB8AC3E}">
        <p14:creationId xmlns:p14="http://schemas.microsoft.com/office/powerpoint/2010/main" val="251571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490793"/>
          </a:xfrm>
          <a:prstGeom prst="rect">
            <a:avLst/>
          </a:prstGeom>
        </p:spPr>
        <p:txBody>
          <a:bodyPr vert="horz" wrap="square" lIns="0" tIns="13335" rIns="0" bIns="0" rtlCol="0" anchor="t">
            <a:spAutoFit/>
          </a:bodyPr>
          <a:lstStyle/>
          <a:p>
            <a:pPr marL="12700" algn="ctr">
              <a:spcBef>
                <a:spcPts val="105"/>
              </a:spcBef>
            </a:pPr>
            <a:r>
              <a:rPr lang="en-US" sz="9600" spc="-10">
                <a:latin typeface="Century Gothic"/>
              </a:rPr>
              <a:t>Tackling the Talent Questions</a:t>
            </a:r>
            <a:endParaRPr lang="en-US" sz="9600"/>
          </a:p>
        </p:txBody>
      </p:sp>
      <p:sp>
        <p:nvSpPr>
          <p:cNvPr id="53" name="object 53"/>
          <p:cNvSpPr txBox="1"/>
          <p:nvPr/>
        </p:nvSpPr>
        <p:spPr>
          <a:xfrm>
            <a:off x="852562" y="7256166"/>
            <a:ext cx="18398972" cy="2627642"/>
          </a:xfrm>
          <a:prstGeom prst="rect">
            <a:avLst/>
          </a:prstGeom>
        </p:spPr>
        <p:txBody>
          <a:bodyPr vert="horz" wrap="square" lIns="0" tIns="16510" rIns="0" bIns="0" rtlCol="0" anchor="t">
            <a:spAutoFit/>
          </a:bodyPr>
          <a:lstStyle/>
          <a:p>
            <a:pPr marL="6985" algn="ctr">
              <a:spcBef>
                <a:spcPts val="130"/>
              </a:spcBef>
            </a:pPr>
            <a:r>
              <a:rPr lang="en-US" sz="6000" b="1">
                <a:solidFill>
                  <a:srgbClr val="4C598E"/>
                </a:solidFill>
                <a:latin typeface="Century Gothic"/>
                <a:cs typeface="UniversLTStd-LightCn"/>
              </a:rPr>
              <a:t>Peter Quigley</a:t>
            </a:r>
            <a:endParaRPr lang="en-US" sz="60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Chief Executive Officer</a:t>
            </a:r>
            <a:endParaRPr lang="en-US" sz="54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Kelly Services</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18643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028719"/>
            <a:ext cx="20104100" cy="1906291"/>
          </a:xfrm>
          <a:prstGeom prst="rect">
            <a:avLst/>
          </a:prstGeom>
        </p:spPr>
        <p:txBody>
          <a:bodyPr vert="horz" wrap="square" lIns="0" tIns="13335" rIns="0" bIns="0" rtlCol="0" anchor="t">
            <a:spAutoFit/>
          </a:bodyPr>
          <a:lstStyle/>
          <a:p>
            <a:pPr marL="12700" algn="ctr">
              <a:spcBef>
                <a:spcPts val="105"/>
              </a:spcBef>
            </a:pPr>
            <a:r>
              <a:rPr lang="en-US" sz="12300" spc="-10">
                <a:latin typeface="Century Gothic"/>
              </a:rPr>
              <a:t>Defining Moments</a:t>
            </a:r>
            <a:endParaRPr lang="en-US"/>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127506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490793"/>
          </a:xfrm>
          <a:prstGeom prst="rect">
            <a:avLst/>
          </a:prstGeom>
        </p:spPr>
        <p:txBody>
          <a:bodyPr vert="horz" wrap="square" lIns="0" tIns="13335" rIns="0" bIns="0" rtlCol="0" anchor="t">
            <a:spAutoFit/>
          </a:bodyPr>
          <a:lstStyle/>
          <a:p>
            <a:pPr marL="12700" algn="ctr">
              <a:spcBef>
                <a:spcPts val="105"/>
              </a:spcBef>
            </a:pPr>
            <a:r>
              <a:rPr lang="en-US" sz="9600" spc="-10">
                <a:latin typeface="Century Gothic"/>
              </a:rPr>
              <a:t>Let’s Detroit</a:t>
            </a:r>
            <a:endParaRPr lang="en-US" sz="9600"/>
          </a:p>
        </p:txBody>
      </p:sp>
      <p:sp>
        <p:nvSpPr>
          <p:cNvPr id="53" name="object 53"/>
          <p:cNvSpPr txBox="1"/>
          <p:nvPr/>
        </p:nvSpPr>
        <p:spPr>
          <a:xfrm>
            <a:off x="852562" y="7256166"/>
            <a:ext cx="18398972" cy="2627642"/>
          </a:xfrm>
          <a:prstGeom prst="rect">
            <a:avLst/>
          </a:prstGeom>
        </p:spPr>
        <p:txBody>
          <a:bodyPr vert="horz" wrap="square" lIns="0" tIns="16510" rIns="0" bIns="0" rtlCol="0" anchor="t">
            <a:spAutoFit/>
          </a:bodyPr>
          <a:lstStyle/>
          <a:p>
            <a:pPr marL="6985" algn="ctr">
              <a:spcBef>
                <a:spcPts val="130"/>
              </a:spcBef>
            </a:pPr>
            <a:r>
              <a:rPr lang="en-US" sz="6000" b="1">
                <a:solidFill>
                  <a:srgbClr val="4C598E"/>
                </a:solidFill>
                <a:latin typeface="Century Gothic"/>
                <a:cs typeface="UniversLTStd-LightCn"/>
              </a:rPr>
              <a:t>Jenny </a:t>
            </a:r>
            <a:r>
              <a:rPr lang="en-US" sz="6000" b="1" err="1">
                <a:solidFill>
                  <a:srgbClr val="4C598E"/>
                </a:solidFill>
                <a:latin typeface="Century Gothic"/>
                <a:cs typeface="UniversLTStd-LightCn"/>
              </a:rPr>
              <a:t>Orletski</a:t>
            </a:r>
            <a:r>
              <a:rPr lang="en-US" sz="6000" b="1">
                <a:solidFill>
                  <a:srgbClr val="4C598E"/>
                </a:solidFill>
                <a:latin typeface="Century Gothic"/>
                <a:cs typeface="UniversLTStd-LightCn"/>
              </a:rPr>
              <a:t>-Dehne</a:t>
            </a:r>
            <a:endParaRPr lang="en-US" sz="60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Manager, Let’s Detroit Engagement</a:t>
            </a:r>
            <a:endParaRPr lang="en-US" sz="54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Detroit Regional Chamber</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426168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5262622"/>
            <a:ext cx="20104100" cy="1121461"/>
          </a:xfrm>
          <a:prstGeom prst="rect">
            <a:avLst/>
          </a:prstGeom>
        </p:spPr>
        <p:txBody>
          <a:bodyPr vert="horz" wrap="square" lIns="0" tIns="13335" rIns="0" bIns="0" rtlCol="0">
            <a:spAutoFit/>
          </a:bodyPr>
          <a:lstStyle/>
          <a:p>
            <a:pPr marL="12700" algn="ctr">
              <a:lnSpc>
                <a:spcPct val="100000"/>
              </a:lnSpc>
              <a:spcBef>
                <a:spcPts val="105"/>
              </a:spcBef>
            </a:pPr>
            <a:r>
              <a:rPr lang="en-US" sz="7200" spc="-10">
                <a:latin typeface="Century Gothic" panose="020B0502020202020204" pitchFamily="34" charset="0"/>
              </a:rPr>
              <a:t>Class Announcements </a:t>
            </a:r>
            <a:endParaRPr sz="7200" spc="-10">
              <a:latin typeface="Century Gothic" panose="020B0502020202020204" pitchFamily="34" charset="0"/>
            </a:endParaRPr>
          </a:p>
        </p:txBody>
      </p:sp>
      <p:sp>
        <p:nvSpPr>
          <p:cNvPr id="53" name="object 53"/>
          <p:cNvSpPr txBox="1"/>
          <p:nvPr/>
        </p:nvSpPr>
        <p:spPr>
          <a:xfrm>
            <a:off x="-1" y="6566714"/>
            <a:ext cx="20104100" cy="3748462"/>
          </a:xfrm>
          <a:prstGeom prst="rect">
            <a:avLst/>
          </a:prstGeom>
        </p:spPr>
        <p:txBody>
          <a:bodyPr vert="horz" wrap="square" lIns="0" tIns="16510" rIns="0" bIns="0" rtlCol="0" anchor="t">
            <a:spAutoFit/>
          </a:bodyPr>
          <a:lstStyle/>
          <a:p>
            <a:pPr marL="6985" algn="ctr">
              <a:spcBef>
                <a:spcPts val="130"/>
              </a:spcBef>
            </a:pPr>
            <a:r>
              <a:rPr lang="en-US" sz="6000">
                <a:solidFill>
                  <a:srgbClr val="4C598E"/>
                </a:solidFill>
                <a:latin typeface="Century Gothic" panose="020B0502020202020204" pitchFamily="34" charset="0"/>
                <a:cs typeface="UniversLTStd-LightCn"/>
              </a:rPr>
              <a:t>Next Session: </a:t>
            </a:r>
          </a:p>
          <a:p>
            <a:pPr marL="6985" algn="ctr">
              <a:spcBef>
                <a:spcPts val="130"/>
              </a:spcBef>
            </a:pPr>
            <a:r>
              <a:rPr lang="en-US" sz="6000" b="1">
                <a:solidFill>
                  <a:srgbClr val="4C598E"/>
                </a:solidFill>
                <a:latin typeface="Century Gothic" panose="020B0502020202020204" pitchFamily="34" charset="0"/>
                <a:cs typeface="UniversLTStd-LightCn"/>
              </a:rPr>
              <a:t>Arts &amp; Culture</a:t>
            </a:r>
          </a:p>
          <a:p>
            <a:pPr marL="6985" algn="ctr">
              <a:spcBef>
                <a:spcPts val="130"/>
              </a:spcBef>
            </a:pPr>
            <a:r>
              <a:rPr lang="en-US" sz="6000">
                <a:solidFill>
                  <a:srgbClr val="4C598E"/>
                </a:solidFill>
                <a:latin typeface="Century Gothic" panose="020B0502020202020204" pitchFamily="34" charset="0"/>
                <a:cs typeface="UniversLTStd-LightCn"/>
              </a:rPr>
              <a:t>Thursday, March 14</a:t>
            </a:r>
          </a:p>
          <a:p>
            <a:pPr marL="6985" algn="ctr">
              <a:spcBef>
                <a:spcPts val="130"/>
              </a:spcBef>
            </a:pPr>
            <a:r>
              <a:rPr lang="en-US" sz="6000">
                <a:solidFill>
                  <a:srgbClr val="4C598E"/>
                </a:solidFill>
                <a:latin typeface="Century Gothic"/>
                <a:cs typeface="UniversLTStd-LightCn"/>
              </a:rPr>
              <a:t>College for Creative Studies - Taubman Center</a:t>
            </a:r>
          </a:p>
        </p:txBody>
      </p:sp>
      <p:sp>
        <p:nvSpPr>
          <p:cNvPr id="54" name="object 168">
            <a:extLst>
              <a:ext uri="{FF2B5EF4-FFF2-40B4-BE49-F238E27FC236}">
                <a16:creationId xmlns:a16="http://schemas.microsoft.com/office/drawing/2014/main" id="{F7AB951C-E56B-F45B-0DA5-92461F613AA0}"/>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77" name="Picture 76">
            <a:extLst>
              <a:ext uri="{FF2B5EF4-FFF2-40B4-BE49-F238E27FC236}">
                <a16:creationId xmlns:a16="http://schemas.microsoft.com/office/drawing/2014/main" id="{57FFD93C-2799-697B-A7E0-9912E2D8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79" name="Picture 78">
            <a:extLst>
              <a:ext uri="{FF2B5EF4-FFF2-40B4-BE49-F238E27FC236}">
                <a16:creationId xmlns:a16="http://schemas.microsoft.com/office/drawing/2014/main" id="{A22BBB62-3E3B-7C0E-ABB7-4026CF899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Tree>
    <p:extLst>
      <p:ext uri="{BB962C8B-B14F-4D97-AF65-F5344CB8AC3E}">
        <p14:creationId xmlns:p14="http://schemas.microsoft.com/office/powerpoint/2010/main" val="236911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5262622"/>
            <a:ext cx="20104100" cy="1121461"/>
          </a:xfrm>
          <a:prstGeom prst="rect">
            <a:avLst/>
          </a:prstGeom>
        </p:spPr>
        <p:txBody>
          <a:bodyPr vert="horz" wrap="square" lIns="0" tIns="13335" rIns="0" bIns="0" rtlCol="0">
            <a:spAutoFit/>
          </a:bodyPr>
          <a:lstStyle/>
          <a:p>
            <a:pPr marL="12700" algn="ctr">
              <a:lnSpc>
                <a:spcPct val="100000"/>
              </a:lnSpc>
              <a:spcBef>
                <a:spcPts val="105"/>
              </a:spcBef>
            </a:pPr>
            <a:r>
              <a:rPr lang="en-US" sz="7200" spc="-10">
                <a:latin typeface="Century Gothic" panose="020B0502020202020204" pitchFamily="34" charset="0"/>
              </a:rPr>
              <a:t>Class Announcements </a:t>
            </a:r>
            <a:endParaRPr sz="7200" spc="-10">
              <a:latin typeface="Century Gothic" panose="020B0502020202020204" pitchFamily="34" charset="0"/>
            </a:endParaRPr>
          </a:p>
        </p:txBody>
      </p:sp>
      <p:sp>
        <p:nvSpPr>
          <p:cNvPr id="53" name="object 53"/>
          <p:cNvSpPr txBox="1"/>
          <p:nvPr/>
        </p:nvSpPr>
        <p:spPr>
          <a:xfrm>
            <a:off x="0" y="7248886"/>
            <a:ext cx="20104100" cy="1876155"/>
          </a:xfrm>
          <a:prstGeom prst="rect">
            <a:avLst/>
          </a:prstGeom>
        </p:spPr>
        <p:txBody>
          <a:bodyPr vert="horz" wrap="square" lIns="0" tIns="16510" rIns="0" bIns="0" rtlCol="0" anchor="t">
            <a:spAutoFit/>
          </a:bodyPr>
          <a:lstStyle/>
          <a:p>
            <a:pPr marL="6985" algn="ctr">
              <a:spcBef>
                <a:spcPts val="130"/>
              </a:spcBef>
            </a:pPr>
            <a:r>
              <a:rPr lang="en-US" sz="6000" dirty="0">
                <a:solidFill>
                  <a:srgbClr val="4C598E"/>
                </a:solidFill>
                <a:latin typeface="Century Gothic" panose="020B0502020202020204" pitchFamily="34" charset="0"/>
                <a:cs typeface="UniversLTStd-LightCn"/>
              </a:rPr>
              <a:t>Mackinac Future Leaders </a:t>
            </a:r>
          </a:p>
          <a:p>
            <a:pPr marL="6985" algn="ctr">
              <a:spcBef>
                <a:spcPts val="130"/>
              </a:spcBef>
            </a:pPr>
            <a:r>
              <a:rPr lang="en-US" sz="6000" dirty="0">
                <a:solidFill>
                  <a:srgbClr val="4C598E"/>
                </a:solidFill>
                <a:latin typeface="Century Gothic" panose="020B0502020202020204" pitchFamily="34" charset="0"/>
                <a:cs typeface="UniversLTStd-LightCn"/>
              </a:rPr>
              <a:t>Application is Open</a:t>
            </a:r>
          </a:p>
        </p:txBody>
      </p:sp>
      <p:sp>
        <p:nvSpPr>
          <p:cNvPr id="54" name="object 168">
            <a:extLst>
              <a:ext uri="{FF2B5EF4-FFF2-40B4-BE49-F238E27FC236}">
                <a16:creationId xmlns:a16="http://schemas.microsoft.com/office/drawing/2014/main" id="{F7AB951C-E56B-F45B-0DA5-92461F613AA0}"/>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77" name="Picture 76">
            <a:extLst>
              <a:ext uri="{FF2B5EF4-FFF2-40B4-BE49-F238E27FC236}">
                <a16:creationId xmlns:a16="http://schemas.microsoft.com/office/drawing/2014/main" id="{57FFD93C-2799-697B-A7E0-9912E2D8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79" name="Picture 78">
            <a:extLst>
              <a:ext uri="{FF2B5EF4-FFF2-40B4-BE49-F238E27FC236}">
                <a16:creationId xmlns:a16="http://schemas.microsoft.com/office/drawing/2014/main" id="{A22BBB62-3E3B-7C0E-ABB7-4026CF899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Tree>
    <p:extLst>
      <p:ext uri="{BB962C8B-B14F-4D97-AF65-F5344CB8AC3E}">
        <p14:creationId xmlns:p14="http://schemas.microsoft.com/office/powerpoint/2010/main" val="34932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5262622"/>
            <a:ext cx="20104100" cy="1121461"/>
          </a:xfrm>
          <a:prstGeom prst="rect">
            <a:avLst/>
          </a:prstGeom>
        </p:spPr>
        <p:txBody>
          <a:bodyPr vert="horz" wrap="square" lIns="0" tIns="13335" rIns="0" bIns="0" rtlCol="0">
            <a:spAutoFit/>
          </a:bodyPr>
          <a:lstStyle/>
          <a:p>
            <a:pPr marL="12700" algn="ctr">
              <a:lnSpc>
                <a:spcPct val="100000"/>
              </a:lnSpc>
              <a:spcBef>
                <a:spcPts val="105"/>
              </a:spcBef>
            </a:pPr>
            <a:r>
              <a:rPr lang="en-US" sz="7200" spc="-10">
                <a:latin typeface="Century Gothic" panose="020B0502020202020204" pitchFamily="34" charset="0"/>
              </a:rPr>
              <a:t>Class Announcements </a:t>
            </a:r>
            <a:endParaRPr sz="7200" spc="-10">
              <a:latin typeface="Century Gothic" panose="020B0502020202020204" pitchFamily="34" charset="0"/>
            </a:endParaRPr>
          </a:p>
        </p:txBody>
      </p:sp>
      <p:sp>
        <p:nvSpPr>
          <p:cNvPr id="53" name="object 53"/>
          <p:cNvSpPr txBox="1"/>
          <p:nvPr/>
        </p:nvSpPr>
        <p:spPr>
          <a:xfrm>
            <a:off x="0" y="7248886"/>
            <a:ext cx="20104100" cy="1876155"/>
          </a:xfrm>
          <a:prstGeom prst="rect">
            <a:avLst/>
          </a:prstGeom>
        </p:spPr>
        <p:txBody>
          <a:bodyPr vert="horz" wrap="square" lIns="0" tIns="16510" rIns="0" bIns="0" rtlCol="0" anchor="t">
            <a:spAutoFit/>
          </a:bodyPr>
          <a:lstStyle/>
          <a:p>
            <a:pPr marL="6985" algn="ctr">
              <a:spcBef>
                <a:spcPts val="130"/>
              </a:spcBef>
            </a:pPr>
            <a:r>
              <a:rPr lang="en-US" sz="6000" dirty="0">
                <a:solidFill>
                  <a:srgbClr val="4C598E"/>
                </a:solidFill>
                <a:latin typeface="Century Gothic" panose="020B0502020202020204" pitchFamily="34" charset="0"/>
                <a:cs typeface="UniversLTStd-LightCn"/>
              </a:rPr>
              <a:t>Leadership Detroit Class 45</a:t>
            </a:r>
          </a:p>
          <a:p>
            <a:pPr marL="6985" algn="ctr">
              <a:spcBef>
                <a:spcPts val="130"/>
              </a:spcBef>
            </a:pPr>
            <a:r>
              <a:rPr lang="en-US" sz="6000" dirty="0">
                <a:solidFill>
                  <a:srgbClr val="4C598E"/>
                </a:solidFill>
                <a:latin typeface="Century Gothic" panose="020B0502020202020204" pitchFamily="34" charset="0"/>
                <a:cs typeface="UniversLTStd-LightCn"/>
              </a:rPr>
              <a:t>Application is Open</a:t>
            </a:r>
          </a:p>
        </p:txBody>
      </p:sp>
      <p:sp>
        <p:nvSpPr>
          <p:cNvPr id="54" name="object 168">
            <a:extLst>
              <a:ext uri="{FF2B5EF4-FFF2-40B4-BE49-F238E27FC236}">
                <a16:creationId xmlns:a16="http://schemas.microsoft.com/office/drawing/2014/main" id="{F7AB951C-E56B-F45B-0DA5-92461F613AA0}"/>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77" name="Picture 76">
            <a:extLst>
              <a:ext uri="{FF2B5EF4-FFF2-40B4-BE49-F238E27FC236}">
                <a16:creationId xmlns:a16="http://schemas.microsoft.com/office/drawing/2014/main" id="{57FFD93C-2799-697B-A7E0-9912E2D8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79" name="Picture 78">
            <a:extLst>
              <a:ext uri="{FF2B5EF4-FFF2-40B4-BE49-F238E27FC236}">
                <a16:creationId xmlns:a16="http://schemas.microsoft.com/office/drawing/2014/main" id="{A22BBB62-3E3B-7C0E-ABB7-4026CF899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Tree>
    <p:extLst>
      <p:ext uri="{BB962C8B-B14F-4D97-AF65-F5344CB8AC3E}">
        <p14:creationId xmlns:p14="http://schemas.microsoft.com/office/powerpoint/2010/main" val="126764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 name="Picture 181">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85275"/>
            <a:ext cx="20104100" cy="824075"/>
          </a:xfrm>
          <a:prstGeom prst="rect">
            <a:avLst/>
          </a:prstGeom>
        </p:spPr>
      </p:pic>
      <p:sp>
        <p:nvSpPr>
          <p:cNvPr id="2" name="object 168">
            <a:extLst>
              <a:ext uri="{FF2B5EF4-FFF2-40B4-BE49-F238E27FC236}">
                <a16:creationId xmlns:a16="http://schemas.microsoft.com/office/drawing/2014/main" id="{90152814-EF22-FDBC-001C-D55D3D569F78}"/>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3" name="Picture 2">
            <a:extLst>
              <a:ext uri="{FF2B5EF4-FFF2-40B4-BE49-F238E27FC236}">
                <a16:creationId xmlns:a16="http://schemas.microsoft.com/office/drawing/2014/main" id="{20A9D8A5-A7C2-FB07-3BA1-6C2AC5619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sp>
        <p:nvSpPr>
          <p:cNvPr id="4" name="object 2">
            <a:extLst>
              <a:ext uri="{FF2B5EF4-FFF2-40B4-BE49-F238E27FC236}">
                <a16:creationId xmlns:a16="http://schemas.microsoft.com/office/drawing/2014/main" id="{0011CD5E-6958-281C-919C-0B7CEFD9883D}"/>
              </a:ext>
            </a:extLst>
          </p:cNvPr>
          <p:cNvSpPr txBox="1">
            <a:spLocks/>
          </p:cNvSpPr>
          <p:nvPr/>
        </p:nvSpPr>
        <p:spPr>
          <a:xfrm>
            <a:off x="0" y="1754395"/>
            <a:ext cx="20104100" cy="1490793"/>
          </a:xfrm>
          <a:prstGeom prst="rect">
            <a:avLst/>
          </a:prstGeom>
        </p:spPr>
        <p:txBody>
          <a:bodyPr vert="horz" wrap="square" lIns="0" tIns="13335" rIns="0" bIns="0" rtlCol="0" anchor="t">
            <a:spAutoFit/>
          </a:bodyPr>
          <a:lstStyle>
            <a:lvl1pPr>
              <a:defRPr sz="10300" b="1" i="0">
                <a:solidFill>
                  <a:srgbClr val="8DC63F"/>
                </a:solidFill>
                <a:latin typeface="Univers LT Std 67"/>
                <a:ea typeface="+mj-ea"/>
                <a:cs typeface="Univers LT Std 67"/>
              </a:defRPr>
            </a:lvl1pPr>
          </a:lstStyle>
          <a:p>
            <a:pPr marL="12700" algn="ctr">
              <a:spcBef>
                <a:spcPts val="105"/>
              </a:spcBef>
            </a:pPr>
            <a:r>
              <a:rPr lang="en-US" sz="9600" spc="-10">
                <a:latin typeface="Century Gothic"/>
              </a:rPr>
              <a:t>Arts &amp; Culture Showcase</a:t>
            </a:r>
            <a:endParaRPr lang="en-US" sz="9600"/>
          </a:p>
        </p:txBody>
      </p:sp>
      <p:pic>
        <p:nvPicPr>
          <p:cNvPr id="10" name="Picture 9" descr="A person holding a picture&#10;&#10;Description automatically generated">
            <a:extLst>
              <a:ext uri="{FF2B5EF4-FFF2-40B4-BE49-F238E27FC236}">
                <a16:creationId xmlns:a16="http://schemas.microsoft.com/office/drawing/2014/main" id="{D1DABE95-84C0-C19B-CBB3-143446CC9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72" y="3719201"/>
            <a:ext cx="9225100" cy="6138381"/>
          </a:xfrm>
          <a:prstGeom prst="rect">
            <a:avLst/>
          </a:prstGeom>
        </p:spPr>
      </p:pic>
      <p:pic>
        <p:nvPicPr>
          <p:cNvPr id="12" name="Picture 11" descr="A group of people on a stage&#10;&#10;Description automatically generated">
            <a:extLst>
              <a:ext uri="{FF2B5EF4-FFF2-40B4-BE49-F238E27FC236}">
                <a16:creationId xmlns:a16="http://schemas.microsoft.com/office/drawing/2014/main" id="{389DE6EA-7651-309B-221F-999971D9E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3050" y="3719201"/>
            <a:ext cx="9272175" cy="6180832"/>
          </a:xfrm>
          <a:prstGeom prst="rect">
            <a:avLst/>
          </a:prstGeom>
        </p:spPr>
      </p:pic>
    </p:spTree>
    <p:extLst>
      <p:ext uri="{BB962C8B-B14F-4D97-AF65-F5344CB8AC3E}">
        <p14:creationId xmlns:p14="http://schemas.microsoft.com/office/powerpoint/2010/main" val="397884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 name="Picture 181">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85275"/>
            <a:ext cx="20104100" cy="824075"/>
          </a:xfrm>
          <a:prstGeom prst="rect">
            <a:avLst/>
          </a:prstGeom>
        </p:spPr>
      </p:pic>
      <p:sp>
        <p:nvSpPr>
          <p:cNvPr id="2" name="object 168">
            <a:extLst>
              <a:ext uri="{FF2B5EF4-FFF2-40B4-BE49-F238E27FC236}">
                <a16:creationId xmlns:a16="http://schemas.microsoft.com/office/drawing/2014/main" id="{90152814-EF22-FDBC-001C-D55D3D569F78}"/>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3" name="Picture 2">
            <a:extLst>
              <a:ext uri="{FF2B5EF4-FFF2-40B4-BE49-F238E27FC236}">
                <a16:creationId xmlns:a16="http://schemas.microsoft.com/office/drawing/2014/main" id="{20A9D8A5-A7C2-FB07-3BA1-6C2AC5619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sp>
        <p:nvSpPr>
          <p:cNvPr id="7" name="object 2">
            <a:extLst>
              <a:ext uri="{FF2B5EF4-FFF2-40B4-BE49-F238E27FC236}">
                <a16:creationId xmlns:a16="http://schemas.microsoft.com/office/drawing/2014/main" id="{4A848C1F-DE3B-DBCA-57BD-4F1916557E2F}"/>
              </a:ext>
            </a:extLst>
          </p:cNvPr>
          <p:cNvSpPr txBox="1">
            <a:spLocks noGrp="1"/>
          </p:cNvSpPr>
          <p:nvPr>
            <p:ph type="title"/>
          </p:nvPr>
        </p:nvSpPr>
        <p:spPr>
          <a:xfrm>
            <a:off x="4536" y="8992196"/>
            <a:ext cx="20104100" cy="1121461"/>
          </a:xfrm>
          <a:prstGeom prst="rect">
            <a:avLst/>
          </a:prstGeom>
        </p:spPr>
        <p:txBody>
          <a:bodyPr vert="horz" wrap="square" lIns="0" tIns="13335" rIns="0" bIns="0" rtlCol="0">
            <a:spAutoFit/>
          </a:bodyPr>
          <a:lstStyle/>
          <a:p>
            <a:pPr marL="12700" algn="ctr">
              <a:lnSpc>
                <a:spcPct val="100000"/>
              </a:lnSpc>
              <a:spcBef>
                <a:spcPts val="105"/>
              </a:spcBef>
            </a:pPr>
            <a:r>
              <a:rPr lang="en-US" sz="7200" spc="-10">
                <a:latin typeface="Century Gothic" panose="020B0502020202020204" pitchFamily="34" charset="0"/>
              </a:rPr>
              <a:t>https://bit.ly/ld44arts</a:t>
            </a:r>
            <a:endParaRPr sz="7200" spc="-10">
              <a:latin typeface="Century Gothic" panose="020B0502020202020204" pitchFamily="34" charset="0"/>
            </a:endParaRPr>
          </a:p>
        </p:txBody>
      </p:sp>
      <p:sp>
        <p:nvSpPr>
          <p:cNvPr id="4" name="object 2">
            <a:extLst>
              <a:ext uri="{FF2B5EF4-FFF2-40B4-BE49-F238E27FC236}">
                <a16:creationId xmlns:a16="http://schemas.microsoft.com/office/drawing/2014/main" id="{0011CD5E-6958-281C-919C-0B7CEFD9883D}"/>
              </a:ext>
            </a:extLst>
          </p:cNvPr>
          <p:cNvSpPr txBox="1">
            <a:spLocks/>
          </p:cNvSpPr>
          <p:nvPr/>
        </p:nvSpPr>
        <p:spPr>
          <a:xfrm>
            <a:off x="0" y="1754395"/>
            <a:ext cx="20104100" cy="1490793"/>
          </a:xfrm>
          <a:prstGeom prst="rect">
            <a:avLst/>
          </a:prstGeom>
        </p:spPr>
        <p:txBody>
          <a:bodyPr vert="horz" wrap="square" lIns="0" tIns="13335" rIns="0" bIns="0" rtlCol="0" anchor="t">
            <a:spAutoFit/>
          </a:bodyPr>
          <a:lstStyle>
            <a:lvl1pPr>
              <a:defRPr sz="10300" b="1" i="0">
                <a:solidFill>
                  <a:srgbClr val="8DC63F"/>
                </a:solidFill>
                <a:latin typeface="Univers LT Std 67"/>
                <a:ea typeface="+mj-ea"/>
                <a:cs typeface="Univers LT Std 67"/>
              </a:defRPr>
            </a:lvl1pPr>
          </a:lstStyle>
          <a:p>
            <a:pPr marL="12700" algn="ctr">
              <a:spcBef>
                <a:spcPts val="105"/>
              </a:spcBef>
            </a:pPr>
            <a:r>
              <a:rPr lang="en-US" sz="9600" spc="-10">
                <a:latin typeface="Century Gothic"/>
              </a:rPr>
              <a:t>Arts &amp; Culture Showcase</a:t>
            </a:r>
            <a:endParaRPr lang="en-US" sz="9600"/>
          </a:p>
        </p:txBody>
      </p:sp>
      <p:pic>
        <p:nvPicPr>
          <p:cNvPr id="6" name="Picture 5" descr="A qr code on a white background&#10;&#10;Description automatically generated">
            <a:extLst>
              <a:ext uri="{FF2B5EF4-FFF2-40B4-BE49-F238E27FC236}">
                <a16:creationId xmlns:a16="http://schemas.microsoft.com/office/drawing/2014/main" id="{DF904BDC-C0F1-6EFB-945E-CB1C2CDF4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206" y="3245188"/>
            <a:ext cx="5533687" cy="5533687"/>
          </a:xfrm>
          <a:prstGeom prst="rect">
            <a:avLst/>
          </a:prstGeom>
        </p:spPr>
      </p:pic>
    </p:spTree>
    <p:extLst>
      <p:ext uri="{BB962C8B-B14F-4D97-AF65-F5344CB8AC3E}">
        <p14:creationId xmlns:p14="http://schemas.microsoft.com/office/powerpoint/2010/main" val="284081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 name="Picture 181">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85275"/>
            <a:ext cx="20104100" cy="824075"/>
          </a:xfrm>
          <a:prstGeom prst="rect">
            <a:avLst/>
          </a:prstGeom>
        </p:spPr>
      </p:pic>
      <p:sp>
        <p:nvSpPr>
          <p:cNvPr id="2" name="object 168">
            <a:extLst>
              <a:ext uri="{FF2B5EF4-FFF2-40B4-BE49-F238E27FC236}">
                <a16:creationId xmlns:a16="http://schemas.microsoft.com/office/drawing/2014/main" id="{90152814-EF22-FDBC-001C-D55D3D569F78}"/>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3" name="Picture 2">
            <a:extLst>
              <a:ext uri="{FF2B5EF4-FFF2-40B4-BE49-F238E27FC236}">
                <a16:creationId xmlns:a16="http://schemas.microsoft.com/office/drawing/2014/main" id="{20A9D8A5-A7C2-FB07-3BA1-6C2AC5619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sp>
        <p:nvSpPr>
          <p:cNvPr id="7" name="object 2">
            <a:extLst>
              <a:ext uri="{FF2B5EF4-FFF2-40B4-BE49-F238E27FC236}">
                <a16:creationId xmlns:a16="http://schemas.microsoft.com/office/drawing/2014/main" id="{4A848C1F-DE3B-DBCA-57BD-4F1916557E2F}"/>
              </a:ext>
            </a:extLst>
          </p:cNvPr>
          <p:cNvSpPr txBox="1">
            <a:spLocks noGrp="1"/>
          </p:cNvSpPr>
          <p:nvPr>
            <p:ph type="title"/>
          </p:nvPr>
        </p:nvSpPr>
        <p:spPr>
          <a:xfrm>
            <a:off x="4536" y="8992196"/>
            <a:ext cx="20104100" cy="1121461"/>
          </a:xfrm>
          <a:prstGeom prst="rect">
            <a:avLst/>
          </a:prstGeom>
        </p:spPr>
        <p:txBody>
          <a:bodyPr vert="horz" wrap="square" lIns="0" tIns="13335" rIns="0" bIns="0" rtlCol="0">
            <a:spAutoFit/>
          </a:bodyPr>
          <a:lstStyle/>
          <a:p>
            <a:pPr marL="12700" algn="ctr">
              <a:lnSpc>
                <a:spcPct val="100000"/>
              </a:lnSpc>
              <a:spcBef>
                <a:spcPts val="105"/>
              </a:spcBef>
            </a:pPr>
            <a:r>
              <a:rPr lang="en-US" sz="7200" spc="-10">
                <a:latin typeface="Century Gothic" panose="020B0502020202020204" pitchFamily="34" charset="0"/>
              </a:rPr>
              <a:t>https://bit.ly/ld44events</a:t>
            </a:r>
            <a:endParaRPr sz="7200" spc="-10">
              <a:latin typeface="Century Gothic" panose="020B0502020202020204" pitchFamily="34" charset="0"/>
            </a:endParaRPr>
          </a:p>
        </p:txBody>
      </p:sp>
      <p:sp>
        <p:nvSpPr>
          <p:cNvPr id="4" name="object 2">
            <a:extLst>
              <a:ext uri="{FF2B5EF4-FFF2-40B4-BE49-F238E27FC236}">
                <a16:creationId xmlns:a16="http://schemas.microsoft.com/office/drawing/2014/main" id="{0011CD5E-6958-281C-919C-0B7CEFD9883D}"/>
              </a:ext>
            </a:extLst>
          </p:cNvPr>
          <p:cNvSpPr txBox="1">
            <a:spLocks/>
          </p:cNvSpPr>
          <p:nvPr/>
        </p:nvSpPr>
        <p:spPr>
          <a:xfrm>
            <a:off x="0" y="1754395"/>
            <a:ext cx="20104100" cy="1490793"/>
          </a:xfrm>
          <a:prstGeom prst="rect">
            <a:avLst/>
          </a:prstGeom>
        </p:spPr>
        <p:txBody>
          <a:bodyPr vert="horz" wrap="square" lIns="0" tIns="13335" rIns="0" bIns="0" rtlCol="0" anchor="t">
            <a:spAutoFit/>
          </a:bodyPr>
          <a:lstStyle>
            <a:lvl1pPr>
              <a:defRPr sz="10300" b="1" i="0">
                <a:solidFill>
                  <a:srgbClr val="8DC63F"/>
                </a:solidFill>
                <a:latin typeface="Univers LT Std 67"/>
                <a:ea typeface="+mj-ea"/>
                <a:cs typeface="Univers LT Std 67"/>
              </a:defRPr>
            </a:lvl1pPr>
          </a:lstStyle>
          <a:p>
            <a:pPr marL="12700" algn="ctr">
              <a:spcBef>
                <a:spcPts val="105"/>
              </a:spcBef>
            </a:pPr>
            <a:r>
              <a:rPr lang="en-US" sz="9600" spc="-10">
                <a:latin typeface="Century Gothic"/>
              </a:rPr>
              <a:t>Pistons Game &amp; Day in Lansing</a:t>
            </a:r>
            <a:endParaRPr lang="en-US" sz="9600"/>
          </a:p>
        </p:txBody>
      </p:sp>
      <p:pic>
        <p:nvPicPr>
          <p:cNvPr id="8" name="Picture 7" descr="A qr code on a white background&#10;&#10;Description automatically generated">
            <a:extLst>
              <a:ext uri="{FF2B5EF4-FFF2-40B4-BE49-F238E27FC236}">
                <a16:creationId xmlns:a16="http://schemas.microsoft.com/office/drawing/2014/main" id="{47DF03B8-CE2D-7097-BDED-9C195FD6D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741" y="3307580"/>
            <a:ext cx="5684616" cy="5684616"/>
          </a:xfrm>
          <a:prstGeom prst="rect">
            <a:avLst/>
          </a:prstGeom>
        </p:spPr>
      </p:pic>
    </p:spTree>
    <p:extLst>
      <p:ext uri="{BB962C8B-B14F-4D97-AF65-F5344CB8AC3E}">
        <p14:creationId xmlns:p14="http://schemas.microsoft.com/office/powerpoint/2010/main" val="402246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 name="Picture 181">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85275"/>
            <a:ext cx="20104100" cy="824075"/>
          </a:xfrm>
          <a:prstGeom prst="rect">
            <a:avLst/>
          </a:prstGeom>
        </p:spPr>
      </p:pic>
      <p:sp>
        <p:nvSpPr>
          <p:cNvPr id="2" name="object 168">
            <a:extLst>
              <a:ext uri="{FF2B5EF4-FFF2-40B4-BE49-F238E27FC236}">
                <a16:creationId xmlns:a16="http://schemas.microsoft.com/office/drawing/2014/main" id="{90152814-EF22-FDBC-001C-D55D3D569F78}"/>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3" name="Picture 2">
            <a:extLst>
              <a:ext uri="{FF2B5EF4-FFF2-40B4-BE49-F238E27FC236}">
                <a16:creationId xmlns:a16="http://schemas.microsoft.com/office/drawing/2014/main" id="{20A9D8A5-A7C2-FB07-3BA1-6C2AC5619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sp>
        <p:nvSpPr>
          <p:cNvPr id="7" name="object 2">
            <a:extLst>
              <a:ext uri="{FF2B5EF4-FFF2-40B4-BE49-F238E27FC236}">
                <a16:creationId xmlns:a16="http://schemas.microsoft.com/office/drawing/2014/main" id="{4A848C1F-DE3B-DBCA-57BD-4F1916557E2F}"/>
              </a:ext>
            </a:extLst>
          </p:cNvPr>
          <p:cNvSpPr txBox="1">
            <a:spLocks noGrp="1"/>
          </p:cNvSpPr>
          <p:nvPr>
            <p:ph type="title"/>
          </p:nvPr>
        </p:nvSpPr>
        <p:spPr>
          <a:xfrm>
            <a:off x="4536" y="8992196"/>
            <a:ext cx="20104100" cy="1121461"/>
          </a:xfrm>
          <a:prstGeom prst="rect">
            <a:avLst/>
          </a:prstGeom>
        </p:spPr>
        <p:txBody>
          <a:bodyPr vert="horz" wrap="square" lIns="0" tIns="13335" rIns="0" bIns="0" rtlCol="0">
            <a:spAutoFit/>
          </a:bodyPr>
          <a:lstStyle/>
          <a:p>
            <a:pPr marL="12700" algn="ctr">
              <a:lnSpc>
                <a:spcPct val="100000"/>
              </a:lnSpc>
              <a:spcBef>
                <a:spcPts val="105"/>
              </a:spcBef>
            </a:pPr>
            <a:r>
              <a:rPr lang="en-US" sz="7200" spc="-10">
                <a:latin typeface="Century Gothic" panose="020B0502020202020204" pitchFamily="34" charset="0"/>
              </a:rPr>
              <a:t>https://bit.ly/ld44mentorship</a:t>
            </a:r>
            <a:endParaRPr sz="7200" spc="-10">
              <a:latin typeface="Century Gothic" panose="020B0502020202020204" pitchFamily="34" charset="0"/>
            </a:endParaRPr>
          </a:p>
        </p:txBody>
      </p:sp>
      <p:sp>
        <p:nvSpPr>
          <p:cNvPr id="4" name="object 2">
            <a:extLst>
              <a:ext uri="{FF2B5EF4-FFF2-40B4-BE49-F238E27FC236}">
                <a16:creationId xmlns:a16="http://schemas.microsoft.com/office/drawing/2014/main" id="{0011CD5E-6958-281C-919C-0B7CEFD9883D}"/>
              </a:ext>
            </a:extLst>
          </p:cNvPr>
          <p:cNvSpPr txBox="1">
            <a:spLocks/>
          </p:cNvSpPr>
          <p:nvPr/>
        </p:nvSpPr>
        <p:spPr>
          <a:xfrm>
            <a:off x="0" y="1754395"/>
            <a:ext cx="20104100" cy="1490793"/>
          </a:xfrm>
          <a:prstGeom prst="rect">
            <a:avLst/>
          </a:prstGeom>
        </p:spPr>
        <p:txBody>
          <a:bodyPr vert="horz" wrap="square" lIns="0" tIns="13335" rIns="0" bIns="0" rtlCol="0" anchor="t">
            <a:spAutoFit/>
          </a:bodyPr>
          <a:lstStyle>
            <a:lvl1pPr>
              <a:defRPr sz="10300" b="1" i="0">
                <a:solidFill>
                  <a:srgbClr val="8DC63F"/>
                </a:solidFill>
                <a:latin typeface="Univers LT Std 67"/>
                <a:ea typeface="+mj-ea"/>
                <a:cs typeface="Univers LT Std 67"/>
              </a:defRPr>
            </a:lvl1pPr>
          </a:lstStyle>
          <a:p>
            <a:pPr marL="12700" algn="ctr">
              <a:spcBef>
                <a:spcPts val="105"/>
              </a:spcBef>
            </a:pPr>
            <a:r>
              <a:rPr lang="en-US" sz="9600" spc="-10">
                <a:latin typeface="Century Gothic"/>
              </a:rPr>
              <a:t>Session Survey</a:t>
            </a:r>
            <a:endParaRPr lang="en-US" sz="9600"/>
          </a:p>
        </p:txBody>
      </p:sp>
      <p:pic>
        <p:nvPicPr>
          <p:cNvPr id="6" name="Picture 5" descr="A qr code with a white background&#10;&#10;Description automatically generated">
            <a:extLst>
              <a:ext uri="{FF2B5EF4-FFF2-40B4-BE49-F238E27FC236}">
                <a16:creationId xmlns:a16="http://schemas.microsoft.com/office/drawing/2014/main" id="{472E33CA-EBCA-7D7C-33F3-477C9292B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846" y="3025788"/>
            <a:ext cx="5966408" cy="5966408"/>
          </a:xfrm>
          <a:prstGeom prst="rect">
            <a:avLst/>
          </a:prstGeom>
        </p:spPr>
      </p:pic>
    </p:spTree>
    <p:extLst>
      <p:ext uri="{BB962C8B-B14F-4D97-AF65-F5344CB8AC3E}">
        <p14:creationId xmlns:p14="http://schemas.microsoft.com/office/powerpoint/2010/main" val="388469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906291"/>
          </a:xfrm>
          <a:prstGeom prst="rect">
            <a:avLst/>
          </a:prstGeom>
        </p:spPr>
        <p:txBody>
          <a:bodyPr vert="horz" wrap="square" lIns="0" tIns="13335" rIns="0" bIns="0" rtlCol="0" anchor="t">
            <a:spAutoFit/>
          </a:bodyPr>
          <a:lstStyle/>
          <a:p>
            <a:pPr marL="12700" algn="ctr">
              <a:spcBef>
                <a:spcPts val="105"/>
              </a:spcBef>
            </a:pPr>
            <a:r>
              <a:rPr lang="en-US" sz="12300" spc="-10">
                <a:latin typeface="Century Gothic"/>
              </a:rPr>
              <a:t>Devon O'Reilly</a:t>
            </a:r>
            <a:endParaRPr lang="en-US"/>
          </a:p>
        </p:txBody>
      </p:sp>
      <p:sp>
        <p:nvSpPr>
          <p:cNvPr id="53" name="object 53"/>
          <p:cNvSpPr txBox="1"/>
          <p:nvPr/>
        </p:nvSpPr>
        <p:spPr>
          <a:xfrm>
            <a:off x="852562" y="7256166"/>
            <a:ext cx="18398972" cy="1678665"/>
          </a:xfrm>
          <a:prstGeom prst="rect">
            <a:avLst/>
          </a:prstGeom>
        </p:spPr>
        <p:txBody>
          <a:bodyPr vert="horz" wrap="square" lIns="0" tIns="16510" rIns="0" bIns="0" rtlCol="0" anchor="t">
            <a:spAutoFit/>
          </a:bodyPr>
          <a:lstStyle/>
          <a:p>
            <a:pPr marL="6985" algn="ctr">
              <a:spcBef>
                <a:spcPts val="130"/>
              </a:spcBef>
            </a:pPr>
            <a:r>
              <a:rPr lang="en-US" sz="5400" b="1">
                <a:solidFill>
                  <a:srgbClr val="4C598E"/>
                </a:solidFill>
                <a:latin typeface="Century Gothic"/>
                <a:cs typeface="UniversLTStd-LightCn"/>
              </a:rPr>
              <a:t>Senior Director</a:t>
            </a:r>
            <a:r>
              <a:rPr lang="en-US" sz="5400">
                <a:solidFill>
                  <a:srgbClr val="4C598E"/>
                </a:solidFill>
                <a:latin typeface="Century Gothic"/>
                <a:cs typeface="UniversLTStd-LightCn"/>
              </a:rPr>
              <a:t>, Community Engagement &amp; Leadership Development, Detroit Regional Chamber</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246706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FAE46A4-26E0-D50E-88DB-E47D4AED6A5C}"/>
              </a:ext>
            </a:extLst>
          </p:cNvPr>
          <p:cNvSpPr txBox="1">
            <a:spLocks noGrp="1"/>
          </p:cNvSpPr>
          <p:nvPr>
            <p:ph type="title"/>
          </p:nvPr>
        </p:nvSpPr>
        <p:spPr>
          <a:xfrm>
            <a:off x="3879850" y="7119567"/>
            <a:ext cx="13106400" cy="1244571"/>
          </a:xfrm>
          <a:prstGeom prst="rect">
            <a:avLst/>
          </a:prstGeom>
        </p:spPr>
        <p:txBody>
          <a:bodyPr vert="horz" wrap="square" lIns="0" tIns="13335" rIns="0" bIns="0" rtlCol="0">
            <a:spAutoFit/>
          </a:bodyPr>
          <a:lstStyle/>
          <a:p>
            <a:pPr marL="12700" algn="ctr">
              <a:lnSpc>
                <a:spcPct val="100000"/>
              </a:lnSpc>
              <a:spcBef>
                <a:spcPts val="105"/>
              </a:spcBef>
            </a:pPr>
            <a:r>
              <a:rPr lang="en-US" sz="8000" spc="-10">
                <a:solidFill>
                  <a:srgbClr val="0070C0"/>
                </a:solidFill>
                <a:latin typeface="Century Gothic" panose="020B0502020202020204" pitchFamily="34" charset="0"/>
                <a:cs typeface="Arial" panose="020B0604020202020204" pitchFamily="34" charset="0"/>
              </a:rPr>
              <a:t>Mentorship and Talent</a:t>
            </a:r>
          </a:p>
        </p:txBody>
      </p:sp>
      <p:pic>
        <p:nvPicPr>
          <p:cNvPr id="15" name="Picture 14">
            <a:extLst>
              <a:ext uri="{FF2B5EF4-FFF2-40B4-BE49-F238E27FC236}">
                <a16:creationId xmlns:a16="http://schemas.microsoft.com/office/drawing/2014/main" id="{43A719FF-80DE-FD1A-ED2C-04D3DA755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 y="0"/>
            <a:ext cx="20186650" cy="1552348"/>
          </a:xfrm>
          <a:prstGeom prst="rect">
            <a:avLst/>
          </a:prstGeom>
        </p:spPr>
      </p:pic>
      <p:pic>
        <p:nvPicPr>
          <p:cNvPr id="3" name="Picture 2">
            <a:extLst>
              <a:ext uri="{FF2B5EF4-FFF2-40B4-BE49-F238E27FC236}">
                <a16:creationId xmlns:a16="http://schemas.microsoft.com/office/drawing/2014/main" id="{20A9D8A5-A7C2-FB07-3BA1-6C2AC5619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312" y="278500"/>
            <a:ext cx="3673476" cy="983517"/>
          </a:xfrm>
          <a:prstGeom prst="rect">
            <a:avLst/>
          </a:prstGeom>
        </p:spPr>
      </p:pic>
      <p:sp>
        <p:nvSpPr>
          <p:cNvPr id="5" name="object 162">
            <a:extLst>
              <a:ext uri="{FF2B5EF4-FFF2-40B4-BE49-F238E27FC236}">
                <a16:creationId xmlns:a16="http://schemas.microsoft.com/office/drawing/2014/main" id="{2D3149EA-4A05-FB71-913B-6AC6C0D7BD36}"/>
              </a:ext>
            </a:extLst>
          </p:cNvPr>
          <p:cNvSpPr txBox="1"/>
          <p:nvPr/>
        </p:nvSpPr>
        <p:spPr>
          <a:xfrm>
            <a:off x="-3892550" y="8477757"/>
            <a:ext cx="2743200" cy="367408"/>
          </a:xfrm>
          <a:prstGeom prst="rect">
            <a:avLst/>
          </a:prstGeom>
        </p:spPr>
        <p:txBody>
          <a:bodyPr vert="horz" wrap="square" lIns="0" tIns="13335" rIns="0" bIns="0" rtlCol="0">
            <a:spAutoFit/>
          </a:bodyPr>
          <a:lstStyle/>
          <a:p>
            <a:pPr marL="12700" algn="ctr">
              <a:lnSpc>
                <a:spcPct val="100000"/>
              </a:lnSpc>
              <a:spcBef>
                <a:spcPts val="105"/>
              </a:spcBef>
            </a:pPr>
            <a:r>
              <a:rPr sz="2300">
                <a:solidFill>
                  <a:srgbClr val="8DC63F"/>
                </a:solidFill>
                <a:latin typeface="Century Gothic" panose="020B0502020202020204" pitchFamily="34" charset="0"/>
                <a:cs typeface="UniversLTStd-Light"/>
              </a:rPr>
              <a:t>Presenting</a:t>
            </a:r>
            <a:r>
              <a:rPr sz="2300" spc="-50">
                <a:solidFill>
                  <a:srgbClr val="8DC63F"/>
                </a:solidFill>
                <a:latin typeface="Century Gothic" panose="020B0502020202020204" pitchFamily="34" charset="0"/>
                <a:cs typeface="UniversLTStd-Light"/>
              </a:rPr>
              <a:t> </a:t>
            </a:r>
            <a:r>
              <a:rPr sz="2300" spc="-10">
                <a:solidFill>
                  <a:srgbClr val="8DC63F"/>
                </a:solidFill>
                <a:latin typeface="Century Gothic" panose="020B0502020202020204" pitchFamily="34" charset="0"/>
                <a:cs typeface="UniversLTStd-Light"/>
              </a:rPr>
              <a:t>Sponsor:</a:t>
            </a:r>
            <a:endParaRPr sz="2300">
              <a:latin typeface="Century Gothic" panose="020B0502020202020204" pitchFamily="34" charset="0"/>
              <a:cs typeface="UniversLTStd-Light"/>
            </a:endParaRPr>
          </a:p>
        </p:txBody>
      </p:sp>
      <p:sp>
        <p:nvSpPr>
          <p:cNvPr id="9" name="object 162">
            <a:extLst>
              <a:ext uri="{FF2B5EF4-FFF2-40B4-BE49-F238E27FC236}">
                <a16:creationId xmlns:a16="http://schemas.microsoft.com/office/drawing/2014/main" id="{91270E67-21A1-862C-C13D-46F3D0C10622}"/>
              </a:ext>
            </a:extLst>
          </p:cNvPr>
          <p:cNvSpPr txBox="1"/>
          <p:nvPr/>
        </p:nvSpPr>
        <p:spPr>
          <a:xfrm>
            <a:off x="-3282950" y="6819066"/>
            <a:ext cx="2659380" cy="377825"/>
          </a:xfrm>
          <a:prstGeom prst="rect">
            <a:avLst/>
          </a:prstGeom>
        </p:spPr>
        <p:txBody>
          <a:bodyPr vert="horz" wrap="square" lIns="0" tIns="13335" rIns="0" bIns="0" rtlCol="0">
            <a:spAutoFit/>
          </a:bodyPr>
          <a:lstStyle/>
          <a:p>
            <a:pPr marL="12700" algn="ctr">
              <a:lnSpc>
                <a:spcPct val="100000"/>
              </a:lnSpc>
              <a:spcBef>
                <a:spcPts val="105"/>
              </a:spcBef>
            </a:pPr>
            <a:r>
              <a:rPr lang="en-US" sz="2300">
                <a:solidFill>
                  <a:srgbClr val="8DC63F"/>
                </a:solidFill>
                <a:latin typeface="Century Gothic" panose="020B0502020202020204" pitchFamily="34" charset="0"/>
                <a:cs typeface="UniversLTStd-Light"/>
              </a:rPr>
              <a:t>Session</a:t>
            </a:r>
            <a:r>
              <a:rPr sz="2300" spc="-50">
                <a:solidFill>
                  <a:srgbClr val="8DC63F"/>
                </a:solidFill>
                <a:latin typeface="Century Gothic" panose="020B0502020202020204" pitchFamily="34" charset="0"/>
                <a:cs typeface="UniversLTStd-Light"/>
              </a:rPr>
              <a:t> </a:t>
            </a:r>
            <a:r>
              <a:rPr sz="2300" spc="-10">
                <a:solidFill>
                  <a:srgbClr val="8DC63F"/>
                </a:solidFill>
                <a:latin typeface="Century Gothic" panose="020B0502020202020204" pitchFamily="34" charset="0"/>
                <a:cs typeface="UniversLTStd-Light"/>
              </a:rPr>
              <a:t>Sponsor:</a:t>
            </a:r>
            <a:endParaRPr sz="2300">
              <a:latin typeface="Century Gothic" panose="020B0502020202020204" pitchFamily="34" charset="0"/>
              <a:cs typeface="UniversLTStd-Light"/>
            </a:endParaRPr>
          </a:p>
        </p:txBody>
      </p:sp>
      <p:pic>
        <p:nvPicPr>
          <p:cNvPr id="12" name="Picture 11" descr="A blue text on a black background&#10;&#10;Description automatically generated">
            <a:extLst>
              <a:ext uri="{FF2B5EF4-FFF2-40B4-BE49-F238E27FC236}">
                <a16:creationId xmlns:a16="http://schemas.microsoft.com/office/drawing/2014/main" id="{51B1A194-8C8C-EA63-C5C9-3EB605D48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339" y="9032492"/>
            <a:ext cx="3749053" cy="1688315"/>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FAF5E858-6832-831F-FD76-D5BF07EAEC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4117" y="9236075"/>
            <a:ext cx="3359150" cy="1889521"/>
          </a:xfrm>
          <a:prstGeom prst="rect">
            <a:avLst/>
          </a:prstGeom>
        </p:spPr>
      </p:pic>
      <p:pic>
        <p:nvPicPr>
          <p:cNvPr id="6" name="Picture 5" descr="A logo with a rainbow colored letter and numbers&#10;&#10;Description automatically generated">
            <a:extLst>
              <a:ext uri="{FF2B5EF4-FFF2-40B4-BE49-F238E27FC236}">
                <a16:creationId xmlns:a16="http://schemas.microsoft.com/office/drawing/2014/main" id="{097F7DB5-3D31-1BAB-059F-DFB3847DA3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408" y="1894531"/>
            <a:ext cx="5483284" cy="5230209"/>
          </a:xfrm>
          <a:prstGeom prst="rect">
            <a:avLst/>
          </a:prstGeom>
        </p:spPr>
      </p:pic>
    </p:spTree>
    <p:extLst>
      <p:ext uri="{BB962C8B-B14F-4D97-AF65-F5344CB8AC3E}">
        <p14:creationId xmlns:p14="http://schemas.microsoft.com/office/powerpoint/2010/main" val="62738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906291"/>
          </a:xfrm>
          <a:prstGeom prst="rect">
            <a:avLst/>
          </a:prstGeom>
        </p:spPr>
        <p:txBody>
          <a:bodyPr vert="horz" wrap="square" lIns="0" tIns="13335" rIns="0" bIns="0" rtlCol="0" anchor="t">
            <a:spAutoFit/>
          </a:bodyPr>
          <a:lstStyle/>
          <a:p>
            <a:pPr marL="12700" algn="ctr">
              <a:spcBef>
                <a:spcPts val="105"/>
              </a:spcBef>
            </a:pPr>
            <a:r>
              <a:rPr lang="en-US" sz="12300" spc="-10">
                <a:latin typeface="Century Gothic"/>
              </a:rPr>
              <a:t>Armen </a:t>
            </a:r>
            <a:r>
              <a:rPr lang="en-US" sz="12300" spc="-10" err="1">
                <a:latin typeface="Century Gothic"/>
              </a:rPr>
              <a:t>Hratchian</a:t>
            </a:r>
            <a:endParaRPr lang="en-US"/>
          </a:p>
        </p:txBody>
      </p:sp>
      <p:sp>
        <p:nvSpPr>
          <p:cNvPr id="53" name="object 53"/>
          <p:cNvSpPr txBox="1"/>
          <p:nvPr/>
        </p:nvSpPr>
        <p:spPr>
          <a:xfrm>
            <a:off x="852562" y="7256166"/>
            <a:ext cx="18398972" cy="847668"/>
          </a:xfrm>
          <a:prstGeom prst="rect">
            <a:avLst/>
          </a:prstGeom>
        </p:spPr>
        <p:txBody>
          <a:bodyPr vert="horz" wrap="square" lIns="0" tIns="16510" rIns="0" bIns="0" rtlCol="0" anchor="t">
            <a:spAutoFit/>
          </a:bodyPr>
          <a:lstStyle/>
          <a:p>
            <a:pPr marL="6985" algn="ctr">
              <a:spcBef>
                <a:spcPts val="130"/>
              </a:spcBef>
            </a:pPr>
            <a:r>
              <a:rPr lang="en-US" sz="5400" b="1">
                <a:solidFill>
                  <a:srgbClr val="4C598E"/>
                </a:solidFill>
                <a:latin typeface="Century Gothic"/>
                <a:cs typeface="UniversLTStd-LightCn"/>
              </a:rPr>
              <a:t>Executive Director</a:t>
            </a:r>
            <a:r>
              <a:rPr lang="en-US" sz="5400">
                <a:solidFill>
                  <a:srgbClr val="4C598E"/>
                </a:solidFill>
                <a:latin typeface="Century Gothic"/>
                <a:cs typeface="UniversLTStd-LightCn"/>
              </a:rPr>
              <a:t>, Teach for America Detroit </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163852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906291"/>
          </a:xfrm>
          <a:prstGeom prst="rect">
            <a:avLst/>
          </a:prstGeom>
        </p:spPr>
        <p:txBody>
          <a:bodyPr vert="horz" wrap="square" lIns="0" tIns="13335" rIns="0" bIns="0" rtlCol="0" anchor="t">
            <a:spAutoFit/>
          </a:bodyPr>
          <a:lstStyle/>
          <a:p>
            <a:pPr marL="12700" algn="ctr">
              <a:spcBef>
                <a:spcPts val="105"/>
              </a:spcBef>
            </a:pPr>
            <a:r>
              <a:rPr lang="en-US" sz="12300" spc="-10">
                <a:latin typeface="Century Gothic"/>
              </a:rPr>
              <a:t>Scott </a:t>
            </a:r>
            <a:r>
              <a:rPr lang="en-US" sz="12300" spc="-10" err="1">
                <a:latin typeface="Century Gothic"/>
              </a:rPr>
              <a:t>Rutterbush</a:t>
            </a:r>
            <a:endParaRPr lang="en-US"/>
          </a:p>
        </p:txBody>
      </p:sp>
      <p:sp>
        <p:nvSpPr>
          <p:cNvPr id="53" name="object 53"/>
          <p:cNvSpPr txBox="1"/>
          <p:nvPr/>
        </p:nvSpPr>
        <p:spPr>
          <a:xfrm>
            <a:off x="852562" y="7256166"/>
            <a:ext cx="18398972" cy="847668"/>
          </a:xfrm>
          <a:prstGeom prst="rect">
            <a:avLst/>
          </a:prstGeom>
        </p:spPr>
        <p:txBody>
          <a:bodyPr vert="horz" wrap="square" lIns="0" tIns="16510" rIns="0" bIns="0" rtlCol="0" anchor="t">
            <a:spAutoFit/>
          </a:bodyPr>
          <a:lstStyle/>
          <a:p>
            <a:pPr marL="6985" algn="ctr">
              <a:spcBef>
                <a:spcPts val="130"/>
              </a:spcBef>
            </a:pPr>
            <a:r>
              <a:rPr lang="en-US" sz="5400" b="1">
                <a:solidFill>
                  <a:srgbClr val="4C598E"/>
                </a:solidFill>
                <a:latin typeface="Century Gothic"/>
                <a:cs typeface="UniversLTStd-LightCn"/>
              </a:rPr>
              <a:t>Owner</a:t>
            </a:r>
            <a:r>
              <a:rPr lang="en-US" sz="5400">
                <a:solidFill>
                  <a:srgbClr val="4C598E"/>
                </a:solidFill>
                <a:latin typeface="Century Gothic"/>
                <a:cs typeface="UniversLTStd-LightCn"/>
              </a:rPr>
              <a:t>, The Norwood</a:t>
            </a: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311356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028719"/>
            <a:ext cx="20104100" cy="1906291"/>
          </a:xfrm>
          <a:prstGeom prst="rect">
            <a:avLst/>
          </a:prstGeom>
        </p:spPr>
        <p:txBody>
          <a:bodyPr vert="horz" wrap="square" lIns="0" tIns="13335" rIns="0" bIns="0" rtlCol="0" anchor="t">
            <a:spAutoFit/>
          </a:bodyPr>
          <a:lstStyle/>
          <a:p>
            <a:pPr marL="12700" algn="ctr">
              <a:spcBef>
                <a:spcPts val="105"/>
              </a:spcBef>
            </a:pPr>
            <a:r>
              <a:rPr lang="en-US" sz="12300" spc="-10">
                <a:latin typeface="Century Gothic"/>
              </a:rPr>
              <a:t>Dream Table Exercise</a:t>
            </a:r>
            <a:endParaRPr lang="en-US"/>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257020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490793"/>
          </a:xfrm>
          <a:prstGeom prst="rect">
            <a:avLst/>
          </a:prstGeom>
        </p:spPr>
        <p:txBody>
          <a:bodyPr vert="horz" wrap="square" lIns="0" tIns="13335" rIns="0" bIns="0" rtlCol="0" anchor="t">
            <a:spAutoFit/>
          </a:bodyPr>
          <a:lstStyle/>
          <a:p>
            <a:pPr marL="12700" algn="ctr">
              <a:spcBef>
                <a:spcPts val="105"/>
              </a:spcBef>
            </a:pPr>
            <a:r>
              <a:rPr lang="en-US" sz="9600" spc="-10">
                <a:latin typeface="Century Gothic"/>
              </a:rPr>
              <a:t>Corporate Mentorship Programs</a:t>
            </a:r>
            <a:endParaRPr lang="en-US" sz="9600"/>
          </a:p>
        </p:txBody>
      </p:sp>
      <p:sp>
        <p:nvSpPr>
          <p:cNvPr id="53" name="object 53"/>
          <p:cNvSpPr txBox="1"/>
          <p:nvPr/>
        </p:nvSpPr>
        <p:spPr>
          <a:xfrm>
            <a:off x="841305" y="6840668"/>
            <a:ext cx="18398972" cy="4179349"/>
          </a:xfrm>
          <a:prstGeom prst="rect">
            <a:avLst/>
          </a:prstGeom>
        </p:spPr>
        <p:txBody>
          <a:bodyPr vert="horz" wrap="square" lIns="0" tIns="16510" rIns="0" bIns="0" rtlCol="0" anchor="t">
            <a:spAutoFit/>
          </a:bodyPr>
          <a:lstStyle/>
          <a:p>
            <a:pPr marL="6985" algn="ctr">
              <a:spcBef>
                <a:spcPts val="130"/>
              </a:spcBef>
            </a:pPr>
            <a:r>
              <a:rPr lang="en-US" sz="4400" b="1">
                <a:solidFill>
                  <a:srgbClr val="4C598E"/>
                </a:solidFill>
                <a:latin typeface="Century Gothic"/>
                <a:cs typeface="UniversLTStd-LightCn"/>
              </a:rPr>
              <a:t>Sara Berisha</a:t>
            </a:r>
            <a:r>
              <a:rPr lang="en-US" sz="4400">
                <a:solidFill>
                  <a:srgbClr val="4C598E"/>
                </a:solidFill>
                <a:latin typeface="Century Gothic"/>
                <a:cs typeface="UniversLTStd-LightCn"/>
              </a:rPr>
              <a:t>, Assistant Director, Corporate Mentor Program, </a:t>
            </a:r>
            <a:endParaRPr lang="en-US"/>
          </a:p>
          <a:p>
            <a:pPr marL="6985" algn="ctr">
              <a:spcBef>
                <a:spcPts val="130"/>
              </a:spcBef>
            </a:pPr>
            <a:r>
              <a:rPr lang="en-US" sz="4400">
                <a:solidFill>
                  <a:srgbClr val="4C598E"/>
                </a:solidFill>
                <a:latin typeface="Century Gothic"/>
                <a:cs typeface="UniversLTStd-LightCn"/>
              </a:rPr>
              <a:t>Mike Ilitch School of Business</a:t>
            </a:r>
            <a:endParaRPr lang="en-US"/>
          </a:p>
          <a:p>
            <a:pPr marL="6985" algn="ctr">
              <a:spcBef>
                <a:spcPts val="130"/>
              </a:spcBef>
            </a:pPr>
            <a:r>
              <a:rPr lang="en-US" sz="4400" b="1" err="1">
                <a:solidFill>
                  <a:srgbClr val="4C598E"/>
                </a:solidFill>
                <a:latin typeface="Century Gothic"/>
                <a:cs typeface="UniversLTStd-LightCn"/>
              </a:rPr>
              <a:t>Talias</a:t>
            </a:r>
            <a:r>
              <a:rPr lang="en-US" sz="4400" b="1">
                <a:solidFill>
                  <a:srgbClr val="4C598E"/>
                </a:solidFill>
                <a:latin typeface="Century Gothic"/>
                <a:cs typeface="UniversLTStd-LightCn"/>
              </a:rPr>
              <a:t> DeBerry</a:t>
            </a:r>
            <a:r>
              <a:rPr lang="en-US" sz="4400">
                <a:solidFill>
                  <a:srgbClr val="4C598E"/>
                </a:solidFill>
                <a:latin typeface="Century Gothic"/>
                <a:cs typeface="UniversLTStd-LightCn"/>
              </a:rPr>
              <a:t>, Information Security Analyst, </a:t>
            </a:r>
          </a:p>
          <a:p>
            <a:pPr marL="6985" algn="ctr">
              <a:spcBef>
                <a:spcPts val="130"/>
              </a:spcBef>
            </a:pPr>
            <a:r>
              <a:rPr lang="en-US" sz="4400">
                <a:solidFill>
                  <a:srgbClr val="4C598E"/>
                </a:solidFill>
                <a:latin typeface="Century Gothic"/>
                <a:cs typeface="UniversLTStd-LightCn"/>
              </a:rPr>
              <a:t>Blue Cross Blue Shield of Michigan</a:t>
            </a:r>
            <a:endParaRPr lang="en-US"/>
          </a:p>
          <a:p>
            <a:pPr marL="6985" algn="ctr">
              <a:spcBef>
                <a:spcPts val="130"/>
              </a:spcBef>
            </a:pPr>
            <a:r>
              <a:rPr lang="en-US" sz="4400" b="1">
                <a:solidFill>
                  <a:srgbClr val="4C598E"/>
                </a:solidFill>
                <a:latin typeface="Century Gothic"/>
                <a:cs typeface="UniversLTStd-LightCn"/>
              </a:rPr>
              <a:t>Jake Roberts, </a:t>
            </a:r>
            <a:r>
              <a:rPr lang="en-US" sz="4400">
                <a:solidFill>
                  <a:srgbClr val="4C598E"/>
                </a:solidFill>
                <a:latin typeface="Century Gothic"/>
                <a:cs typeface="UniversLTStd-LightCn"/>
              </a:rPr>
              <a:t>Consultant, Shift Digital</a:t>
            </a:r>
            <a:endParaRPr lang="en-US" sz="4400" b="1">
              <a:solidFill>
                <a:srgbClr val="4C598E"/>
              </a:solidFill>
              <a:latin typeface="Century Gothic"/>
              <a:cs typeface="UniversLTStd-LightCn"/>
            </a:endParaRPr>
          </a:p>
          <a:p>
            <a:pPr marL="6985" algn="ctr">
              <a:spcBef>
                <a:spcPts val="130"/>
              </a:spcBef>
            </a:pPr>
            <a:endParaRPr lang="en-US" sz="4800" b="1">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110606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906291"/>
          </a:xfrm>
          <a:prstGeom prst="rect">
            <a:avLst/>
          </a:prstGeom>
        </p:spPr>
        <p:txBody>
          <a:bodyPr vert="horz" wrap="square" lIns="0" tIns="13335" rIns="0" bIns="0" rtlCol="0" anchor="t">
            <a:spAutoFit/>
          </a:bodyPr>
          <a:lstStyle/>
          <a:p>
            <a:pPr marL="12700" algn="ctr">
              <a:spcBef>
                <a:spcPts val="105"/>
              </a:spcBef>
            </a:pPr>
            <a:r>
              <a:rPr lang="en-US" sz="12300" spc="-10">
                <a:latin typeface="Century Gothic"/>
              </a:rPr>
              <a:t>Lunch</a:t>
            </a:r>
            <a:endParaRPr lang="en-US"/>
          </a:p>
        </p:txBody>
      </p:sp>
      <p:sp>
        <p:nvSpPr>
          <p:cNvPr id="53" name="object 53"/>
          <p:cNvSpPr txBox="1"/>
          <p:nvPr/>
        </p:nvSpPr>
        <p:spPr>
          <a:xfrm>
            <a:off x="852562" y="7256166"/>
            <a:ext cx="18398972" cy="847668"/>
          </a:xfrm>
          <a:prstGeom prst="rect">
            <a:avLst/>
          </a:prstGeom>
        </p:spPr>
        <p:txBody>
          <a:bodyPr vert="horz" wrap="square" lIns="0" tIns="16510" rIns="0" bIns="0" rtlCol="0" anchor="t">
            <a:spAutoFit/>
          </a:bodyPr>
          <a:lstStyle/>
          <a:p>
            <a:pPr marL="6985" algn="ctr">
              <a:spcBef>
                <a:spcPts val="130"/>
              </a:spcBef>
            </a:pPr>
            <a:r>
              <a:rPr lang="en-US" sz="5400" b="1">
                <a:solidFill>
                  <a:srgbClr val="4C598E"/>
                </a:solidFill>
                <a:latin typeface="Century Gothic"/>
                <a:cs typeface="UniversLTStd-LightCn"/>
              </a:rPr>
              <a:t>Yum Village</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101618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349875"/>
            <a:ext cx="20104100" cy="1490793"/>
          </a:xfrm>
          <a:prstGeom prst="rect">
            <a:avLst/>
          </a:prstGeom>
        </p:spPr>
        <p:txBody>
          <a:bodyPr vert="horz" wrap="square" lIns="0" tIns="13335" rIns="0" bIns="0" rtlCol="0" anchor="t">
            <a:spAutoFit/>
          </a:bodyPr>
          <a:lstStyle/>
          <a:p>
            <a:pPr marL="12700" algn="ctr">
              <a:spcBef>
                <a:spcPts val="105"/>
              </a:spcBef>
            </a:pPr>
            <a:r>
              <a:rPr lang="en-US" sz="9600" spc="-10">
                <a:latin typeface="Century Gothic"/>
              </a:rPr>
              <a:t>Fostering a Culture of Mentorship </a:t>
            </a:r>
            <a:endParaRPr lang="en-US" sz="9600"/>
          </a:p>
        </p:txBody>
      </p:sp>
      <p:sp>
        <p:nvSpPr>
          <p:cNvPr id="53" name="object 53"/>
          <p:cNvSpPr txBox="1"/>
          <p:nvPr/>
        </p:nvSpPr>
        <p:spPr>
          <a:xfrm>
            <a:off x="852562" y="7256166"/>
            <a:ext cx="18398972" cy="2509661"/>
          </a:xfrm>
          <a:prstGeom prst="rect">
            <a:avLst/>
          </a:prstGeom>
        </p:spPr>
        <p:txBody>
          <a:bodyPr vert="horz" wrap="square" lIns="0" tIns="16510" rIns="0" bIns="0" rtlCol="0" anchor="t">
            <a:spAutoFit/>
          </a:bodyPr>
          <a:lstStyle/>
          <a:p>
            <a:pPr marL="6985" algn="ctr">
              <a:spcBef>
                <a:spcPts val="130"/>
              </a:spcBef>
            </a:pPr>
            <a:r>
              <a:rPr lang="en-US" sz="5400" b="1">
                <a:solidFill>
                  <a:srgbClr val="4C598E"/>
                </a:solidFill>
                <a:latin typeface="Century Gothic"/>
                <a:cs typeface="UniversLTStd-LightCn"/>
              </a:rPr>
              <a:t>Cynthia Bowman</a:t>
            </a:r>
            <a:r>
              <a:rPr lang="en-US" sz="5400">
                <a:solidFill>
                  <a:srgbClr val="4C598E"/>
                </a:solidFill>
                <a:latin typeface="Century Gothic"/>
                <a:cs typeface="UniversLTStd-LightCn"/>
              </a:rPr>
              <a:t>, Chief Diversity &amp; Inclusion Officer, Chief Corporate Social Responsibility Officer, </a:t>
            </a:r>
            <a:endParaRPr lang="en-US" sz="54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Bank of America</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238354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 y="5040541"/>
            <a:ext cx="20104100" cy="2475678"/>
          </a:xfrm>
          <a:prstGeom prst="rect">
            <a:avLst/>
          </a:prstGeom>
        </p:spPr>
        <p:txBody>
          <a:bodyPr vert="horz" wrap="square" lIns="0" tIns="13335" rIns="0" bIns="0" rtlCol="0" anchor="t">
            <a:spAutoFit/>
          </a:bodyPr>
          <a:lstStyle/>
          <a:p>
            <a:pPr marL="12700" algn="ctr">
              <a:spcBef>
                <a:spcPts val="105"/>
              </a:spcBef>
            </a:pPr>
            <a:r>
              <a:rPr lang="en-US" sz="8000" spc="-10">
                <a:latin typeface="Century Gothic"/>
              </a:rPr>
              <a:t>Empowering Young Women </a:t>
            </a:r>
            <a:br>
              <a:rPr lang="en-US" sz="8000" spc="-10">
                <a:latin typeface="Century Gothic"/>
              </a:rPr>
            </a:br>
            <a:r>
              <a:rPr lang="en-US" sz="8000" spc="-10">
                <a:latin typeface="Century Gothic"/>
              </a:rPr>
              <a:t>Through Mentorship</a:t>
            </a:r>
            <a:endParaRPr lang="en-US" sz="8000"/>
          </a:p>
        </p:txBody>
      </p:sp>
      <p:sp>
        <p:nvSpPr>
          <p:cNvPr id="53" name="object 53"/>
          <p:cNvSpPr txBox="1"/>
          <p:nvPr/>
        </p:nvSpPr>
        <p:spPr>
          <a:xfrm>
            <a:off x="852562" y="7758673"/>
            <a:ext cx="18398972" cy="2627642"/>
          </a:xfrm>
          <a:prstGeom prst="rect">
            <a:avLst/>
          </a:prstGeom>
        </p:spPr>
        <p:txBody>
          <a:bodyPr vert="horz" wrap="square" lIns="0" tIns="16510" rIns="0" bIns="0" rtlCol="0" anchor="t">
            <a:spAutoFit/>
          </a:bodyPr>
          <a:lstStyle/>
          <a:p>
            <a:pPr marL="6985" algn="ctr">
              <a:spcBef>
                <a:spcPts val="130"/>
              </a:spcBef>
            </a:pPr>
            <a:r>
              <a:rPr lang="en-US" sz="6000" b="1">
                <a:solidFill>
                  <a:srgbClr val="4C598E"/>
                </a:solidFill>
                <a:latin typeface="Century Gothic"/>
                <a:cs typeface="UniversLTStd-LightCn"/>
              </a:rPr>
              <a:t>Rhonda Walker</a:t>
            </a:r>
            <a:endParaRPr lang="en-US" sz="60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Anchor, WDIV</a:t>
            </a:r>
            <a:endParaRPr lang="en-US" sz="5400">
              <a:solidFill>
                <a:srgbClr val="000000"/>
              </a:solidFill>
              <a:latin typeface="Century Gothic"/>
              <a:cs typeface="UniversLTStd-LightCn"/>
            </a:endParaRPr>
          </a:p>
          <a:p>
            <a:pPr marL="6985" algn="ctr">
              <a:spcBef>
                <a:spcPts val="130"/>
              </a:spcBef>
            </a:pPr>
            <a:r>
              <a:rPr lang="en-US" sz="5400">
                <a:solidFill>
                  <a:srgbClr val="4C598E"/>
                </a:solidFill>
                <a:latin typeface="Century Gothic"/>
                <a:cs typeface="UniversLTStd-LightCn"/>
              </a:rPr>
              <a:t>Founder, Rhonda Walker Foundation</a:t>
            </a:r>
            <a:endParaRPr lang="en-US" sz="5400">
              <a:latin typeface="Century Gothic"/>
              <a:cs typeface="UniversLTStd-LightCn"/>
            </a:endParaRPr>
          </a:p>
        </p:txBody>
      </p:sp>
      <p:pic>
        <p:nvPicPr>
          <p:cNvPr id="54" name="Picture 53">
            <a:extLst>
              <a:ext uri="{FF2B5EF4-FFF2-40B4-BE49-F238E27FC236}">
                <a16:creationId xmlns:a16="http://schemas.microsoft.com/office/drawing/2014/main" id="{FE214C51-8B5E-F559-BD95-AC4440AB1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0147"/>
            <a:ext cx="20104100" cy="824075"/>
          </a:xfrm>
          <a:prstGeom prst="rect">
            <a:avLst/>
          </a:prstGeom>
        </p:spPr>
      </p:pic>
      <p:sp>
        <p:nvSpPr>
          <p:cNvPr id="81" name="object 168">
            <a:extLst>
              <a:ext uri="{FF2B5EF4-FFF2-40B4-BE49-F238E27FC236}">
                <a16:creationId xmlns:a16="http://schemas.microsoft.com/office/drawing/2014/main" id="{7C7692A5-BB5A-D2E8-294C-BE16CA9F697D}"/>
              </a:ext>
            </a:extLst>
          </p:cNvPr>
          <p:cNvSpPr/>
          <p:nvPr/>
        </p:nvSpPr>
        <p:spPr>
          <a:xfrm>
            <a:off x="0" y="-1"/>
            <a:ext cx="20104100" cy="1487141"/>
          </a:xfrm>
          <a:custGeom>
            <a:avLst/>
            <a:gdLst/>
            <a:ahLst/>
            <a:cxnLst/>
            <a:rect l="l" t="t" r="r" b="b"/>
            <a:pathLst>
              <a:path w="20104100" h="377190">
                <a:moveTo>
                  <a:pt x="20104099" y="0"/>
                </a:moveTo>
                <a:lnTo>
                  <a:pt x="0" y="0"/>
                </a:lnTo>
                <a:lnTo>
                  <a:pt x="0" y="376951"/>
                </a:lnTo>
                <a:lnTo>
                  <a:pt x="20104099" y="376951"/>
                </a:lnTo>
                <a:lnTo>
                  <a:pt x="20104099" y="0"/>
                </a:lnTo>
                <a:close/>
              </a:path>
            </a:pathLst>
          </a:custGeom>
          <a:solidFill>
            <a:srgbClr val="002060"/>
          </a:solidFill>
        </p:spPr>
        <p:txBody>
          <a:bodyPr wrap="square" lIns="0" tIns="0" rIns="0" bIns="0" rtlCol="0"/>
          <a:lstStyle/>
          <a:p>
            <a:r>
              <a:rPr lang="en-US"/>
              <a:t>x</a:t>
            </a:r>
            <a:endParaRPr/>
          </a:p>
        </p:txBody>
      </p:sp>
      <p:pic>
        <p:nvPicPr>
          <p:cNvPr id="82" name="Picture 81">
            <a:extLst>
              <a:ext uri="{FF2B5EF4-FFF2-40B4-BE49-F238E27FC236}">
                <a16:creationId xmlns:a16="http://schemas.microsoft.com/office/drawing/2014/main" id="{1379A0D5-9F13-2768-4E0B-7C9449BE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1" y="251810"/>
            <a:ext cx="3673476" cy="983517"/>
          </a:xfrm>
          <a:prstGeom prst="rect">
            <a:avLst/>
          </a:prstGeom>
        </p:spPr>
      </p:pic>
      <p:pic>
        <p:nvPicPr>
          <p:cNvPr id="86" name="Picture 85" descr="A black background with blue text&#10;&#10;Description automatically generated">
            <a:extLst>
              <a:ext uri="{FF2B5EF4-FFF2-40B4-BE49-F238E27FC236}">
                <a16:creationId xmlns:a16="http://schemas.microsoft.com/office/drawing/2014/main" id="{A6936BA9-7A59-332E-9D5B-85F39BB5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06" y="1567779"/>
            <a:ext cx="18398971" cy="3782096"/>
          </a:xfrm>
          <a:prstGeom prst="rect">
            <a:avLst/>
          </a:prstGeom>
        </p:spPr>
      </p:pic>
    </p:spTree>
    <p:extLst>
      <p:ext uri="{BB962C8B-B14F-4D97-AF65-F5344CB8AC3E}">
        <p14:creationId xmlns:p14="http://schemas.microsoft.com/office/powerpoint/2010/main" val="248335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RH_colors">
      <a:dk1>
        <a:sysClr val="windowText" lastClr="000000"/>
      </a:dk1>
      <a:lt1>
        <a:sysClr val="window" lastClr="FFFFFF"/>
      </a:lt1>
      <a:dk2>
        <a:srgbClr val="1464B9"/>
      </a:dk2>
      <a:lt2>
        <a:srgbClr val="D8D8D8"/>
      </a:lt2>
      <a:accent1>
        <a:srgbClr val="000064"/>
      </a:accent1>
      <a:accent2>
        <a:srgbClr val="DC0096"/>
      </a:accent2>
      <a:accent3>
        <a:srgbClr val="0091E1"/>
      </a:accent3>
      <a:accent4>
        <a:srgbClr val="7D50AC"/>
      </a:accent4>
      <a:accent5>
        <a:srgbClr val="FA550A"/>
      </a:accent5>
      <a:accent6>
        <a:srgbClr val="00C896"/>
      </a:accent6>
      <a:hlink>
        <a:srgbClr val="000064"/>
      </a:hlink>
      <a:folHlink>
        <a:srgbClr val="0091E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solidFill>
              <a:srgbClr val="585858"/>
            </a:solidFill>
          </a:defRPr>
        </a:defPPr>
      </a:lstStyle>
    </a:txDef>
  </a:objectDefaults>
  <a:extraClrSchemeLst/>
  <a:extLst>
    <a:ext uri="{05A4C25C-085E-4340-85A3-A5531E510DB2}">
      <thm15:themeFamily xmlns:thm15="http://schemas.microsoft.com/office/thememl/2012/main" name="Presentation4" id="{FE78EE0E-89ED-4914-AF50-E548666099B9}" vid="{8E18275C-0A1D-4BD6-A497-42FEEF86A615}"/>
    </a:ext>
  </a:extLst>
</a:theme>
</file>

<file path=ppt/theme/theme4.xml><?xml version="1.0" encoding="utf-8"?>
<a:theme xmlns:a="http://schemas.openxmlformats.org/drawingml/2006/main" name="1_HFH Presentation PPT">
  <a:themeElements>
    <a:clrScheme name="HRH_colors">
      <a:dk1>
        <a:sysClr val="windowText" lastClr="000000"/>
      </a:dk1>
      <a:lt1>
        <a:sysClr val="window" lastClr="FFFFFF"/>
      </a:lt1>
      <a:dk2>
        <a:srgbClr val="1464B9"/>
      </a:dk2>
      <a:lt2>
        <a:srgbClr val="D8D8D8"/>
      </a:lt2>
      <a:accent1>
        <a:srgbClr val="000064"/>
      </a:accent1>
      <a:accent2>
        <a:srgbClr val="DC0096"/>
      </a:accent2>
      <a:accent3>
        <a:srgbClr val="0091E1"/>
      </a:accent3>
      <a:accent4>
        <a:srgbClr val="7D50AC"/>
      </a:accent4>
      <a:accent5>
        <a:srgbClr val="FA550A"/>
      </a:accent5>
      <a:accent6>
        <a:srgbClr val="00C896"/>
      </a:accent6>
      <a:hlink>
        <a:srgbClr val="000064"/>
      </a:hlink>
      <a:folHlink>
        <a:srgbClr val="0091E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solidFill>
              <a:srgbClr val="585858"/>
            </a:solidFill>
          </a:defRPr>
        </a:defPPr>
      </a:lstStyle>
    </a:txDef>
  </a:objectDefaults>
  <a:extraClrSchemeLst/>
  <a:extLst>
    <a:ext uri="{05A4C25C-085E-4340-85A3-A5531E510DB2}">
      <thm15:themeFamily xmlns:thm15="http://schemas.microsoft.com/office/thememl/2012/main" name="HFH Presentation PPT" id="{BBF13081-5623-41DB-9FE4-10DBB9A868BC}" vid="{DDFFA9BE-D9A0-4E95-952A-F2FC0E932B56}"/>
    </a:ext>
  </a:extLst>
</a:theme>
</file>

<file path=ppt/theme/theme5.xml><?xml version="1.0" encoding="utf-8"?>
<a:theme xmlns:a="http://schemas.openxmlformats.org/drawingml/2006/main" name="HFH Presentation PPT">
  <a:themeElements>
    <a:clrScheme name="HRH_colors">
      <a:dk1>
        <a:sysClr val="windowText" lastClr="000000"/>
      </a:dk1>
      <a:lt1>
        <a:sysClr val="window" lastClr="FFFFFF"/>
      </a:lt1>
      <a:dk2>
        <a:srgbClr val="1464B9"/>
      </a:dk2>
      <a:lt2>
        <a:srgbClr val="D8D8D8"/>
      </a:lt2>
      <a:accent1>
        <a:srgbClr val="000064"/>
      </a:accent1>
      <a:accent2>
        <a:srgbClr val="DC0096"/>
      </a:accent2>
      <a:accent3>
        <a:srgbClr val="0091E1"/>
      </a:accent3>
      <a:accent4>
        <a:srgbClr val="7D50AC"/>
      </a:accent4>
      <a:accent5>
        <a:srgbClr val="FA550A"/>
      </a:accent5>
      <a:accent6>
        <a:srgbClr val="00C896"/>
      </a:accent6>
      <a:hlink>
        <a:srgbClr val="000064"/>
      </a:hlink>
      <a:folHlink>
        <a:srgbClr val="0091E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solidFill>
              <a:srgbClr val="585858"/>
            </a:solidFill>
          </a:defRPr>
        </a:defPPr>
      </a:lstStyle>
    </a:txDef>
  </a:objectDefaults>
  <a:extraClrSchemeLst/>
  <a:extLst>
    <a:ext uri="{05A4C25C-085E-4340-85A3-A5531E510DB2}">
      <thm15:themeFamily xmlns:thm15="http://schemas.microsoft.com/office/thememl/2012/main" name="HFH Presentation PPT" id="{BBF13081-5623-41DB-9FE4-10DBB9A868BC}" vid="{DDFFA9BE-D9A0-4E95-952A-F2FC0E932B5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CFFA09B33D95449269755B89A3827A" ma:contentTypeVersion="18" ma:contentTypeDescription="Create a new document." ma:contentTypeScope="" ma:versionID="10293dc764002ef9f9b78575072c09e4">
  <xsd:schema xmlns:xsd="http://www.w3.org/2001/XMLSchema" xmlns:xs="http://www.w3.org/2001/XMLSchema" xmlns:p="http://schemas.microsoft.com/office/2006/metadata/properties" xmlns:ns2="6e8f7362-2184-45db-965b-68c08fc4d829" xmlns:ns3="5d589ea8-db31-4289-a5ab-b680d99146ba" targetNamespace="http://schemas.microsoft.com/office/2006/metadata/properties" ma:root="true" ma:fieldsID="b4fbe039a8fa99b4037b4059afa74443" ns2:_="" ns3:_="">
    <xsd:import namespace="6e8f7362-2184-45db-965b-68c08fc4d829"/>
    <xsd:import namespace="5d589ea8-db31-4289-a5ab-b680d99146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f7362-2184-45db-965b-68c08fc4d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91c5f5-ac44-4f79-b0e6-64919c125f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589ea8-db31-4289-a5ab-b680d99146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fde2ed-8078-49dd-9466-49e3c3ba6a27}" ma:internalName="TaxCatchAll" ma:showField="CatchAllData" ma:web="5d589ea8-db31-4289-a5ab-b680d99146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8f7362-2184-45db-965b-68c08fc4d829">
      <Terms xmlns="http://schemas.microsoft.com/office/infopath/2007/PartnerControls"/>
    </lcf76f155ced4ddcb4097134ff3c332f>
    <TaxCatchAll xmlns="5d589ea8-db31-4289-a5ab-b680d99146ba" xsi:nil="true"/>
  </documentManagement>
</p:properties>
</file>

<file path=customXml/itemProps1.xml><?xml version="1.0" encoding="utf-8"?>
<ds:datastoreItem xmlns:ds="http://schemas.openxmlformats.org/officeDocument/2006/customXml" ds:itemID="{66FB74F0-661E-45FC-9F3F-5FA1CA1BA290}">
  <ds:schemaRefs>
    <ds:schemaRef ds:uri="http://schemas.microsoft.com/sharepoint/v3/contenttype/forms"/>
  </ds:schemaRefs>
</ds:datastoreItem>
</file>

<file path=customXml/itemProps2.xml><?xml version="1.0" encoding="utf-8"?>
<ds:datastoreItem xmlns:ds="http://schemas.openxmlformats.org/officeDocument/2006/customXml" ds:itemID="{65D5F299-5150-4BE7-AD31-FEACE7A6C770}">
  <ds:schemaRefs>
    <ds:schemaRef ds:uri="5d589ea8-db31-4289-a5ab-b680d99146ba"/>
    <ds:schemaRef ds:uri="6e8f7362-2184-45db-965b-68c08fc4d8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06C554-3431-4D24-B584-730273FF5A5C}">
  <ds:schemaRefs>
    <ds:schemaRef ds:uri="http://purl.org/dc/terms/"/>
    <ds:schemaRef ds:uri="http://schemas.microsoft.com/office/2006/documentManagement/types"/>
    <ds:schemaRef ds:uri="6e8f7362-2184-45db-965b-68c08fc4d829"/>
    <ds:schemaRef ds:uri="http://purl.org/dc/dcmitype/"/>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5d589ea8-db31-4289-a5ab-b680d99146ba"/>
  </ds:schemaRefs>
</ds:datastoreItem>
</file>

<file path=docProps/app.xml><?xml version="1.0" encoding="utf-8"?>
<Properties xmlns="http://schemas.openxmlformats.org/officeDocument/2006/extended-properties" xmlns:vt="http://schemas.openxmlformats.org/officeDocument/2006/docPropsVTypes">
  <Template/>
  <TotalTime>0</TotalTime>
  <Words>248</Words>
  <Application>Microsoft Office PowerPoint</Application>
  <PresentationFormat>Custom</PresentationFormat>
  <Paragraphs>75</Paragraphs>
  <Slides>20</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Apex New Book</vt:lpstr>
      <vt:lpstr>Arial</vt:lpstr>
      <vt:lpstr>Arial </vt:lpstr>
      <vt:lpstr>Calibri</vt:lpstr>
      <vt:lpstr>Century Gothic</vt:lpstr>
      <vt:lpstr>Univers LT Std 67</vt:lpstr>
      <vt:lpstr>Verdana</vt:lpstr>
      <vt:lpstr>Office Theme</vt:lpstr>
      <vt:lpstr>Simple Light</vt:lpstr>
      <vt:lpstr>Office Theme</vt:lpstr>
      <vt:lpstr>1_HFH Presentation PPT</vt:lpstr>
      <vt:lpstr>HFH Presentation PPT</vt:lpstr>
      <vt:lpstr>Mentorship and Talent</vt:lpstr>
      <vt:lpstr>Devon O'Reilly</vt:lpstr>
      <vt:lpstr>Armen Hratchian</vt:lpstr>
      <vt:lpstr>Scott Rutterbush</vt:lpstr>
      <vt:lpstr>Dream Table Exercise</vt:lpstr>
      <vt:lpstr>Corporate Mentorship Programs</vt:lpstr>
      <vt:lpstr>Lunch</vt:lpstr>
      <vt:lpstr>Fostering a Culture of Mentorship </vt:lpstr>
      <vt:lpstr>Empowering Young Women  Through Mentorship</vt:lpstr>
      <vt:lpstr>Tackling the Talent Questions</vt:lpstr>
      <vt:lpstr>Defining Moments</vt:lpstr>
      <vt:lpstr>Let’s Detroit</vt:lpstr>
      <vt:lpstr>Class Announcements </vt:lpstr>
      <vt:lpstr>Class Announcements </vt:lpstr>
      <vt:lpstr>Class Announcements </vt:lpstr>
      <vt:lpstr>PowerPoint Presentation</vt:lpstr>
      <vt:lpstr>https://bit.ly/ld44arts</vt:lpstr>
      <vt:lpstr>https://bit.ly/ld44events</vt:lpstr>
      <vt:lpstr>https://bit.ly/ld44mentorship</vt:lpstr>
      <vt:lpstr>Mentorship and Talent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XLIII</dc:title>
  <dc:creator>Marianne Bogard</dc:creator>
  <cp:lastModifiedBy>Caroline Reed</cp:lastModifiedBy>
  <cp:revision>1</cp:revision>
  <cp:lastPrinted>2023-09-20T18:43:58Z</cp:lastPrinted>
  <dcterms:created xsi:type="dcterms:W3CDTF">2022-10-04T18:10:29Z</dcterms:created>
  <dcterms:modified xsi:type="dcterms:W3CDTF">2024-02-21T19:52:27Z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2022-10-04T00:00:00Z</vt:filetime>
  </property>
  <property fmtid="{D5CDD505-2E9C-101B-9397-08002B2CF9AE}" pid="3" name="Creator">
    <vt:lpwstr>Adobe InDesign 17.4 (Macintosh)</vt:lpwstr>
  </property>
  <property fmtid="{D5CDD505-2E9C-101B-9397-08002B2CF9AE}" pid="4" name="LastSaved">
    <vt:filetime>2022-10-04T00:00:00Z</vt:filetime>
  </property>
  <property fmtid="{D5CDD505-2E9C-101B-9397-08002B2CF9AE}" pid="5" name="Producer">
    <vt:lpwstr>Adobe PDF Library 16.0.7</vt:lpwstr>
  </property>
  <property fmtid="{D5CDD505-2E9C-101B-9397-08002B2CF9AE}" pid="6" name="ContentTypeId">
    <vt:lpwstr>0x01010008CFFA09B33D95449269755B89A3827A</vt:lpwstr>
  </property>
  <property fmtid="{D5CDD505-2E9C-101B-9397-08002B2CF9AE}" pid="7" name="MediaServiceImageTags">
    <vt:lpwstr/>
  </property>
</Properties>
</file>