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3.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4.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5.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comments/modernComment_106_14B0B4A0.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1" r:id="rId4"/>
    <p:sldMasterId id="2147483790" r:id="rId5"/>
    <p:sldMasterId id="2147483695" r:id="rId6"/>
    <p:sldMasterId id="2147483792" r:id="rId7"/>
    <p:sldMasterId id="2147483672" r:id="rId8"/>
    <p:sldMasterId id="2147483648" r:id="rId9"/>
  </p:sldMasterIdLst>
  <p:notesMasterIdLst>
    <p:notesMasterId r:id="rId86"/>
  </p:notesMasterIdLst>
  <p:sldIdLst>
    <p:sldId id="258" r:id="rId10"/>
    <p:sldId id="260" r:id="rId11"/>
    <p:sldId id="261" r:id="rId12"/>
    <p:sldId id="262" r:id="rId13"/>
    <p:sldId id="280" r:id="rId14"/>
    <p:sldId id="289" r:id="rId15"/>
    <p:sldId id="290" r:id="rId16"/>
    <p:sldId id="291" r:id="rId17"/>
    <p:sldId id="292" r:id="rId18"/>
    <p:sldId id="293" r:id="rId19"/>
    <p:sldId id="294" r:id="rId20"/>
    <p:sldId id="295" r:id="rId21"/>
    <p:sldId id="296" r:id="rId22"/>
    <p:sldId id="297" r:id="rId23"/>
    <p:sldId id="298" r:id="rId24"/>
    <p:sldId id="299" r:id="rId25"/>
    <p:sldId id="300" r:id="rId26"/>
    <p:sldId id="301" r:id="rId27"/>
    <p:sldId id="302" r:id="rId28"/>
    <p:sldId id="303" r:id="rId29"/>
    <p:sldId id="304" r:id="rId30"/>
    <p:sldId id="305" r:id="rId31"/>
    <p:sldId id="306" r:id="rId32"/>
    <p:sldId id="307" r:id="rId33"/>
    <p:sldId id="308" r:id="rId34"/>
    <p:sldId id="309" r:id="rId35"/>
    <p:sldId id="310" r:id="rId36"/>
    <p:sldId id="311" r:id="rId37"/>
    <p:sldId id="312" r:id="rId38"/>
    <p:sldId id="287" r:id="rId39"/>
    <p:sldId id="281" r:id="rId40"/>
    <p:sldId id="265" r:id="rId41"/>
    <p:sldId id="282" r:id="rId42"/>
    <p:sldId id="313" r:id="rId43"/>
    <p:sldId id="314" r:id="rId44"/>
    <p:sldId id="315" r:id="rId45"/>
    <p:sldId id="316" r:id="rId46"/>
    <p:sldId id="317" r:id="rId47"/>
    <p:sldId id="318" r:id="rId48"/>
    <p:sldId id="319" r:id="rId49"/>
    <p:sldId id="320" r:id="rId50"/>
    <p:sldId id="321" r:id="rId51"/>
    <p:sldId id="322" r:id="rId52"/>
    <p:sldId id="323" r:id="rId53"/>
    <p:sldId id="324" r:id="rId54"/>
    <p:sldId id="325" r:id="rId55"/>
    <p:sldId id="326" r:id="rId56"/>
    <p:sldId id="327" r:id="rId57"/>
    <p:sldId id="328" r:id="rId58"/>
    <p:sldId id="329" r:id="rId59"/>
    <p:sldId id="330" r:id="rId60"/>
    <p:sldId id="331" r:id="rId61"/>
    <p:sldId id="332" r:id="rId62"/>
    <p:sldId id="333" r:id="rId63"/>
    <p:sldId id="334" r:id="rId64"/>
    <p:sldId id="283" r:id="rId65"/>
    <p:sldId id="264" r:id="rId66"/>
    <p:sldId id="284" r:id="rId67"/>
    <p:sldId id="288" r:id="rId68"/>
    <p:sldId id="285" r:id="rId69"/>
    <p:sldId id="335" r:id="rId70"/>
    <p:sldId id="336" r:id="rId71"/>
    <p:sldId id="337" r:id="rId72"/>
    <p:sldId id="338" r:id="rId73"/>
    <p:sldId id="339" r:id="rId74"/>
    <p:sldId id="340" r:id="rId75"/>
    <p:sldId id="341" r:id="rId76"/>
    <p:sldId id="342" r:id="rId77"/>
    <p:sldId id="286" r:id="rId78"/>
    <p:sldId id="272" r:id="rId79"/>
    <p:sldId id="275" r:id="rId80"/>
    <p:sldId id="277" r:id="rId81"/>
    <p:sldId id="273" r:id="rId82"/>
    <p:sldId id="278" r:id="rId83"/>
    <p:sldId id="274" r:id="rId84"/>
    <p:sldId id="276"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0B8726C-F0A6-1C97-C7B7-7B1F2D956A63}" name="Anjelica Miller" initials="AM" userId="S::adudek@detroitchamber.com::45b295d4-06a4-4bb1-9c16-9f54425c0f8f" providerId="AD"/>
  <p188:author id="{CBB2638A-1416-ABBC-750A-B6DA4B0200CB}" name="Allie Ciak" initials="AC" userId="S::aciak@detroitchamber.com::83a0df12-1899-486b-8abd-1bbfcfe8730b" providerId="AD"/>
  <p188:author id="{E6A477F5-F2B1-2248-81F6-112263FBDDE8}" name="Daphne Donigan" initials="" userId="S::ddonigan@detroitchamber.com::28014201-1fe4-458b-bd8d-75bc3f71e8f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BA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D000A7-F5F9-32EC-1F88-99623846519A}" v="2" dt="2025-11-19T20:09:31.249"/>
    <p1510:client id="{A418EBF9-E88D-226D-514E-5442A82D2874}" v="43" dt="2025-11-19T20:23:39.850"/>
    <p1510:client id="{D8408D43-D1CB-50A3-159A-B4FEC62CC24C}" v="2" dt="2025-11-19T15:05:56.715"/>
    <p1510:client id="{F8A6CBED-A02E-E68A-41A8-25DE01957964}" v="571" dt="2025-11-20T20:21:48.1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theme" Target="theme/theme1.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2.xml"/><Relationship Id="rId90" Type="http://schemas.openxmlformats.org/officeDocument/2006/relationships/tableStyles" Target="tableStyles.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4.xml"/><Relationship Id="rId71" Type="http://schemas.openxmlformats.org/officeDocument/2006/relationships/slide" Target="slides/slide62.xml"/><Relationship Id="rId9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presProps" Target="presProp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phne Donigan" userId="S::ddonigan@detroitchamber.com::28014201-1fe4-458b-bd8d-75bc3f71e8f6" providerId="AD" clId="Web-{AFD32761-84CE-38FE-5E52-6A2493343B99}"/>
    <pc:docChg chg="addSld delSld modSld sldOrd">
      <pc:chgData name="Daphne Donigan" userId="S::ddonigan@detroitchamber.com::28014201-1fe4-458b-bd8d-75bc3f71e8f6" providerId="AD" clId="Web-{AFD32761-84CE-38FE-5E52-6A2493343B99}" dt="2025-11-06T16:04:45.263" v="1071" actId="20577"/>
      <pc:docMkLst>
        <pc:docMk/>
      </pc:docMkLst>
      <pc:sldChg chg="addSp delSp modSp">
        <pc:chgData name="Daphne Donigan" userId="S::ddonigan@detroitchamber.com::28014201-1fe4-458b-bd8d-75bc3f71e8f6" providerId="AD" clId="Web-{AFD32761-84CE-38FE-5E52-6A2493343B99}" dt="2025-11-06T14:20:50.678" v="174"/>
        <pc:sldMkLst>
          <pc:docMk/>
          <pc:sldMk cId="2595986566" sldId="258"/>
        </pc:sldMkLst>
        <pc:spChg chg="mod">
          <ac:chgData name="Daphne Donigan" userId="S::ddonigan@detroitchamber.com::28014201-1fe4-458b-bd8d-75bc3f71e8f6" providerId="AD" clId="Web-{AFD32761-84CE-38FE-5E52-6A2493343B99}" dt="2025-11-06T14:17:05.288" v="5" actId="20577"/>
          <ac:spMkLst>
            <pc:docMk/>
            <pc:sldMk cId="2595986566" sldId="258"/>
            <ac:spMk id="2" creationId="{965CC0F4-1788-C6E3-E028-25DBEAE50333}"/>
          </ac:spMkLst>
        </pc:spChg>
      </pc:sldChg>
      <pc:sldChg chg="addSp modSp">
        <pc:chgData name="Daphne Donigan" userId="S::ddonigan@detroitchamber.com::28014201-1fe4-458b-bd8d-75bc3f71e8f6" providerId="AD" clId="Web-{AFD32761-84CE-38FE-5E52-6A2493343B99}" dt="2025-11-06T14:21:45.459" v="182" actId="20577"/>
        <pc:sldMkLst>
          <pc:docMk/>
          <pc:sldMk cId="3363908894" sldId="260"/>
        </pc:sldMkLst>
        <pc:spChg chg="mod">
          <ac:chgData name="Daphne Donigan" userId="S::ddonigan@detroitchamber.com::28014201-1fe4-458b-bd8d-75bc3f71e8f6" providerId="AD" clId="Web-{AFD32761-84CE-38FE-5E52-6A2493343B99}" dt="2025-11-06T14:21:45.459" v="182" actId="20577"/>
          <ac:spMkLst>
            <pc:docMk/>
            <pc:sldMk cId="3363908894" sldId="260"/>
            <ac:spMk id="12" creationId="{044F61DF-049B-DCDB-E4FD-D0D428C899EF}"/>
          </ac:spMkLst>
        </pc:spChg>
      </pc:sldChg>
      <pc:sldChg chg="addSp delSp">
        <pc:chgData name="Daphne Donigan" userId="S::ddonigan@detroitchamber.com::28014201-1fe4-458b-bd8d-75bc3f71e8f6" providerId="AD" clId="Web-{AFD32761-84CE-38FE-5E52-6A2493343B99}" dt="2025-11-06T14:20:25.615" v="158"/>
        <pc:sldMkLst>
          <pc:docMk/>
          <pc:sldMk cId="2506169075" sldId="261"/>
        </pc:sldMkLst>
      </pc:sldChg>
      <pc:sldChg chg="addSp delSp modSp modCm">
        <pc:chgData name="Daphne Donigan" userId="S::ddonigan@detroitchamber.com::28014201-1fe4-458b-bd8d-75bc3f71e8f6" providerId="AD" clId="Web-{AFD32761-84CE-38FE-5E52-6A2493343B99}" dt="2025-11-06T14:25:59.192" v="232" actId="20577"/>
        <pc:sldMkLst>
          <pc:docMk/>
          <pc:sldMk cId="347124896" sldId="262"/>
        </pc:sldMkLst>
        <pc:spChg chg="mod">
          <ac:chgData name="Daphne Donigan" userId="S::ddonigan@detroitchamber.com::28014201-1fe4-458b-bd8d-75bc3f71e8f6" providerId="AD" clId="Web-{AFD32761-84CE-38FE-5E52-6A2493343B99}" dt="2025-11-06T14:25:22.005" v="213" actId="20577"/>
          <ac:spMkLst>
            <pc:docMk/>
            <pc:sldMk cId="347124896" sldId="262"/>
            <ac:spMk id="4" creationId="{0D190E5F-C2AF-E26B-D513-828C877ED31A}"/>
          </ac:spMkLst>
        </pc:spChg>
        <pc:spChg chg="mod">
          <ac:chgData name="Daphne Donigan" userId="S::ddonigan@detroitchamber.com::28014201-1fe4-458b-bd8d-75bc3f71e8f6" providerId="AD" clId="Web-{AFD32761-84CE-38FE-5E52-6A2493343B99}" dt="2025-11-06T14:25:59.192" v="232" actId="20577"/>
          <ac:spMkLst>
            <pc:docMk/>
            <pc:sldMk cId="347124896" sldId="262"/>
            <ac:spMk id="5" creationId="{D9E3C4C9-EA13-CC45-6DED-B2082261323E}"/>
          </ac:spMkLst>
        </pc:spChg>
        <pc:extLst>
          <p:ext xmlns:p="http://schemas.openxmlformats.org/presentationml/2006/main" uri="{D6D511B9-2390-475A-947B-AFAB55BFBCF1}">
            <pc226:cmChg xmlns:pc226="http://schemas.microsoft.com/office/powerpoint/2022/06/main/command" chg="mod">
              <pc226:chgData name="Daphne Donigan" userId="S::ddonigan@detroitchamber.com::28014201-1fe4-458b-bd8d-75bc3f71e8f6" providerId="AD" clId="Web-{AFD32761-84CE-38FE-5E52-6A2493343B99}" dt="2025-11-06T14:25:22.005" v="213" actId="20577"/>
              <pc2:cmMkLst xmlns:pc2="http://schemas.microsoft.com/office/powerpoint/2019/9/main/command">
                <pc:docMk/>
                <pc:sldMk cId="347124896" sldId="262"/>
                <pc2:cmMk id="{3EC9AB3F-240C-4684-A3B3-AAF74C65558C}"/>
              </pc2:cmMkLst>
            </pc226:cmChg>
          </p:ext>
        </pc:extLst>
      </pc:sldChg>
      <pc:sldChg chg="addSp delSp modSp">
        <pc:chgData name="Daphne Donigan" userId="S::ddonigan@detroitchamber.com::28014201-1fe4-458b-bd8d-75bc3f71e8f6" providerId="AD" clId="Web-{AFD32761-84CE-38FE-5E52-6A2493343B99}" dt="2025-11-06T16:04:45.263" v="1071" actId="20577"/>
        <pc:sldMkLst>
          <pc:docMk/>
          <pc:sldMk cId="3252851266" sldId="264"/>
        </pc:sldMkLst>
        <pc:spChg chg="mod">
          <ac:chgData name="Daphne Donigan" userId="S::ddonigan@detroitchamber.com::28014201-1fe4-458b-bd8d-75bc3f71e8f6" providerId="AD" clId="Web-{AFD32761-84CE-38FE-5E52-6A2493343B99}" dt="2025-11-06T15:20:08.146" v="1011" actId="20577"/>
          <ac:spMkLst>
            <pc:docMk/>
            <pc:sldMk cId="3252851266" sldId="264"/>
            <ac:spMk id="4" creationId="{BFE6A7A0-EF8A-1AB9-EABB-EA948D1C9A1F}"/>
          </ac:spMkLst>
        </pc:spChg>
        <pc:spChg chg="mod">
          <ac:chgData name="Daphne Donigan" userId="S::ddonigan@detroitchamber.com::28014201-1fe4-458b-bd8d-75bc3f71e8f6" providerId="AD" clId="Web-{AFD32761-84CE-38FE-5E52-6A2493343B99}" dt="2025-11-06T16:04:45.263" v="1071" actId="20577"/>
          <ac:spMkLst>
            <pc:docMk/>
            <pc:sldMk cId="3252851266" sldId="264"/>
            <ac:spMk id="5" creationId="{EBC9AFD8-954F-96C4-97B6-AAEFEE31C155}"/>
          </ac:spMkLst>
        </pc:spChg>
      </pc:sldChg>
      <pc:sldChg chg="addSp delSp modSp ord">
        <pc:chgData name="Daphne Donigan" userId="S::ddonigan@detroitchamber.com::28014201-1fe4-458b-bd8d-75bc3f71e8f6" providerId="AD" clId="Web-{AFD32761-84CE-38FE-5E52-6A2493343B99}" dt="2025-11-06T15:02:19.838" v="414" actId="1076"/>
        <pc:sldMkLst>
          <pc:docMk/>
          <pc:sldMk cId="1918586748" sldId="265"/>
        </pc:sldMkLst>
        <pc:spChg chg="mod">
          <ac:chgData name="Daphne Donigan" userId="S::ddonigan@detroitchamber.com::28014201-1fe4-458b-bd8d-75bc3f71e8f6" providerId="AD" clId="Web-{AFD32761-84CE-38FE-5E52-6A2493343B99}" dt="2025-11-06T15:00:50.963" v="325" actId="1076"/>
          <ac:spMkLst>
            <pc:docMk/>
            <pc:sldMk cId="1918586748" sldId="265"/>
            <ac:spMk id="4" creationId="{B0413B5B-7C7C-5DBE-7AC5-FFB0C1B4FC6F}"/>
          </ac:spMkLst>
        </pc:spChg>
        <pc:spChg chg="add mod">
          <ac:chgData name="Daphne Donigan" userId="S::ddonigan@detroitchamber.com::28014201-1fe4-458b-bd8d-75bc3f71e8f6" providerId="AD" clId="Web-{AFD32761-84CE-38FE-5E52-6A2493343B99}" dt="2025-11-06T15:02:19.838" v="414" actId="1076"/>
          <ac:spMkLst>
            <pc:docMk/>
            <pc:sldMk cId="1918586748" sldId="265"/>
            <ac:spMk id="5" creationId="{137F5A88-6AC1-1C56-91E5-7DC04F73BEA4}"/>
          </ac:spMkLst>
        </pc:spChg>
      </pc:sldChg>
      <pc:sldChg chg="addSp delSp modSp">
        <pc:chgData name="Daphne Donigan" userId="S::ddonigan@detroitchamber.com::28014201-1fe4-458b-bd8d-75bc3f71e8f6" providerId="AD" clId="Web-{AFD32761-84CE-38FE-5E52-6A2493343B99}" dt="2025-11-06T15:21:44.474" v="1046" actId="1076"/>
        <pc:sldMkLst>
          <pc:docMk/>
          <pc:sldMk cId="2115816907" sldId="272"/>
        </pc:sldMkLst>
        <pc:spChg chg="add mod">
          <ac:chgData name="Daphne Donigan" userId="S::ddonigan@detroitchamber.com::28014201-1fe4-458b-bd8d-75bc3f71e8f6" providerId="AD" clId="Web-{AFD32761-84CE-38FE-5E52-6A2493343B99}" dt="2025-11-06T15:21:44.474" v="1046" actId="1076"/>
          <ac:spMkLst>
            <pc:docMk/>
            <pc:sldMk cId="2115816907" sldId="272"/>
            <ac:spMk id="4" creationId="{0A31BBAF-57B3-26EF-3BFF-F00B783066C5}"/>
          </ac:spMkLst>
        </pc:spChg>
        <pc:spChg chg="mod">
          <ac:chgData name="Daphne Donigan" userId="S::ddonigan@detroitchamber.com::28014201-1fe4-458b-bd8d-75bc3f71e8f6" providerId="AD" clId="Web-{AFD32761-84CE-38FE-5E52-6A2493343B99}" dt="2025-11-06T15:21:40.099" v="1045" actId="1076"/>
          <ac:spMkLst>
            <pc:docMk/>
            <pc:sldMk cId="2115816907" sldId="272"/>
            <ac:spMk id="8" creationId="{C9CBB0D3-348F-E419-5DC7-F3309DB18C21}"/>
          </ac:spMkLst>
        </pc:spChg>
      </pc:sldChg>
      <pc:sldChg chg="addSp delSp">
        <pc:chgData name="Daphne Donigan" userId="S::ddonigan@detroitchamber.com::28014201-1fe4-458b-bd8d-75bc3f71e8f6" providerId="AD" clId="Web-{AFD32761-84CE-38FE-5E52-6A2493343B99}" dt="2025-11-06T14:20:40.412" v="169"/>
        <pc:sldMkLst>
          <pc:docMk/>
          <pc:sldMk cId="1129502400" sldId="273"/>
        </pc:sldMkLst>
      </pc:sldChg>
      <pc:sldChg chg="addSp delSp">
        <pc:chgData name="Daphne Donigan" userId="S::ddonigan@detroitchamber.com::28014201-1fe4-458b-bd8d-75bc3f71e8f6" providerId="AD" clId="Web-{AFD32761-84CE-38FE-5E52-6A2493343B99}" dt="2025-11-06T15:18:44.522" v="994"/>
        <pc:sldMkLst>
          <pc:docMk/>
          <pc:sldMk cId="3439985225" sldId="274"/>
        </pc:sldMkLst>
      </pc:sldChg>
      <pc:sldChg chg="addSp delSp modSp">
        <pc:chgData name="Daphne Donigan" userId="S::ddonigan@detroitchamber.com::28014201-1fe4-458b-bd8d-75bc3f71e8f6" providerId="AD" clId="Web-{AFD32761-84CE-38FE-5E52-6A2493343B99}" dt="2025-11-06T15:16:35.882" v="976" actId="20577"/>
        <pc:sldMkLst>
          <pc:docMk/>
          <pc:sldMk cId="2373679895" sldId="275"/>
        </pc:sldMkLst>
        <pc:spChg chg="mod">
          <ac:chgData name="Daphne Donigan" userId="S::ddonigan@detroitchamber.com::28014201-1fe4-458b-bd8d-75bc3f71e8f6" providerId="AD" clId="Web-{AFD32761-84CE-38FE-5E52-6A2493343B99}" dt="2025-11-06T15:15:31.444" v="956" actId="20577"/>
          <ac:spMkLst>
            <pc:docMk/>
            <pc:sldMk cId="2373679895" sldId="275"/>
            <ac:spMk id="4" creationId="{7E2906FE-32AA-E9DB-47DB-DE7D4B59256D}"/>
          </ac:spMkLst>
        </pc:spChg>
        <pc:spChg chg="mod">
          <ac:chgData name="Daphne Donigan" userId="S::ddonigan@detroitchamber.com::28014201-1fe4-458b-bd8d-75bc3f71e8f6" providerId="AD" clId="Web-{AFD32761-84CE-38FE-5E52-6A2493343B99}" dt="2025-11-06T15:16:35.882" v="976" actId="20577"/>
          <ac:spMkLst>
            <pc:docMk/>
            <pc:sldMk cId="2373679895" sldId="275"/>
            <ac:spMk id="5" creationId="{2B3CD44C-6A44-6706-0181-C34D39B4D0D4}"/>
          </ac:spMkLst>
        </pc:spChg>
      </pc:sldChg>
      <pc:sldChg chg="addSp delSp modSp">
        <pc:chgData name="Daphne Donigan" userId="S::ddonigan@detroitchamber.com::28014201-1fe4-458b-bd8d-75bc3f71e8f6" providerId="AD" clId="Web-{AFD32761-84CE-38FE-5E52-6A2493343B99}" dt="2025-11-06T14:20:44.022" v="172"/>
        <pc:sldMkLst>
          <pc:docMk/>
          <pc:sldMk cId="4120603807" sldId="276"/>
        </pc:sldMkLst>
        <pc:spChg chg="mod">
          <ac:chgData name="Daphne Donigan" userId="S::ddonigan@detroitchamber.com::28014201-1fe4-458b-bd8d-75bc3f71e8f6" providerId="AD" clId="Web-{AFD32761-84CE-38FE-5E52-6A2493343B99}" dt="2025-11-06T14:20:19.115" v="156" actId="20577"/>
          <ac:spMkLst>
            <pc:docMk/>
            <pc:sldMk cId="4120603807" sldId="276"/>
            <ac:spMk id="2" creationId="{91034D7E-4FCE-07A7-4946-9D846B7DFDAA}"/>
          </ac:spMkLst>
        </pc:spChg>
      </pc:sldChg>
      <pc:sldChg chg="addSp delSp">
        <pc:chgData name="Daphne Donigan" userId="S::ddonigan@detroitchamber.com::28014201-1fe4-458b-bd8d-75bc3f71e8f6" providerId="AD" clId="Web-{AFD32761-84CE-38FE-5E52-6A2493343B99}" dt="2025-11-06T14:20:39.522" v="168"/>
        <pc:sldMkLst>
          <pc:docMk/>
          <pc:sldMk cId="2404794756" sldId="277"/>
        </pc:sldMkLst>
      </pc:sldChg>
      <pc:sldChg chg="addSp delSp modSp">
        <pc:chgData name="Daphne Donigan" userId="S::ddonigan@detroitchamber.com::28014201-1fe4-458b-bd8d-75bc3f71e8f6" providerId="AD" clId="Web-{AFD32761-84CE-38FE-5E52-6A2493343B99}" dt="2025-11-06T15:18:39.490" v="993" actId="20577"/>
        <pc:sldMkLst>
          <pc:docMk/>
          <pc:sldMk cId="4287468749" sldId="278"/>
        </pc:sldMkLst>
        <pc:spChg chg="mod">
          <ac:chgData name="Daphne Donigan" userId="S::ddonigan@detroitchamber.com::28014201-1fe4-458b-bd8d-75bc3f71e8f6" providerId="AD" clId="Web-{AFD32761-84CE-38FE-5E52-6A2493343B99}" dt="2025-11-06T15:18:39.490" v="993" actId="20577"/>
          <ac:spMkLst>
            <pc:docMk/>
            <pc:sldMk cId="4287468749" sldId="278"/>
            <ac:spMk id="4" creationId="{B5DC9B6C-1E6A-D94B-AC33-307945CF2923}"/>
          </ac:spMkLst>
        </pc:spChg>
      </pc:sldChg>
      <pc:sldChg chg="modSp add replId">
        <pc:chgData name="Daphne Donigan" userId="S::ddonigan@detroitchamber.com::28014201-1fe4-458b-bd8d-75bc3f71e8f6" providerId="AD" clId="Web-{AFD32761-84CE-38FE-5E52-6A2493343B99}" dt="2025-11-06T15:19:40.568" v="1008" actId="1076"/>
        <pc:sldMkLst>
          <pc:docMk/>
          <pc:sldMk cId="257790644" sldId="280"/>
        </pc:sldMkLst>
        <pc:spChg chg="mod">
          <ac:chgData name="Daphne Donigan" userId="S::ddonigan@detroitchamber.com::28014201-1fe4-458b-bd8d-75bc3f71e8f6" providerId="AD" clId="Web-{AFD32761-84CE-38FE-5E52-6A2493343B99}" dt="2025-11-06T15:19:37.318" v="1007" actId="1076"/>
          <ac:spMkLst>
            <pc:docMk/>
            <pc:sldMk cId="257790644" sldId="280"/>
            <ac:spMk id="4" creationId="{155A28B5-71E9-B031-BF82-9A226609D2B3}"/>
          </ac:spMkLst>
        </pc:spChg>
        <pc:spChg chg="mod">
          <ac:chgData name="Daphne Donigan" userId="S::ddonigan@detroitchamber.com::28014201-1fe4-458b-bd8d-75bc3f71e8f6" providerId="AD" clId="Web-{AFD32761-84CE-38FE-5E52-6A2493343B99}" dt="2025-11-06T15:19:40.568" v="1008" actId="1076"/>
          <ac:spMkLst>
            <pc:docMk/>
            <pc:sldMk cId="257790644" sldId="280"/>
            <ac:spMk id="5" creationId="{8975332E-C5D0-CCAA-1C7E-DBB520D66E2D}"/>
          </ac:spMkLst>
        </pc:spChg>
      </pc:sldChg>
      <pc:sldChg chg="modSp add replId">
        <pc:chgData name="Daphne Donigan" userId="S::ddonigan@detroitchamber.com::28014201-1fe4-458b-bd8d-75bc3f71e8f6" providerId="AD" clId="Web-{AFD32761-84CE-38FE-5E52-6A2493343B99}" dt="2025-11-06T14:59:55.182" v="287" actId="20577"/>
        <pc:sldMkLst>
          <pc:docMk/>
          <pc:sldMk cId="1999180734" sldId="281"/>
        </pc:sldMkLst>
        <pc:spChg chg="mod">
          <ac:chgData name="Daphne Donigan" userId="S::ddonigan@detroitchamber.com::28014201-1fe4-458b-bd8d-75bc3f71e8f6" providerId="AD" clId="Web-{AFD32761-84CE-38FE-5E52-6A2493343B99}" dt="2025-11-06T14:59:37.917" v="283" actId="20577"/>
          <ac:spMkLst>
            <pc:docMk/>
            <pc:sldMk cId="1999180734" sldId="281"/>
            <ac:spMk id="4" creationId="{4B880ADF-F082-2E7C-4876-07817C2B0092}"/>
          </ac:spMkLst>
        </pc:spChg>
        <pc:spChg chg="mod">
          <ac:chgData name="Daphne Donigan" userId="S::ddonigan@detroitchamber.com::28014201-1fe4-458b-bd8d-75bc3f71e8f6" providerId="AD" clId="Web-{AFD32761-84CE-38FE-5E52-6A2493343B99}" dt="2025-11-06T14:59:55.182" v="287" actId="20577"/>
          <ac:spMkLst>
            <pc:docMk/>
            <pc:sldMk cId="1999180734" sldId="281"/>
            <ac:spMk id="5" creationId="{4C32F78F-C1FD-4F89-D95D-EDFE8A6DD440}"/>
          </ac:spMkLst>
        </pc:spChg>
      </pc:sldChg>
      <pc:sldChg chg="modSp add ord replId">
        <pc:chgData name="Daphne Donigan" userId="S::ddonigan@detroitchamber.com::28014201-1fe4-458b-bd8d-75bc3f71e8f6" providerId="AD" clId="Web-{AFD32761-84CE-38FE-5E52-6A2493343B99}" dt="2025-11-06T15:30:56.957" v="1048" actId="1076"/>
        <pc:sldMkLst>
          <pc:docMk/>
          <pc:sldMk cId="4046115821" sldId="282"/>
        </pc:sldMkLst>
        <pc:spChg chg="mod">
          <ac:chgData name="Daphne Donigan" userId="S::ddonigan@detroitchamber.com::28014201-1fe4-458b-bd8d-75bc3f71e8f6" providerId="AD" clId="Web-{AFD32761-84CE-38FE-5E52-6A2493343B99}" dt="2025-11-06T15:30:53.660" v="1047" actId="1076"/>
          <ac:spMkLst>
            <pc:docMk/>
            <pc:sldMk cId="4046115821" sldId="282"/>
            <ac:spMk id="4" creationId="{0BFAF040-B37F-FCF3-A892-132EF40A785B}"/>
          </ac:spMkLst>
        </pc:spChg>
        <pc:spChg chg="mod">
          <ac:chgData name="Daphne Donigan" userId="S::ddonigan@detroitchamber.com::28014201-1fe4-458b-bd8d-75bc3f71e8f6" providerId="AD" clId="Web-{AFD32761-84CE-38FE-5E52-6A2493343B99}" dt="2025-11-06T15:30:56.957" v="1048" actId="1076"/>
          <ac:spMkLst>
            <pc:docMk/>
            <pc:sldMk cId="4046115821" sldId="282"/>
            <ac:spMk id="5" creationId="{2F24AB7B-EE37-A7EA-2C21-FE69C3DADD9C}"/>
          </ac:spMkLst>
        </pc:spChg>
      </pc:sldChg>
      <pc:sldChg chg="modSp add ord replId">
        <pc:chgData name="Daphne Donigan" userId="S::ddonigan@detroitchamber.com::28014201-1fe4-458b-bd8d-75bc3f71e8f6" providerId="AD" clId="Web-{AFD32761-84CE-38FE-5E52-6A2493343B99}" dt="2025-11-06T15:03:23.291" v="454" actId="20577"/>
        <pc:sldMkLst>
          <pc:docMk/>
          <pc:sldMk cId="3234101340" sldId="283"/>
        </pc:sldMkLst>
        <pc:spChg chg="mod">
          <ac:chgData name="Daphne Donigan" userId="S::ddonigan@detroitchamber.com::28014201-1fe4-458b-bd8d-75bc3f71e8f6" providerId="AD" clId="Web-{AFD32761-84CE-38FE-5E52-6A2493343B99}" dt="2025-11-06T15:03:23.291" v="454" actId="20577"/>
          <ac:spMkLst>
            <pc:docMk/>
            <pc:sldMk cId="3234101340" sldId="283"/>
            <ac:spMk id="11" creationId="{C0CB8C35-58F8-D26D-1115-D6CCDDA6FBF1}"/>
          </ac:spMkLst>
        </pc:spChg>
      </pc:sldChg>
      <pc:sldChg chg="modSp add replId">
        <pc:chgData name="Daphne Donigan" userId="S::ddonigan@detroitchamber.com::28014201-1fe4-458b-bd8d-75bc3f71e8f6" providerId="AD" clId="Web-{AFD32761-84CE-38FE-5E52-6A2493343B99}" dt="2025-11-06T15:21:00.756" v="1032" actId="1076"/>
        <pc:sldMkLst>
          <pc:docMk/>
          <pc:sldMk cId="1114568055" sldId="284"/>
        </pc:sldMkLst>
        <pc:spChg chg="mod">
          <ac:chgData name="Daphne Donigan" userId="S::ddonigan@detroitchamber.com::28014201-1fe4-458b-bd8d-75bc3f71e8f6" providerId="AD" clId="Web-{AFD32761-84CE-38FE-5E52-6A2493343B99}" dt="2025-11-06T15:20:48.381" v="1028" actId="1076"/>
          <ac:spMkLst>
            <pc:docMk/>
            <pc:sldMk cId="1114568055" sldId="284"/>
            <ac:spMk id="4" creationId="{FBDF25E0-FBC4-CD06-A4C5-8DF64E95AABE}"/>
          </ac:spMkLst>
        </pc:spChg>
        <pc:spChg chg="mod">
          <ac:chgData name="Daphne Donigan" userId="S::ddonigan@detroitchamber.com::28014201-1fe4-458b-bd8d-75bc3f71e8f6" providerId="AD" clId="Web-{AFD32761-84CE-38FE-5E52-6A2493343B99}" dt="2025-11-06T15:21:00.756" v="1032" actId="1076"/>
          <ac:spMkLst>
            <pc:docMk/>
            <pc:sldMk cId="1114568055" sldId="284"/>
            <ac:spMk id="5" creationId="{6B344CAC-A54E-B948-C2D2-76B3BB0332FC}"/>
          </ac:spMkLst>
        </pc:spChg>
      </pc:sldChg>
      <pc:sldChg chg="modSp add ord replId">
        <pc:chgData name="Daphne Donigan" userId="S::ddonigan@detroitchamber.com::28014201-1fe4-458b-bd8d-75bc3f71e8f6" providerId="AD" clId="Web-{AFD32761-84CE-38FE-5E52-6A2493343B99}" dt="2025-11-06T15:31:10.957" v="1050" actId="1076"/>
        <pc:sldMkLst>
          <pc:docMk/>
          <pc:sldMk cId="2470121071" sldId="285"/>
        </pc:sldMkLst>
        <pc:spChg chg="mod">
          <ac:chgData name="Daphne Donigan" userId="S::ddonigan@detroitchamber.com::28014201-1fe4-458b-bd8d-75bc3f71e8f6" providerId="AD" clId="Web-{AFD32761-84CE-38FE-5E52-6A2493343B99}" dt="2025-11-06T15:31:10.300" v="1049" actId="1076"/>
          <ac:spMkLst>
            <pc:docMk/>
            <pc:sldMk cId="2470121071" sldId="285"/>
            <ac:spMk id="4" creationId="{C6917F62-78F4-B9DC-5F9C-066E447C4D50}"/>
          </ac:spMkLst>
        </pc:spChg>
        <pc:spChg chg="mod">
          <ac:chgData name="Daphne Donigan" userId="S::ddonigan@detroitchamber.com::28014201-1fe4-458b-bd8d-75bc3f71e8f6" providerId="AD" clId="Web-{AFD32761-84CE-38FE-5E52-6A2493343B99}" dt="2025-11-06T15:31:10.957" v="1050" actId="1076"/>
          <ac:spMkLst>
            <pc:docMk/>
            <pc:sldMk cId="2470121071" sldId="285"/>
            <ac:spMk id="5" creationId="{B9B76DC4-2904-2528-6E0A-8FA28FA7D145}"/>
          </ac:spMkLst>
        </pc:spChg>
      </pc:sldChg>
      <pc:sldChg chg="modSp add ord replId">
        <pc:chgData name="Daphne Donigan" userId="S::ddonigan@detroitchamber.com::28014201-1fe4-458b-bd8d-75bc3f71e8f6" providerId="AD" clId="Web-{AFD32761-84CE-38FE-5E52-6A2493343B99}" dt="2025-11-06T15:21:32.396" v="1044" actId="1076"/>
        <pc:sldMkLst>
          <pc:docMk/>
          <pc:sldMk cId="4191033162" sldId="286"/>
        </pc:sldMkLst>
        <pc:spChg chg="mod">
          <ac:chgData name="Daphne Donigan" userId="S::ddonigan@detroitchamber.com::28014201-1fe4-458b-bd8d-75bc3f71e8f6" providerId="AD" clId="Web-{AFD32761-84CE-38FE-5E52-6A2493343B99}" dt="2025-11-06T15:21:32.396" v="1044" actId="1076"/>
          <ac:spMkLst>
            <pc:docMk/>
            <pc:sldMk cId="4191033162" sldId="286"/>
            <ac:spMk id="4" creationId="{59C4A55B-FFB9-A4EB-3EBF-2E4C01F13CB1}"/>
          </ac:spMkLst>
        </pc:spChg>
        <pc:spChg chg="mod">
          <ac:chgData name="Daphne Donigan" userId="S::ddonigan@detroitchamber.com::28014201-1fe4-458b-bd8d-75bc3f71e8f6" providerId="AD" clId="Web-{AFD32761-84CE-38FE-5E52-6A2493343B99}" dt="2025-11-06T15:21:30.115" v="1043" actId="1076"/>
          <ac:spMkLst>
            <pc:docMk/>
            <pc:sldMk cId="4191033162" sldId="286"/>
            <ac:spMk id="5" creationId="{E5F7FFAD-3C75-9F19-D201-C62CA74CA490}"/>
          </ac:spMkLst>
        </pc:spChg>
      </pc:sldChg>
      <pc:sldChg chg="delSp modSp add replId">
        <pc:chgData name="Daphne Donigan" userId="S::ddonigan@detroitchamber.com::28014201-1fe4-458b-bd8d-75bc3f71e8f6" providerId="AD" clId="Web-{AFD32761-84CE-38FE-5E52-6A2493343B99}" dt="2025-11-06T15:51:19.640" v="1060" actId="20577"/>
        <pc:sldMkLst>
          <pc:docMk/>
          <pc:sldMk cId="2161926292" sldId="287"/>
        </pc:sldMkLst>
        <pc:spChg chg="mod">
          <ac:chgData name="Daphne Donigan" userId="S::ddonigan@detroitchamber.com::28014201-1fe4-458b-bd8d-75bc3f71e8f6" providerId="AD" clId="Web-{AFD32761-84CE-38FE-5E52-6A2493343B99}" dt="2025-11-06T15:51:19.640" v="1060" actId="20577"/>
          <ac:spMkLst>
            <pc:docMk/>
            <pc:sldMk cId="2161926292" sldId="287"/>
            <ac:spMk id="4" creationId="{05E2C87E-6159-A53A-0D88-404C822F2DFC}"/>
          </ac:spMkLst>
        </pc:spChg>
      </pc:sldChg>
      <pc:sldChg chg="add ord replId">
        <pc:chgData name="Daphne Donigan" userId="S::ddonigan@detroitchamber.com::28014201-1fe4-458b-bd8d-75bc3f71e8f6" providerId="AD" clId="Web-{AFD32761-84CE-38FE-5E52-6A2493343B99}" dt="2025-11-06T15:51:44.546" v="1063"/>
        <pc:sldMkLst>
          <pc:docMk/>
          <pc:sldMk cId="1175032717" sldId="288"/>
        </pc:sldMkLst>
      </pc:sldChg>
    </pc:docChg>
  </pc:docChgLst>
  <pc:docChgLst>
    <pc:chgData name="Daphne Donigan" userId="S::ddonigan@detroitchamber.com::28014201-1fe4-458b-bd8d-75bc3f71e8f6" providerId="AD" clId="Web-{90F0E2D2-1058-B59A-D12B-8E0B66CB54DA}"/>
    <pc:docChg chg="modSld">
      <pc:chgData name="Daphne Donigan" userId="S::ddonigan@detroitchamber.com::28014201-1fe4-458b-bd8d-75bc3f71e8f6" providerId="AD" clId="Web-{90F0E2D2-1058-B59A-D12B-8E0B66CB54DA}" dt="2025-11-18T14:46:25.026" v="21" actId="1076"/>
      <pc:docMkLst>
        <pc:docMk/>
      </pc:docMkLst>
      <pc:sldChg chg="modSp">
        <pc:chgData name="Daphne Donigan" userId="S::ddonigan@detroitchamber.com::28014201-1fe4-458b-bd8d-75bc3f71e8f6" providerId="AD" clId="Web-{90F0E2D2-1058-B59A-D12B-8E0B66CB54DA}" dt="2025-11-18T14:46:25.026" v="21" actId="1076"/>
        <pc:sldMkLst>
          <pc:docMk/>
          <pc:sldMk cId="4287468749" sldId="278"/>
        </pc:sldMkLst>
        <pc:spChg chg="mod">
          <ac:chgData name="Daphne Donigan" userId="S::ddonigan@detroitchamber.com::28014201-1fe4-458b-bd8d-75bc3f71e8f6" providerId="AD" clId="Web-{90F0E2D2-1058-B59A-D12B-8E0B66CB54DA}" dt="2025-11-18T14:46:25.026" v="21" actId="1076"/>
          <ac:spMkLst>
            <pc:docMk/>
            <pc:sldMk cId="4287468749" sldId="278"/>
            <ac:spMk id="4" creationId="{B5DC9B6C-1E6A-D94B-AC33-307945CF2923}"/>
          </ac:spMkLst>
        </pc:spChg>
      </pc:sldChg>
    </pc:docChg>
  </pc:docChgLst>
  <pc:docChgLst>
    <pc:chgData name="Dorian Grey" userId="S::dgrey@detroitchamber.com::37b71e3c-a0c6-4817-a918-6cb34f6baa64" providerId="AD" clId="Web-{B20D5B15-AAB5-0B83-0488-686474676BE4}"/>
    <pc:docChg chg="modSld">
      <pc:chgData name="Dorian Grey" userId="S::dgrey@detroitchamber.com::37b71e3c-a0c6-4817-a918-6cb34f6baa64" providerId="AD" clId="Web-{B20D5B15-AAB5-0B83-0488-686474676BE4}" dt="2025-11-17T18:22:08.383" v="11" actId="20577"/>
      <pc:docMkLst>
        <pc:docMk/>
      </pc:docMkLst>
      <pc:sldChg chg="modSp">
        <pc:chgData name="Dorian Grey" userId="S::dgrey@detroitchamber.com::37b71e3c-a0c6-4817-a918-6cb34f6baa64" providerId="AD" clId="Web-{B20D5B15-AAB5-0B83-0488-686474676BE4}" dt="2025-11-17T18:22:08.383" v="11" actId="20577"/>
        <pc:sldMkLst>
          <pc:docMk/>
          <pc:sldMk cId="3252851266" sldId="264"/>
        </pc:sldMkLst>
        <pc:spChg chg="mod">
          <ac:chgData name="Dorian Grey" userId="S::dgrey@detroitchamber.com::37b71e3c-a0c6-4817-a918-6cb34f6baa64" providerId="AD" clId="Web-{B20D5B15-AAB5-0B83-0488-686474676BE4}" dt="2025-11-17T18:22:08.383" v="11" actId="20577"/>
          <ac:spMkLst>
            <pc:docMk/>
            <pc:sldMk cId="3252851266" sldId="264"/>
            <ac:spMk id="5" creationId="{EBC9AFD8-954F-96C4-97B6-AAEFEE31C155}"/>
          </ac:spMkLst>
        </pc:spChg>
      </pc:sldChg>
      <pc:sldChg chg="modSp">
        <pc:chgData name="Dorian Grey" userId="S::dgrey@detroitchamber.com::37b71e3c-a0c6-4817-a918-6cb34f6baa64" providerId="AD" clId="Web-{B20D5B15-AAB5-0B83-0488-686474676BE4}" dt="2025-11-17T18:21:49.415" v="6" actId="20577"/>
        <pc:sldMkLst>
          <pc:docMk/>
          <pc:sldMk cId="4191033162" sldId="286"/>
        </pc:sldMkLst>
        <pc:spChg chg="mod">
          <ac:chgData name="Dorian Grey" userId="S::dgrey@detroitchamber.com::37b71e3c-a0c6-4817-a918-6cb34f6baa64" providerId="AD" clId="Web-{B20D5B15-AAB5-0B83-0488-686474676BE4}" dt="2025-11-17T18:21:49.415" v="6" actId="20577"/>
          <ac:spMkLst>
            <pc:docMk/>
            <pc:sldMk cId="4191033162" sldId="286"/>
            <ac:spMk id="5" creationId="{E5F7FFAD-3C75-9F19-D201-C62CA74CA490}"/>
          </ac:spMkLst>
        </pc:spChg>
      </pc:sldChg>
    </pc:docChg>
  </pc:docChgLst>
  <pc:docChgLst>
    <pc:chgData name="Daphne Donigan" userId="S::ddonigan@detroitchamber.com::28014201-1fe4-458b-bd8d-75bc3f71e8f6" providerId="AD" clId="Web-{3085E625-E273-B677-2081-02163481DDF0}"/>
    <pc:docChg chg="modSld">
      <pc:chgData name="Daphne Donigan" userId="S::ddonigan@detroitchamber.com::28014201-1fe4-458b-bd8d-75bc3f71e8f6" providerId="AD" clId="Web-{3085E625-E273-B677-2081-02163481DDF0}" dt="2025-10-23T15:48:02.778" v="5" actId="20577"/>
      <pc:docMkLst>
        <pc:docMk/>
      </pc:docMkLst>
    </pc:docChg>
  </pc:docChgLst>
  <pc:docChgLst>
    <pc:chgData name="Allie Ciak" userId="S::aciak@detroitchamber.com::83a0df12-1899-486b-8abd-1bbfcfe8730b" providerId="AD" clId="Web-{3CDEF8D1-37DA-2697-1F80-03169CBEE6A9}"/>
    <pc:docChg chg="modSld">
      <pc:chgData name="Allie Ciak" userId="S::aciak@detroitchamber.com::83a0df12-1899-486b-8abd-1bbfcfe8730b" providerId="AD" clId="Web-{3CDEF8D1-37DA-2697-1F80-03169CBEE6A9}" dt="2025-11-17T19:22:35.033" v="71" actId="20577"/>
      <pc:docMkLst>
        <pc:docMk/>
      </pc:docMkLst>
      <pc:sldChg chg="modSp">
        <pc:chgData name="Allie Ciak" userId="S::aciak@detroitchamber.com::83a0df12-1899-486b-8abd-1bbfcfe8730b" providerId="AD" clId="Web-{3CDEF8D1-37DA-2697-1F80-03169CBEE6A9}" dt="2025-11-17T19:12:59.033" v="2" actId="20577"/>
        <pc:sldMkLst>
          <pc:docMk/>
          <pc:sldMk cId="2506169075" sldId="261"/>
        </pc:sldMkLst>
        <pc:spChg chg="mod">
          <ac:chgData name="Allie Ciak" userId="S::aciak@detroitchamber.com::83a0df12-1899-486b-8abd-1bbfcfe8730b" providerId="AD" clId="Web-{3CDEF8D1-37DA-2697-1F80-03169CBEE6A9}" dt="2025-11-17T19:12:59.033" v="2" actId="20577"/>
          <ac:spMkLst>
            <pc:docMk/>
            <pc:sldMk cId="2506169075" sldId="261"/>
            <ac:spMk id="3" creationId="{9C80D255-4805-6E94-117F-23D0209A0329}"/>
          </ac:spMkLst>
        </pc:spChg>
      </pc:sldChg>
      <pc:sldChg chg="modSp">
        <pc:chgData name="Allie Ciak" userId="S::aciak@detroitchamber.com::83a0df12-1899-486b-8abd-1bbfcfe8730b" providerId="AD" clId="Web-{3CDEF8D1-37DA-2697-1F80-03169CBEE6A9}" dt="2025-11-17T19:18:03.658" v="24" actId="20577"/>
        <pc:sldMkLst>
          <pc:docMk/>
          <pc:sldMk cId="347124896" sldId="262"/>
        </pc:sldMkLst>
        <pc:spChg chg="mod">
          <ac:chgData name="Allie Ciak" userId="S::aciak@detroitchamber.com::83a0df12-1899-486b-8abd-1bbfcfe8730b" providerId="AD" clId="Web-{3CDEF8D1-37DA-2697-1F80-03169CBEE6A9}" dt="2025-11-17T19:18:03.658" v="24" actId="20577"/>
          <ac:spMkLst>
            <pc:docMk/>
            <pc:sldMk cId="347124896" sldId="262"/>
            <ac:spMk id="5" creationId="{D9E3C4C9-EA13-CC45-6DED-B2082261323E}"/>
          </ac:spMkLst>
        </pc:spChg>
      </pc:sldChg>
      <pc:sldChg chg="modSp">
        <pc:chgData name="Allie Ciak" userId="S::aciak@detroitchamber.com::83a0df12-1899-486b-8abd-1bbfcfe8730b" providerId="AD" clId="Web-{3CDEF8D1-37DA-2697-1F80-03169CBEE6A9}" dt="2025-11-17T19:21:50.143" v="49" actId="20577"/>
        <pc:sldMkLst>
          <pc:docMk/>
          <pc:sldMk cId="3252851266" sldId="264"/>
        </pc:sldMkLst>
        <pc:spChg chg="mod">
          <ac:chgData name="Allie Ciak" userId="S::aciak@detroitchamber.com::83a0df12-1899-486b-8abd-1bbfcfe8730b" providerId="AD" clId="Web-{3CDEF8D1-37DA-2697-1F80-03169CBEE6A9}" dt="2025-11-17T19:21:50.143" v="49" actId="20577"/>
          <ac:spMkLst>
            <pc:docMk/>
            <pc:sldMk cId="3252851266" sldId="264"/>
            <ac:spMk id="5" creationId="{EBC9AFD8-954F-96C4-97B6-AAEFEE31C155}"/>
          </ac:spMkLst>
        </pc:spChg>
      </pc:sldChg>
      <pc:sldChg chg="modSp">
        <pc:chgData name="Allie Ciak" userId="S::aciak@detroitchamber.com::83a0df12-1899-486b-8abd-1bbfcfe8730b" providerId="AD" clId="Web-{3CDEF8D1-37DA-2697-1F80-03169CBEE6A9}" dt="2025-11-17T19:18:41.439" v="35" actId="20577"/>
        <pc:sldMkLst>
          <pc:docMk/>
          <pc:sldMk cId="1918586748" sldId="265"/>
        </pc:sldMkLst>
        <pc:spChg chg="mod">
          <ac:chgData name="Allie Ciak" userId="S::aciak@detroitchamber.com::83a0df12-1899-486b-8abd-1bbfcfe8730b" providerId="AD" clId="Web-{3CDEF8D1-37DA-2697-1F80-03169CBEE6A9}" dt="2025-11-17T19:18:41.439" v="35" actId="20577"/>
          <ac:spMkLst>
            <pc:docMk/>
            <pc:sldMk cId="1918586748" sldId="265"/>
            <ac:spMk id="5" creationId="{137F5A88-6AC1-1C56-91E5-7DC04F73BEA4}"/>
          </ac:spMkLst>
        </pc:spChg>
      </pc:sldChg>
      <pc:sldChg chg="modSp">
        <pc:chgData name="Allie Ciak" userId="S::aciak@detroitchamber.com::83a0df12-1899-486b-8abd-1bbfcfe8730b" providerId="AD" clId="Web-{3CDEF8D1-37DA-2697-1F80-03169CBEE6A9}" dt="2025-11-17T19:22:35.033" v="71" actId="20577"/>
        <pc:sldMkLst>
          <pc:docMk/>
          <pc:sldMk cId="2115816907" sldId="272"/>
        </pc:sldMkLst>
        <pc:spChg chg="mod">
          <ac:chgData name="Allie Ciak" userId="S::aciak@detroitchamber.com::83a0df12-1899-486b-8abd-1bbfcfe8730b" providerId="AD" clId="Web-{3CDEF8D1-37DA-2697-1F80-03169CBEE6A9}" dt="2025-11-17T19:22:35.033" v="71" actId="20577"/>
          <ac:spMkLst>
            <pc:docMk/>
            <pc:sldMk cId="2115816907" sldId="272"/>
            <ac:spMk id="4" creationId="{0A31BBAF-57B3-26EF-3BFF-F00B783066C5}"/>
          </ac:spMkLst>
        </pc:spChg>
      </pc:sldChg>
      <pc:sldChg chg="modSp">
        <pc:chgData name="Allie Ciak" userId="S::aciak@detroitchamber.com::83a0df12-1899-486b-8abd-1bbfcfe8730b" providerId="AD" clId="Web-{3CDEF8D1-37DA-2697-1F80-03169CBEE6A9}" dt="2025-11-17T19:18:18.830" v="29" actId="20577"/>
        <pc:sldMkLst>
          <pc:docMk/>
          <pc:sldMk cId="257790644" sldId="280"/>
        </pc:sldMkLst>
        <pc:spChg chg="mod">
          <ac:chgData name="Allie Ciak" userId="S::aciak@detroitchamber.com::83a0df12-1899-486b-8abd-1bbfcfe8730b" providerId="AD" clId="Web-{3CDEF8D1-37DA-2697-1F80-03169CBEE6A9}" dt="2025-11-17T19:18:18.830" v="29" actId="20577"/>
          <ac:spMkLst>
            <pc:docMk/>
            <pc:sldMk cId="257790644" sldId="280"/>
            <ac:spMk id="5" creationId="{8975332E-C5D0-CCAA-1C7E-DBB520D66E2D}"/>
          </ac:spMkLst>
        </pc:spChg>
      </pc:sldChg>
      <pc:sldChg chg="modSp">
        <pc:chgData name="Allie Ciak" userId="S::aciak@detroitchamber.com::83a0df12-1899-486b-8abd-1bbfcfe8730b" providerId="AD" clId="Web-{3CDEF8D1-37DA-2697-1F80-03169CBEE6A9}" dt="2025-11-17T19:18:51.095" v="39" actId="20577"/>
        <pc:sldMkLst>
          <pc:docMk/>
          <pc:sldMk cId="4046115821" sldId="282"/>
        </pc:sldMkLst>
        <pc:spChg chg="mod">
          <ac:chgData name="Allie Ciak" userId="S::aciak@detroitchamber.com::83a0df12-1899-486b-8abd-1bbfcfe8730b" providerId="AD" clId="Web-{3CDEF8D1-37DA-2697-1F80-03169CBEE6A9}" dt="2025-11-17T19:18:51.095" v="39" actId="20577"/>
          <ac:spMkLst>
            <pc:docMk/>
            <pc:sldMk cId="4046115821" sldId="282"/>
            <ac:spMk id="5" creationId="{2F24AB7B-EE37-A7EA-2C21-FE69C3DADD9C}"/>
          </ac:spMkLst>
        </pc:spChg>
      </pc:sldChg>
      <pc:sldChg chg="modSp">
        <pc:chgData name="Allie Ciak" userId="S::aciak@detroitchamber.com::83a0df12-1899-486b-8abd-1bbfcfe8730b" providerId="AD" clId="Web-{3CDEF8D1-37DA-2697-1F80-03169CBEE6A9}" dt="2025-11-17T19:19:02.455" v="41" actId="1076"/>
        <pc:sldMkLst>
          <pc:docMk/>
          <pc:sldMk cId="3234101340" sldId="283"/>
        </pc:sldMkLst>
        <pc:spChg chg="mod">
          <ac:chgData name="Allie Ciak" userId="S::aciak@detroitchamber.com::83a0df12-1899-486b-8abd-1bbfcfe8730b" providerId="AD" clId="Web-{3CDEF8D1-37DA-2697-1F80-03169CBEE6A9}" dt="2025-11-17T19:18:59.673" v="40" actId="1076"/>
          <ac:spMkLst>
            <pc:docMk/>
            <pc:sldMk cId="3234101340" sldId="283"/>
            <ac:spMk id="11" creationId="{C0CB8C35-58F8-D26D-1115-D6CCDDA6FBF1}"/>
          </ac:spMkLst>
        </pc:spChg>
        <pc:spChg chg="mod">
          <ac:chgData name="Allie Ciak" userId="S::aciak@detroitchamber.com::83a0df12-1899-486b-8abd-1bbfcfe8730b" providerId="AD" clId="Web-{3CDEF8D1-37DA-2697-1F80-03169CBEE6A9}" dt="2025-11-17T19:19:02.455" v="41" actId="1076"/>
          <ac:spMkLst>
            <pc:docMk/>
            <pc:sldMk cId="3234101340" sldId="283"/>
            <ac:spMk id="12" creationId="{749B3F31-BFFA-F8B4-400F-59C5A7A8D1DF}"/>
          </ac:spMkLst>
        </pc:spChg>
      </pc:sldChg>
      <pc:sldChg chg="modSp">
        <pc:chgData name="Allie Ciak" userId="S::aciak@detroitchamber.com::83a0df12-1899-486b-8abd-1bbfcfe8730b" providerId="AD" clId="Web-{3CDEF8D1-37DA-2697-1F80-03169CBEE6A9}" dt="2025-11-17T19:21:48.314" v="47" actId="20577"/>
        <pc:sldMkLst>
          <pc:docMk/>
          <pc:sldMk cId="1114568055" sldId="284"/>
        </pc:sldMkLst>
        <pc:spChg chg="mod">
          <ac:chgData name="Allie Ciak" userId="S::aciak@detroitchamber.com::83a0df12-1899-486b-8abd-1bbfcfe8730b" providerId="AD" clId="Web-{3CDEF8D1-37DA-2697-1F80-03169CBEE6A9}" dt="2025-11-17T19:21:48.314" v="47" actId="20577"/>
          <ac:spMkLst>
            <pc:docMk/>
            <pc:sldMk cId="1114568055" sldId="284"/>
            <ac:spMk id="5" creationId="{6B344CAC-A54E-B948-C2D2-76B3BB0332FC}"/>
          </ac:spMkLst>
        </pc:spChg>
      </pc:sldChg>
      <pc:sldChg chg="modSp">
        <pc:chgData name="Allie Ciak" userId="S::aciak@detroitchamber.com::83a0df12-1899-486b-8abd-1bbfcfe8730b" providerId="AD" clId="Web-{3CDEF8D1-37DA-2697-1F80-03169CBEE6A9}" dt="2025-11-17T19:22:01.283" v="51" actId="20577"/>
        <pc:sldMkLst>
          <pc:docMk/>
          <pc:sldMk cId="2470121071" sldId="285"/>
        </pc:sldMkLst>
        <pc:spChg chg="mod">
          <ac:chgData name="Allie Ciak" userId="S::aciak@detroitchamber.com::83a0df12-1899-486b-8abd-1bbfcfe8730b" providerId="AD" clId="Web-{3CDEF8D1-37DA-2697-1F80-03169CBEE6A9}" dt="2025-11-17T19:22:01.283" v="51" actId="20577"/>
          <ac:spMkLst>
            <pc:docMk/>
            <pc:sldMk cId="2470121071" sldId="285"/>
            <ac:spMk id="5" creationId="{B9B76DC4-2904-2528-6E0A-8FA28FA7D145}"/>
          </ac:spMkLst>
        </pc:spChg>
      </pc:sldChg>
      <pc:sldChg chg="modSp">
        <pc:chgData name="Allie Ciak" userId="S::aciak@detroitchamber.com::83a0df12-1899-486b-8abd-1bbfcfe8730b" providerId="AD" clId="Web-{3CDEF8D1-37DA-2697-1F80-03169CBEE6A9}" dt="2025-11-17T19:22:06.627" v="53" actId="20577"/>
        <pc:sldMkLst>
          <pc:docMk/>
          <pc:sldMk cId="4191033162" sldId="286"/>
        </pc:sldMkLst>
        <pc:spChg chg="mod">
          <ac:chgData name="Allie Ciak" userId="S::aciak@detroitchamber.com::83a0df12-1899-486b-8abd-1bbfcfe8730b" providerId="AD" clId="Web-{3CDEF8D1-37DA-2697-1F80-03169CBEE6A9}" dt="2025-11-17T19:22:06.627" v="53" actId="20577"/>
          <ac:spMkLst>
            <pc:docMk/>
            <pc:sldMk cId="4191033162" sldId="286"/>
            <ac:spMk id="5" creationId="{E5F7FFAD-3C75-9F19-D201-C62CA74CA490}"/>
          </ac:spMkLst>
        </pc:spChg>
      </pc:sldChg>
    </pc:docChg>
  </pc:docChgLst>
  <pc:docChgLst>
    <pc:chgData name="Daphne Donigan" userId="S::ddonigan@detroitchamber.com::28014201-1fe4-458b-bd8d-75bc3f71e8f6" providerId="AD" clId="Web-{CA51E764-7621-724E-93DC-7B5A10D6BD0F}"/>
    <pc:docChg chg="delSld">
      <pc:chgData name="Daphne Donigan" userId="S::ddonigan@detroitchamber.com::28014201-1fe4-458b-bd8d-75bc3f71e8f6" providerId="AD" clId="Web-{CA51E764-7621-724E-93DC-7B5A10D6BD0F}" dt="2025-11-05T16:36:48.916" v="34"/>
      <pc:docMkLst>
        <pc:docMk/>
      </pc:docMkLst>
    </pc:docChg>
  </pc:docChgLst>
  <pc:docChgLst>
    <pc:chgData name="Daphne Donigan" userId="S::ddonigan@detroitchamber.com::28014201-1fe4-458b-bd8d-75bc3f71e8f6" providerId="AD" clId="Web-{23EA87E5-C79D-1092-9325-FBE21115E31C}"/>
    <pc:docChg chg="addSld addMainMaster modMainMaster">
      <pc:chgData name="Daphne Donigan" userId="S::ddonigan@detroitchamber.com::28014201-1fe4-458b-bd8d-75bc3f71e8f6" providerId="AD" clId="Web-{23EA87E5-C79D-1092-9325-FBE21115E31C}" dt="2025-10-29T17:32:07.984" v="32"/>
      <pc:docMkLst>
        <pc:docMk/>
      </pc:docMkLst>
      <pc:sldMasterChg chg="replId modSldLayout">
        <pc:chgData name="Daphne Donigan" userId="S::ddonigan@detroitchamber.com::28014201-1fe4-458b-bd8d-75bc3f71e8f6" providerId="AD" clId="Web-{23EA87E5-C79D-1092-9325-FBE21115E31C}" dt="2025-10-29T17:32:01.906" v="1"/>
        <pc:sldMasterMkLst>
          <pc:docMk/>
          <pc:sldMasterMk cId="4154700166" sldId="2147483791"/>
        </pc:sldMasterMkLst>
        <pc:sldLayoutChg chg="replId">
          <pc:chgData name="Daphne Donigan" userId="S::ddonigan@detroitchamber.com::28014201-1fe4-458b-bd8d-75bc3f71e8f6" providerId="AD" clId="Web-{23EA87E5-C79D-1092-9325-FBE21115E31C}" dt="2025-10-29T17:32:01.906" v="1"/>
          <pc:sldLayoutMkLst>
            <pc:docMk/>
            <pc:sldMasterMk cId="4154700166" sldId="2147483791"/>
            <pc:sldLayoutMk cId="4211572366" sldId="2147483826"/>
          </pc:sldLayoutMkLst>
        </pc:sldLayoutChg>
        <pc:sldLayoutChg chg="replId">
          <pc:chgData name="Daphne Donigan" userId="S::ddonigan@detroitchamber.com::28014201-1fe4-458b-bd8d-75bc3f71e8f6" providerId="AD" clId="Web-{23EA87E5-C79D-1092-9325-FBE21115E31C}" dt="2025-10-29T17:32:01.906" v="1"/>
          <pc:sldLayoutMkLst>
            <pc:docMk/>
            <pc:sldMasterMk cId="4154700166" sldId="2147483791"/>
            <pc:sldLayoutMk cId="3666610283" sldId="2147483827"/>
          </pc:sldLayoutMkLst>
        </pc:sldLayoutChg>
        <pc:sldLayoutChg chg="replId">
          <pc:chgData name="Daphne Donigan" userId="S::ddonigan@detroitchamber.com::28014201-1fe4-458b-bd8d-75bc3f71e8f6" providerId="AD" clId="Web-{23EA87E5-C79D-1092-9325-FBE21115E31C}" dt="2025-10-29T17:32:01.906" v="1"/>
          <pc:sldLayoutMkLst>
            <pc:docMk/>
            <pc:sldMasterMk cId="4154700166" sldId="2147483791"/>
            <pc:sldLayoutMk cId="4011841687" sldId="2147483828"/>
          </pc:sldLayoutMkLst>
        </pc:sldLayoutChg>
        <pc:sldLayoutChg chg="replId">
          <pc:chgData name="Daphne Donigan" userId="S::ddonigan@detroitchamber.com::28014201-1fe4-458b-bd8d-75bc3f71e8f6" providerId="AD" clId="Web-{23EA87E5-C79D-1092-9325-FBE21115E31C}" dt="2025-10-29T17:32:01.906" v="1"/>
          <pc:sldLayoutMkLst>
            <pc:docMk/>
            <pc:sldMasterMk cId="4154700166" sldId="2147483791"/>
            <pc:sldLayoutMk cId="3027540637" sldId="2147483829"/>
          </pc:sldLayoutMkLst>
        </pc:sldLayoutChg>
        <pc:sldLayoutChg chg="replId">
          <pc:chgData name="Daphne Donigan" userId="S::ddonigan@detroitchamber.com::28014201-1fe4-458b-bd8d-75bc3f71e8f6" providerId="AD" clId="Web-{23EA87E5-C79D-1092-9325-FBE21115E31C}" dt="2025-10-29T17:32:01.906" v="1"/>
          <pc:sldLayoutMkLst>
            <pc:docMk/>
            <pc:sldMasterMk cId="4154700166" sldId="2147483791"/>
            <pc:sldLayoutMk cId="734321525" sldId="2147483830"/>
          </pc:sldLayoutMkLst>
        </pc:sldLayoutChg>
        <pc:sldLayoutChg chg="replId">
          <pc:chgData name="Daphne Donigan" userId="S::ddonigan@detroitchamber.com::28014201-1fe4-458b-bd8d-75bc3f71e8f6" providerId="AD" clId="Web-{23EA87E5-C79D-1092-9325-FBE21115E31C}" dt="2025-10-29T17:32:01.906" v="1"/>
          <pc:sldLayoutMkLst>
            <pc:docMk/>
            <pc:sldMasterMk cId="4154700166" sldId="2147483791"/>
            <pc:sldLayoutMk cId="1038694022" sldId="2147483831"/>
          </pc:sldLayoutMkLst>
        </pc:sldLayoutChg>
        <pc:sldLayoutChg chg="replId">
          <pc:chgData name="Daphne Donigan" userId="S::ddonigan@detroitchamber.com::28014201-1fe4-458b-bd8d-75bc3f71e8f6" providerId="AD" clId="Web-{23EA87E5-C79D-1092-9325-FBE21115E31C}" dt="2025-10-29T17:32:01.906" v="1"/>
          <pc:sldLayoutMkLst>
            <pc:docMk/>
            <pc:sldMasterMk cId="4154700166" sldId="2147483791"/>
            <pc:sldLayoutMk cId="2576894603" sldId="2147483832"/>
          </pc:sldLayoutMkLst>
        </pc:sldLayoutChg>
        <pc:sldLayoutChg chg="replId">
          <pc:chgData name="Daphne Donigan" userId="S::ddonigan@detroitchamber.com::28014201-1fe4-458b-bd8d-75bc3f71e8f6" providerId="AD" clId="Web-{23EA87E5-C79D-1092-9325-FBE21115E31C}" dt="2025-10-29T17:32:01.906" v="1"/>
          <pc:sldLayoutMkLst>
            <pc:docMk/>
            <pc:sldMasterMk cId="4154700166" sldId="2147483791"/>
            <pc:sldLayoutMk cId="568948609" sldId="2147483833"/>
          </pc:sldLayoutMkLst>
        </pc:sldLayoutChg>
        <pc:sldLayoutChg chg="replId">
          <pc:chgData name="Daphne Donigan" userId="S::ddonigan@detroitchamber.com::28014201-1fe4-458b-bd8d-75bc3f71e8f6" providerId="AD" clId="Web-{23EA87E5-C79D-1092-9325-FBE21115E31C}" dt="2025-10-29T17:32:01.906" v="1"/>
          <pc:sldLayoutMkLst>
            <pc:docMk/>
            <pc:sldMasterMk cId="4154700166" sldId="2147483791"/>
            <pc:sldLayoutMk cId="600309321" sldId="2147483834"/>
          </pc:sldLayoutMkLst>
        </pc:sldLayoutChg>
      </pc:sldMasterChg>
    </pc:docChg>
  </pc:docChgLst>
  <pc:docChgLst>
    <pc:chgData name="Daphne Donigan" userId="S::ddonigan@detroitchamber.com::28014201-1fe4-458b-bd8d-75bc3f71e8f6" providerId="AD" clId="Web-{A418EBF9-E88D-226D-514E-5442A82D2874}"/>
    <pc:docChg chg="modSld">
      <pc:chgData name="Daphne Donigan" userId="S::ddonigan@detroitchamber.com::28014201-1fe4-458b-bd8d-75bc3f71e8f6" providerId="AD" clId="Web-{A418EBF9-E88D-226D-514E-5442A82D2874}" dt="2025-11-19T20:23:39.459" v="40" actId="20577"/>
      <pc:docMkLst>
        <pc:docMk/>
      </pc:docMkLst>
      <pc:sldChg chg="modSp">
        <pc:chgData name="Daphne Donigan" userId="S::ddonigan@detroitchamber.com::28014201-1fe4-458b-bd8d-75bc3f71e8f6" providerId="AD" clId="Web-{A418EBF9-E88D-226D-514E-5442A82D2874}" dt="2025-11-19T20:23:39.459" v="40" actId="20577"/>
        <pc:sldMkLst>
          <pc:docMk/>
          <pc:sldMk cId="257790644" sldId="280"/>
        </pc:sldMkLst>
        <pc:spChg chg="mod">
          <ac:chgData name="Daphne Donigan" userId="S::ddonigan@detroitchamber.com::28014201-1fe4-458b-bd8d-75bc3f71e8f6" providerId="AD" clId="Web-{A418EBF9-E88D-226D-514E-5442A82D2874}" dt="2025-11-19T20:23:39.459" v="40" actId="20577"/>
          <ac:spMkLst>
            <pc:docMk/>
            <pc:sldMk cId="257790644" sldId="280"/>
            <ac:spMk id="4" creationId="{155A28B5-71E9-B031-BF82-9A226609D2B3}"/>
          </ac:spMkLst>
        </pc:spChg>
      </pc:sldChg>
    </pc:docChg>
  </pc:docChgLst>
  <pc:docChgLst>
    <pc:chgData name="Daphne Donigan" userId="S::ddonigan@detroitchamber.com::28014201-1fe4-458b-bd8d-75bc3f71e8f6" providerId="AD" clId="Web-{B1D260BB-54D7-6995-AD43-E8366C594C93}"/>
    <pc:docChg chg="addSld modSld addMainMaster modMainMaster">
      <pc:chgData name="Daphne Donigan" userId="S::ddonigan@detroitchamber.com::28014201-1fe4-458b-bd8d-75bc3f71e8f6" providerId="AD" clId="Web-{B1D260BB-54D7-6995-AD43-E8366C594C93}" dt="2025-10-30T12:29:30.265" v="56" actId="20577"/>
      <pc:docMkLst>
        <pc:docMk/>
      </pc:docMkLst>
      <pc:sldMasterChg chg="modSldLayout">
        <pc:chgData name="Daphne Donigan" userId="S::ddonigan@detroitchamber.com::28014201-1fe4-458b-bd8d-75bc3f71e8f6" providerId="AD" clId="Web-{B1D260BB-54D7-6995-AD43-E8366C594C93}" dt="2025-10-30T12:24:34.730" v="4"/>
        <pc:sldMasterMkLst>
          <pc:docMk/>
          <pc:sldMasterMk cId="4154700166" sldId="2147483791"/>
        </pc:sldMasterMkLst>
        <pc:sldLayoutChg chg="replId">
          <pc:chgData name="Daphne Donigan" userId="S::ddonigan@detroitchamber.com::28014201-1fe4-458b-bd8d-75bc3f71e8f6" providerId="AD" clId="Web-{B1D260BB-54D7-6995-AD43-E8366C594C93}" dt="2025-10-30T12:24:34.730" v="4"/>
          <pc:sldLayoutMkLst>
            <pc:docMk/>
            <pc:sldMasterMk cId="4154700166" sldId="2147483791"/>
            <pc:sldLayoutMk cId="2323822201" sldId="2147483835"/>
          </pc:sldLayoutMkLst>
        </pc:sldLayoutChg>
        <pc:sldLayoutChg chg="replId">
          <pc:chgData name="Daphne Donigan" userId="S::ddonigan@detroitchamber.com::28014201-1fe4-458b-bd8d-75bc3f71e8f6" providerId="AD" clId="Web-{B1D260BB-54D7-6995-AD43-E8366C594C93}" dt="2025-10-30T12:24:34.730" v="4"/>
          <pc:sldLayoutMkLst>
            <pc:docMk/>
            <pc:sldMasterMk cId="4154700166" sldId="2147483791"/>
            <pc:sldLayoutMk cId="1392519525" sldId="2147483836"/>
          </pc:sldLayoutMkLst>
        </pc:sldLayoutChg>
      </pc:sldMasterChg>
    </pc:docChg>
  </pc:docChgLst>
  <pc:docChgLst>
    <pc:chgData name="Daphne Donigan" userId="S::ddonigan@detroitchamber.com::28014201-1fe4-458b-bd8d-75bc3f71e8f6" providerId="AD" clId="Web-{F0EBBDCF-CC55-A6BD-A763-7FB8912B2EEE}"/>
    <pc:docChg chg="modSld">
      <pc:chgData name="Daphne Donigan" userId="S::ddonigan@detroitchamber.com::28014201-1fe4-458b-bd8d-75bc3f71e8f6" providerId="AD" clId="Web-{F0EBBDCF-CC55-A6BD-A763-7FB8912B2EEE}" dt="2025-10-30T14:24:21.241" v="44" actId="20577"/>
      <pc:docMkLst>
        <pc:docMk/>
      </pc:docMkLst>
      <pc:sldChg chg="modSp">
        <pc:chgData name="Daphne Donigan" userId="S::ddonigan@detroitchamber.com::28014201-1fe4-458b-bd8d-75bc3f71e8f6" providerId="AD" clId="Web-{F0EBBDCF-CC55-A6BD-A763-7FB8912B2EEE}" dt="2025-10-30T14:24:21.241" v="44" actId="20577"/>
        <pc:sldMkLst>
          <pc:docMk/>
          <pc:sldMk cId="3252851266" sldId="264"/>
        </pc:sldMkLst>
        <pc:spChg chg="mod">
          <ac:chgData name="Daphne Donigan" userId="S::ddonigan@detroitchamber.com::28014201-1fe4-458b-bd8d-75bc3f71e8f6" providerId="AD" clId="Web-{F0EBBDCF-CC55-A6BD-A763-7FB8912B2EEE}" dt="2025-10-30T14:24:21.241" v="44" actId="20577"/>
          <ac:spMkLst>
            <pc:docMk/>
            <pc:sldMk cId="3252851266" sldId="264"/>
            <ac:spMk id="5" creationId="{EBC9AFD8-954F-96C4-97B6-AAEFEE31C155}"/>
          </ac:spMkLst>
        </pc:spChg>
      </pc:sldChg>
    </pc:docChg>
  </pc:docChgLst>
  <pc:docChgLst>
    <pc:chgData name="Pilar Doakes" userId="S::pdoakes@detroitchamber.com::c1bb0e5e-80e6-431c-afbf-7ca512f30841" providerId="AD" clId="Web-{7412F34A-34CB-E25C-E193-B00FD6053E1A}"/>
    <pc:docChg chg="modSld">
      <pc:chgData name="Pilar Doakes" userId="S::pdoakes@detroitchamber.com::c1bb0e5e-80e6-431c-afbf-7ca512f30841" providerId="AD" clId="Web-{7412F34A-34CB-E25C-E193-B00FD6053E1A}" dt="2025-11-06T16:06:44.211" v="1" actId="20577"/>
      <pc:docMkLst>
        <pc:docMk/>
      </pc:docMkLst>
      <pc:sldChg chg="modSp">
        <pc:chgData name="Pilar Doakes" userId="S::pdoakes@detroitchamber.com::c1bb0e5e-80e6-431c-afbf-7ca512f30841" providerId="AD" clId="Web-{7412F34A-34CB-E25C-E193-B00FD6053E1A}" dt="2025-11-06T16:06:44.211" v="1" actId="20577"/>
        <pc:sldMkLst>
          <pc:docMk/>
          <pc:sldMk cId="4191033162" sldId="286"/>
        </pc:sldMkLst>
        <pc:spChg chg="mod">
          <ac:chgData name="Pilar Doakes" userId="S::pdoakes@detroitchamber.com::c1bb0e5e-80e6-431c-afbf-7ca512f30841" providerId="AD" clId="Web-{7412F34A-34CB-E25C-E193-B00FD6053E1A}" dt="2025-11-06T16:06:44.211" v="1" actId="20577"/>
          <ac:spMkLst>
            <pc:docMk/>
            <pc:sldMk cId="4191033162" sldId="286"/>
            <ac:spMk id="5" creationId="{E5F7FFAD-3C75-9F19-D201-C62CA74CA490}"/>
          </ac:spMkLst>
        </pc:spChg>
      </pc:sldChg>
    </pc:docChg>
  </pc:docChgLst>
  <pc:docChgLst>
    <pc:chgData name="Daphne Donigan" userId="S::ddonigan@detroitchamber.com::28014201-1fe4-458b-bd8d-75bc3f71e8f6" providerId="AD" clId="Web-{A1D000A7-F5F9-32EC-1F88-99623846519A}"/>
    <pc:docChg chg="delSld modSld">
      <pc:chgData name="Daphne Donigan" userId="S::ddonigan@detroitchamber.com::28014201-1fe4-458b-bd8d-75bc3f71e8f6" providerId="AD" clId="Web-{A1D000A7-F5F9-32EC-1F88-99623846519A}" dt="2025-11-19T20:09:31.249" v="1"/>
      <pc:docMkLst>
        <pc:docMk/>
      </pc:docMkLst>
      <pc:sldChg chg="delSp del">
        <pc:chgData name="Daphne Donigan" userId="S::ddonigan@detroitchamber.com::28014201-1fe4-458b-bd8d-75bc3f71e8f6" providerId="AD" clId="Web-{A1D000A7-F5F9-32EC-1F88-99623846519A}" dt="2025-11-19T20:09:31.249" v="1"/>
        <pc:sldMkLst>
          <pc:docMk/>
          <pc:sldMk cId="2074557573" sldId="279"/>
        </pc:sldMkLst>
        <pc:spChg chg="del">
          <ac:chgData name="Daphne Donigan" userId="S::ddonigan@detroitchamber.com::28014201-1fe4-458b-bd8d-75bc3f71e8f6" providerId="AD" clId="Web-{A1D000A7-F5F9-32EC-1F88-99623846519A}" dt="2025-11-19T20:09:28.108" v="0"/>
          <ac:spMkLst>
            <pc:docMk/>
            <pc:sldMk cId="2074557573" sldId="279"/>
            <ac:spMk id="3" creationId="{59FEAFD9-4223-7280-1C2B-7A209E04508C}"/>
          </ac:spMkLst>
        </pc:spChg>
      </pc:sldChg>
    </pc:docChg>
  </pc:docChgLst>
  <pc:docChgLst>
    <pc:chgData name="Daphne Donigan" userId="S::ddonigan@detroitchamber.com::28014201-1fe4-458b-bd8d-75bc3f71e8f6" providerId="AD" clId="Web-{35F50A6B-9C68-9FDF-3FF5-44521AA56D22}"/>
    <pc:docChg chg="modSld">
      <pc:chgData name="Daphne Donigan" userId="S::ddonigan@detroitchamber.com::28014201-1fe4-458b-bd8d-75bc3f71e8f6" providerId="AD" clId="Web-{35F50A6B-9C68-9FDF-3FF5-44521AA56D22}" dt="2025-11-18T18:35:24.848" v="5"/>
      <pc:docMkLst>
        <pc:docMk/>
      </pc:docMkLst>
      <pc:sldChg chg="addSp modSp">
        <pc:chgData name="Daphne Donigan" userId="S::ddonigan@detroitchamber.com::28014201-1fe4-458b-bd8d-75bc3f71e8f6" providerId="AD" clId="Web-{35F50A6B-9C68-9FDF-3FF5-44521AA56D22}" dt="2025-11-18T18:35:24.848" v="5"/>
        <pc:sldMkLst>
          <pc:docMk/>
          <pc:sldMk cId="3439985225" sldId="274"/>
        </pc:sldMkLst>
        <pc:picChg chg="add mod modCrop">
          <ac:chgData name="Daphne Donigan" userId="S::ddonigan@detroitchamber.com::28014201-1fe4-458b-bd8d-75bc3f71e8f6" providerId="AD" clId="Web-{35F50A6B-9C68-9FDF-3FF5-44521AA56D22}" dt="2025-11-18T18:35:24.848" v="5"/>
          <ac:picMkLst>
            <pc:docMk/>
            <pc:sldMk cId="3439985225" sldId="274"/>
            <ac:picMk id="2" creationId="{7526A1CA-6A5E-5128-C7E3-D632DE7D34DA}"/>
          </ac:picMkLst>
        </pc:picChg>
      </pc:sldChg>
    </pc:docChg>
  </pc:docChgLst>
  <pc:docChgLst>
    <pc:chgData name="Daphne Donigan" userId="S::ddonigan@detroitchamber.com::28014201-1fe4-458b-bd8d-75bc3f71e8f6" providerId="AD" clId="Web-{1FCFEEC9-F7A3-177D-07FD-A33B05A90065}"/>
    <pc:docChg chg="addSld addMainMaster modMainMaster">
      <pc:chgData name="Daphne Donigan" userId="S::ddonigan@detroitchamber.com::28014201-1fe4-458b-bd8d-75bc3f71e8f6" providerId="AD" clId="Web-{1FCFEEC9-F7A3-177D-07FD-A33B05A90065}" dt="2025-10-30T17:33:49.773" v="53"/>
      <pc:docMkLst>
        <pc:docMk/>
      </pc:docMkLst>
    </pc:docChg>
  </pc:docChgLst>
  <pc:docChgLst>
    <pc:chgData name="Daphne Donigan" userId="S::ddonigan@detroitchamber.com::28014201-1fe4-458b-bd8d-75bc3f71e8f6" providerId="AD" clId="Web-{D8408D43-D1CB-50A3-159A-B4FEC62CC24C}"/>
    <pc:docChg chg="modSld">
      <pc:chgData name="Daphne Donigan" userId="S::ddonigan@detroitchamber.com::28014201-1fe4-458b-bd8d-75bc3f71e8f6" providerId="AD" clId="Web-{D8408D43-D1CB-50A3-159A-B4FEC62CC24C}" dt="2025-11-19T15:05:56.699" v="0" actId="20577"/>
      <pc:docMkLst>
        <pc:docMk/>
      </pc:docMkLst>
      <pc:sldChg chg="modSp">
        <pc:chgData name="Daphne Donigan" userId="S::ddonigan@detroitchamber.com::28014201-1fe4-458b-bd8d-75bc3f71e8f6" providerId="AD" clId="Web-{D8408D43-D1CB-50A3-159A-B4FEC62CC24C}" dt="2025-11-19T15:05:56.699" v="0" actId="20577"/>
        <pc:sldMkLst>
          <pc:docMk/>
          <pc:sldMk cId="1114568055" sldId="284"/>
        </pc:sldMkLst>
        <pc:spChg chg="mod">
          <ac:chgData name="Daphne Donigan" userId="S::ddonigan@detroitchamber.com::28014201-1fe4-458b-bd8d-75bc3f71e8f6" providerId="AD" clId="Web-{D8408D43-D1CB-50A3-159A-B4FEC62CC24C}" dt="2025-11-19T15:05:56.699" v="0" actId="20577"/>
          <ac:spMkLst>
            <pc:docMk/>
            <pc:sldMk cId="1114568055" sldId="284"/>
            <ac:spMk id="5" creationId="{6B344CAC-A54E-B948-C2D2-76B3BB0332FC}"/>
          </ac:spMkLst>
        </pc:spChg>
      </pc:sldChg>
    </pc:docChg>
  </pc:docChgLst>
  <pc:docChgLst>
    <pc:chgData name="Daphne Donigan" userId="S::ddonigan@detroitchamber.com::28014201-1fe4-458b-bd8d-75bc3f71e8f6" providerId="AD" clId="Web-{2BC5C1A1-03CE-EF79-BBC9-552772BBEAB1}"/>
    <pc:docChg chg="addSld delSld addMainMaster modMainMaster">
      <pc:chgData name="Daphne Donigan" userId="S::ddonigan@detroitchamber.com::28014201-1fe4-458b-bd8d-75bc3f71e8f6" providerId="AD" clId="Web-{2BC5C1A1-03CE-EF79-BBC9-552772BBEAB1}" dt="2025-10-29T12:55:05.893" v="86"/>
      <pc:docMkLst>
        <pc:docMk/>
      </pc:docMkLst>
      <pc:sldMasterChg chg="replId addSldLayout delSldLayout modSldLayout">
        <pc:chgData name="Daphne Donigan" userId="S::ddonigan@detroitchamber.com::28014201-1fe4-458b-bd8d-75bc3f71e8f6" providerId="AD" clId="Web-{2BC5C1A1-03CE-EF79-BBC9-552772BBEAB1}" dt="2025-10-29T12:55:03.331" v="58"/>
        <pc:sldMasterMkLst>
          <pc:docMk/>
          <pc:sldMasterMk cId="4154700166" sldId="2147483791"/>
        </pc:sldMasterMkLst>
        <pc:sldLayoutChg chg="replId">
          <pc:chgData name="Daphne Donigan" userId="S::ddonigan@detroitchamber.com::28014201-1fe4-458b-bd8d-75bc3f71e8f6" providerId="AD" clId="Web-{2BC5C1A1-03CE-EF79-BBC9-552772BBEAB1}" dt="2025-10-29T12:55:03.331" v="58"/>
          <pc:sldLayoutMkLst>
            <pc:docMk/>
            <pc:sldMasterMk cId="4154700166" sldId="2147483791"/>
            <pc:sldLayoutMk cId="4211572366" sldId="2147483826"/>
          </pc:sldLayoutMkLst>
        </pc:sldLayoutChg>
        <pc:sldLayoutChg chg="replId">
          <pc:chgData name="Daphne Donigan" userId="S::ddonigan@detroitchamber.com::28014201-1fe4-458b-bd8d-75bc3f71e8f6" providerId="AD" clId="Web-{2BC5C1A1-03CE-EF79-BBC9-552772BBEAB1}" dt="2025-10-29T12:55:03.331" v="58"/>
          <pc:sldLayoutMkLst>
            <pc:docMk/>
            <pc:sldMasterMk cId="4154700166" sldId="2147483791"/>
            <pc:sldLayoutMk cId="3666610283" sldId="2147483827"/>
          </pc:sldLayoutMkLst>
        </pc:sldLayoutChg>
        <pc:sldLayoutChg chg="replId">
          <pc:chgData name="Daphne Donigan" userId="S::ddonigan@detroitchamber.com::28014201-1fe4-458b-bd8d-75bc3f71e8f6" providerId="AD" clId="Web-{2BC5C1A1-03CE-EF79-BBC9-552772BBEAB1}" dt="2025-10-29T12:55:03.331" v="58"/>
          <pc:sldLayoutMkLst>
            <pc:docMk/>
            <pc:sldMasterMk cId="4154700166" sldId="2147483791"/>
            <pc:sldLayoutMk cId="4011841687" sldId="2147483828"/>
          </pc:sldLayoutMkLst>
        </pc:sldLayoutChg>
        <pc:sldLayoutChg chg="replId">
          <pc:chgData name="Daphne Donigan" userId="S::ddonigan@detroitchamber.com::28014201-1fe4-458b-bd8d-75bc3f71e8f6" providerId="AD" clId="Web-{2BC5C1A1-03CE-EF79-BBC9-552772BBEAB1}" dt="2025-10-29T12:55:03.331" v="58"/>
          <pc:sldLayoutMkLst>
            <pc:docMk/>
            <pc:sldMasterMk cId="4154700166" sldId="2147483791"/>
            <pc:sldLayoutMk cId="3027540637" sldId="2147483829"/>
          </pc:sldLayoutMkLst>
        </pc:sldLayoutChg>
        <pc:sldLayoutChg chg="replId">
          <pc:chgData name="Daphne Donigan" userId="S::ddonigan@detroitchamber.com::28014201-1fe4-458b-bd8d-75bc3f71e8f6" providerId="AD" clId="Web-{2BC5C1A1-03CE-EF79-BBC9-552772BBEAB1}" dt="2025-10-29T12:55:03.331" v="58"/>
          <pc:sldLayoutMkLst>
            <pc:docMk/>
            <pc:sldMasterMk cId="4154700166" sldId="2147483791"/>
            <pc:sldLayoutMk cId="734321525" sldId="2147483830"/>
          </pc:sldLayoutMkLst>
        </pc:sldLayoutChg>
        <pc:sldLayoutChg chg="replId">
          <pc:chgData name="Daphne Donigan" userId="S::ddonigan@detroitchamber.com::28014201-1fe4-458b-bd8d-75bc3f71e8f6" providerId="AD" clId="Web-{2BC5C1A1-03CE-EF79-BBC9-552772BBEAB1}" dt="2025-10-29T12:55:03.331" v="58"/>
          <pc:sldLayoutMkLst>
            <pc:docMk/>
            <pc:sldMasterMk cId="4154700166" sldId="2147483791"/>
            <pc:sldLayoutMk cId="1038694022" sldId="2147483831"/>
          </pc:sldLayoutMkLst>
        </pc:sldLayoutChg>
        <pc:sldLayoutChg chg="replId">
          <pc:chgData name="Daphne Donigan" userId="S::ddonigan@detroitchamber.com::28014201-1fe4-458b-bd8d-75bc3f71e8f6" providerId="AD" clId="Web-{2BC5C1A1-03CE-EF79-BBC9-552772BBEAB1}" dt="2025-10-29T12:55:03.331" v="58"/>
          <pc:sldLayoutMkLst>
            <pc:docMk/>
            <pc:sldMasterMk cId="4154700166" sldId="2147483791"/>
            <pc:sldLayoutMk cId="2576894603" sldId="2147483832"/>
          </pc:sldLayoutMkLst>
        </pc:sldLayoutChg>
        <pc:sldLayoutChg chg="replId">
          <pc:chgData name="Daphne Donigan" userId="S::ddonigan@detroitchamber.com::28014201-1fe4-458b-bd8d-75bc3f71e8f6" providerId="AD" clId="Web-{2BC5C1A1-03CE-EF79-BBC9-552772BBEAB1}" dt="2025-10-29T12:55:03.331" v="58"/>
          <pc:sldLayoutMkLst>
            <pc:docMk/>
            <pc:sldMasterMk cId="4154700166" sldId="2147483791"/>
            <pc:sldLayoutMk cId="568948609" sldId="2147483833"/>
          </pc:sldLayoutMkLst>
        </pc:sldLayoutChg>
        <pc:sldLayoutChg chg="replId">
          <pc:chgData name="Daphne Donigan" userId="S::ddonigan@detroitchamber.com::28014201-1fe4-458b-bd8d-75bc3f71e8f6" providerId="AD" clId="Web-{2BC5C1A1-03CE-EF79-BBC9-552772BBEAB1}" dt="2025-10-29T12:55:03.331" v="58"/>
          <pc:sldLayoutMkLst>
            <pc:docMk/>
            <pc:sldMasterMk cId="4154700166" sldId="2147483791"/>
            <pc:sldLayoutMk cId="600309321" sldId="2147483834"/>
          </pc:sldLayoutMkLst>
        </pc:sldLayoutChg>
      </pc:sldMasterChg>
    </pc:docChg>
  </pc:docChgLst>
  <pc:docChgLst>
    <pc:chgData name="Daphne Donigan" userId="S::ddonigan@detroitchamber.com::28014201-1fe4-458b-bd8d-75bc3f71e8f6" providerId="AD" clId="Web-{F8A6CBED-A02E-E68A-41A8-25DE01957964}"/>
    <pc:docChg chg="addSld delSld modSld sldOrd addMainMaster modMainMaster">
      <pc:chgData name="Daphne Donigan" userId="S::ddonigan@detroitchamber.com::28014201-1fe4-458b-bd8d-75bc3f71e8f6" providerId="AD" clId="Web-{F8A6CBED-A02E-E68A-41A8-25DE01957964}" dt="2025-11-20T20:21:48.146" v="451" actId="20577"/>
      <pc:docMkLst>
        <pc:docMk/>
      </pc:docMkLst>
      <pc:sldChg chg="addSp delSp modSp">
        <pc:chgData name="Daphne Donigan" userId="S::ddonigan@detroitchamber.com::28014201-1fe4-458b-bd8d-75bc3f71e8f6" providerId="AD" clId="Web-{F8A6CBED-A02E-E68A-41A8-25DE01957964}" dt="2025-11-20T01:43:53.836" v="125" actId="1076"/>
        <pc:sldMkLst>
          <pc:docMk/>
          <pc:sldMk cId="2595986566" sldId="258"/>
        </pc:sldMkLst>
        <pc:picChg chg="add del mod">
          <ac:chgData name="Daphne Donigan" userId="S::ddonigan@detroitchamber.com::28014201-1fe4-458b-bd8d-75bc3f71e8f6" providerId="AD" clId="Web-{F8A6CBED-A02E-E68A-41A8-25DE01957964}" dt="2025-11-20T01:43:34.475" v="120"/>
          <ac:picMkLst>
            <pc:docMk/>
            <pc:sldMk cId="2595986566" sldId="258"/>
            <ac:picMk id="3" creationId="{331C41D0-E071-0D3A-8B26-D67B36F1EE40}"/>
          </ac:picMkLst>
        </pc:picChg>
        <pc:picChg chg="add mod">
          <ac:chgData name="Daphne Donigan" userId="S::ddonigan@detroitchamber.com::28014201-1fe4-458b-bd8d-75bc3f71e8f6" providerId="AD" clId="Web-{F8A6CBED-A02E-E68A-41A8-25DE01957964}" dt="2025-11-20T01:43:53.836" v="125" actId="1076"/>
          <ac:picMkLst>
            <pc:docMk/>
            <pc:sldMk cId="2595986566" sldId="258"/>
            <ac:picMk id="4" creationId="{A3D10E1D-2A98-C200-3484-536AB8015C6B}"/>
          </ac:picMkLst>
        </pc:picChg>
        <pc:picChg chg="del">
          <ac:chgData name="Daphne Donigan" userId="S::ddonigan@detroitchamber.com::28014201-1fe4-458b-bd8d-75bc3f71e8f6" providerId="AD" clId="Web-{F8A6CBED-A02E-E68A-41A8-25DE01957964}" dt="2025-11-20T01:43:08.364" v="114"/>
          <ac:picMkLst>
            <pc:docMk/>
            <pc:sldMk cId="2595986566" sldId="258"/>
            <ac:picMk id="8" creationId="{B673B857-BE97-FC76-DE37-3E157A4579FD}"/>
          </ac:picMkLst>
        </pc:picChg>
      </pc:sldChg>
      <pc:sldChg chg="addSp delSp modSp">
        <pc:chgData name="Daphne Donigan" userId="S::ddonigan@detroitchamber.com::28014201-1fe4-458b-bd8d-75bc3f71e8f6" providerId="AD" clId="Web-{F8A6CBED-A02E-E68A-41A8-25DE01957964}" dt="2025-11-20T01:46:27.014" v="158" actId="1076"/>
        <pc:sldMkLst>
          <pc:docMk/>
          <pc:sldMk cId="3363908894" sldId="260"/>
        </pc:sldMkLst>
        <pc:picChg chg="del">
          <ac:chgData name="Daphne Donigan" userId="S::ddonigan@detroitchamber.com::28014201-1fe4-458b-bd8d-75bc3f71e8f6" providerId="AD" clId="Web-{F8A6CBED-A02E-E68A-41A8-25DE01957964}" dt="2025-11-20T01:44:03.242" v="128"/>
          <ac:picMkLst>
            <pc:docMk/>
            <pc:sldMk cId="3363908894" sldId="260"/>
            <ac:picMk id="3" creationId="{032EE6C2-B268-1762-BD24-900D37379EE1}"/>
          </ac:picMkLst>
        </pc:picChg>
        <pc:picChg chg="add del mod">
          <ac:chgData name="Daphne Donigan" userId="S::ddonigan@detroitchamber.com::28014201-1fe4-458b-bd8d-75bc3f71e8f6" providerId="AD" clId="Web-{F8A6CBED-A02E-E68A-41A8-25DE01957964}" dt="2025-11-20T01:44:41.963" v="134"/>
          <ac:picMkLst>
            <pc:docMk/>
            <pc:sldMk cId="3363908894" sldId="260"/>
            <ac:picMk id="4" creationId="{55A3FBEC-ED50-0C3C-1429-7D26CA05298A}"/>
          </ac:picMkLst>
        </pc:picChg>
        <pc:picChg chg="add mod">
          <ac:chgData name="Daphne Donigan" userId="S::ddonigan@detroitchamber.com::28014201-1fe4-458b-bd8d-75bc3f71e8f6" providerId="AD" clId="Web-{F8A6CBED-A02E-E68A-41A8-25DE01957964}" dt="2025-11-20T01:46:27.014" v="158" actId="1076"/>
          <ac:picMkLst>
            <pc:docMk/>
            <pc:sldMk cId="3363908894" sldId="260"/>
            <ac:picMk id="6" creationId="{94530C45-3A9D-032E-1FB1-D49C7FA223F7}"/>
          </ac:picMkLst>
        </pc:picChg>
        <pc:picChg chg="del">
          <ac:chgData name="Daphne Donigan" userId="S::ddonigan@detroitchamber.com::28014201-1fe4-458b-bd8d-75bc3f71e8f6" providerId="AD" clId="Web-{F8A6CBED-A02E-E68A-41A8-25DE01957964}" dt="2025-11-20T01:44:04.868" v="129"/>
          <ac:picMkLst>
            <pc:docMk/>
            <pc:sldMk cId="3363908894" sldId="260"/>
            <ac:picMk id="7" creationId="{017AA14F-6946-B5F5-78FA-231E983D44B5}"/>
          </ac:picMkLst>
        </pc:picChg>
      </pc:sldChg>
      <pc:sldChg chg="addSp delSp modSp">
        <pc:chgData name="Daphne Donigan" userId="S::ddonigan@detroitchamber.com::28014201-1fe4-458b-bd8d-75bc3f71e8f6" providerId="AD" clId="Web-{F8A6CBED-A02E-E68A-41A8-25DE01957964}" dt="2025-11-20T01:46:35.515" v="161" actId="1076"/>
        <pc:sldMkLst>
          <pc:docMk/>
          <pc:sldMk cId="2506169075" sldId="261"/>
        </pc:sldMkLst>
        <pc:picChg chg="del">
          <ac:chgData name="Daphne Donigan" userId="S::ddonigan@detroitchamber.com::28014201-1fe4-458b-bd8d-75bc3f71e8f6" providerId="AD" clId="Web-{F8A6CBED-A02E-E68A-41A8-25DE01957964}" dt="2025-11-20T01:45:29.231" v="137"/>
          <ac:picMkLst>
            <pc:docMk/>
            <pc:sldMk cId="2506169075" sldId="261"/>
            <ac:picMk id="5" creationId="{62680FB3-B744-1AE9-27B5-8F6F6CA8150C}"/>
          </ac:picMkLst>
        </pc:picChg>
        <pc:picChg chg="add mod">
          <ac:chgData name="Daphne Donigan" userId="S::ddonigan@detroitchamber.com::28014201-1fe4-458b-bd8d-75bc3f71e8f6" providerId="AD" clId="Web-{F8A6CBED-A02E-E68A-41A8-25DE01957964}" dt="2025-11-20T01:46:35.515" v="161" actId="1076"/>
          <ac:picMkLst>
            <pc:docMk/>
            <pc:sldMk cId="2506169075" sldId="261"/>
            <ac:picMk id="6" creationId="{32C8AC85-9188-5505-9B37-723712913016}"/>
          </ac:picMkLst>
        </pc:picChg>
      </pc:sldChg>
      <pc:sldChg chg="addSp delSp modSp mod modClrScheme modCm chgLayout">
        <pc:chgData name="Daphne Donigan" userId="S::ddonigan@detroitchamber.com::28014201-1fe4-458b-bd8d-75bc3f71e8f6" providerId="AD" clId="Web-{F8A6CBED-A02E-E68A-41A8-25DE01957964}" dt="2025-11-20T01:46:42.827" v="164"/>
        <pc:sldMkLst>
          <pc:docMk/>
          <pc:sldMk cId="347124896" sldId="262"/>
        </pc:sldMkLst>
        <pc:spChg chg="mod">
          <ac:chgData name="Daphne Donigan" userId="S::ddonigan@detroitchamber.com::28014201-1fe4-458b-bd8d-75bc3f71e8f6" providerId="AD" clId="Web-{F8A6CBED-A02E-E68A-41A8-25DE01957964}" dt="2025-11-20T01:46:42.827" v="164"/>
          <ac:spMkLst>
            <pc:docMk/>
            <pc:sldMk cId="347124896" sldId="262"/>
            <ac:spMk id="4" creationId="{0D190E5F-C2AF-E26B-D513-828C877ED31A}"/>
          </ac:spMkLst>
        </pc:spChg>
        <pc:spChg chg="mod ord">
          <ac:chgData name="Daphne Donigan" userId="S::ddonigan@detroitchamber.com::28014201-1fe4-458b-bd8d-75bc3f71e8f6" providerId="AD" clId="Web-{F8A6CBED-A02E-E68A-41A8-25DE01957964}" dt="2025-11-20T01:46:42.827" v="164"/>
          <ac:spMkLst>
            <pc:docMk/>
            <pc:sldMk cId="347124896" sldId="262"/>
            <ac:spMk id="5" creationId="{D9E3C4C9-EA13-CC45-6DED-B2082261323E}"/>
          </ac:spMkLst>
        </pc:spChg>
        <pc:picChg chg="del">
          <ac:chgData name="Daphne Donigan" userId="S::ddonigan@detroitchamber.com::28014201-1fe4-458b-bd8d-75bc3f71e8f6" providerId="AD" clId="Web-{F8A6CBED-A02E-E68A-41A8-25DE01957964}" dt="2025-11-20T01:45:32.872" v="138"/>
          <ac:picMkLst>
            <pc:docMk/>
            <pc:sldMk cId="347124896" sldId="262"/>
            <ac:picMk id="3" creationId="{3523076F-C996-6693-6308-C815A2CD8B05}"/>
          </ac:picMkLst>
        </pc:picChg>
        <pc:picChg chg="add mod">
          <ac:chgData name="Daphne Donigan" userId="S::ddonigan@detroitchamber.com::28014201-1fe4-458b-bd8d-75bc3f71e8f6" providerId="AD" clId="Web-{F8A6CBED-A02E-E68A-41A8-25DE01957964}" dt="2025-11-20T01:46:42.827" v="164"/>
          <ac:picMkLst>
            <pc:docMk/>
            <pc:sldMk cId="347124896" sldId="262"/>
            <ac:picMk id="6" creationId="{F39ABF8A-6C58-F913-0AE4-6821D70D9607}"/>
          </ac:picMkLst>
        </pc:picChg>
        <pc:extLst>
          <p:ext xmlns:p="http://schemas.openxmlformats.org/presentationml/2006/main" uri="{D6D511B9-2390-475A-947B-AFAB55BFBCF1}">
            <pc226:cmChg xmlns:pc226="http://schemas.microsoft.com/office/powerpoint/2022/06/main/command" chg="mod">
              <pc226:chgData name="Daphne Donigan" userId="S::ddonigan@detroitchamber.com::28014201-1fe4-458b-bd8d-75bc3f71e8f6" providerId="AD" clId="Web-{F8A6CBED-A02E-E68A-41A8-25DE01957964}" dt="2025-11-20T01:46:42.827" v="164"/>
              <pc2:cmMkLst xmlns:pc2="http://schemas.microsoft.com/office/powerpoint/2019/9/main/command">
                <pc:docMk/>
                <pc:sldMk cId="347124896" sldId="262"/>
                <pc2:cmMk id="{3EC9AB3F-240C-4684-A3B3-AAF74C65558C}"/>
              </pc2:cmMkLst>
            </pc226:cmChg>
          </p:ext>
        </pc:extLst>
      </pc:sldChg>
      <pc:sldChg chg="addSp delSp modSp">
        <pc:chgData name="Daphne Donigan" userId="S::ddonigan@detroitchamber.com::28014201-1fe4-458b-bd8d-75bc3f71e8f6" providerId="AD" clId="Web-{F8A6CBED-A02E-E68A-41A8-25DE01957964}" dt="2025-11-20T17:28:10.774" v="431" actId="20577"/>
        <pc:sldMkLst>
          <pc:docMk/>
          <pc:sldMk cId="3252851266" sldId="264"/>
        </pc:sldMkLst>
        <pc:spChg chg="mod">
          <ac:chgData name="Daphne Donigan" userId="S::ddonigan@detroitchamber.com::28014201-1fe4-458b-bd8d-75bc3f71e8f6" providerId="AD" clId="Web-{F8A6CBED-A02E-E68A-41A8-25DE01957964}" dt="2025-11-20T17:28:10.774" v="431" actId="20577"/>
          <ac:spMkLst>
            <pc:docMk/>
            <pc:sldMk cId="3252851266" sldId="264"/>
            <ac:spMk id="5" creationId="{EBC9AFD8-954F-96C4-97B6-AAEFEE31C155}"/>
          </ac:spMkLst>
        </pc:spChg>
        <pc:picChg chg="del">
          <ac:chgData name="Daphne Donigan" userId="S::ddonigan@detroitchamber.com::28014201-1fe4-458b-bd8d-75bc3f71e8f6" providerId="AD" clId="Web-{F8A6CBED-A02E-E68A-41A8-25DE01957964}" dt="2025-11-20T01:45:49.591" v="146"/>
          <ac:picMkLst>
            <pc:docMk/>
            <pc:sldMk cId="3252851266" sldId="264"/>
            <ac:picMk id="3" creationId="{B9CE1935-0159-D1D9-E7F5-2A3921C6C39B}"/>
          </ac:picMkLst>
        </pc:picChg>
        <pc:picChg chg="add">
          <ac:chgData name="Daphne Donigan" userId="S::ddonigan@detroitchamber.com::28014201-1fe4-458b-bd8d-75bc3f71e8f6" providerId="AD" clId="Web-{F8A6CBED-A02E-E68A-41A8-25DE01957964}" dt="2025-11-20T01:47:09.922" v="171"/>
          <ac:picMkLst>
            <pc:docMk/>
            <pc:sldMk cId="3252851266" sldId="264"/>
            <ac:picMk id="6" creationId="{91095F0D-8200-C40B-956C-22E51F8175C9}"/>
          </ac:picMkLst>
        </pc:picChg>
      </pc:sldChg>
      <pc:sldChg chg="addSp delSp modSp">
        <pc:chgData name="Daphne Donigan" userId="S::ddonigan@detroitchamber.com::28014201-1fe4-458b-bd8d-75bc3f71e8f6" providerId="AD" clId="Web-{F8A6CBED-A02E-E68A-41A8-25DE01957964}" dt="2025-11-20T01:47:04.859" v="168"/>
        <pc:sldMkLst>
          <pc:docMk/>
          <pc:sldMk cId="1918586748" sldId="265"/>
        </pc:sldMkLst>
        <pc:spChg chg="mod">
          <ac:chgData name="Daphne Donigan" userId="S::ddonigan@detroitchamber.com::28014201-1fe4-458b-bd8d-75bc3f71e8f6" providerId="AD" clId="Web-{F8A6CBED-A02E-E68A-41A8-25DE01957964}" dt="2025-11-20T01:39:01.015" v="27" actId="20577"/>
          <ac:spMkLst>
            <pc:docMk/>
            <pc:sldMk cId="1918586748" sldId="265"/>
            <ac:spMk id="4" creationId="{B0413B5B-7C7C-5DBE-7AC5-FFB0C1B4FC6F}"/>
          </ac:spMkLst>
        </pc:spChg>
        <pc:spChg chg="mod">
          <ac:chgData name="Daphne Donigan" userId="S::ddonigan@detroitchamber.com::28014201-1fe4-458b-bd8d-75bc3f71e8f6" providerId="AD" clId="Web-{F8A6CBED-A02E-E68A-41A8-25DE01957964}" dt="2025-11-20T01:40:12.083" v="96" actId="20577"/>
          <ac:spMkLst>
            <pc:docMk/>
            <pc:sldMk cId="1918586748" sldId="265"/>
            <ac:spMk id="5" creationId="{137F5A88-6AC1-1C56-91E5-7DC04F73BEA4}"/>
          </ac:spMkLst>
        </pc:spChg>
        <pc:picChg chg="del">
          <ac:chgData name="Daphne Donigan" userId="S::ddonigan@detroitchamber.com::28014201-1fe4-458b-bd8d-75bc3f71e8f6" providerId="AD" clId="Web-{F8A6CBED-A02E-E68A-41A8-25DE01957964}" dt="2025-11-20T01:45:41.856" v="142"/>
          <ac:picMkLst>
            <pc:docMk/>
            <pc:sldMk cId="1918586748" sldId="265"/>
            <ac:picMk id="3" creationId="{31208444-920C-D678-D44C-52EB8C071BBD}"/>
          </ac:picMkLst>
        </pc:picChg>
        <pc:picChg chg="add">
          <ac:chgData name="Daphne Donigan" userId="S::ddonigan@detroitchamber.com::28014201-1fe4-458b-bd8d-75bc3f71e8f6" providerId="AD" clId="Web-{F8A6CBED-A02E-E68A-41A8-25DE01957964}" dt="2025-11-20T01:47:04.859" v="168"/>
          <ac:picMkLst>
            <pc:docMk/>
            <pc:sldMk cId="1918586748" sldId="265"/>
            <ac:picMk id="6" creationId="{6400BCD5-9248-303F-77DE-4150E551E845}"/>
          </ac:picMkLst>
        </pc:picChg>
      </pc:sldChg>
      <pc:sldChg chg="addSp delSp">
        <pc:chgData name="Daphne Donigan" userId="S::ddonigan@detroitchamber.com::28014201-1fe4-458b-bd8d-75bc3f71e8f6" providerId="AD" clId="Web-{F8A6CBED-A02E-E68A-41A8-25DE01957964}" dt="2025-11-20T01:47:19.282" v="176"/>
        <pc:sldMkLst>
          <pc:docMk/>
          <pc:sldMk cId="2115816907" sldId="272"/>
        </pc:sldMkLst>
        <pc:picChg chg="del">
          <ac:chgData name="Daphne Donigan" userId="S::ddonigan@detroitchamber.com::28014201-1fe4-458b-bd8d-75bc3f71e8f6" providerId="AD" clId="Web-{F8A6CBED-A02E-E68A-41A8-25DE01957964}" dt="2025-11-20T01:45:55.404" v="151"/>
          <ac:picMkLst>
            <pc:docMk/>
            <pc:sldMk cId="2115816907" sldId="272"/>
            <ac:picMk id="3" creationId="{8372942E-4658-7A5C-38E8-1CD0E925F0F1}"/>
          </ac:picMkLst>
        </pc:picChg>
        <pc:picChg chg="add">
          <ac:chgData name="Daphne Donigan" userId="S::ddonigan@detroitchamber.com::28014201-1fe4-458b-bd8d-75bc3f71e8f6" providerId="AD" clId="Web-{F8A6CBED-A02E-E68A-41A8-25DE01957964}" dt="2025-11-20T01:47:19.282" v="176"/>
          <ac:picMkLst>
            <pc:docMk/>
            <pc:sldMk cId="2115816907" sldId="272"/>
            <ac:picMk id="6" creationId="{C6111DAB-37E5-8D8F-DA88-AEEA1D312B1B}"/>
          </ac:picMkLst>
        </pc:picChg>
      </pc:sldChg>
      <pc:sldChg chg="addSp delSp">
        <pc:chgData name="Daphne Donigan" userId="S::ddonigan@detroitchamber.com::28014201-1fe4-458b-bd8d-75bc3f71e8f6" providerId="AD" clId="Web-{F8A6CBED-A02E-E68A-41A8-25DE01957964}" dt="2025-11-20T01:47:23.188" v="179"/>
        <pc:sldMkLst>
          <pc:docMk/>
          <pc:sldMk cId="1129502400" sldId="273"/>
        </pc:sldMkLst>
        <pc:picChg chg="add">
          <ac:chgData name="Daphne Donigan" userId="S::ddonigan@detroitchamber.com::28014201-1fe4-458b-bd8d-75bc3f71e8f6" providerId="AD" clId="Web-{F8A6CBED-A02E-E68A-41A8-25DE01957964}" dt="2025-11-20T01:47:23.188" v="179"/>
          <ac:picMkLst>
            <pc:docMk/>
            <pc:sldMk cId="1129502400" sldId="273"/>
            <ac:picMk id="7" creationId="{62BC0B13-89AB-0CCC-D7B4-87BB7316F3E8}"/>
          </ac:picMkLst>
        </pc:picChg>
        <pc:picChg chg="del">
          <ac:chgData name="Daphne Donigan" userId="S::ddonigan@detroitchamber.com::28014201-1fe4-458b-bd8d-75bc3f71e8f6" providerId="AD" clId="Web-{F8A6CBED-A02E-E68A-41A8-25DE01957964}" dt="2025-11-20T01:46:01.373" v="154"/>
          <ac:picMkLst>
            <pc:docMk/>
            <pc:sldMk cId="1129502400" sldId="273"/>
            <ac:picMk id="8" creationId="{FAF1A7E6-DF66-569C-0C51-470C7D1948EF}"/>
          </ac:picMkLst>
        </pc:picChg>
      </pc:sldChg>
      <pc:sldChg chg="addSp delSp">
        <pc:chgData name="Daphne Donigan" userId="S::ddonigan@detroitchamber.com::28014201-1fe4-458b-bd8d-75bc3f71e8f6" providerId="AD" clId="Web-{F8A6CBED-A02E-E68A-41A8-25DE01957964}" dt="2025-11-20T01:47:26.094" v="181"/>
        <pc:sldMkLst>
          <pc:docMk/>
          <pc:sldMk cId="3439985225" sldId="274"/>
        </pc:sldMkLst>
        <pc:picChg chg="del">
          <ac:chgData name="Daphne Donigan" userId="S::ddonigan@detroitchamber.com::28014201-1fe4-458b-bd8d-75bc3f71e8f6" providerId="AD" clId="Web-{F8A6CBED-A02E-E68A-41A8-25DE01957964}" dt="2025-11-20T01:46:03.279" v="156"/>
          <ac:picMkLst>
            <pc:docMk/>
            <pc:sldMk cId="3439985225" sldId="274"/>
            <ac:picMk id="4" creationId="{7D297B78-EA1F-4F7F-4283-AF1850E053C1}"/>
          </ac:picMkLst>
        </pc:picChg>
        <pc:picChg chg="add">
          <ac:chgData name="Daphne Donigan" userId="S::ddonigan@detroitchamber.com::28014201-1fe4-458b-bd8d-75bc3f71e8f6" providerId="AD" clId="Web-{F8A6CBED-A02E-E68A-41A8-25DE01957964}" dt="2025-11-20T01:47:26.094" v="181"/>
          <ac:picMkLst>
            <pc:docMk/>
            <pc:sldMk cId="3439985225" sldId="274"/>
            <ac:picMk id="5" creationId="{CF212AE0-00BB-B3CA-D7FF-863EEA47FC14}"/>
          </ac:picMkLst>
        </pc:picChg>
      </pc:sldChg>
      <pc:sldChg chg="addSp delSp">
        <pc:chgData name="Daphne Donigan" userId="S::ddonigan@detroitchamber.com::28014201-1fe4-458b-bd8d-75bc3f71e8f6" providerId="AD" clId="Web-{F8A6CBED-A02E-E68A-41A8-25DE01957964}" dt="2025-11-20T01:47:20.469" v="177"/>
        <pc:sldMkLst>
          <pc:docMk/>
          <pc:sldMk cId="2373679895" sldId="275"/>
        </pc:sldMkLst>
        <pc:picChg chg="del">
          <ac:chgData name="Daphne Donigan" userId="S::ddonigan@detroitchamber.com::28014201-1fe4-458b-bd8d-75bc3f71e8f6" providerId="AD" clId="Web-{F8A6CBED-A02E-E68A-41A8-25DE01957964}" dt="2025-11-20T01:45:56.857" v="152"/>
          <ac:picMkLst>
            <pc:docMk/>
            <pc:sldMk cId="2373679895" sldId="275"/>
            <ac:picMk id="3" creationId="{824DB51E-C6FB-6CF9-968A-C29967656F4F}"/>
          </ac:picMkLst>
        </pc:picChg>
        <pc:picChg chg="add">
          <ac:chgData name="Daphne Donigan" userId="S::ddonigan@detroitchamber.com::28014201-1fe4-458b-bd8d-75bc3f71e8f6" providerId="AD" clId="Web-{F8A6CBED-A02E-E68A-41A8-25DE01957964}" dt="2025-11-20T01:47:20.469" v="177"/>
          <ac:picMkLst>
            <pc:docMk/>
            <pc:sldMk cId="2373679895" sldId="275"/>
            <ac:picMk id="6" creationId="{AE4D6E2D-9B40-9CC2-9A7A-4AE6D9C09586}"/>
          </ac:picMkLst>
        </pc:picChg>
      </pc:sldChg>
      <pc:sldChg chg="addSp delSp">
        <pc:chgData name="Daphne Donigan" userId="S::ddonigan@detroitchamber.com::28014201-1fe4-458b-bd8d-75bc3f71e8f6" providerId="AD" clId="Web-{F8A6CBED-A02E-E68A-41A8-25DE01957964}" dt="2025-11-20T01:47:28.626" v="182"/>
        <pc:sldMkLst>
          <pc:docMk/>
          <pc:sldMk cId="4120603807" sldId="276"/>
        </pc:sldMkLst>
        <pc:picChg chg="add">
          <ac:chgData name="Daphne Donigan" userId="S::ddonigan@detroitchamber.com::28014201-1fe4-458b-bd8d-75bc3f71e8f6" providerId="AD" clId="Web-{F8A6CBED-A02E-E68A-41A8-25DE01957964}" dt="2025-11-20T01:47:28.626" v="182"/>
          <ac:picMkLst>
            <pc:docMk/>
            <pc:sldMk cId="4120603807" sldId="276"/>
            <ac:picMk id="4" creationId="{5ABA8C53-BD3D-2C0D-8BEE-47FE6702A707}"/>
          </ac:picMkLst>
        </pc:picChg>
        <pc:picChg chg="del">
          <ac:chgData name="Daphne Donigan" userId="S::ddonigan@detroitchamber.com::28014201-1fe4-458b-bd8d-75bc3f71e8f6" providerId="AD" clId="Web-{F8A6CBED-A02E-E68A-41A8-25DE01957964}" dt="2025-11-20T01:46:05.607" v="157"/>
          <ac:picMkLst>
            <pc:docMk/>
            <pc:sldMk cId="4120603807" sldId="276"/>
            <ac:picMk id="5" creationId="{8D520F2D-7C7C-ACB7-9E1F-FD1DE8BCDE19}"/>
          </ac:picMkLst>
        </pc:picChg>
      </pc:sldChg>
      <pc:sldChg chg="addSp delSp">
        <pc:chgData name="Daphne Donigan" userId="S::ddonigan@detroitchamber.com::28014201-1fe4-458b-bd8d-75bc3f71e8f6" providerId="AD" clId="Web-{F8A6CBED-A02E-E68A-41A8-25DE01957964}" dt="2025-11-20T01:47:21.907" v="178"/>
        <pc:sldMkLst>
          <pc:docMk/>
          <pc:sldMk cId="2404794756" sldId="277"/>
        </pc:sldMkLst>
        <pc:picChg chg="add">
          <ac:chgData name="Daphne Donigan" userId="S::ddonigan@detroitchamber.com::28014201-1fe4-458b-bd8d-75bc3f71e8f6" providerId="AD" clId="Web-{F8A6CBED-A02E-E68A-41A8-25DE01957964}" dt="2025-11-20T01:47:21.907" v="178"/>
          <ac:picMkLst>
            <pc:docMk/>
            <pc:sldMk cId="2404794756" sldId="277"/>
            <ac:picMk id="7" creationId="{AD75383D-6733-EDCA-4C3B-C19987D30FA0}"/>
          </ac:picMkLst>
        </pc:picChg>
        <pc:picChg chg="del">
          <ac:chgData name="Daphne Donigan" userId="S::ddonigan@detroitchamber.com::28014201-1fe4-458b-bd8d-75bc3f71e8f6" providerId="AD" clId="Web-{F8A6CBED-A02E-E68A-41A8-25DE01957964}" dt="2025-11-20T01:45:59.951" v="153"/>
          <ac:picMkLst>
            <pc:docMk/>
            <pc:sldMk cId="2404794756" sldId="277"/>
            <ac:picMk id="8" creationId="{F9EBA8F2-7193-4583-0A7D-6E974E4403BE}"/>
          </ac:picMkLst>
        </pc:picChg>
      </pc:sldChg>
      <pc:sldChg chg="addSp delSp">
        <pc:chgData name="Daphne Donigan" userId="S::ddonigan@detroitchamber.com::28014201-1fe4-458b-bd8d-75bc3f71e8f6" providerId="AD" clId="Web-{F8A6CBED-A02E-E68A-41A8-25DE01957964}" dt="2025-11-20T01:47:24.407" v="180"/>
        <pc:sldMkLst>
          <pc:docMk/>
          <pc:sldMk cId="4287468749" sldId="278"/>
        </pc:sldMkLst>
        <pc:picChg chg="del">
          <ac:chgData name="Daphne Donigan" userId="S::ddonigan@detroitchamber.com::28014201-1fe4-458b-bd8d-75bc3f71e8f6" providerId="AD" clId="Web-{F8A6CBED-A02E-E68A-41A8-25DE01957964}" dt="2025-11-20T01:46:02.967" v="155"/>
          <ac:picMkLst>
            <pc:docMk/>
            <pc:sldMk cId="4287468749" sldId="278"/>
            <ac:picMk id="6" creationId="{5F1869B0-F91C-5335-88FA-146CE375FC1B}"/>
          </ac:picMkLst>
        </pc:picChg>
        <pc:picChg chg="add">
          <ac:chgData name="Daphne Donigan" userId="S::ddonigan@detroitchamber.com::28014201-1fe4-458b-bd8d-75bc3f71e8f6" providerId="AD" clId="Web-{F8A6CBED-A02E-E68A-41A8-25DE01957964}" dt="2025-11-20T01:47:24.407" v="180"/>
          <ac:picMkLst>
            <pc:docMk/>
            <pc:sldMk cId="4287468749" sldId="278"/>
            <ac:picMk id="7" creationId="{CFAF1A1B-B841-0233-FF37-2556B01AEDF5}"/>
          </ac:picMkLst>
        </pc:picChg>
      </pc:sldChg>
      <pc:sldChg chg="addSp delSp modSp ord">
        <pc:chgData name="Daphne Donigan" userId="S::ddonigan@detroitchamber.com::28014201-1fe4-458b-bd8d-75bc3f71e8f6" providerId="AD" clId="Web-{F8A6CBED-A02E-E68A-41A8-25DE01957964}" dt="2025-11-20T01:49:56.473" v="195"/>
        <pc:sldMkLst>
          <pc:docMk/>
          <pc:sldMk cId="257790644" sldId="280"/>
        </pc:sldMkLst>
        <pc:spChg chg="mod">
          <ac:chgData name="Daphne Donigan" userId="S::ddonigan@detroitchamber.com::28014201-1fe4-458b-bd8d-75bc3f71e8f6" providerId="AD" clId="Web-{F8A6CBED-A02E-E68A-41A8-25DE01957964}" dt="2025-11-20T01:37:52.389" v="7" actId="20577"/>
          <ac:spMkLst>
            <pc:docMk/>
            <pc:sldMk cId="257790644" sldId="280"/>
            <ac:spMk id="5" creationId="{8975332E-C5D0-CCAA-1C7E-DBB520D66E2D}"/>
          </ac:spMkLst>
        </pc:spChg>
        <pc:picChg chg="del">
          <ac:chgData name="Daphne Donigan" userId="S::ddonigan@detroitchamber.com::28014201-1fe4-458b-bd8d-75bc3f71e8f6" providerId="AD" clId="Web-{F8A6CBED-A02E-E68A-41A8-25DE01957964}" dt="2025-11-20T01:45:35.294" v="139"/>
          <ac:picMkLst>
            <pc:docMk/>
            <pc:sldMk cId="257790644" sldId="280"/>
            <ac:picMk id="3" creationId="{4F50BB85-0DDD-B2AC-3562-B6A414BCCE05}"/>
          </ac:picMkLst>
        </pc:picChg>
        <pc:picChg chg="add">
          <ac:chgData name="Daphne Donigan" userId="S::ddonigan@detroitchamber.com::28014201-1fe4-458b-bd8d-75bc3f71e8f6" providerId="AD" clId="Web-{F8A6CBED-A02E-E68A-41A8-25DE01957964}" dt="2025-11-20T01:46:47.593" v="165"/>
          <ac:picMkLst>
            <pc:docMk/>
            <pc:sldMk cId="257790644" sldId="280"/>
            <ac:picMk id="6" creationId="{29E44048-90AB-DF73-D89E-9E536994F25B}"/>
          </ac:picMkLst>
        </pc:picChg>
      </pc:sldChg>
      <pc:sldChg chg="addSp delSp">
        <pc:chgData name="Daphne Donigan" userId="S::ddonigan@detroitchamber.com::28014201-1fe4-458b-bd8d-75bc3f71e8f6" providerId="AD" clId="Web-{F8A6CBED-A02E-E68A-41A8-25DE01957964}" dt="2025-11-20T01:47:03.516" v="167"/>
        <pc:sldMkLst>
          <pc:docMk/>
          <pc:sldMk cId="1999180734" sldId="281"/>
        </pc:sldMkLst>
        <pc:picChg chg="del">
          <ac:chgData name="Daphne Donigan" userId="S::ddonigan@detroitchamber.com::28014201-1fe4-458b-bd8d-75bc3f71e8f6" providerId="AD" clId="Web-{F8A6CBED-A02E-E68A-41A8-25DE01957964}" dt="2025-11-20T01:45:39.388" v="141"/>
          <ac:picMkLst>
            <pc:docMk/>
            <pc:sldMk cId="1999180734" sldId="281"/>
            <ac:picMk id="3" creationId="{8768FFB3-7CDF-4A46-B0DD-20444C143441}"/>
          </ac:picMkLst>
        </pc:picChg>
        <pc:picChg chg="add">
          <ac:chgData name="Daphne Donigan" userId="S::ddonigan@detroitchamber.com::28014201-1fe4-458b-bd8d-75bc3f71e8f6" providerId="AD" clId="Web-{F8A6CBED-A02E-E68A-41A8-25DE01957964}" dt="2025-11-20T01:47:03.516" v="167"/>
          <ac:picMkLst>
            <pc:docMk/>
            <pc:sldMk cId="1999180734" sldId="281"/>
            <ac:picMk id="6" creationId="{57844962-CCEA-7918-AC7E-3C2323850AE0}"/>
          </ac:picMkLst>
        </pc:picChg>
      </pc:sldChg>
      <pc:sldChg chg="addSp delSp modSp">
        <pc:chgData name="Daphne Donigan" userId="S::ddonigan@detroitchamber.com::28014201-1fe4-458b-bd8d-75bc3f71e8f6" providerId="AD" clId="Web-{F8A6CBED-A02E-E68A-41A8-25DE01957964}" dt="2025-11-20T01:47:07.375" v="169"/>
        <pc:sldMkLst>
          <pc:docMk/>
          <pc:sldMk cId="4046115821" sldId="282"/>
        </pc:sldMkLst>
        <pc:spChg chg="mod">
          <ac:chgData name="Daphne Donigan" userId="S::ddonigan@detroitchamber.com::28014201-1fe4-458b-bd8d-75bc3f71e8f6" providerId="AD" clId="Web-{F8A6CBED-A02E-E68A-41A8-25DE01957964}" dt="2025-11-20T01:40:00.082" v="93" actId="20577"/>
          <ac:spMkLst>
            <pc:docMk/>
            <pc:sldMk cId="4046115821" sldId="282"/>
            <ac:spMk id="5" creationId="{2F24AB7B-EE37-A7EA-2C21-FE69C3DADD9C}"/>
          </ac:spMkLst>
        </pc:spChg>
        <pc:picChg chg="del">
          <ac:chgData name="Daphne Donigan" userId="S::ddonigan@detroitchamber.com::28014201-1fe4-458b-bd8d-75bc3f71e8f6" providerId="AD" clId="Web-{F8A6CBED-A02E-E68A-41A8-25DE01957964}" dt="2025-11-20T01:45:44.825" v="143"/>
          <ac:picMkLst>
            <pc:docMk/>
            <pc:sldMk cId="4046115821" sldId="282"/>
            <ac:picMk id="3" creationId="{18F45445-412D-A5FE-DDC3-9020CB7C75D6}"/>
          </ac:picMkLst>
        </pc:picChg>
        <pc:picChg chg="add">
          <ac:chgData name="Daphne Donigan" userId="S::ddonigan@detroitchamber.com::28014201-1fe4-458b-bd8d-75bc3f71e8f6" providerId="AD" clId="Web-{F8A6CBED-A02E-E68A-41A8-25DE01957964}" dt="2025-11-20T01:47:07.375" v="169"/>
          <ac:picMkLst>
            <pc:docMk/>
            <pc:sldMk cId="4046115821" sldId="282"/>
            <ac:picMk id="6" creationId="{CCCA3A41-D235-359D-1293-594219B60F93}"/>
          </ac:picMkLst>
        </pc:picChg>
      </pc:sldChg>
      <pc:sldChg chg="addSp delSp">
        <pc:chgData name="Daphne Donigan" userId="S::ddonigan@detroitchamber.com::28014201-1fe4-458b-bd8d-75bc3f71e8f6" providerId="AD" clId="Web-{F8A6CBED-A02E-E68A-41A8-25DE01957964}" dt="2025-11-20T01:47:08.891" v="170"/>
        <pc:sldMkLst>
          <pc:docMk/>
          <pc:sldMk cId="3234101340" sldId="283"/>
        </pc:sldMkLst>
        <pc:picChg chg="del">
          <ac:chgData name="Daphne Donigan" userId="S::ddonigan@detroitchamber.com::28014201-1fe4-458b-bd8d-75bc3f71e8f6" providerId="AD" clId="Web-{F8A6CBED-A02E-E68A-41A8-25DE01957964}" dt="2025-11-20T01:45:46.685" v="144"/>
          <ac:picMkLst>
            <pc:docMk/>
            <pc:sldMk cId="3234101340" sldId="283"/>
            <ac:picMk id="3" creationId="{83F4E1CC-AE4E-9322-3BD2-B9B3115EE9E2}"/>
          </ac:picMkLst>
        </pc:picChg>
        <pc:picChg chg="add">
          <ac:chgData name="Daphne Donigan" userId="S::ddonigan@detroitchamber.com::28014201-1fe4-458b-bd8d-75bc3f71e8f6" providerId="AD" clId="Web-{F8A6CBED-A02E-E68A-41A8-25DE01957964}" dt="2025-11-20T01:47:08.891" v="170"/>
          <ac:picMkLst>
            <pc:docMk/>
            <pc:sldMk cId="3234101340" sldId="283"/>
            <ac:picMk id="4" creationId="{0B22B4A9-3F66-87A5-302E-2575DC5DD358}"/>
          </ac:picMkLst>
        </pc:picChg>
        <pc:picChg chg="del">
          <ac:chgData name="Daphne Donigan" userId="S::ddonigan@detroitchamber.com::28014201-1fe4-458b-bd8d-75bc3f71e8f6" providerId="AD" clId="Web-{F8A6CBED-A02E-E68A-41A8-25DE01957964}" dt="2025-11-20T01:45:48.607" v="145"/>
          <ac:picMkLst>
            <pc:docMk/>
            <pc:sldMk cId="3234101340" sldId="283"/>
            <ac:picMk id="7" creationId="{CA62EF57-D840-1674-257D-00903D461007}"/>
          </ac:picMkLst>
        </pc:picChg>
      </pc:sldChg>
      <pc:sldChg chg="addSp delSp modSp">
        <pc:chgData name="Daphne Donigan" userId="S::ddonigan@detroitchamber.com::28014201-1fe4-458b-bd8d-75bc3f71e8f6" providerId="AD" clId="Web-{F8A6CBED-A02E-E68A-41A8-25DE01957964}" dt="2025-11-20T01:47:12.844" v="172"/>
        <pc:sldMkLst>
          <pc:docMk/>
          <pc:sldMk cId="1114568055" sldId="284"/>
        </pc:sldMkLst>
        <pc:spChg chg="mod">
          <ac:chgData name="Daphne Donigan" userId="S::ddonigan@detroitchamber.com::28014201-1fe4-458b-bd8d-75bc3f71e8f6" providerId="AD" clId="Web-{F8A6CBED-A02E-E68A-41A8-25DE01957964}" dt="2025-11-20T01:41:21.934" v="108" actId="20577"/>
          <ac:spMkLst>
            <pc:docMk/>
            <pc:sldMk cId="1114568055" sldId="284"/>
            <ac:spMk id="5" creationId="{6B344CAC-A54E-B948-C2D2-76B3BB0332FC}"/>
          </ac:spMkLst>
        </pc:spChg>
        <pc:picChg chg="del">
          <ac:chgData name="Daphne Donigan" userId="S::ddonigan@detroitchamber.com::28014201-1fe4-458b-bd8d-75bc3f71e8f6" providerId="AD" clId="Web-{F8A6CBED-A02E-E68A-41A8-25DE01957964}" dt="2025-11-20T01:45:53.294" v="147"/>
          <ac:picMkLst>
            <pc:docMk/>
            <pc:sldMk cId="1114568055" sldId="284"/>
            <ac:picMk id="3" creationId="{C8DE79AE-2F12-0589-79B4-EB89248DF481}"/>
          </ac:picMkLst>
        </pc:picChg>
        <pc:picChg chg="add">
          <ac:chgData name="Daphne Donigan" userId="S::ddonigan@detroitchamber.com::28014201-1fe4-458b-bd8d-75bc3f71e8f6" providerId="AD" clId="Web-{F8A6CBED-A02E-E68A-41A8-25DE01957964}" dt="2025-11-20T01:47:12.844" v="172"/>
          <ac:picMkLst>
            <pc:docMk/>
            <pc:sldMk cId="1114568055" sldId="284"/>
            <ac:picMk id="6" creationId="{376810EA-FE80-976A-76CB-35357603869C}"/>
          </ac:picMkLst>
        </pc:picChg>
      </pc:sldChg>
      <pc:sldChg chg="addSp delSp">
        <pc:chgData name="Daphne Donigan" userId="S::ddonigan@detroitchamber.com::28014201-1fe4-458b-bd8d-75bc3f71e8f6" providerId="AD" clId="Web-{F8A6CBED-A02E-E68A-41A8-25DE01957964}" dt="2025-11-20T01:47:15.485" v="174"/>
        <pc:sldMkLst>
          <pc:docMk/>
          <pc:sldMk cId="2470121071" sldId="285"/>
        </pc:sldMkLst>
        <pc:picChg chg="del">
          <ac:chgData name="Daphne Donigan" userId="S::ddonigan@detroitchamber.com::28014201-1fe4-458b-bd8d-75bc3f71e8f6" providerId="AD" clId="Web-{F8A6CBED-A02E-E68A-41A8-25DE01957964}" dt="2025-11-20T01:45:55.279" v="149"/>
          <ac:picMkLst>
            <pc:docMk/>
            <pc:sldMk cId="2470121071" sldId="285"/>
            <ac:picMk id="3" creationId="{D328A2F8-2A79-D788-39D7-DC4C2F2A3BE7}"/>
          </ac:picMkLst>
        </pc:picChg>
        <pc:picChg chg="add">
          <ac:chgData name="Daphne Donigan" userId="S::ddonigan@detroitchamber.com::28014201-1fe4-458b-bd8d-75bc3f71e8f6" providerId="AD" clId="Web-{F8A6CBED-A02E-E68A-41A8-25DE01957964}" dt="2025-11-20T01:47:15.485" v="174"/>
          <ac:picMkLst>
            <pc:docMk/>
            <pc:sldMk cId="2470121071" sldId="285"/>
            <ac:picMk id="6" creationId="{AE9CAEF0-7386-CCA1-4488-F56C8BF7F970}"/>
          </ac:picMkLst>
        </pc:picChg>
      </pc:sldChg>
      <pc:sldChg chg="addSp delSp modSp">
        <pc:chgData name="Daphne Donigan" userId="S::ddonigan@detroitchamber.com::28014201-1fe4-458b-bd8d-75bc3f71e8f6" providerId="AD" clId="Web-{F8A6CBED-A02E-E68A-41A8-25DE01957964}" dt="2025-11-20T20:21:48.146" v="451" actId="20577"/>
        <pc:sldMkLst>
          <pc:docMk/>
          <pc:sldMk cId="4191033162" sldId="286"/>
        </pc:sldMkLst>
        <pc:spChg chg="mod">
          <ac:chgData name="Daphne Donigan" userId="S::ddonigan@detroitchamber.com::28014201-1fe4-458b-bd8d-75bc3f71e8f6" providerId="AD" clId="Web-{F8A6CBED-A02E-E68A-41A8-25DE01957964}" dt="2025-11-20T20:21:48.146" v="451" actId="20577"/>
          <ac:spMkLst>
            <pc:docMk/>
            <pc:sldMk cId="4191033162" sldId="286"/>
            <ac:spMk id="5" creationId="{E5F7FFAD-3C75-9F19-D201-C62CA74CA490}"/>
          </ac:spMkLst>
        </pc:spChg>
        <pc:picChg chg="del">
          <ac:chgData name="Daphne Donigan" userId="S::ddonigan@detroitchamber.com::28014201-1fe4-458b-bd8d-75bc3f71e8f6" providerId="AD" clId="Web-{F8A6CBED-A02E-E68A-41A8-25DE01957964}" dt="2025-11-20T01:45:55.326" v="150"/>
          <ac:picMkLst>
            <pc:docMk/>
            <pc:sldMk cId="4191033162" sldId="286"/>
            <ac:picMk id="3" creationId="{A19917A7-A590-B6B1-8319-E9B6E6FBD3FF}"/>
          </ac:picMkLst>
        </pc:picChg>
        <pc:picChg chg="add">
          <ac:chgData name="Daphne Donigan" userId="S::ddonigan@detroitchamber.com::28014201-1fe4-458b-bd8d-75bc3f71e8f6" providerId="AD" clId="Web-{F8A6CBED-A02E-E68A-41A8-25DE01957964}" dt="2025-11-20T01:47:16.782" v="175"/>
          <ac:picMkLst>
            <pc:docMk/>
            <pc:sldMk cId="4191033162" sldId="286"/>
            <ac:picMk id="6" creationId="{15E440B1-954C-BAE7-83B3-379532574CFD}"/>
          </ac:picMkLst>
        </pc:picChg>
      </pc:sldChg>
      <pc:sldChg chg="addSp delSp">
        <pc:chgData name="Daphne Donigan" userId="S::ddonigan@detroitchamber.com::28014201-1fe4-458b-bd8d-75bc3f71e8f6" providerId="AD" clId="Web-{F8A6CBED-A02E-E68A-41A8-25DE01957964}" dt="2025-11-20T01:47:01.203" v="166"/>
        <pc:sldMkLst>
          <pc:docMk/>
          <pc:sldMk cId="2161926292" sldId="287"/>
        </pc:sldMkLst>
        <pc:picChg chg="del">
          <ac:chgData name="Daphne Donigan" userId="S::ddonigan@detroitchamber.com::28014201-1fe4-458b-bd8d-75bc3f71e8f6" providerId="AD" clId="Web-{F8A6CBED-A02E-E68A-41A8-25DE01957964}" dt="2025-11-20T01:45:37.325" v="140"/>
          <ac:picMkLst>
            <pc:docMk/>
            <pc:sldMk cId="2161926292" sldId="287"/>
            <ac:picMk id="3" creationId="{E6C8BFB3-3BFD-C264-CBFA-EEA7DDD5FDC3}"/>
          </ac:picMkLst>
        </pc:picChg>
        <pc:picChg chg="add">
          <ac:chgData name="Daphne Donigan" userId="S::ddonigan@detroitchamber.com::28014201-1fe4-458b-bd8d-75bc3f71e8f6" providerId="AD" clId="Web-{F8A6CBED-A02E-E68A-41A8-25DE01957964}" dt="2025-11-20T01:47:01.203" v="166"/>
          <ac:picMkLst>
            <pc:docMk/>
            <pc:sldMk cId="2161926292" sldId="287"/>
            <ac:picMk id="5" creationId="{8B789D13-CA49-16B9-0A01-96FA3466F7D0}"/>
          </ac:picMkLst>
        </pc:picChg>
      </pc:sldChg>
      <pc:sldChg chg="addSp delSp">
        <pc:chgData name="Daphne Donigan" userId="S::ddonigan@detroitchamber.com::28014201-1fe4-458b-bd8d-75bc3f71e8f6" providerId="AD" clId="Web-{F8A6CBED-A02E-E68A-41A8-25DE01957964}" dt="2025-11-20T01:47:14.125" v="173"/>
        <pc:sldMkLst>
          <pc:docMk/>
          <pc:sldMk cId="1175032717" sldId="288"/>
        </pc:sldMkLst>
        <pc:picChg chg="del">
          <ac:chgData name="Daphne Donigan" userId="S::ddonigan@detroitchamber.com::28014201-1fe4-458b-bd8d-75bc3f71e8f6" providerId="AD" clId="Web-{F8A6CBED-A02E-E68A-41A8-25DE01957964}" dt="2025-11-20T01:45:55.185" v="148"/>
          <ac:picMkLst>
            <pc:docMk/>
            <pc:sldMk cId="1175032717" sldId="288"/>
            <ac:picMk id="3" creationId="{FC91C494-F05E-A323-4E9D-3E04D5357FA9}"/>
          </ac:picMkLst>
        </pc:picChg>
        <pc:picChg chg="add">
          <ac:chgData name="Daphne Donigan" userId="S::ddonigan@detroitchamber.com::28014201-1fe4-458b-bd8d-75bc3f71e8f6" providerId="AD" clId="Web-{F8A6CBED-A02E-E68A-41A8-25DE01957964}" dt="2025-11-20T01:47:14.125" v="173"/>
          <ac:picMkLst>
            <pc:docMk/>
            <pc:sldMk cId="1175032717" sldId="288"/>
            <ac:picMk id="5" creationId="{0C69A9A3-3B9E-9BCB-B9FF-8E32DE943375}"/>
          </ac:picMkLst>
        </pc:picChg>
      </pc:sldChg>
      <pc:sldChg chg="add del">
        <pc:chgData name="Daphne Donigan" userId="S::ddonigan@detroitchamber.com::28014201-1fe4-458b-bd8d-75bc3f71e8f6" providerId="AD" clId="Web-{F8A6CBED-A02E-E68A-41A8-25DE01957964}" dt="2025-11-20T01:55:31.822" v="279"/>
        <pc:sldMkLst>
          <pc:docMk/>
          <pc:sldMk cId="334106179" sldId="289"/>
        </pc:sldMkLst>
      </pc:sldChg>
      <pc:sldChg chg="add del">
        <pc:chgData name="Daphne Donigan" userId="S::ddonigan@detroitchamber.com::28014201-1fe4-458b-bd8d-75bc3f71e8f6" providerId="AD" clId="Web-{F8A6CBED-A02E-E68A-41A8-25DE01957964}" dt="2025-11-20T01:59:43.779" v="328"/>
        <pc:sldMkLst>
          <pc:docMk/>
          <pc:sldMk cId="1316787965" sldId="289"/>
        </pc:sldMkLst>
      </pc:sldChg>
      <pc:sldChg chg="add del">
        <pc:chgData name="Daphne Donigan" userId="S::ddonigan@detroitchamber.com::28014201-1fe4-458b-bd8d-75bc3f71e8f6" providerId="AD" clId="Web-{F8A6CBED-A02E-E68A-41A8-25DE01957964}" dt="2025-11-20T01:59:43.889" v="329"/>
        <pc:sldMkLst>
          <pc:docMk/>
          <pc:sldMk cId="29017320" sldId="290"/>
        </pc:sldMkLst>
      </pc:sldChg>
      <pc:sldChg chg="add del">
        <pc:chgData name="Daphne Donigan" userId="S::ddonigan@detroitchamber.com::28014201-1fe4-458b-bd8d-75bc3f71e8f6" providerId="AD" clId="Web-{F8A6CBED-A02E-E68A-41A8-25DE01957964}" dt="2025-11-20T01:55:31.822" v="278"/>
        <pc:sldMkLst>
          <pc:docMk/>
          <pc:sldMk cId="1772000758" sldId="290"/>
        </pc:sldMkLst>
      </pc:sldChg>
      <pc:sldChg chg="add del">
        <pc:chgData name="Daphne Donigan" userId="S::ddonigan@detroitchamber.com::28014201-1fe4-458b-bd8d-75bc3f71e8f6" providerId="AD" clId="Web-{F8A6CBED-A02E-E68A-41A8-25DE01957964}" dt="2025-11-20T01:59:44.061" v="330"/>
        <pc:sldMkLst>
          <pc:docMk/>
          <pc:sldMk cId="2162097785" sldId="291"/>
        </pc:sldMkLst>
      </pc:sldChg>
      <pc:sldChg chg="add del">
        <pc:chgData name="Daphne Donigan" userId="S::ddonigan@detroitchamber.com::28014201-1fe4-458b-bd8d-75bc3f71e8f6" providerId="AD" clId="Web-{F8A6CBED-A02E-E68A-41A8-25DE01957964}" dt="2025-11-20T01:55:31.822" v="277"/>
        <pc:sldMkLst>
          <pc:docMk/>
          <pc:sldMk cId="2258888471" sldId="291"/>
        </pc:sldMkLst>
      </pc:sldChg>
      <pc:sldChg chg="add del">
        <pc:chgData name="Daphne Donigan" userId="S::ddonigan@detroitchamber.com::28014201-1fe4-458b-bd8d-75bc3f71e8f6" providerId="AD" clId="Web-{F8A6CBED-A02E-E68A-41A8-25DE01957964}" dt="2025-11-20T01:59:44.670" v="331"/>
        <pc:sldMkLst>
          <pc:docMk/>
          <pc:sldMk cId="150270942" sldId="292"/>
        </pc:sldMkLst>
      </pc:sldChg>
      <pc:sldChg chg="add del">
        <pc:chgData name="Daphne Donigan" userId="S::ddonigan@detroitchamber.com::28014201-1fe4-458b-bd8d-75bc3f71e8f6" providerId="AD" clId="Web-{F8A6CBED-A02E-E68A-41A8-25DE01957964}" dt="2025-11-20T01:55:31.822" v="276"/>
        <pc:sldMkLst>
          <pc:docMk/>
          <pc:sldMk cId="3301299295" sldId="292"/>
        </pc:sldMkLst>
      </pc:sldChg>
      <pc:sldChg chg="add del">
        <pc:chgData name="Daphne Donigan" userId="S::ddonigan@detroitchamber.com::28014201-1fe4-458b-bd8d-75bc3f71e8f6" providerId="AD" clId="Web-{F8A6CBED-A02E-E68A-41A8-25DE01957964}" dt="2025-11-20T01:59:44.905" v="332"/>
        <pc:sldMkLst>
          <pc:docMk/>
          <pc:sldMk cId="73700474" sldId="293"/>
        </pc:sldMkLst>
      </pc:sldChg>
      <pc:sldChg chg="add del">
        <pc:chgData name="Daphne Donigan" userId="S::ddonigan@detroitchamber.com::28014201-1fe4-458b-bd8d-75bc3f71e8f6" providerId="AD" clId="Web-{F8A6CBED-A02E-E68A-41A8-25DE01957964}" dt="2025-11-20T01:55:31.822" v="275"/>
        <pc:sldMkLst>
          <pc:docMk/>
          <pc:sldMk cId="1169463327" sldId="293"/>
        </pc:sldMkLst>
      </pc:sldChg>
      <pc:sldChg chg="add del">
        <pc:chgData name="Daphne Donigan" userId="S::ddonigan@detroitchamber.com::28014201-1fe4-458b-bd8d-75bc3f71e8f6" providerId="AD" clId="Web-{F8A6CBED-A02E-E68A-41A8-25DE01957964}" dt="2025-11-20T01:55:31.807" v="274"/>
        <pc:sldMkLst>
          <pc:docMk/>
          <pc:sldMk cId="1090713435" sldId="294"/>
        </pc:sldMkLst>
      </pc:sldChg>
      <pc:sldChg chg="add del">
        <pc:chgData name="Daphne Donigan" userId="S::ddonigan@detroitchamber.com::28014201-1fe4-458b-bd8d-75bc3f71e8f6" providerId="AD" clId="Web-{F8A6CBED-A02E-E68A-41A8-25DE01957964}" dt="2025-11-20T01:59:45.155" v="333"/>
        <pc:sldMkLst>
          <pc:docMk/>
          <pc:sldMk cId="1181610452" sldId="294"/>
        </pc:sldMkLst>
      </pc:sldChg>
      <pc:sldChg chg="add del">
        <pc:chgData name="Daphne Donigan" userId="S::ddonigan@detroitchamber.com::28014201-1fe4-458b-bd8d-75bc3f71e8f6" providerId="AD" clId="Web-{F8A6CBED-A02E-E68A-41A8-25DE01957964}" dt="2025-11-20T01:59:45.295" v="334"/>
        <pc:sldMkLst>
          <pc:docMk/>
          <pc:sldMk cId="1496191385" sldId="295"/>
        </pc:sldMkLst>
      </pc:sldChg>
      <pc:sldChg chg="add del">
        <pc:chgData name="Daphne Donigan" userId="S::ddonigan@detroitchamber.com::28014201-1fe4-458b-bd8d-75bc3f71e8f6" providerId="AD" clId="Web-{F8A6CBED-A02E-E68A-41A8-25DE01957964}" dt="2025-11-20T01:55:31.807" v="273"/>
        <pc:sldMkLst>
          <pc:docMk/>
          <pc:sldMk cId="2468151415" sldId="295"/>
        </pc:sldMkLst>
      </pc:sldChg>
      <pc:sldChg chg="add del">
        <pc:chgData name="Daphne Donigan" userId="S::ddonigan@detroitchamber.com::28014201-1fe4-458b-bd8d-75bc3f71e8f6" providerId="AD" clId="Web-{F8A6CBED-A02E-E68A-41A8-25DE01957964}" dt="2025-11-20T01:55:31.807" v="272"/>
        <pc:sldMkLst>
          <pc:docMk/>
          <pc:sldMk cId="2983290790" sldId="296"/>
        </pc:sldMkLst>
      </pc:sldChg>
      <pc:sldChg chg="add del">
        <pc:chgData name="Daphne Donigan" userId="S::ddonigan@detroitchamber.com::28014201-1fe4-458b-bd8d-75bc3f71e8f6" providerId="AD" clId="Web-{F8A6CBED-A02E-E68A-41A8-25DE01957964}" dt="2025-11-20T01:59:45.468" v="335"/>
        <pc:sldMkLst>
          <pc:docMk/>
          <pc:sldMk cId="3925916594" sldId="296"/>
        </pc:sldMkLst>
      </pc:sldChg>
      <pc:sldChg chg="add del">
        <pc:chgData name="Daphne Donigan" userId="S::ddonigan@detroitchamber.com::28014201-1fe4-458b-bd8d-75bc3f71e8f6" providerId="AD" clId="Web-{F8A6CBED-A02E-E68A-41A8-25DE01957964}" dt="2025-11-20T01:59:45.717" v="336"/>
        <pc:sldMkLst>
          <pc:docMk/>
          <pc:sldMk cId="402957855" sldId="297"/>
        </pc:sldMkLst>
      </pc:sldChg>
      <pc:sldChg chg="add del">
        <pc:chgData name="Daphne Donigan" userId="S::ddonigan@detroitchamber.com::28014201-1fe4-458b-bd8d-75bc3f71e8f6" providerId="AD" clId="Web-{F8A6CBED-A02E-E68A-41A8-25DE01957964}" dt="2025-11-20T01:55:31.807" v="271"/>
        <pc:sldMkLst>
          <pc:docMk/>
          <pc:sldMk cId="3172194871" sldId="297"/>
        </pc:sldMkLst>
      </pc:sldChg>
      <pc:sldChg chg="add del">
        <pc:chgData name="Daphne Donigan" userId="S::ddonigan@detroitchamber.com::28014201-1fe4-458b-bd8d-75bc3f71e8f6" providerId="AD" clId="Web-{F8A6CBED-A02E-E68A-41A8-25DE01957964}" dt="2025-11-20T01:59:46.186" v="337"/>
        <pc:sldMkLst>
          <pc:docMk/>
          <pc:sldMk cId="592531312" sldId="298"/>
        </pc:sldMkLst>
      </pc:sldChg>
      <pc:sldChg chg="add del">
        <pc:chgData name="Daphne Donigan" userId="S::ddonigan@detroitchamber.com::28014201-1fe4-458b-bd8d-75bc3f71e8f6" providerId="AD" clId="Web-{F8A6CBED-A02E-E68A-41A8-25DE01957964}" dt="2025-11-20T01:55:31.807" v="270"/>
        <pc:sldMkLst>
          <pc:docMk/>
          <pc:sldMk cId="3042095695" sldId="298"/>
        </pc:sldMkLst>
      </pc:sldChg>
      <pc:sldChg chg="add del">
        <pc:chgData name="Daphne Donigan" userId="S::ddonigan@detroitchamber.com::28014201-1fe4-458b-bd8d-75bc3f71e8f6" providerId="AD" clId="Web-{F8A6CBED-A02E-E68A-41A8-25DE01957964}" dt="2025-11-20T01:59:46.530" v="338"/>
        <pc:sldMkLst>
          <pc:docMk/>
          <pc:sldMk cId="1752641357" sldId="299"/>
        </pc:sldMkLst>
      </pc:sldChg>
      <pc:sldChg chg="add del">
        <pc:chgData name="Daphne Donigan" userId="S::ddonigan@detroitchamber.com::28014201-1fe4-458b-bd8d-75bc3f71e8f6" providerId="AD" clId="Web-{F8A6CBED-A02E-E68A-41A8-25DE01957964}" dt="2025-11-20T01:55:31.807" v="269"/>
        <pc:sldMkLst>
          <pc:docMk/>
          <pc:sldMk cId="2480949592" sldId="299"/>
        </pc:sldMkLst>
      </pc:sldChg>
      <pc:sldChg chg="add del">
        <pc:chgData name="Daphne Donigan" userId="S::ddonigan@detroitchamber.com::28014201-1fe4-458b-bd8d-75bc3f71e8f6" providerId="AD" clId="Web-{F8A6CBED-A02E-E68A-41A8-25DE01957964}" dt="2025-11-20T01:55:31.807" v="268"/>
        <pc:sldMkLst>
          <pc:docMk/>
          <pc:sldMk cId="1016889495" sldId="300"/>
        </pc:sldMkLst>
      </pc:sldChg>
      <pc:sldChg chg="add del">
        <pc:chgData name="Daphne Donigan" userId="S::ddonigan@detroitchamber.com::28014201-1fe4-458b-bd8d-75bc3f71e8f6" providerId="AD" clId="Web-{F8A6CBED-A02E-E68A-41A8-25DE01957964}" dt="2025-11-20T01:59:46.780" v="339"/>
        <pc:sldMkLst>
          <pc:docMk/>
          <pc:sldMk cId="3736321290" sldId="300"/>
        </pc:sldMkLst>
      </pc:sldChg>
      <pc:sldChg chg="add del">
        <pc:chgData name="Daphne Donigan" userId="S::ddonigan@detroitchamber.com::28014201-1fe4-458b-bd8d-75bc3f71e8f6" providerId="AD" clId="Web-{F8A6CBED-A02E-E68A-41A8-25DE01957964}" dt="2025-11-20T01:59:47.170" v="340"/>
        <pc:sldMkLst>
          <pc:docMk/>
          <pc:sldMk cId="4082441982" sldId="301"/>
        </pc:sldMkLst>
      </pc:sldChg>
      <pc:sldChg chg="add del">
        <pc:chgData name="Daphne Donigan" userId="S::ddonigan@detroitchamber.com::28014201-1fe4-458b-bd8d-75bc3f71e8f6" providerId="AD" clId="Web-{F8A6CBED-A02E-E68A-41A8-25DE01957964}" dt="2025-11-20T01:59:47.514" v="341"/>
        <pc:sldMkLst>
          <pc:docMk/>
          <pc:sldMk cId="1252293460" sldId="302"/>
        </pc:sldMkLst>
      </pc:sldChg>
      <pc:sldChg chg="add del">
        <pc:chgData name="Daphne Donigan" userId="S::ddonigan@detroitchamber.com::28014201-1fe4-458b-bd8d-75bc3f71e8f6" providerId="AD" clId="Web-{F8A6CBED-A02E-E68A-41A8-25DE01957964}" dt="2025-11-20T01:59:47.717" v="342"/>
        <pc:sldMkLst>
          <pc:docMk/>
          <pc:sldMk cId="3911627417" sldId="303"/>
        </pc:sldMkLst>
      </pc:sldChg>
      <pc:sldChg chg="add del">
        <pc:chgData name="Daphne Donigan" userId="S::ddonigan@detroitchamber.com::28014201-1fe4-458b-bd8d-75bc3f71e8f6" providerId="AD" clId="Web-{F8A6CBED-A02E-E68A-41A8-25DE01957964}" dt="2025-11-20T01:59:47.873" v="343"/>
        <pc:sldMkLst>
          <pc:docMk/>
          <pc:sldMk cId="202770274" sldId="304"/>
        </pc:sldMkLst>
      </pc:sldChg>
      <pc:sldChg chg="add del">
        <pc:chgData name="Daphne Donigan" userId="S::ddonigan@detroitchamber.com::28014201-1fe4-458b-bd8d-75bc3f71e8f6" providerId="AD" clId="Web-{F8A6CBED-A02E-E68A-41A8-25DE01957964}" dt="2025-11-20T01:59:48.030" v="344"/>
        <pc:sldMkLst>
          <pc:docMk/>
          <pc:sldMk cId="2090248806" sldId="305"/>
        </pc:sldMkLst>
      </pc:sldChg>
      <pc:sldChg chg="add del">
        <pc:chgData name="Daphne Donigan" userId="S::ddonigan@detroitchamber.com::28014201-1fe4-458b-bd8d-75bc3f71e8f6" providerId="AD" clId="Web-{F8A6CBED-A02E-E68A-41A8-25DE01957964}" dt="2025-11-20T01:59:48.405" v="345"/>
        <pc:sldMkLst>
          <pc:docMk/>
          <pc:sldMk cId="3360608303" sldId="306"/>
        </pc:sldMkLst>
      </pc:sldChg>
      <pc:sldChg chg="add del">
        <pc:chgData name="Daphne Donigan" userId="S::ddonigan@detroitchamber.com::28014201-1fe4-458b-bd8d-75bc3f71e8f6" providerId="AD" clId="Web-{F8A6CBED-A02E-E68A-41A8-25DE01957964}" dt="2025-11-20T01:59:48.733" v="346"/>
        <pc:sldMkLst>
          <pc:docMk/>
          <pc:sldMk cId="1526611276" sldId="307"/>
        </pc:sldMkLst>
      </pc:sldChg>
      <pc:sldChg chg="add del">
        <pc:chgData name="Daphne Donigan" userId="S::ddonigan@detroitchamber.com::28014201-1fe4-458b-bd8d-75bc3f71e8f6" providerId="AD" clId="Web-{F8A6CBED-A02E-E68A-41A8-25DE01957964}" dt="2025-11-20T01:59:48.905" v="347"/>
        <pc:sldMkLst>
          <pc:docMk/>
          <pc:sldMk cId="3921092811" sldId="308"/>
        </pc:sldMkLst>
      </pc:sldChg>
      <pc:sldChg chg="add del">
        <pc:chgData name="Daphne Donigan" userId="S::ddonigan@detroitchamber.com::28014201-1fe4-458b-bd8d-75bc3f71e8f6" providerId="AD" clId="Web-{F8A6CBED-A02E-E68A-41A8-25DE01957964}" dt="2025-11-20T01:59:49.061" v="348"/>
        <pc:sldMkLst>
          <pc:docMk/>
          <pc:sldMk cId="4206909954" sldId="309"/>
        </pc:sldMkLst>
      </pc:sldChg>
      <pc:sldChg chg="add del">
        <pc:chgData name="Daphne Donigan" userId="S::ddonigan@detroitchamber.com::28014201-1fe4-458b-bd8d-75bc3f71e8f6" providerId="AD" clId="Web-{F8A6CBED-A02E-E68A-41A8-25DE01957964}" dt="2025-11-20T01:59:49.249" v="349"/>
        <pc:sldMkLst>
          <pc:docMk/>
          <pc:sldMk cId="1553903570" sldId="310"/>
        </pc:sldMkLst>
      </pc:sldChg>
      <pc:sldChg chg="add del">
        <pc:chgData name="Daphne Donigan" userId="S::ddonigan@detroitchamber.com::28014201-1fe4-458b-bd8d-75bc3f71e8f6" providerId="AD" clId="Web-{F8A6CBED-A02E-E68A-41A8-25DE01957964}" dt="2025-11-20T01:59:49.639" v="350"/>
        <pc:sldMkLst>
          <pc:docMk/>
          <pc:sldMk cId="3455574116" sldId="311"/>
        </pc:sldMkLst>
      </pc:sldChg>
      <pc:sldChg chg="add del">
        <pc:chgData name="Daphne Donigan" userId="S::ddonigan@detroitchamber.com::28014201-1fe4-458b-bd8d-75bc3f71e8f6" providerId="AD" clId="Web-{F8A6CBED-A02E-E68A-41A8-25DE01957964}" dt="2025-11-20T01:59:49.827" v="351"/>
        <pc:sldMkLst>
          <pc:docMk/>
          <pc:sldMk cId="3437571599" sldId="312"/>
        </pc:sldMkLst>
      </pc:sldChg>
      <pc:sldChg chg="add del">
        <pc:chgData name="Daphne Donigan" userId="S::ddonigan@detroitchamber.com::28014201-1fe4-458b-bd8d-75bc3f71e8f6" providerId="AD" clId="Web-{F8A6CBED-A02E-E68A-41A8-25DE01957964}" dt="2025-11-20T02:03:46.838" v="399"/>
        <pc:sldMkLst>
          <pc:docMk/>
          <pc:sldMk cId="2264122615" sldId="313"/>
        </pc:sldMkLst>
      </pc:sldChg>
      <pc:sldChg chg="add del">
        <pc:chgData name="Daphne Donigan" userId="S::ddonigan@detroitchamber.com::28014201-1fe4-458b-bd8d-75bc3f71e8f6" providerId="AD" clId="Web-{F8A6CBED-A02E-E68A-41A8-25DE01957964}" dt="2025-11-20T02:04:08.183" v="401"/>
        <pc:sldMkLst>
          <pc:docMk/>
          <pc:sldMk cId="2468151415" sldId="313"/>
        </pc:sldMkLst>
      </pc:sldChg>
      <pc:sldChg chg="add">
        <pc:chgData name="Daphne Donigan" userId="S::ddonigan@detroitchamber.com::28014201-1fe4-458b-bd8d-75bc3f71e8f6" providerId="AD" clId="Web-{F8A6CBED-A02E-E68A-41A8-25DE01957964}" dt="2025-11-20T02:05:28.967" v="402"/>
        <pc:sldMkLst>
          <pc:docMk/>
          <pc:sldMk cId="2619644684" sldId="313"/>
        </pc:sldMkLst>
      </pc:sldChg>
      <pc:sldChg chg="add del">
        <pc:chgData name="Daphne Donigan" userId="S::ddonigan@detroitchamber.com::28014201-1fe4-458b-bd8d-75bc3f71e8f6" providerId="AD" clId="Web-{F8A6CBED-A02E-E68A-41A8-25DE01957964}" dt="2025-11-20T02:03:46.838" v="398"/>
        <pc:sldMkLst>
          <pc:docMk/>
          <pc:sldMk cId="19056672" sldId="314"/>
        </pc:sldMkLst>
      </pc:sldChg>
      <pc:sldChg chg="add">
        <pc:chgData name="Daphne Donigan" userId="S::ddonigan@detroitchamber.com::28014201-1fe4-458b-bd8d-75bc3f71e8f6" providerId="AD" clId="Web-{F8A6CBED-A02E-E68A-41A8-25DE01957964}" dt="2025-11-20T02:05:29.138" v="403"/>
        <pc:sldMkLst>
          <pc:docMk/>
          <pc:sldMk cId="1139995479" sldId="314"/>
        </pc:sldMkLst>
      </pc:sldChg>
      <pc:sldChg chg="add del">
        <pc:chgData name="Daphne Donigan" userId="S::ddonigan@detroitchamber.com::28014201-1fe4-458b-bd8d-75bc3f71e8f6" providerId="AD" clId="Web-{F8A6CBED-A02E-E68A-41A8-25DE01957964}" dt="2025-11-20T02:03:46.823" v="397"/>
        <pc:sldMkLst>
          <pc:docMk/>
          <pc:sldMk cId="2693057464" sldId="315"/>
        </pc:sldMkLst>
      </pc:sldChg>
      <pc:sldChg chg="add">
        <pc:chgData name="Daphne Donigan" userId="S::ddonigan@detroitchamber.com::28014201-1fe4-458b-bd8d-75bc3f71e8f6" providerId="AD" clId="Web-{F8A6CBED-A02E-E68A-41A8-25DE01957964}" dt="2025-11-20T02:05:29.295" v="404"/>
        <pc:sldMkLst>
          <pc:docMk/>
          <pc:sldMk cId="3199561437" sldId="315"/>
        </pc:sldMkLst>
      </pc:sldChg>
      <pc:sldChg chg="add del">
        <pc:chgData name="Daphne Donigan" userId="S::ddonigan@detroitchamber.com::28014201-1fe4-458b-bd8d-75bc3f71e8f6" providerId="AD" clId="Web-{F8A6CBED-A02E-E68A-41A8-25DE01957964}" dt="2025-11-20T02:03:46.823" v="396"/>
        <pc:sldMkLst>
          <pc:docMk/>
          <pc:sldMk cId="1830126694" sldId="316"/>
        </pc:sldMkLst>
      </pc:sldChg>
      <pc:sldChg chg="add">
        <pc:chgData name="Daphne Donigan" userId="S::ddonigan@detroitchamber.com::28014201-1fe4-458b-bd8d-75bc3f71e8f6" providerId="AD" clId="Web-{F8A6CBED-A02E-E68A-41A8-25DE01957964}" dt="2025-11-20T02:05:29.467" v="405"/>
        <pc:sldMkLst>
          <pc:docMk/>
          <pc:sldMk cId="3790655067" sldId="316"/>
        </pc:sldMkLst>
      </pc:sldChg>
      <pc:sldChg chg="add del">
        <pc:chgData name="Daphne Donigan" userId="S::ddonigan@detroitchamber.com::28014201-1fe4-458b-bd8d-75bc3f71e8f6" providerId="AD" clId="Web-{F8A6CBED-A02E-E68A-41A8-25DE01957964}" dt="2025-11-20T02:03:46.776" v="395"/>
        <pc:sldMkLst>
          <pc:docMk/>
          <pc:sldMk cId="290308621" sldId="317"/>
        </pc:sldMkLst>
      </pc:sldChg>
      <pc:sldChg chg="add">
        <pc:chgData name="Daphne Donigan" userId="S::ddonigan@detroitchamber.com::28014201-1fe4-458b-bd8d-75bc3f71e8f6" providerId="AD" clId="Web-{F8A6CBED-A02E-E68A-41A8-25DE01957964}" dt="2025-11-20T02:05:29.936" v="406"/>
        <pc:sldMkLst>
          <pc:docMk/>
          <pc:sldMk cId="1476408837" sldId="317"/>
        </pc:sldMkLst>
      </pc:sldChg>
      <pc:sldChg chg="add del">
        <pc:chgData name="Daphne Donigan" userId="S::ddonigan@detroitchamber.com::28014201-1fe4-458b-bd8d-75bc3f71e8f6" providerId="AD" clId="Web-{F8A6CBED-A02E-E68A-41A8-25DE01957964}" dt="2025-11-20T02:03:46.510" v="394"/>
        <pc:sldMkLst>
          <pc:docMk/>
          <pc:sldMk cId="218982032" sldId="318"/>
        </pc:sldMkLst>
      </pc:sldChg>
      <pc:sldChg chg="add">
        <pc:chgData name="Daphne Donigan" userId="S::ddonigan@detroitchamber.com::28014201-1fe4-458b-bd8d-75bc3f71e8f6" providerId="AD" clId="Web-{F8A6CBED-A02E-E68A-41A8-25DE01957964}" dt="2025-11-20T02:05:30.107" v="407"/>
        <pc:sldMkLst>
          <pc:docMk/>
          <pc:sldMk cId="505429516" sldId="318"/>
        </pc:sldMkLst>
      </pc:sldChg>
      <pc:sldChg chg="add del">
        <pc:chgData name="Daphne Donigan" userId="S::ddonigan@detroitchamber.com::28014201-1fe4-458b-bd8d-75bc3f71e8f6" providerId="AD" clId="Web-{F8A6CBED-A02E-E68A-41A8-25DE01957964}" dt="2025-11-20T02:03:46.495" v="393"/>
        <pc:sldMkLst>
          <pc:docMk/>
          <pc:sldMk cId="3181657344" sldId="319"/>
        </pc:sldMkLst>
      </pc:sldChg>
      <pc:sldChg chg="add">
        <pc:chgData name="Daphne Donigan" userId="S::ddonigan@detroitchamber.com::28014201-1fe4-458b-bd8d-75bc3f71e8f6" providerId="AD" clId="Web-{F8A6CBED-A02E-E68A-41A8-25DE01957964}" dt="2025-11-20T02:05:30.310" v="408"/>
        <pc:sldMkLst>
          <pc:docMk/>
          <pc:sldMk cId="3612612366" sldId="319"/>
        </pc:sldMkLst>
      </pc:sldChg>
      <pc:sldChg chg="add del">
        <pc:chgData name="Daphne Donigan" userId="S::ddonigan@detroitchamber.com::28014201-1fe4-458b-bd8d-75bc3f71e8f6" providerId="AD" clId="Web-{F8A6CBED-A02E-E68A-41A8-25DE01957964}" dt="2025-11-20T02:03:46.495" v="392"/>
        <pc:sldMkLst>
          <pc:docMk/>
          <pc:sldMk cId="378545790" sldId="320"/>
        </pc:sldMkLst>
      </pc:sldChg>
      <pc:sldChg chg="add">
        <pc:chgData name="Daphne Donigan" userId="S::ddonigan@detroitchamber.com::28014201-1fe4-458b-bd8d-75bc3f71e8f6" providerId="AD" clId="Web-{F8A6CBED-A02E-E68A-41A8-25DE01957964}" dt="2025-11-20T02:05:30.498" v="409"/>
        <pc:sldMkLst>
          <pc:docMk/>
          <pc:sldMk cId="2567924898" sldId="320"/>
        </pc:sldMkLst>
      </pc:sldChg>
      <pc:sldChg chg="add del">
        <pc:chgData name="Daphne Donigan" userId="S::ddonigan@detroitchamber.com::28014201-1fe4-458b-bd8d-75bc3f71e8f6" providerId="AD" clId="Web-{F8A6CBED-A02E-E68A-41A8-25DE01957964}" dt="2025-11-20T02:03:46.495" v="391"/>
        <pc:sldMkLst>
          <pc:docMk/>
          <pc:sldMk cId="1819176298" sldId="321"/>
        </pc:sldMkLst>
      </pc:sldChg>
      <pc:sldChg chg="add">
        <pc:chgData name="Daphne Donigan" userId="S::ddonigan@detroitchamber.com::28014201-1fe4-458b-bd8d-75bc3f71e8f6" providerId="AD" clId="Web-{F8A6CBED-A02E-E68A-41A8-25DE01957964}" dt="2025-11-20T02:05:30.685" v="410"/>
        <pc:sldMkLst>
          <pc:docMk/>
          <pc:sldMk cId="3518631919" sldId="321"/>
        </pc:sldMkLst>
      </pc:sldChg>
      <pc:sldChg chg="add del">
        <pc:chgData name="Daphne Donigan" userId="S::ddonigan@detroitchamber.com::28014201-1fe4-458b-bd8d-75bc3f71e8f6" providerId="AD" clId="Web-{F8A6CBED-A02E-E68A-41A8-25DE01957964}" dt="2025-11-20T02:03:46.479" v="390"/>
        <pc:sldMkLst>
          <pc:docMk/>
          <pc:sldMk cId="2810646616" sldId="322"/>
        </pc:sldMkLst>
      </pc:sldChg>
      <pc:sldChg chg="add">
        <pc:chgData name="Daphne Donigan" userId="S::ddonigan@detroitchamber.com::28014201-1fe4-458b-bd8d-75bc3f71e8f6" providerId="AD" clId="Web-{F8A6CBED-A02E-E68A-41A8-25DE01957964}" dt="2025-11-20T02:05:30.857" v="411"/>
        <pc:sldMkLst>
          <pc:docMk/>
          <pc:sldMk cId="3324934963" sldId="322"/>
        </pc:sldMkLst>
      </pc:sldChg>
      <pc:sldChg chg="add del">
        <pc:chgData name="Daphne Donigan" userId="S::ddonigan@detroitchamber.com::28014201-1fe4-458b-bd8d-75bc3f71e8f6" providerId="AD" clId="Web-{F8A6CBED-A02E-E68A-41A8-25DE01957964}" dt="2025-11-20T02:03:46.463" v="389"/>
        <pc:sldMkLst>
          <pc:docMk/>
          <pc:sldMk cId="425509855" sldId="323"/>
        </pc:sldMkLst>
      </pc:sldChg>
      <pc:sldChg chg="add">
        <pc:chgData name="Daphne Donigan" userId="S::ddonigan@detroitchamber.com::28014201-1fe4-458b-bd8d-75bc3f71e8f6" providerId="AD" clId="Web-{F8A6CBED-A02E-E68A-41A8-25DE01957964}" dt="2025-11-20T02:05:31.092" v="412"/>
        <pc:sldMkLst>
          <pc:docMk/>
          <pc:sldMk cId="4015532733" sldId="323"/>
        </pc:sldMkLst>
      </pc:sldChg>
      <pc:sldChg chg="add">
        <pc:chgData name="Daphne Donigan" userId="S::ddonigan@detroitchamber.com::28014201-1fe4-458b-bd8d-75bc3f71e8f6" providerId="AD" clId="Web-{F8A6CBED-A02E-E68A-41A8-25DE01957964}" dt="2025-11-20T02:05:31.279" v="413"/>
        <pc:sldMkLst>
          <pc:docMk/>
          <pc:sldMk cId="492525991" sldId="324"/>
        </pc:sldMkLst>
      </pc:sldChg>
      <pc:sldChg chg="add del">
        <pc:chgData name="Daphne Donigan" userId="S::ddonigan@detroitchamber.com::28014201-1fe4-458b-bd8d-75bc3f71e8f6" providerId="AD" clId="Web-{F8A6CBED-A02E-E68A-41A8-25DE01957964}" dt="2025-11-20T02:03:46.448" v="388"/>
        <pc:sldMkLst>
          <pc:docMk/>
          <pc:sldMk cId="3379194582" sldId="324"/>
        </pc:sldMkLst>
      </pc:sldChg>
      <pc:sldChg chg="add">
        <pc:chgData name="Daphne Donigan" userId="S::ddonigan@detroitchamber.com::28014201-1fe4-458b-bd8d-75bc3f71e8f6" providerId="AD" clId="Web-{F8A6CBED-A02E-E68A-41A8-25DE01957964}" dt="2025-11-20T02:05:31.435" v="414"/>
        <pc:sldMkLst>
          <pc:docMk/>
          <pc:sldMk cId="3281544493" sldId="325"/>
        </pc:sldMkLst>
      </pc:sldChg>
      <pc:sldChg chg="add del">
        <pc:chgData name="Daphne Donigan" userId="S::ddonigan@detroitchamber.com::28014201-1fe4-458b-bd8d-75bc3f71e8f6" providerId="AD" clId="Web-{F8A6CBED-A02E-E68A-41A8-25DE01957964}" dt="2025-11-20T02:03:46.448" v="387"/>
        <pc:sldMkLst>
          <pc:docMk/>
          <pc:sldMk cId="4144304160" sldId="325"/>
        </pc:sldMkLst>
      </pc:sldChg>
      <pc:sldChg chg="add del">
        <pc:chgData name="Daphne Donigan" userId="S::ddonigan@detroitchamber.com::28014201-1fe4-458b-bd8d-75bc3f71e8f6" providerId="AD" clId="Web-{F8A6CBED-A02E-E68A-41A8-25DE01957964}" dt="2025-11-20T02:03:46.432" v="386"/>
        <pc:sldMkLst>
          <pc:docMk/>
          <pc:sldMk cId="21114504" sldId="326"/>
        </pc:sldMkLst>
      </pc:sldChg>
      <pc:sldChg chg="add">
        <pc:chgData name="Daphne Donigan" userId="S::ddonigan@detroitchamber.com::28014201-1fe4-458b-bd8d-75bc3f71e8f6" providerId="AD" clId="Web-{F8A6CBED-A02E-E68A-41A8-25DE01957964}" dt="2025-11-20T02:05:31.607" v="415"/>
        <pc:sldMkLst>
          <pc:docMk/>
          <pc:sldMk cId="4244894991" sldId="326"/>
        </pc:sldMkLst>
      </pc:sldChg>
      <pc:sldChg chg="add del">
        <pc:chgData name="Daphne Donigan" userId="S::ddonigan@detroitchamber.com::28014201-1fe4-458b-bd8d-75bc3f71e8f6" providerId="AD" clId="Web-{F8A6CBED-A02E-E68A-41A8-25DE01957964}" dt="2025-11-20T02:03:46.401" v="385"/>
        <pc:sldMkLst>
          <pc:docMk/>
          <pc:sldMk cId="3965611245" sldId="327"/>
        </pc:sldMkLst>
      </pc:sldChg>
      <pc:sldChg chg="add">
        <pc:chgData name="Daphne Donigan" userId="S::ddonigan@detroitchamber.com::28014201-1fe4-458b-bd8d-75bc3f71e8f6" providerId="AD" clId="Web-{F8A6CBED-A02E-E68A-41A8-25DE01957964}" dt="2025-11-20T02:05:31.779" v="416"/>
        <pc:sldMkLst>
          <pc:docMk/>
          <pc:sldMk cId="4263979206" sldId="327"/>
        </pc:sldMkLst>
      </pc:sldChg>
      <pc:sldChg chg="add">
        <pc:chgData name="Daphne Donigan" userId="S::ddonigan@detroitchamber.com::28014201-1fe4-458b-bd8d-75bc3f71e8f6" providerId="AD" clId="Web-{F8A6CBED-A02E-E68A-41A8-25DE01957964}" dt="2025-11-20T02:05:31.967" v="417"/>
        <pc:sldMkLst>
          <pc:docMk/>
          <pc:sldMk cId="726575652" sldId="328"/>
        </pc:sldMkLst>
      </pc:sldChg>
      <pc:sldChg chg="add del">
        <pc:chgData name="Daphne Donigan" userId="S::ddonigan@detroitchamber.com::28014201-1fe4-458b-bd8d-75bc3f71e8f6" providerId="AD" clId="Web-{F8A6CBED-A02E-E68A-41A8-25DE01957964}" dt="2025-11-20T02:03:46.401" v="384"/>
        <pc:sldMkLst>
          <pc:docMk/>
          <pc:sldMk cId="3356909831" sldId="328"/>
        </pc:sldMkLst>
      </pc:sldChg>
      <pc:sldChg chg="add del">
        <pc:chgData name="Daphne Donigan" userId="S::ddonigan@detroitchamber.com::28014201-1fe4-458b-bd8d-75bc3f71e8f6" providerId="AD" clId="Web-{F8A6CBED-A02E-E68A-41A8-25DE01957964}" dt="2025-11-20T02:03:46.401" v="383"/>
        <pc:sldMkLst>
          <pc:docMk/>
          <pc:sldMk cId="708213288" sldId="329"/>
        </pc:sldMkLst>
      </pc:sldChg>
      <pc:sldChg chg="add">
        <pc:chgData name="Daphne Donigan" userId="S::ddonigan@detroitchamber.com::28014201-1fe4-458b-bd8d-75bc3f71e8f6" providerId="AD" clId="Web-{F8A6CBED-A02E-E68A-41A8-25DE01957964}" dt="2025-11-20T02:05:32.123" v="418"/>
        <pc:sldMkLst>
          <pc:docMk/>
          <pc:sldMk cId="3814650933" sldId="329"/>
        </pc:sldMkLst>
      </pc:sldChg>
      <pc:sldChg chg="add">
        <pc:chgData name="Daphne Donigan" userId="S::ddonigan@detroitchamber.com::28014201-1fe4-458b-bd8d-75bc3f71e8f6" providerId="AD" clId="Web-{F8A6CBED-A02E-E68A-41A8-25DE01957964}" dt="2025-11-20T02:05:32.295" v="419"/>
        <pc:sldMkLst>
          <pc:docMk/>
          <pc:sldMk cId="3121589980" sldId="330"/>
        </pc:sldMkLst>
      </pc:sldChg>
      <pc:sldChg chg="add del">
        <pc:chgData name="Daphne Donigan" userId="S::ddonigan@detroitchamber.com::28014201-1fe4-458b-bd8d-75bc3f71e8f6" providerId="AD" clId="Web-{F8A6CBED-A02E-E68A-41A8-25DE01957964}" dt="2025-11-20T02:03:46.385" v="382"/>
        <pc:sldMkLst>
          <pc:docMk/>
          <pc:sldMk cId="3870797237" sldId="330"/>
        </pc:sldMkLst>
      </pc:sldChg>
      <pc:sldChg chg="add del">
        <pc:chgData name="Daphne Donigan" userId="S::ddonigan@detroitchamber.com::28014201-1fe4-458b-bd8d-75bc3f71e8f6" providerId="AD" clId="Web-{F8A6CBED-A02E-E68A-41A8-25DE01957964}" dt="2025-11-20T02:03:46.370" v="381"/>
        <pc:sldMkLst>
          <pc:docMk/>
          <pc:sldMk cId="1137193487" sldId="331"/>
        </pc:sldMkLst>
      </pc:sldChg>
      <pc:sldChg chg="add">
        <pc:chgData name="Daphne Donigan" userId="S::ddonigan@detroitchamber.com::28014201-1fe4-458b-bd8d-75bc3f71e8f6" providerId="AD" clId="Web-{F8A6CBED-A02E-E68A-41A8-25DE01957964}" dt="2025-11-20T02:05:32.498" v="420"/>
        <pc:sldMkLst>
          <pc:docMk/>
          <pc:sldMk cId="1384435790" sldId="331"/>
        </pc:sldMkLst>
      </pc:sldChg>
      <pc:sldChg chg="add">
        <pc:chgData name="Daphne Donigan" userId="S::ddonigan@detroitchamber.com::28014201-1fe4-458b-bd8d-75bc3f71e8f6" providerId="AD" clId="Web-{F8A6CBED-A02E-E68A-41A8-25DE01957964}" dt="2025-11-20T02:05:32.654" v="421"/>
        <pc:sldMkLst>
          <pc:docMk/>
          <pc:sldMk cId="43429203" sldId="332"/>
        </pc:sldMkLst>
      </pc:sldChg>
      <pc:sldChg chg="add del">
        <pc:chgData name="Daphne Donigan" userId="S::ddonigan@detroitchamber.com::28014201-1fe4-458b-bd8d-75bc3f71e8f6" providerId="AD" clId="Web-{F8A6CBED-A02E-E68A-41A8-25DE01957964}" dt="2025-11-20T02:03:46.370" v="380"/>
        <pc:sldMkLst>
          <pc:docMk/>
          <pc:sldMk cId="4231793461" sldId="332"/>
        </pc:sldMkLst>
      </pc:sldChg>
      <pc:sldChg chg="add del">
        <pc:chgData name="Daphne Donigan" userId="S::ddonigan@detroitchamber.com::28014201-1fe4-458b-bd8d-75bc3f71e8f6" providerId="AD" clId="Web-{F8A6CBED-A02E-E68A-41A8-25DE01957964}" dt="2025-11-20T02:03:46.370" v="379"/>
        <pc:sldMkLst>
          <pc:docMk/>
          <pc:sldMk cId="804699280" sldId="333"/>
        </pc:sldMkLst>
      </pc:sldChg>
      <pc:sldChg chg="add">
        <pc:chgData name="Daphne Donigan" userId="S::ddonigan@detroitchamber.com::28014201-1fe4-458b-bd8d-75bc3f71e8f6" providerId="AD" clId="Web-{F8A6CBED-A02E-E68A-41A8-25DE01957964}" dt="2025-11-20T02:05:32.826" v="422"/>
        <pc:sldMkLst>
          <pc:docMk/>
          <pc:sldMk cId="2318637392" sldId="333"/>
        </pc:sldMkLst>
      </pc:sldChg>
      <pc:sldChg chg="add del">
        <pc:chgData name="Daphne Donigan" userId="S::ddonigan@detroitchamber.com::28014201-1fe4-458b-bd8d-75bc3f71e8f6" providerId="AD" clId="Web-{F8A6CBED-A02E-E68A-41A8-25DE01957964}" dt="2025-11-20T02:03:46.354" v="378"/>
        <pc:sldMkLst>
          <pc:docMk/>
          <pc:sldMk cId="1566473161" sldId="334"/>
        </pc:sldMkLst>
      </pc:sldChg>
      <pc:sldChg chg="add">
        <pc:chgData name="Daphne Donigan" userId="S::ddonigan@detroitchamber.com::28014201-1fe4-458b-bd8d-75bc3f71e8f6" providerId="AD" clId="Web-{F8A6CBED-A02E-E68A-41A8-25DE01957964}" dt="2025-11-20T02:05:33.029" v="423"/>
        <pc:sldMkLst>
          <pc:docMk/>
          <pc:sldMk cId="2475974406" sldId="334"/>
        </pc:sldMkLst>
      </pc:sldChg>
      <pc:sldChg chg="add">
        <pc:chgData name="Daphne Donigan" userId="S::ddonigan@detroitchamber.com::28014201-1fe4-458b-bd8d-75bc3f71e8f6" providerId="AD" clId="Web-{F8A6CBED-A02E-E68A-41A8-25DE01957964}" dt="2025-11-20T17:58:29.195" v="432"/>
        <pc:sldMkLst>
          <pc:docMk/>
          <pc:sldMk cId="1059111702" sldId="335"/>
        </pc:sldMkLst>
      </pc:sldChg>
      <pc:sldChg chg="add del">
        <pc:chgData name="Daphne Donigan" userId="S::ddonigan@detroitchamber.com::28014201-1fe4-458b-bd8d-75bc3f71e8f6" providerId="AD" clId="Web-{F8A6CBED-A02E-E68A-41A8-25DE01957964}" dt="2025-11-20T02:03:46.354" v="377"/>
        <pc:sldMkLst>
          <pc:docMk/>
          <pc:sldMk cId="2053739083" sldId="335"/>
        </pc:sldMkLst>
      </pc:sldChg>
      <pc:sldChg chg="add">
        <pc:chgData name="Daphne Donigan" userId="S::ddonigan@detroitchamber.com::28014201-1fe4-458b-bd8d-75bc3f71e8f6" providerId="AD" clId="Web-{F8A6CBED-A02E-E68A-41A8-25DE01957964}" dt="2025-11-20T17:58:29.351" v="433"/>
        <pc:sldMkLst>
          <pc:docMk/>
          <pc:sldMk cId="1137166598" sldId="336"/>
        </pc:sldMkLst>
      </pc:sldChg>
      <pc:sldChg chg="add del">
        <pc:chgData name="Daphne Donigan" userId="S::ddonigan@detroitchamber.com::28014201-1fe4-458b-bd8d-75bc3f71e8f6" providerId="AD" clId="Web-{F8A6CBED-A02E-E68A-41A8-25DE01957964}" dt="2025-11-20T02:03:46.307" v="376"/>
        <pc:sldMkLst>
          <pc:docMk/>
          <pc:sldMk cId="1488110353" sldId="336"/>
        </pc:sldMkLst>
      </pc:sldChg>
      <pc:sldChg chg="add">
        <pc:chgData name="Daphne Donigan" userId="S::ddonigan@detroitchamber.com::28014201-1fe4-458b-bd8d-75bc3f71e8f6" providerId="AD" clId="Web-{F8A6CBED-A02E-E68A-41A8-25DE01957964}" dt="2025-11-20T17:58:29.523" v="434"/>
        <pc:sldMkLst>
          <pc:docMk/>
          <pc:sldMk cId="2552702985" sldId="337"/>
        </pc:sldMkLst>
      </pc:sldChg>
      <pc:sldChg chg="add">
        <pc:chgData name="Daphne Donigan" userId="S::ddonigan@detroitchamber.com::28014201-1fe4-458b-bd8d-75bc3f71e8f6" providerId="AD" clId="Web-{F8A6CBED-A02E-E68A-41A8-25DE01957964}" dt="2025-11-20T17:58:29.695" v="435"/>
        <pc:sldMkLst>
          <pc:docMk/>
          <pc:sldMk cId="2550635516" sldId="338"/>
        </pc:sldMkLst>
      </pc:sldChg>
      <pc:sldChg chg="add">
        <pc:chgData name="Daphne Donigan" userId="S::ddonigan@detroitchamber.com::28014201-1fe4-458b-bd8d-75bc3f71e8f6" providerId="AD" clId="Web-{F8A6CBED-A02E-E68A-41A8-25DE01957964}" dt="2025-11-20T17:58:29.804" v="436"/>
        <pc:sldMkLst>
          <pc:docMk/>
          <pc:sldMk cId="1797344732" sldId="339"/>
        </pc:sldMkLst>
      </pc:sldChg>
      <pc:sldChg chg="add">
        <pc:chgData name="Daphne Donigan" userId="S::ddonigan@detroitchamber.com::28014201-1fe4-458b-bd8d-75bc3f71e8f6" providerId="AD" clId="Web-{F8A6CBED-A02E-E68A-41A8-25DE01957964}" dt="2025-11-20T17:58:29.961" v="437"/>
        <pc:sldMkLst>
          <pc:docMk/>
          <pc:sldMk cId="3415111636" sldId="340"/>
        </pc:sldMkLst>
      </pc:sldChg>
      <pc:sldChg chg="add">
        <pc:chgData name="Daphne Donigan" userId="S::ddonigan@detroitchamber.com::28014201-1fe4-458b-bd8d-75bc3f71e8f6" providerId="AD" clId="Web-{F8A6CBED-A02E-E68A-41A8-25DE01957964}" dt="2025-11-20T17:58:30.383" v="438"/>
        <pc:sldMkLst>
          <pc:docMk/>
          <pc:sldMk cId="3551474517" sldId="341"/>
        </pc:sldMkLst>
      </pc:sldChg>
      <pc:sldChg chg="add">
        <pc:chgData name="Daphne Donigan" userId="S::ddonigan@detroitchamber.com::28014201-1fe4-458b-bd8d-75bc3f71e8f6" providerId="AD" clId="Web-{F8A6CBED-A02E-E68A-41A8-25DE01957964}" dt="2025-11-20T17:58:30.570" v="439"/>
        <pc:sldMkLst>
          <pc:docMk/>
          <pc:sldMk cId="781166258" sldId="342"/>
        </pc:sldMkLst>
      </pc:sldChg>
      <pc:sldMasterChg chg="add addSldLayout">
        <pc:chgData name="Daphne Donigan" userId="S::ddonigan@detroitchamber.com::28014201-1fe4-458b-bd8d-75bc3f71e8f6" providerId="AD" clId="Web-{F8A6CBED-A02E-E68A-41A8-25DE01957964}" dt="2025-11-20T02:05:28.967" v="402"/>
        <pc:sldMasterMkLst>
          <pc:docMk/>
          <pc:sldMasterMk cId="739605121" sldId="2147483648"/>
        </pc:sldMasterMkLst>
        <pc:sldLayoutChg chg="add">
          <pc:chgData name="Daphne Donigan" userId="S::ddonigan@detroitchamber.com::28014201-1fe4-458b-bd8d-75bc3f71e8f6" providerId="AD" clId="Web-{F8A6CBED-A02E-E68A-41A8-25DE01957964}" dt="2025-11-20T02:05:28.967" v="402"/>
          <pc:sldLayoutMkLst>
            <pc:docMk/>
            <pc:sldMasterMk cId="739605121" sldId="2147483648"/>
            <pc:sldLayoutMk cId="2984725890" sldId="2147483649"/>
          </pc:sldLayoutMkLst>
        </pc:sldLayoutChg>
        <pc:sldLayoutChg chg="add">
          <pc:chgData name="Daphne Donigan" userId="S::ddonigan@detroitchamber.com::28014201-1fe4-458b-bd8d-75bc3f71e8f6" providerId="AD" clId="Web-{F8A6CBED-A02E-E68A-41A8-25DE01957964}" dt="2025-11-20T02:05:28.967" v="402"/>
          <pc:sldLayoutMkLst>
            <pc:docMk/>
            <pc:sldMasterMk cId="739605121" sldId="2147483648"/>
            <pc:sldLayoutMk cId="1968103762" sldId="2147483650"/>
          </pc:sldLayoutMkLst>
        </pc:sldLayoutChg>
        <pc:sldLayoutChg chg="add">
          <pc:chgData name="Daphne Donigan" userId="S::ddonigan@detroitchamber.com::28014201-1fe4-458b-bd8d-75bc3f71e8f6" providerId="AD" clId="Web-{F8A6CBED-A02E-E68A-41A8-25DE01957964}" dt="2025-11-20T02:05:28.967" v="402"/>
          <pc:sldLayoutMkLst>
            <pc:docMk/>
            <pc:sldMasterMk cId="739605121" sldId="2147483648"/>
            <pc:sldLayoutMk cId="3217963376" sldId="2147483651"/>
          </pc:sldLayoutMkLst>
        </pc:sldLayoutChg>
        <pc:sldLayoutChg chg="add">
          <pc:chgData name="Daphne Donigan" userId="S::ddonigan@detroitchamber.com::28014201-1fe4-458b-bd8d-75bc3f71e8f6" providerId="AD" clId="Web-{F8A6CBED-A02E-E68A-41A8-25DE01957964}" dt="2025-11-20T02:05:28.967" v="402"/>
          <pc:sldLayoutMkLst>
            <pc:docMk/>
            <pc:sldMasterMk cId="739605121" sldId="2147483648"/>
            <pc:sldLayoutMk cId="4234021090" sldId="2147483652"/>
          </pc:sldLayoutMkLst>
        </pc:sldLayoutChg>
        <pc:sldLayoutChg chg="add">
          <pc:chgData name="Daphne Donigan" userId="S::ddonigan@detroitchamber.com::28014201-1fe4-458b-bd8d-75bc3f71e8f6" providerId="AD" clId="Web-{F8A6CBED-A02E-E68A-41A8-25DE01957964}" dt="2025-11-20T02:05:28.967" v="402"/>
          <pc:sldLayoutMkLst>
            <pc:docMk/>
            <pc:sldMasterMk cId="739605121" sldId="2147483648"/>
            <pc:sldLayoutMk cId="1874524317" sldId="2147483653"/>
          </pc:sldLayoutMkLst>
        </pc:sldLayoutChg>
        <pc:sldLayoutChg chg="add">
          <pc:chgData name="Daphne Donigan" userId="S::ddonigan@detroitchamber.com::28014201-1fe4-458b-bd8d-75bc3f71e8f6" providerId="AD" clId="Web-{F8A6CBED-A02E-E68A-41A8-25DE01957964}" dt="2025-11-20T02:05:28.967" v="402"/>
          <pc:sldLayoutMkLst>
            <pc:docMk/>
            <pc:sldMasterMk cId="739605121" sldId="2147483648"/>
            <pc:sldLayoutMk cId="4290915712" sldId="2147483654"/>
          </pc:sldLayoutMkLst>
        </pc:sldLayoutChg>
        <pc:sldLayoutChg chg="add">
          <pc:chgData name="Daphne Donigan" userId="S::ddonigan@detroitchamber.com::28014201-1fe4-458b-bd8d-75bc3f71e8f6" providerId="AD" clId="Web-{F8A6CBED-A02E-E68A-41A8-25DE01957964}" dt="2025-11-20T02:05:28.967" v="402"/>
          <pc:sldLayoutMkLst>
            <pc:docMk/>
            <pc:sldMasterMk cId="739605121" sldId="2147483648"/>
            <pc:sldLayoutMk cId="1427078892" sldId="2147483655"/>
          </pc:sldLayoutMkLst>
        </pc:sldLayoutChg>
        <pc:sldLayoutChg chg="add">
          <pc:chgData name="Daphne Donigan" userId="S::ddonigan@detroitchamber.com::28014201-1fe4-458b-bd8d-75bc3f71e8f6" providerId="AD" clId="Web-{F8A6CBED-A02E-E68A-41A8-25DE01957964}" dt="2025-11-20T02:05:28.967" v="402"/>
          <pc:sldLayoutMkLst>
            <pc:docMk/>
            <pc:sldMasterMk cId="739605121" sldId="2147483648"/>
            <pc:sldLayoutMk cId="1057392356" sldId="2147483656"/>
          </pc:sldLayoutMkLst>
        </pc:sldLayoutChg>
        <pc:sldLayoutChg chg="add">
          <pc:chgData name="Daphne Donigan" userId="S::ddonigan@detroitchamber.com::28014201-1fe4-458b-bd8d-75bc3f71e8f6" providerId="AD" clId="Web-{F8A6CBED-A02E-E68A-41A8-25DE01957964}" dt="2025-11-20T02:05:28.967" v="402"/>
          <pc:sldLayoutMkLst>
            <pc:docMk/>
            <pc:sldMasterMk cId="739605121" sldId="2147483648"/>
            <pc:sldLayoutMk cId="422883051" sldId="2147483657"/>
          </pc:sldLayoutMkLst>
        </pc:sldLayoutChg>
        <pc:sldLayoutChg chg="add">
          <pc:chgData name="Daphne Donigan" userId="S::ddonigan@detroitchamber.com::28014201-1fe4-458b-bd8d-75bc3f71e8f6" providerId="AD" clId="Web-{F8A6CBED-A02E-E68A-41A8-25DE01957964}" dt="2025-11-20T02:05:28.967" v="402"/>
          <pc:sldLayoutMkLst>
            <pc:docMk/>
            <pc:sldMasterMk cId="739605121" sldId="2147483648"/>
            <pc:sldLayoutMk cId="3217285606" sldId="2147483658"/>
          </pc:sldLayoutMkLst>
        </pc:sldLayoutChg>
        <pc:sldLayoutChg chg="add">
          <pc:chgData name="Daphne Donigan" userId="S::ddonigan@detroitchamber.com::28014201-1fe4-458b-bd8d-75bc3f71e8f6" providerId="AD" clId="Web-{F8A6CBED-A02E-E68A-41A8-25DE01957964}" dt="2025-11-20T02:05:28.967" v="402"/>
          <pc:sldLayoutMkLst>
            <pc:docMk/>
            <pc:sldMasterMk cId="739605121" sldId="2147483648"/>
            <pc:sldLayoutMk cId="2396597373" sldId="2147483659"/>
          </pc:sldLayoutMkLst>
        </pc:sldLayoutChg>
        <pc:sldLayoutChg chg="add">
          <pc:chgData name="Daphne Donigan" userId="S::ddonigan@detroitchamber.com::28014201-1fe4-458b-bd8d-75bc3f71e8f6" providerId="AD" clId="Web-{F8A6CBED-A02E-E68A-41A8-25DE01957964}" dt="2025-11-20T02:05:28.967" v="402"/>
          <pc:sldLayoutMkLst>
            <pc:docMk/>
            <pc:sldMasterMk cId="739605121" sldId="2147483648"/>
            <pc:sldLayoutMk cId="2010019561" sldId="2147483662"/>
          </pc:sldLayoutMkLst>
        </pc:sldLayoutChg>
        <pc:sldLayoutChg chg="add">
          <pc:chgData name="Daphne Donigan" userId="S::ddonigan@detroitchamber.com::28014201-1fe4-458b-bd8d-75bc3f71e8f6" providerId="AD" clId="Web-{F8A6CBED-A02E-E68A-41A8-25DE01957964}" dt="2025-11-20T02:05:28.967" v="402"/>
          <pc:sldLayoutMkLst>
            <pc:docMk/>
            <pc:sldMasterMk cId="739605121" sldId="2147483648"/>
            <pc:sldLayoutMk cId="2632372921" sldId="2147483663"/>
          </pc:sldLayoutMkLst>
        </pc:sldLayoutChg>
        <pc:sldLayoutChg chg="add">
          <pc:chgData name="Daphne Donigan" userId="S::ddonigan@detroitchamber.com::28014201-1fe4-458b-bd8d-75bc3f71e8f6" providerId="AD" clId="Web-{F8A6CBED-A02E-E68A-41A8-25DE01957964}" dt="2025-11-20T02:05:28.967" v="402"/>
          <pc:sldLayoutMkLst>
            <pc:docMk/>
            <pc:sldMasterMk cId="739605121" sldId="2147483648"/>
            <pc:sldLayoutMk cId="3552549527" sldId="2147483665"/>
          </pc:sldLayoutMkLst>
        </pc:sldLayoutChg>
        <pc:sldLayoutChg chg="add">
          <pc:chgData name="Daphne Donigan" userId="S::ddonigan@detroitchamber.com::28014201-1fe4-458b-bd8d-75bc3f71e8f6" providerId="AD" clId="Web-{F8A6CBED-A02E-E68A-41A8-25DE01957964}" dt="2025-11-20T02:05:28.967" v="402"/>
          <pc:sldLayoutMkLst>
            <pc:docMk/>
            <pc:sldMasterMk cId="739605121" sldId="2147483648"/>
            <pc:sldLayoutMk cId="4054361524" sldId="2147483666"/>
          </pc:sldLayoutMkLst>
        </pc:sldLayoutChg>
        <pc:sldLayoutChg chg="add">
          <pc:chgData name="Daphne Donigan" userId="S::ddonigan@detroitchamber.com::28014201-1fe4-458b-bd8d-75bc3f71e8f6" providerId="AD" clId="Web-{F8A6CBED-A02E-E68A-41A8-25DE01957964}" dt="2025-11-20T02:05:28.967" v="402"/>
          <pc:sldLayoutMkLst>
            <pc:docMk/>
            <pc:sldMasterMk cId="739605121" sldId="2147483648"/>
            <pc:sldLayoutMk cId="4063897999" sldId="2147483667"/>
          </pc:sldLayoutMkLst>
        </pc:sldLayoutChg>
        <pc:sldLayoutChg chg="add">
          <pc:chgData name="Daphne Donigan" userId="S::ddonigan@detroitchamber.com::28014201-1fe4-458b-bd8d-75bc3f71e8f6" providerId="AD" clId="Web-{F8A6CBED-A02E-E68A-41A8-25DE01957964}" dt="2025-11-20T02:05:28.967" v="402"/>
          <pc:sldLayoutMkLst>
            <pc:docMk/>
            <pc:sldMasterMk cId="739605121" sldId="2147483648"/>
            <pc:sldLayoutMk cId="3482765814" sldId="2147483668"/>
          </pc:sldLayoutMkLst>
        </pc:sldLayoutChg>
      </pc:sldMasterChg>
      <pc:sldMasterChg chg="add addSldLayout">
        <pc:chgData name="Daphne Donigan" userId="S::ddonigan@detroitchamber.com::28014201-1fe4-458b-bd8d-75bc3f71e8f6" providerId="AD" clId="Web-{F8A6CBED-A02E-E68A-41A8-25DE01957964}" dt="2025-11-20T01:59:48.733" v="346"/>
        <pc:sldMasterMkLst>
          <pc:docMk/>
          <pc:sldMasterMk cId="3012571070" sldId="2147483672"/>
        </pc:sldMasterMkLst>
        <pc:sldLayoutChg chg="add">
          <pc:chgData name="Daphne Donigan" userId="S::ddonigan@detroitchamber.com::28014201-1fe4-458b-bd8d-75bc3f71e8f6" providerId="AD" clId="Web-{F8A6CBED-A02E-E68A-41A8-25DE01957964}" dt="2025-11-20T01:59:43.779" v="328"/>
          <pc:sldLayoutMkLst>
            <pc:docMk/>
            <pc:sldMasterMk cId="3012571070" sldId="2147483672"/>
            <pc:sldLayoutMk cId="2399622358" sldId="2147483673"/>
          </pc:sldLayoutMkLst>
        </pc:sldLayoutChg>
        <pc:sldLayoutChg chg="add">
          <pc:chgData name="Daphne Donigan" userId="S::ddonigan@detroitchamber.com::28014201-1fe4-458b-bd8d-75bc3f71e8f6" providerId="AD" clId="Web-{F8A6CBED-A02E-E68A-41A8-25DE01957964}" dt="2025-11-20T01:59:43.779" v="328"/>
          <pc:sldLayoutMkLst>
            <pc:docMk/>
            <pc:sldMasterMk cId="3012571070" sldId="2147483672"/>
            <pc:sldLayoutMk cId="211640291" sldId="2147483674"/>
          </pc:sldLayoutMkLst>
        </pc:sldLayoutChg>
        <pc:sldLayoutChg chg="add">
          <pc:chgData name="Daphne Donigan" userId="S::ddonigan@detroitchamber.com::28014201-1fe4-458b-bd8d-75bc3f71e8f6" providerId="AD" clId="Web-{F8A6CBED-A02E-E68A-41A8-25DE01957964}" dt="2025-11-20T01:59:43.779" v="328"/>
          <pc:sldLayoutMkLst>
            <pc:docMk/>
            <pc:sldMasterMk cId="3012571070" sldId="2147483672"/>
            <pc:sldLayoutMk cId="4121669042" sldId="2147483675"/>
          </pc:sldLayoutMkLst>
        </pc:sldLayoutChg>
        <pc:sldLayoutChg chg="add">
          <pc:chgData name="Daphne Donigan" userId="S::ddonigan@detroitchamber.com::28014201-1fe4-458b-bd8d-75bc3f71e8f6" providerId="AD" clId="Web-{F8A6CBED-A02E-E68A-41A8-25DE01957964}" dt="2025-11-20T01:59:43.779" v="328"/>
          <pc:sldLayoutMkLst>
            <pc:docMk/>
            <pc:sldMasterMk cId="3012571070" sldId="2147483672"/>
            <pc:sldLayoutMk cId="3161574817" sldId="2147483676"/>
          </pc:sldLayoutMkLst>
        </pc:sldLayoutChg>
        <pc:sldLayoutChg chg="add">
          <pc:chgData name="Daphne Donigan" userId="S::ddonigan@detroitchamber.com::28014201-1fe4-458b-bd8d-75bc3f71e8f6" providerId="AD" clId="Web-{F8A6CBED-A02E-E68A-41A8-25DE01957964}" dt="2025-11-20T01:59:43.779" v="328"/>
          <pc:sldLayoutMkLst>
            <pc:docMk/>
            <pc:sldMasterMk cId="3012571070" sldId="2147483672"/>
            <pc:sldLayoutMk cId="106462833" sldId="2147483677"/>
          </pc:sldLayoutMkLst>
        </pc:sldLayoutChg>
        <pc:sldLayoutChg chg="add">
          <pc:chgData name="Daphne Donigan" userId="S::ddonigan@detroitchamber.com::28014201-1fe4-458b-bd8d-75bc3f71e8f6" providerId="AD" clId="Web-{F8A6CBED-A02E-E68A-41A8-25DE01957964}" dt="2025-11-20T01:59:43.779" v="328"/>
          <pc:sldLayoutMkLst>
            <pc:docMk/>
            <pc:sldMasterMk cId="3012571070" sldId="2147483672"/>
            <pc:sldLayoutMk cId="3673640001" sldId="2147483678"/>
          </pc:sldLayoutMkLst>
        </pc:sldLayoutChg>
        <pc:sldLayoutChg chg="add">
          <pc:chgData name="Daphne Donigan" userId="S::ddonigan@detroitchamber.com::28014201-1fe4-458b-bd8d-75bc3f71e8f6" providerId="AD" clId="Web-{F8A6CBED-A02E-E68A-41A8-25DE01957964}" dt="2025-11-20T01:59:43.779" v="328"/>
          <pc:sldLayoutMkLst>
            <pc:docMk/>
            <pc:sldMasterMk cId="3012571070" sldId="2147483672"/>
            <pc:sldLayoutMk cId="3679869559" sldId="2147483679"/>
          </pc:sldLayoutMkLst>
        </pc:sldLayoutChg>
        <pc:sldLayoutChg chg="add">
          <pc:chgData name="Daphne Donigan" userId="S::ddonigan@detroitchamber.com::28014201-1fe4-458b-bd8d-75bc3f71e8f6" providerId="AD" clId="Web-{F8A6CBED-A02E-E68A-41A8-25DE01957964}" dt="2025-11-20T01:59:43.779" v="328"/>
          <pc:sldLayoutMkLst>
            <pc:docMk/>
            <pc:sldMasterMk cId="3012571070" sldId="2147483672"/>
            <pc:sldLayoutMk cId="3884167983" sldId="2147483680"/>
          </pc:sldLayoutMkLst>
        </pc:sldLayoutChg>
        <pc:sldLayoutChg chg="add">
          <pc:chgData name="Daphne Donigan" userId="S::ddonigan@detroitchamber.com::28014201-1fe4-458b-bd8d-75bc3f71e8f6" providerId="AD" clId="Web-{F8A6CBED-A02E-E68A-41A8-25DE01957964}" dt="2025-11-20T01:59:43.779" v="328"/>
          <pc:sldLayoutMkLst>
            <pc:docMk/>
            <pc:sldMasterMk cId="3012571070" sldId="2147483672"/>
            <pc:sldLayoutMk cId="1567290067" sldId="2147483681"/>
          </pc:sldLayoutMkLst>
        </pc:sldLayoutChg>
        <pc:sldLayoutChg chg="add">
          <pc:chgData name="Daphne Donigan" userId="S::ddonigan@detroitchamber.com::28014201-1fe4-458b-bd8d-75bc3f71e8f6" providerId="AD" clId="Web-{F8A6CBED-A02E-E68A-41A8-25DE01957964}" dt="2025-11-20T01:59:43.779" v="328"/>
          <pc:sldLayoutMkLst>
            <pc:docMk/>
            <pc:sldMasterMk cId="3012571070" sldId="2147483672"/>
            <pc:sldLayoutMk cId="356226467" sldId="2147483682"/>
          </pc:sldLayoutMkLst>
        </pc:sldLayoutChg>
        <pc:sldLayoutChg chg="add">
          <pc:chgData name="Daphne Donigan" userId="S::ddonigan@detroitchamber.com::28014201-1fe4-458b-bd8d-75bc3f71e8f6" providerId="AD" clId="Web-{F8A6CBED-A02E-E68A-41A8-25DE01957964}" dt="2025-11-20T01:59:43.779" v="328"/>
          <pc:sldLayoutMkLst>
            <pc:docMk/>
            <pc:sldMasterMk cId="3012571070" sldId="2147483672"/>
            <pc:sldLayoutMk cId="4276862372" sldId="2147483683"/>
          </pc:sldLayoutMkLst>
        </pc:sldLayoutChg>
        <pc:sldLayoutChg chg="add">
          <pc:chgData name="Daphne Donigan" userId="S::ddonigan@detroitchamber.com::28014201-1fe4-458b-bd8d-75bc3f71e8f6" providerId="AD" clId="Web-{F8A6CBED-A02E-E68A-41A8-25DE01957964}" dt="2025-11-20T01:59:43.779" v="328"/>
          <pc:sldLayoutMkLst>
            <pc:docMk/>
            <pc:sldMasterMk cId="3012571070" sldId="2147483672"/>
            <pc:sldLayoutMk cId="858291076" sldId="2147483684"/>
          </pc:sldLayoutMkLst>
        </pc:sldLayoutChg>
        <pc:sldLayoutChg chg="add">
          <pc:chgData name="Daphne Donigan" userId="S::ddonigan@detroitchamber.com::28014201-1fe4-458b-bd8d-75bc3f71e8f6" providerId="AD" clId="Web-{F8A6CBED-A02E-E68A-41A8-25DE01957964}" dt="2025-11-20T01:59:43.779" v="328"/>
          <pc:sldLayoutMkLst>
            <pc:docMk/>
            <pc:sldMasterMk cId="3012571070" sldId="2147483672"/>
            <pc:sldLayoutMk cId="2156105410" sldId="2147483685"/>
          </pc:sldLayoutMkLst>
        </pc:sldLayoutChg>
        <pc:sldLayoutChg chg="add">
          <pc:chgData name="Daphne Donigan" userId="S::ddonigan@detroitchamber.com::28014201-1fe4-458b-bd8d-75bc3f71e8f6" providerId="AD" clId="Web-{F8A6CBED-A02E-E68A-41A8-25DE01957964}" dt="2025-11-20T01:59:43.779" v="328"/>
          <pc:sldLayoutMkLst>
            <pc:docMk/>
            <pc:sldMasterMk cId="3012571070" sldId="2147483672"/>
            <pc:sldLayoutMk cId="3296254909" sldId="2147483686"/>
          </pc:sldLayoutMkLst>
        </pc:sldLayoutChg>
        <pc:sldLayoutChg chg="add">
          <pc:chgData name="Daphne Donigan" userId="S::ddonigan@detroitchamber.com::28014201-1fe4-458b-bd8d-75bc3f71e8f6" providerId="AD" clId="Web-{F8A6CBED-A02E-E68A-41A8-25DE01957964}" dt="2025-11-20T01:59:43.779" v="328"/>
          <pc:sldLayoutMkLst>
            <pc:docMk/>
            <pc:sldMasterMk cId="3012571070" sldId="2147483672"/>
            <pc:sldLayoutMk cId="1084880275" sldId="2147483696"/>
          </pc:sldLayoutMkLst>
        </pc:sldLayoutChg>
        <pc:sldLayoutChg chg="add">
          <pc:chgData name="Daphne Donigan" userId="S::ddonigan@detroitchamber.com::28014201-1fe4-458b-bd8d-75bc3f71e8f6" providerId="AD" clId="Web-{F8A6CBED-A02E-E68A-41A8-25DE01957964}" dt="2025-11-20T01:59:43.779" v="328"/>
          <pc:sldLayoutMkLst>
            <pc:docMk/>
            <pc:sldMasterMk cId="3012571070" sldId="2147483672"/>
            <pc:sldLayoutMk cId="1300775847" sldId="2147483749"/>
          </pc:sldLayoutMkLst>
        </pc:sldLayoutChg>
        <pc:sldLayoutChg chg="add">
          <pc:chgData name="Daphne Donigan" userId="S::ddonigan@detroitchamber.com::28014201-1fe4-458b-bd8d-75bc3f71e8f6" providerId="AD" clId="Web-{F8A6CBED-A02E-E68A-41A8-25DE01957964}" dt="2025-11-20T01:59:43.779" v="328"/>
          <pc:sldLayoutMkLst>
            <pc:docMk/>
            <pc:sldMasterMk cId="3012571070" sldId="2147483672"/>
            <pc:sldLayoutMk cId="1667651663" sldId="2147483750"/>
          </pc:sldLayoutMkLst>
        </pc:sldLayoutChg>
        <pc:sldLayoutChg chg="add">
          <pc:chgData name="Daphne Donigan" userId="S::ddonigan@detroitchamber.com::28014201-1fe4-458b-bd8d-75bc3f71e8f6" providerId="AD" clId="Web-{F8A6CBED-A02E-E68A-41A8-25DE01957964}" dt="2025-11-20T01:59:43.779" v="328"/>
          <pc:sldLayoutMkLst>
            <pc:docMk/>
            <pc:sldMasterMk cId="3012571070" sldId="2147483672"/>
            <pc:sldLayoutMk cId="3221367135" sldId="2147483751"/>
          </pc:sldLayoutMkLst>
        </pc:sldLayoutChg>
        <pc:sldLayoutChg chg="add">
          <pc:chgData name="Daphne Donigan" userId="S::ddonigan@detroitchamber.com::28014201-1fe4-458b-bd8d-75bc3f71e8f6" providerId="AD" clId="Web-{F8A6CBED-A02E-E68A-41A8-25DE01957964}" dt="2025-11-20T01:59:43.779" v="328"/>
          <pc:sldLayoutMkLst>
            <pc:docMk/>
            <pc:sldMasterMk cId="3012571070" sldId="2147483672"/>
            <pc:sldLayoutMk cId="1257376160" sldId="2147483752"/>
          </pc:sldLayoutMkLst>
        </pc:sldLayoutChg>
        <pc:sldLayoutChg chg="add">
          <pc:chgData name="Daphne Donigan" userId="S::ddonigan@detroitchamber.com::28014201-1fe4-458b-bd8d-75bc3f71e8f6" providerId="AD" clId="Web-{F8A6CBED-A02E-E68A-41A8-25DE01957964}" dt="2025-11-20T01:59:43.779" v="328"/>
          <pc:sldLayoutMkLst>
            <pc:docMk/>
            <pc:sldMasterMk cId="3012571070" sldId="2147483672"/>
            <pc:sldLayoutMk cId="3224020120" sldId="2147483753"/>
          </pc:sldLayoutMkLst>
        </pc:sldLayoutChg>
        <pc:sldLayoutChg chg="add">
          <pc:chgData name="Daphne Donigan" userId="S::ddonigan@detroitchamber.com::28014201-1fe4-458b-bd8d-75bc3f71e8f6" providerId="AD" clId="Web-{F8A6CBED-A02E-E68A-41A8-25DE01957964}" dt="2025-11-20T01:59:43.779" v="328"/>
          <pc:sldLayoutMkLst>
            <pc:docMk/>
            <pc:sldMasterMk cId="3012571070" sldId="2147483672"/>
            <pc:sldLayoutMk cId="2856761498" sldId="2147483754"/>
          </pc:sldLayoutMkLst>
        </pc:sldLayoutChg>
        <pc:sldLayoutChg chg="add">
          <pc:chgData name="Daphne Donigan" userId="S::ddonigan@detroitchamber.com::28014201-1fe4-458b-bd8d-75bc3f71e8f6" providerId="AD" clId="Web-{F8A6CBED-A02E-E68A-41A8-25DE01957964}" dt="2025-11-20T01:59:43.779" v="328"/>
          <pc:sldLayoutMkLst>
            <pc:docMk/>
            <pc:sldMasterMk cId="3012571070" sldId="2147483672"/>
            <pc:sldLayoutMk cId="883694592" sldId="2147483755"/>
          </pc:sldLayoutMkLst>
        </pc:sldLayoutChg>
        <pc:sldLayoutChg chg="add">
          <pc:chgData name="Daphne Donigan" userId="S::ddonigan@detroitchamber.com::28014201-1fe4-458b-bd8d-75bc3f71e8f6" providerId="AD" clId="Web-{F8A6CBED-A02E-E68A-41A8-25DE01957964}" dt="2025-11-20T01:59:43.779" v="328"/>
          <pc:sldLayoutMkLst>
            <pc:docMk/>
            <pc:sldMasterMk cId="3012571070" sldId="2147483672"/>
            <pc:sldLayoutMk cId="2439546199" sldId="2147483756"/>
          </pc:sldLayoutMkLst>
        </pc:sldLayoutChg>
        <pc:sldLayoutChg chg="add">
          <pc:chgData name="Daphne Donigan" userId="S::ddonigan@detroitchamber.com::28014201-1fe4-458b-bd8d-75bc3f71e8f6" providerId="AD" clId="Web-{F8A6CBED-A02E-E68A-41A8-25DE01957964}" dt="2025-11-20T01:59:43.779" v="328"/>
          <pc:sldLayoutMkLst>
            <pc:docMk/>
            <pc:sldMasterMk cId="3012571070" sldId="2147483672"/>
            <pc:sldLayoutMk cId="1501637731" sldId="2147483757"/>
          </pc:sldLayoutMkLst>
        </pc:sldLayoutChg>
        <pc:sldLayoutChg chg="add">
          <pc:chgData name="Daphne Donigan" userId="S::ddonigan@detroitchamber.com::28014201-1fe4-458b-bd8d-75bc3f71e8f6" providerId="AD" clId="Web-{F8A6CBED-A02E-E68A-41A8-25DE01957964}" dt="2025-11-20T01:59:43.779" v="328"/>
          <pc:sldLayoutMkLst>
            <pc:docMk/>
            <pc:sldMasterMk cId="3012571070" sldId="2147483672"/>
            <pc:sldLayoutMk cId="41259272" sldId="2147483758"/>
          </pc:sldLayoutMkLst>
        </pc:sldLayoutChg>
        <pc:sldLayoutChg chg="add">
          <pc:chgData name="Daphne Donigan" userId="S::ddonigan@detroitchamber.com::28014201-1fe4-458b-bd8d-75bc3f71e8f6" providerId="AD" clId="Web-{F8A6CBED-A02E-E68A-41A8-25DE01957964}" dt="2025-11-20T01:59:43.779" v="328"/>
          <pc:sldLayoutMkLst>
            <pc:docMk/>
            <pc:sldMasterMk cId="3012571070" sldId="2147483672"/>
            <pc:sldLayoutMk cId="2437507603" sldId="2147483759"/>
          </pc:sldLayoutMkLst>
        </pc:sldLayoutChg>
        <pc:sldLayoutChg chg="add">
          <pc:chgData name="Daphne Donigan" userId="S::ddonigan@detroitchamber.com::28014201-1fe4-458b-bd8d-75bc3f71e8f6" providerId="AD" clId="Web-{F8A6CBED-A02E-E68A-41A8-25DE01957964}" dt="2025-11-20T01:59:48.733" v="346"/>
          <pc:sldLayoutMkLst>
            <pc:docMk/>
            <pc:sldMasterMk cId="3012571070" sldId="2147483672"/>
            <pc:sldLayoutMk cId="3651631624" sldId="2147483843"/>
          </pc:sldLayoutMkLst>
        </pc:sldLayoutChg>
        <pc:sldLayoutChg chg="add">
          <pc:chgData name="Daphne Donigan" userId="S::ddonigan@detroitchamber.com::28014201-1fe4-458b-bd8d-75bc3f71e8f6" providerId="AD" clId="Web-{F8A6CBED-A02E-E68A-41A8-25DE01957964}" dt="2025-11-20T01:59:48.733" v="346"/>
          <pc:sldLayoutMkLst>
            <pc:docMk/>
            <pc:sldMasterMk cId="3012571070" sldId="2147483672"/>
            <pc:sldLayoutMk cId="413451329" sldId="2147483844"/>
          </pc:sldLayoutMkLst>
        </pc:sldLayoutChg>
        <pc:sldLayoutChg chg="add">
          <pc:chgData name="Daphne Donigan" userId="S::ddonigan@detroitchamber.com::28014201-1fe4-458b-bd8d-75bc3f71e8f6" providerId="AD" clId="Web-{F8A6CBED-A02E-E68A-41A8-25DE01957964}" dt="2025-11-20T01:59:48.733" v="346"/>
          <pc:sldLayoutMkLst>
            <pc:docMk/>
            <pc:sldMasterMk cId="3012571070" sldId="2147483672"/>
            <pc:sldLayoutMk cId="137210213" sldId="2147483845"/>
          </pc:sldLayoutMkLst>
        </pc:sldLayoutChg>
        <pc:sldLayoutChg chg="add">
          <pc:chgData name="Daphne Donigan" userId="S::ddonigan@detroitchamber.com::28014201-1fe4-458b-bd8d-75bc3f71e8f6" providerId="AD" clId="Web-{F8A6CBED-A02E-E68A-41A8-25DE01957964}" dt="2025-11-20T01:59:48.733" v="346"/>
          <pc:sldLayoutMkLst>
            <pc:docMk/>
            <pc:sldMasterMk cId="3012571070" sldId="2147483672"/>
            <pc:sldLayoutMk cId="1386730005" sldId="2147483846"/>
          </pc:sldLayoutMkLst>
        </pc:sldLayoutChg>
        <pc:sldLayoutChg chg="add">
          <pc:chgData name="Daphne Donigan" userId="S::ddonigan@detroitchamber.com::28014201-1fe4-458b-bd8d-75bc3f71e8f6" providerId="AD" clId="Web-{F8A6CBED-A02E-E68A-41A8-25DE01957964}" dt="2025-11-20T01:59:48.733" v="346"/>
          <pc:sldLayoutMkLst>
            <pc:docMk/>
            <pc:sldMasterMk cId="3012571070" sldId="2147483672"/>
            <pc:sldLayoutMk cId="3269235650" sldId="2147483850"/>
          </pc:sldLayoutMkLst>
        </pc:sldLayoutChg>
        <pc:sldLayoutChg chg="add">
          <pc:chgData name="Daphne Donigan" userId="S::ddonigan@detroitchamber.com::28014201-1fe4-458b-bd8d-75bc3f71e8f6" providerId="AD" clId="Web-{F8A6CBED-A02E-E68A-41A8-25DE01957964}" dt="2025-11-20T01:59:48.733" v="346"/>
          <pc:sldLayoutMkLst>
            <pc:docMk/>
            <pc:sldMasterMk cId="3012571070" sldId="2147483672"/>
            <pc:sldLayoutMk cId="187874321" sldId="2147483851"/>
          </pc:sldLayoutMkLst>
        </pc:sldLayoutChg>
        <pc:sldLayoutChg chg="add">
          <pc:chgData name="Daphne Donigan" userId="S::ddonigan@detroitchamber.com::28014201-1fe4-458b-bd8d-75bc3f71e8f6" providerId="AD" clId="Web-{F8A6CBED-A02E-E68A-41A8-25DE01957964}" dt="2025-11-20T01:59:48.733" v="346"/>
          <pc:sldLayoutMkLst>
            <pc:docMk/>
            <pc:sldMasterMk cId="3012571070" sldId="2147483672"/>
            <pc:sldLayoutMk cId="4293550862" sldId="2147483853"/>
          </pc:sldLayoutMkLst>
        </pc:sldLayoutChg>
        <pc:sldLayoutChg chg="add">
          <pc:chgData name="Daphne Donigan" userId="S::ddonigan@detroitchamber.com::28014201-1fe4-458b-bd8d-75bc3f71e8f6" providerId="AD" clId="Web-{F8A6CBED-A02E-E68A-41A8-25DE01957964}" dt="2025-11-20T01:59:48.733" v="346"/>
          <pc:sldLayoutMkLst>
            <pc:docMk/>
            <pc:sldMasterMk cId="3012571070" sldId="2147483672"/>
            <pc:sldLayoutMk cId="3813836614" sldId="2147483858"/>
          </pc:sldLayoutMkLst>
        </pc:sldLayoutChg>
      </pc:sldMasterChg>
      <pc:sldMasterChg chg="add addSldLayout modSldLayout">
        <pc:chgData name="Daphne Donigan" userId="S::ddonigan@detroitchamber.com::28014201-1fe4-458b-bd8d-75bc3f71e8f6" providerId="AD" clId="Web-{F8A6CBED-A02E-E68A-41A8-25DE01957964}" dt="2025-11-20T01:59:43.779" v="328"/>
        <pc:sldMasterMkLst>
          <pc:docMk/>
          <pc:sldMasterMk cId="909056878" sldId="2147483695"/>
        </pc:sldMasterMkLst>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1552809694" sldId="2147483697"/>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3459446789" sldId="2147483698"/>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1591905667" sldId="2147483699"/>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1336414463" sldId="2147483700"/>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575502258" sldId="2147483701"/>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1502177330" sldId="2147483702"/>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2234687822" sldId="2147483703"/>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709752851" sldId="2147483704"/>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2140205619" sldId="2147483705"/>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3856039154" sldId="2147483706"/>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3290836888" sldId="2147483707"/>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1438702167" sldId="2147483708"/>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2728844404" sldId="2147483709"/>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3562176610" sldId="2147483710"/>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2356976413" sldId="2147483711"/>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2324212134" sldId="2147483712"/>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981247975" sldId="2147483713"/>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3034017594" sldId="2147483714"/>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2283811185" sldId="2147483715"/>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2113116148" sldId="2147483716"/>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440597414" sldId="2147483717"/>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3372810147" sldId="2147483718"/>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3659728601" sldId="2147483719"/>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1708263689" sldId="2147483720"/>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1057686430" sldId="2147483721"/>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2040075845" sldId="2147483722"/>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3399656886" sldId="2147483723"/>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1526596680" sldId="2147483724"/>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1894994984" sldId="2147483725"/>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1456827296" sldId="2147483726"/>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1642429405" sldId="2147483727"/>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938429178" sldId="2147483728"/>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440774660" sldId="2147483729"/>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4060791668" sldId="2147483730"/>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240007326" sldId="2147483731"/>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2787344673" sldId="2147483732"/>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3569138997" sldId="2147483733"/>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1583018836" sldId="2147483734"/>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1202244451" sldId="2147483735"/>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327828567" sldId="2147483736"/>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1334926402" sldId="2147483737"/>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381749735" sldId="2147483738"/>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860412295" sldId="2147483739"/>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2419516833" sldId="2147483740"/>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3837389995" sldId="2147483741"/>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178889479" sldId="2147483742"/>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264673057" sldId="2147483743"/>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3975541263" sldId="2147483744"/>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2030857370" sldId="2147483745"/>
          </pc:sldLayoutMkLst>
        </pc:sldLayoutChg>
        <pc:sldLayoutChg chg="add">
          <pc:chgData name="Daphne Donigan" userId="S::ddonigan@detroitchamber.com::28014201-1fe4-458b-bd8d-75bc3f71e8f6" providerId="AD" clId="Web-{F8A6CBED-A02E-E68A-41A8-25DE01957964}" dt="2025-11-20T01:49:13.613" v="184"/>
          <pc:sldLayoutMkLst>
            <pc:docMk/>
            <pc:sldMasterMk cId="909056878" sldId="2147483695"/>
            <pc:sldLayoutMk cId="3445193563" sldId="2147483746"/>
          </pc:sldLayoutMkLst>
        </pc:sldLayoutChg>
        <pc:sldLayoutChg chg="add replId">
          <pc:chgData name="Daphne Donigan" userId="S::ddonigan@detroitchamber.com::28014201-1fe4-458b-bd8d-75bc3f71e8f6" providerId="AD" clId="Web-{F8A6CBED-A02E-E68A-41A8-25DE01957964}" dt="2025-11-20T01:59:43.779" v="328"/>
          <pc:sldLayoutMkLst>
            <pc:docMk/>
            <pc:sldMasterMk cId="909056878" sldId="2147483695"/>
            <pc:sldLayoutMk cId="3381015892" sldId="2147483884"/>
          </pc:sldLayoutMkLst>
        </pc:sldLayoutChg>
      </pc:sldMasterChg>
      <pc:sldMasterChg chg="add addSldLayout modSldLayout">
        <pc:chgData name="Daphne Donigan" userId="S::ddonigan@detroitchamber.com::28014201-1fe4-458b-bd8d-75bc3f71e8f6" providerId="AD" clId="Web-{F8A6CBED-A02E-E68A-41A8-25DE01957964}" dt="2025-11-20T02:05:28.967" v="402"/>
        <pc:sldMasterMkLst>
          <pc:docMk/>
          <pc:sldMasterMk cId="0" sldId="2147483790"/>
        </pc:sldMasterMkLst>
        <pc:sldLayoutChg chg="add">
          <pc:chgData name="Daphne Donigan" userId="S::ddonigan@detroitchamber.com::28014201-1fe4-458b-bd8d-75bc3f71e8f6" providerId="AD" clId="Web-{F8A6CBED-A02E-E68A-41A8-25DE01957964}" dt="2025-11-20T01:49:13.332" v="183"/>
          <pc:sldLayoutMkLst>
            <pc:docMk/>
            <pc:sldMasterMk cId="0" sldId="2147483790"/>
            <pc:sldLayoutMk cId="2373348014" sldId="2147483660"/>
          </pc:sldLayoutMkLst>
        </pc:sldLayoutChg>
        <pc:sldLayoutChg chg="add">
          <pc:chgData name="Daphne Donigan" userId="S::ddonigan@detroitchamber.com::28014201-1fe4-458b-bd8d-75bc3f71e8f6" providerId="AD" clId="Web-{F8A6CBED-A02E-E68A-41A8-25DE01957964}" dt="2025-11-20T01:49:13.332" v="183"/>
          <pc:sldLayoutMkLst>
            <pc:docMk/>
            <pc:sldMasterMk cId="0" sldId="2147483790"/>
            <pc:sldLayoutMk cId="3291121108" sldId="2147483661"/>
          </pc:sldLayoutMkLst>
        </pc:sldLayoutChg>
        <pc:sldLayoutChg chg="add">
          <pc:chgData name="Daphne Donigan" userId="S::ddonigan@detroitchamber.com::28014201-1fe4-458b-bd8d-75bc3f71e8f6" providerId="AD" clId="Web-{F8A6CBED-A02E-E68A-41A8-25DE01957964}" dt="2025-11-20T01:49:13.332" v="183"/>
          <pc:sldLayoutMkLst>
            <pc:docMk/>
            <pc:sldMasterMk cId="0" sldId="2147483790"/>
            <pc:sldLayoutMk cId="2103947068" sldId="2147483664"/>
          </pc:sldLayoutMkLst>
        </pc:sldLayoutChg>
        <pc:sldLayoutChg chg="add">
          <pc:chgData name="Daphne Donigan" userId="S::ddonigan@detroitchamber.com::28014201-1fe4-458b-bd8d-75bc3f71e8f6" providerId="AD" clId="Web-{F8A6CBED-A02E-E68A-41A8-25DE01957964}" dt="2025-11-20T01:49:13.332" v="183"/>
          <pc:sldLayoutMkLst>
            <pc:docMk/>
            <pc:sldMasterMk cId="0" sldId="2147483790"/>
            <pc:sldLayoutMk cId="618256184" sldId="2147483669"/>
          </pc:sldLayoutMkLst>
        </pc:sldLayoutChg>
        <pc:sldLayoutChg chg="add">
          <pc:chgData name="Daphne Donigan" userId="S::ddonigan@detroitchamber.com::28014201-1fe4-458b-bd8d-75bc3f71e8f6" providerId="AD" clId="Web-{F8A6CBED-A02E-E68A-41A8-25DE01957964}" dt="2025-11-20T01:49:13.332" v="183"/>
          <pc:sldLayoutMkLst>
            <pc:docMk/>
            <pc:sldMasterMk cId="0" sldId="2147483790"/>
            <pc:sldLayoutMk cId="2145106957" sldId="2147483670"/>
          </pc:sldLayoutMkLst>
        </pc:sldLayoutChg>
        <pc:sldLayoutChg chg="add">
          <pc:chgData name="Daphne Donigan" userId="S::ddonigan@detroitchamber.com::28014201-1fe4-458b-bd8d-75bc3f71e8f6" providerId="AD" clId="Web-{F8A6CBED-A02E-E68A-41A8-25DE01957964}" dt="2025-11-20T01:49:13.332" v="183"/>
          <pc:sldLayoutMkLst>
            <pc:docMk/>
            <pc:sldMasterMk cId="0" sldId="2147483790"/>
            <pc:sldLayoutMk cId="3546255197" sldId="2147483671"/>
          </pc:sldLayoutMkLst>
        </pc:sldLayoutChg>
        <pc:sldLayoutChg chg="add">
          <pc:chgData name="Daphne Donigan" userId="S::ddonigan@detroitchamber.com::28014201-1fe4-458b-bd8d-75bc3f71e8f6" providerId="AD" clId="Web-{F8A6CBED-A02E-E68A-41A8-25DE01957964}" dt="2025-11-20T01:49:13.332" v="183"/>
          <pc:sldLayoutMkLst>
            <pc:docMk/>
            <pc:sldMasterMk cId="0" sldId="2147483790"/>
            <pc:sldLayoutMk cId="0" sldId="2147483786"/>
          </pc:sldLayoutMkLst>
        </pc:sldLayoutChg>
        <pc:sldLayoutChg chg="add">
          <pc:chgData name="Daphne Donigan" userId="S::ddonigan@detroitchamber.com::28014201-1fe4-458b-bd8d-75bc3f71e8f6" providerId="AD" clId="Web-{F8A6CBED-A02E-E68A-41A8-25DE01957964}" dt="2025-11-20T01:49:13.332" v="183"/>
          <pc:sldLayoutMkLst>
            <pc:docMk/>
            <pc:sldMasterMk cId="0" sldId="2147483790"/>
            <pc:sldLayoutMk cId="0" sldId="2147483787"/>
          </pc:sldLayoutMkLst>
        </pc:sldLayoutChg>
        <pc:sldLayoutChg chg="add">
          <pc:chgData name="Daphne Donigan" userId="S::ddonigan@detroitchamber.com::28014201-1fe4-458b-bd8d-75bc3f71e8f6" providerId="AD" clId="Web-{F8A6CBED-A02E-E68A-41A8-25DE01957964}" dt="2025-11-20T01:49:13.332" v="183"/>
          <pc:sldLayoutMkLst>
            <pc:docMk/>
            <pc:sldMasterMk cId="0" sldId="2147483790"/>
            <pc:sldLayoutMk cId="0" sldId="2147483788"/>
          </pc:sldLayoutMkLst>
        </pc:sldLayoutChg>
        <pc:sldLayoutChg chg="add">
          <pc:chgData name="Daphne Donigan" userId="S::ddonigan@detroitchamber.com::28014201-1fe4-458b-bd8d-75bc3f71e8f6" providerId="AD" clId="Web-{F8A6CBED-A02E-E68A-41A8-25DE01957964}" dt="2025-11-20T01:49:13.332" v="183"/>
          <pc:sldLayoutMkLst>
            <pc:docMk/>
            <pc:sldMasterMk cId="0" sldId="2147483790"/>
            <pc:sldLayoutMk cId="0" sldId="2147483789"/>
          </pc:sldLayoutMkLst>
        </pc:sldLayoutChg>
        <pc:sldLayoutChg chg="add">
          <pc:chgData name="Daphne Donigan" userId="S::ddonigan@detroitchamber.com::28014201-1fe4-458b-bd8d-75bc3f71e8f6" providerId="AD" clId="Web-{F8A6CBED-A02E-E68A-41A8-25DE01957964}" dt="2025-11-20T01:55:06.338" v="256"/>
          <pc:sldLayoutMkLst>
            <pc:docMk/>
            <pc:sldMasterMk cId="0" sldId="2147483790"/>
            <pc:sldLayoutMk cId="1968551236" sldId="2147483847"/>
          </pc:sldLayoutMkLst>
        </pc:sldLayoutChg>
        <pc:sldLayoutChg chg="add">
          <pc:chgData name="Daphne Donigan" userId="S::ddonigan@detroitchamber.com::28014201-1fe4-458b-bd8d-75bc3f71e8f6" providerId="AD" clId="Web-{F8A6CBED-A02E-E68A-41A8-25DE01957964}" dt="2025-11-20T01:55:06.338" v="256"/>
          <pc:sldLayoutMkLst>
            <pc:docMk/>
            <pc:sldMasterMk cId="0" sldId="2147483790"/>
            <pc:sldLayoutMk cId="705487771" sldId="2147483848"/>
          </pc:sldLayoutMkLst>
        </pc:sldLayoutChg>
        <pc:sldLayoutChg chg="add">
          <pc:chgData name="Daphne Donigan" userId="S::ddonigan@detroitchamber.com::28014201-1fe4-458b-bd8d-75bc3f71e8f6" providerId="AD" clId="Web-{F8A6CBED-A02E-E68A-41A8-25DE01957964}" dt="2025-11-20T01:55:06.338" v="256"/>
          <pc:sldLayoutMkLst>
            <pc:docMk/>
            <pc:sldMasterMk cId="0" sldId="2147483790"/>
            <pc:sldLayoutMk cId="2423786170" sldId="2147483849"/>
          </pc:sldLayoutMkLst>
        </pc:sldLayoutChg>
        <pc:sldLayoutChg chg="add">
          <pc:chgData name="Daphne Donigan" userId="S::ddonigan@detroitchamber.com::28014201-1fe4-458b-bd8d-75bc3f71e8f6" providerId="AD" clId="Web-{F8A6CBED-A02E-E68A-41A8-25DE01957964}" dt="2025-11-20T01:55:06.338" v="256"/>
          <pc:sldLayoutMkLst>
            <pc:docMk/>
            <pc:sldMasterMk cId="0" sldId="2147483790"/>
            <pc:sldLayoutMk cId="2094360111" sldId="2147483852"/>
          </pc:sldLayoutMkLst>
        </pc:sldLayoutChg>
        <pc:sldLayoutChg chg="add">
          <pc:chgData name="Daphne Donigan" userId="S::ddonigan@detroitchamber.com::28014201-1fe4-458b-bd8d-75bc3f71e8f6" providerId="AD" clId="Web-{F8A6CBED-A02E-E68A-41A8-25DE01957964}" dt="2025-11-20T01:55:06.338" v="256"/>
          <pc:sldLayoutMkLst>
            <pc:docMk/>
            <pc:sldMasterMk cId="0" sldId="2147483790"/>
            <pc:sldLayoutMk cId="97962998" sldId="2147483854"/>
          </pc:sldLayoutMkLst>
        </pc:sldLayoutChg>
        <pc:sldLayoutChg chg="add">
          <pc:chgData name="Daphne Donigan" userId="S::ddonigan@detroitchamber.com::28014201-1fe4-458b-bd8d-75bc3f71e8f6" providerId="AD" clId="Web-{F8A6CBED-A02E-E68A-41A8-25DE01957964}" dt="2025-11-20T01:55:06.338" v="256"/>
          <pc:sldLayoutMkLst>
            <pc:docMk/>
            <pc:sldMasterMk cId="0" sldId="2147483790"/>
            <pc:sldLayoutMk cId="39122584" sldId="2147483855"/>
          </pc:sldLayoutMkLst>
        </pc:sldLayoutChg>
        <pc:sldLayoutChg chg="add">
          <pc:chgData name="Daphne Donigan" userId="S::ddonigan@detroitchamber.com::28014201-1fe4-458b-bd8d-75bc3f71e8f6" providerId="AD" clId="Web-{F8A6CBED-A02E-E68A-41A8-25DE01957964}" dt="2025-11-20T01:55:06.338" v="256"/>
          <pc:sldLayoutMkLst>
            <pc:docMk/>
            <pc:sldMasterMk cId="0" sldId="2147483790"/>
            <pc:sldLayoutMk cId="869825953" sldId="2147483856"/>
          </pc:sldLayoutMkLst>
        </pc:sldLayoutChg>
        <pc:sldLayoutChg chg="add">
          <pc:chgData name="Daphne Donigan" userId="S::ddonigan@detroitchamber.com::28014201-1fe4-458b-bd8d-75bc3f71e8f6" providerId="AD" clId="Web-{F8A6CBED-A02E-E68A-41A8-25DE01957964}" dt="2025-11-20T01:55:06.338" v="256"/>
          <pc:sldLayoutMkLst>
            <pc:docMk/>
            <pc:sldMasterMk cId="0" sldId="2147483790"/>
            <pc:sldLayoutMk cId="758170621" sldId="2147483857"/>
          </pc:sldLayoutMkLst>
        </pc:sldLayoutChg>
        <pc:sldLayoutChg chg="add">
          <pc:chgData name="Daphne Donigan" userId="S::ddonigan@detroitchamber.com::28014201-1fe4-458b-bd8d-75bc3f71e8f6" providerId="AD" clId="Web-{F8A6CBED-A02E-E68A-41A8-25DE01957964}" dt="2025-11-20T01:55:08.697" v="266"/>
          <pc:sldLayoutMkLst>
            <pc:docMk/>
            <pc:sldMasterMk cId="0" sldId="2147483790"/>
            <pc:sldLayoutMk cId="705487771" sldId="2147483859"/>
          </pc:sldLayoutMkLst>
        </pc:sldLayoutChg>
        <pc:sldLayoutChg chg="add">
          <pc:chgData name="Daphne Donigan" userId="S::ddonigan@detroitchamber.com::28014201-1fe4-458b-bd8d-75bc3f71e8f6" providerId="AD" clId="Web-{F8A6CBED-A02E-E68A-41A8-25DE01957964}" dt="2025-11-20T01:55:08.697" v="266"/>
          <pc:sldLayoutMkLst>
            <pc:docMk/>
            <pc:sldMasterMk cId="0" sldId="2147483790"/>
            <pc:sldLayoutMk cId="2423786170" sldId="2147483860"/>
          </pc:sldLayoutMkLst>
        </pc:sldLayoutChg>
        <pc:sldLayoutChg chg="add">
          <pc:chgData name="Daphne Donigan" userId="S::ddonigan@detroitchamber.com::28014201-1fe4-458b-bd8d-75bc3f71e8f6" providerId="AD" clId="Web-{F8A6CBED-A02E-E68A-41A8-25DE01957964}" dt="2025-11-20T01:55:08.697" v="266"/>
          <pc:sldLayoutMkLst>
            <pc:docMk/>
            <pc:sldMasterMk cId="0" sldId="2147483790"/>
            <pc:sldLayoutMk cId="943053141" sldId="2147483861"/>
          </pc:sldLayoutMkLst>
        </pc:sldLayoutChg>
        <pc:sldLayoutChg chg="add">
          <pc:chgData name="Daphne Donigan" userId="S::ddonigan@detroitchamber.com::28014201-1fe4-458b-bd8d-75bc3f71e8f6" providerId="AD" clId="Web-{F8A6CBED-A02E-E68A-41A8-25DE01957964}" dt="2025-11-20T01:55:08.697" v="266"/>
          <pc:sldLayoutMkLst>
            <pc:docMk/>
            <pc:sldMasterMk cId="0" sldId="2147483790"/>
            <pc:sldLayoutMk cId="618256184" sldId="2147483862"/>
          </pc:sldLayoutMkLst>
        </pc:sldLayoutChg>
        <pc:sldLayoutChg chg="add">
          <pc:chgData name="Daphne Donigan" userId="S::ddonigan@detroitchamber.com::28014201-1fe4-458b-bd8d-75bc3f71e8f6" providerId="AD" clId="Web-{F8A6CBED-A02E-E68A-41A8-25DE01957964}" dt="2025-11-20T01:55:08.697" v="266"/>
          <pc:sldLayoutMkLst>
            <pc:docMk/>
            <pc:sldMasterMk cId="0" sldId="2147483790"/>
            <pc:sldLayoutMk cId="2094360111" sldId="2147483863"/>
          </pc:sldLayoutMkLst>
        </pc:sldLayoutChg>
        <pc:sldLayoutChg chg="add">
          <pc:chgData name="Daphne Donigan" userId="S::ddonigan@detroitchamber.com::28014201-1fe4-458b-bd8d-75bc3f71e8f6" providerId="AD" clId="Web-{F8A6CBED-A02E-E68A-41A8-25DE01957964}" dt="2025-11-20T01:55:08.697" v="266"/>
          <pc:sldLayoutMkLst>
            <pc:docMk/>
            <pc:sldMasterMk cId="0" sldId="2147483790"/>
            <pc:sldLayoutMk cId="659320336" sldId="2147483864"/>
          </pc:sldLayoutMkLst>
        </pc:sldLayoutChg>
        <pc:sldLayoutChg chg="add">
          <pc:chgData name="Daphne Donigan" userId="S::ddonigan@detroitchamber.com::28014201-1fe4-458b-bd8d-75bc3f71e8f6" providerId="AD" clId="Web-{F8A6CBED-A02E-E68A-41A8-25DE01957964}" dt="2025-11-20T01:55:08.697" v="266"/>
          <pc:sldLayoutMkLst>
            <pc:docMk/>
            <pc:sldMasterMk cId="0" sldId="2147483790"/>
            <pc:sldLayoutMk cId="97962998" sldId="2147483865"/>
          </pc:sldLayoutMkLst>
        </pc:sldLayoutChg>
        <pc:sldLayoutChg chg="add">
          <pc:chgData name="Daphne Donigan" userId="S::ddonigan@detroitchamber.com::28014201-1fe4-458b-bd8d-75bc3f71e8f6" providerId="AD" clId="Web-{F8A6CBED-A02E-E68A-41A8-25DE01957964}" dt="2025-11-20T01:55:08.697" v="266"/>
          <pc:sldLayoutMkLst>
            <pc:docMk/>
            <pc:sldMasterMk cId="0" sldId="2147483790"/>
            <pc:sldLayoutMk cId="39122584" sldId="2147483866"/>
          </pc:sldLayoutMkLst>
        </pc:sldLayoutChg>
        <pc:sldLayoutChg chg="add">
          <pc:chgData name="Daphne Donigan" userId="S::ddonigan@detroitchamber.com::28014201-1fe4-458b-bd8d-75bc3f71e8f6" providerId="AD" clId="Web-{F8A6CBED-A02E-E68A-41A8-25DE01957964}" dt="2025-11-20T01:55:08.697" v="266"/>
          <pc:sldLayoutMkLst>
            <pc:docMk/>
            <pc:sldMasterMk cId="0" sldId="2147483790"/>
            <pc:sldLayoutMk cId="869825953" sldId="2147483867"/>
          </pc:sldLayoutMkLst>
        </pc:sldLayoutChg>
        <pc:sldLayoutChg chg="add">
          <pc:chgData name="Daphne Donigan" userId="S::ddonigan@detroitchamber.com::28014201-1fe4-458b-bd8d-75bc3f71e8f6" providerId="AD" clId="Web-{F8A6CBED-A02E-E68A-41A8-25DE01957964}" dt="2025-11-20T01:55:08.697" v="266"/>
          <pc:sldLayoutMkLst>
            <pc:docMk/>
            <pc:sldMasterMk cId="0" sldId="2147483790"/>
            <pc:sldLayoutMk cId="758170621" sldId="2147483868"/>
          </pc:sldLayoutMkLst>
        </pc:sldLayoutChg>
        <pc:sldLayoutChg chg="add replId">
          <pc:chgData name="Daphne Donigan" userId="S::ddonigan@detroitchamber.com::28014201-1fe4-458b-bd8d-75bc3f71e8f6" providerId="AD" clId="Web-{F8A6CBED-A02E-E68A-41A8-25DE01957964}" dt="2025-11-20T01:59:43.779" v="328"/>
          <pc:sldLayoutMkLst>
            <pc:docMk/>
            <pc:sldMasterMk cId="0" sldId="2147483790"/>
            <pc:sldLayoutMk cId="975090889" sldId="2147483872"/>
          </pc:sldLayoutMkLst>
        </pc:sldLayoutChg>
        <pc:sldLayoutChg chg="add replId">
          <pc:chgData name="Daphne Donigan" userId="S::ddonigan@detroitchamber.com::28014201-1fe4-458b-bd8d-75bc3f71e8f6" providerId="AD" clId="Web-{F8A6CBED-A02E-E68A-41A8-25DE01957964}" dt="2025-11-20T01:59:43.779" v="328"/>
          <pc:sldLayoutMkLst>
            <pc:docMk/>
            <pc:sldMasterMk cId="0" sldId="2147483790"/>
            <pc:sldLayoutMk cId="2094360111" sldId="2147483873"/>
          </pc:sldLayoutMkLst>
        </pc:sldLayoutChg>
        <pc:sldLayoutChg chg="add replId">
          <pc:chgData name="Daphne Donigan" userId="S::ddonigan@detroitchamber.com::28014201-1fe4-458b-bd8d-75bc3f71e8f6" providerId="AD" clId="Web-{F8A6CBED-A02E-E68A-41A8-25DE01957964}" dt="2025-11-20T01:59:43.779" v="328"/>
          <pc:sldLayoutMkLst>
            <pc:docMk/>
            <pc:sldMasterMk cId="0" sldId="2147483790"/>
            <pc:sldLayoutMk cId="3774023021" sldId="2147483874"/>
          </pc:sldLayoutMkLst>
        </pc:sldLayoutChg>
        <pc:sldLayoutChg chg="add replId">
          <pc:chgData name="Daphne Donigan" userId="S::ddonigan@detroitchamber.com::28014201-1fe4-458b-bd8d-75bc3f71e8f6" providerId="AD" clId="Web-{F8A6CBED-A02E-E68A-41A8-25DE01957964}" dt="2025-11-20T01:59:43.779" v="328"/>
          <pc:sldLayoutMkLst>
            <pc:docMk/>
            <pc:sldMasterMk cId="0" sldId="2147483790"/>
            <pc:sldLayoutMk cId="39122584" sldId="2147483875"/>
          </pc:sldLayoutMkLst>
        </pc:sldLayoutChg>
        <pc:sldLayoutChg chg="add replId">
          <pc:chgData name="Daphne Donigan" userId="S::ddonigan@detroitchamber.com::28014201-1fe4-458b-bd8d-75bc3f71e8f6" providerId="AD" clId="Web-{F8A6CBED-A02E-E68A-41A8-25DE01957964}" dt="2025-11-20T01:59:43.779" v="328"/>
          <pc:sldLayoutMkLst>
            <pc:docMk/>
            <pc:sldMasterMk cId="0" sldId="2147483790"/>
            <pc:sldLayoutMk cId="659320336" sldId="2147483876"/>
          </pc:sldLayoutMkLst>
        </pc:sldLayoutChg>
        <pc:sldLayoutChg chg="add replId">
          <pc:chgData name="Daphne Donigan" userId="S::ddonigan@detroitchamber.com::28014201-1fe4-458b-bd8d-75bc3f71e8f6" providerId="AD" clId="Web-{F8A6CBED-A02E-E68A-41A8-25DE01957964}" dt="2025-11-20T01:59:43.779" v="328"/>
          <pc:sldLayoutMkLst>
            <pc:docMk/>
            <pc:sldMasterMk cId="0" sldId="2147483790"/>
            <pc:sldLayoutMk cId="758170621" sldId="2147483877"/>
          </pc:sldLayoutMkLst>
        </pc:sldLayoutChg>
        <pc:sldLayoutChg chg="add replId">
          <pc:chgData name="Daphne Donigan" userId="S::ddonigan@detroitchamber.com::28014201-1fe4-458b-bd8d-75bc3f71e8f6" providerId="AD" clId="Web-{F8A6CBED-A02E-E68A-41A8-25DE01957964}" dt="2025-11-20T01:59:43.779" v="328"/>
          <pc:sldLayoutMkLst>
            <pc:docMk/>
            <pc:sldMasterMk cId="0" sldId="2147483790"/>
            <pc:sldLayoutMk cId="97962998" sldId="2147483878"/>
          </pc:sldLayoutMkLst>
        </pc:sldLayoutChg>
        <pc:sldLayoutChg chg="add replId">
          <pc:chgData name="Daphne Donigan" userId="S::ddonigan@detroitchamber.com::28014201-1fe4-458b-bd8d-75bc3f71e8f6" providerId="AD" clId="Web-{F8A6CBED-A02E-E68A-41A8-25DE01957964}" dt="2025-11-20T01:59:43.779" v="328"/>
          <pc:sldLayoutMkLst>
            <pc:docMk/>
            <pc:sldMasterMk cId="0" sldId="2147483790"/>
            <pc:sldLayoutMk cId="869825953" sldId="2147483879"/>
          </pc:sldLayoutMkLst>
        </pc:sldLayoutChg>
        <pc:sldLayoutChg chg="add replId">
          <pc:chgData name="Daphne Donigan" userId="S::ddonigan@detroitchamber.com::28014201-1fe4-458b-bd8d-75bc3f71e8f6" providerId="AD" clId="Web-{F8A6CBED-A02E-E68A-41A8-25DE01957964}" dt="2025-11-20T01:59:43.779" v="328"/>
          <pc:sldLayoutMkLst>
            <pc:docMk/>
            <pc:sldMasterMk cId="0" sldId="2147483790"/>
            <pc:sldLayoutMk cId="1357999416" sldId="2147483880"/>
          </pc:sldLayoutMkLst>
        </pc:sldLayoutChg>
        <pc:sldLayoutChg chg="add replId">
          <pc:chgData name="Daphne Donigan" userId="S::ddonigan@detroitchamber.com::28014201-1fe4-458b-bd8d-75bc3f71e8f6" providerId="AD" clId="Web-{F8A6CBED-A02E-E68A-41A8-25DE01957964}" dt="2025-11-20T01:59:43.779" v="328"/>
          <pc:sldLayoutMkLst>
            <pc:docMk/>
            <pc:sldMasterMk cId="0" sldId="2147483790"/>
            <pc:sldLayoutMk cId="4206762372" sldId="2147483881"/>
          </pc:sldLayoutMkLst>
        </pc:sldLayoutChg>
        <pc:sldLayoutChg chg="add replId">
          <pc:chgData name="Daphne Donigan" userId="S::ddonigan@detroitchamber.com::28014201-1fe4-458b-bd8d-75bc3f71e8f6" providerId="AD" clId="Web-{F8A6CBED-A02E-E68A-41A8-25DE01957964}" dt="2025-11-20T01:59:43.779" v="328"/>
          <pc:sldLayoutMkLst>
            <pc:docMk/>
            <pc:sldMasterMk cId="0" sldId="2147483790"/>
            <pc:sldLayoutMk cId="2449947357" sldId="2147483882"/>
          </pc:sldLayoutMkLst>
        </pc:sldLayoutChg>
        <pc:sldLayoutChg chg="add replId">
          <pc:chgData name="Daphne Donigan" userId="S::ddonigan@detroitchamber.com::28014201-1fe4-458b-bd8d-75bc3f71e8f6" providerId="AD" clId="Web-{F8A6CBED-A02E-E68A-41A8-25DE01957964}" dt="2025-11-20T01:59:43.779" v="328"/>
          <pc:sldLayoutMkLst>
            <pc:docMk/>
            <pc:sldMasterMk cId="0" sldId="2147483790"/>
            <pc:sldLayoutMk cId="3019532040" sldId="2147483883"/>
          </pc:sldLayoutMkLst>
        </pc:sldLayoutChg>
        <pc:sldLayoutChg chg="add replId">
          <pc:chgData name="Daphne Donigan" userId="S::ddonigan@detroitchamber.com::28014201-1fe4-458b-bd8d-75bc3f71e8f6" providerId="AD" clId="Web-{F8A6CBED-A02E-E68A-41A8-25DE01957964}" dt="2025-11-20T01:59:48.733" v="346"/>
          <pc:sldLayoutMkLst>
            <pc:docMk/>
            <pc:sldMasterMk cId="0" sldId="2147483790"/>
            <pc:sldLayoutMk cId="943053141" sldId="2147483889"/>
          </pc:sldLayoutMkLst>
        </pc:sldLayoutChg>
        <pc:sldLayoutChg chg="add replId">
          <pc:chgData name="Daphne Donigan" userId="S::ddonigan@detroitchamber.com::28014201-1fe4-458b-bd8d-75bc3f71e8f6" providerId="AD" clId="Web-{F8A6CBED-A02E-E68A-41A8-25DE01957964}" dt="2025-11-20T01:59:48.733" v="346"/>
          <pc:sldLayoutMkLst>
            <pc:docMk/>
            <pc:sldMasterMk cId="0" sldId="2147483790"/>
            <pc:sldLayoutMk cId="618256184" sldId="2147483890"/>
          </pc:sldLayoutMkLst>
        </pc:sldLayoutChg>
        <pc:sldLayoutChg chg="add replId">
          <pc:chgData name="Daphne Donigan" userId="S::ddonigan@detroitchamber.com::28014201-1fe4-458b-bd8d-75bc3f71e8f6" providerId="AD" clId="Web-{F8A6CBED-A02E-E68A-41A8-25DE01957964}" dt="2025-11-20T01:59:48.733" v="346"/>
          <pc:sldLayoutMkLst>
            <pc:docMk/>
            <pc:sldMasterMk cId="0" sldId="2147483790"/>
            <pc:sldLayoutMk cId="659320336" sldId="2147483891"/>
          </pc:sldLayoutMkLst>
        </pc:sldLayoutChg>
        <pc:sldLayoutChg chg="add replId">
          <pc:chgData name="Daphne Donigan" userId="S::ddonigan@detroitchamber.com::28014201-1fe4-458b-bd8d-75bc3f71e8f6" providerId="AD" clId="Web-{F8A6CBED-A02E-E68A-41A8-25DE01957964}" dt="2025-11-20T01:59:48.733" v="346"/>
          <pc:sldLayoutMkLst>
            <pc:docMk/>
            <pc:sldMasterMk cId="0" sldId="2147483790"/>
            <pc:sldLayoutMk cId="1968551236" sldId="2147483892"/>
          </pc:sldLayoutMkLst>
        </pc:sldLayoutChg>
        <pc:sldLayoutChg chg="add replId">
          <pc:chgData name="Daphne Donigan" userId="S::ddonigan@detroitchamber.com::28014201-1fe4-458b-bd8d-75bc3f71e8f6" providerId="AD" clId="Web-{F8A6CBED-A02E-E68A-41A8-25DE01957964}" dt="2025-11-20T02:05:28.967" v="402"/>
          <pc:sldLayoutMkLst>
            <pc:docMk/>
            <pc:sldMasterMk cId="0" sldId="2147483790"/>
            <pc:sldLayoutMk cId="943053141" sldId="2147483893"/>
          </pc:sldLayoutMkLst>
        </pc:sldLayoutChg>
        <pc:sldLayoutChg chg="add replId">
          <pc:chgData name="Daphne Donigan" userId="S::ddonigan@detroitchamber.com::28014201-1fe4-458b-bd8d-75bc3f71e8f6" providerId="AD" clId="Web-{F8A6CBED-A02E-E68A-41A8-25DE01957964}" dt="2025-11-20T02:05:28.967" v="402"/>
          <pc:sldLayoutMkLst>
            <pc:docMk/>
            <pc:sldMasterMk cId="0" sldId="2147483790"/>
            <pc:sldLayoutMk cId="2141004977" sldId="2147483894"/>
          </pc:sldLayoutMkLst>
        </pc:sldLayoutChg>
        <pc:sldLayoutChg chg="add replId">
          <pc:chgData name="Daphne Donigan" userId="S::ddonigan@detroitchamber.com::28014201-1fe4-458b-bd8d-75bc3f71e8f6" providerId="AD" clId="Web-{F8A6CBED-A02E-E68A-41A8-25DE01957964}" dt="2025-11-20T02:05:28.967" v="402"/>
          <pc:sldLayoutMkLst>
            <pc:docMk/>
            <pc:sldMasterMk cId="0" sldId="2147483790"/>
            <pc:sldLayoutMk cId="1895371017" sldId="2147483895"/>
          </pc:sldLayoutMkLst>
        </pc:sldLayoutChg>
        <pc:sldLayoutChg chg="add replId">
          <pc:chgData name="Daphne Donigan" userId="S::ddonigan@detroitchamber.com::28014201-1fe4-458b-bd8d-75bc3f71e8f6" providerId="AD" clId="Web-{F8A6CBED-A02E-E68A-41A8-25DE01957964}" dt="2025-11-20T02:05:28.967" v="402"/>
          <pc:sldLayoutMkLst>
            <pc:docMk/>
            <pc:sldMasterMk cId="0" sldId="2147483790"/>
            <pc:sldLayoutMk cId="1968551236" sldId="2147483896"/>
          </pc:sldLayoutMkLst>
        </pc:sldLayoutChg>
        <pc:sldLayoutChg chg="add replId">
          <pc:chgData name="Daphne Donigan" userId="S::ddonigan@detroitchamber.com::28014201-1fe4-458b-bd8d-75bc3f71e8f6" providerId="AD" clId="Web-{F8A6CBED-A02E-E68A-41A8-25DE01957964}" dt="2025-11-20T02:05:28.967" v="402"/>
          <pc:sldLayoutMkLst>
            <pc:docMk/>
            <pc:sldMasterMk cId="0" sldId="2147483790"/>
            <pc:sldLayoutMk cId="705487771" sldId="2147483897"/>
          </pc:sldLayoutMkLst>
        </pc:sldLayoutChg>
        <pc:sldLayoutChg chg="add replId">
          <pc:chgData name="Daphne Donigan" userId="S::ddonigan@detroitchamber.com::28014201-1fe4-458b-bd8d-75bc3f71e8f6" providerId="AD" clId="Web-{F8A6CBED-A02E-E68A-41A8-25DE01957964}" dt="2025-11-20T02:05:28.967" v="402"/>
          <pc:sldLayoutMkLst>
            <pc:docMk/>
            <pc:sldMasterMk cId="0" sldId="2147483790"/>
            <pc:sldLayoutMk cId="2423786170" sldId="2147483898"/>
          </pc:sldLayoutMkLst>
        </pc:sldLayoutChg>
      </pc:sldMasterChg>
      <pc:sldMasterChg chg="replId addSldLayout modSldLayout">
        <pc:chgData name="Daphne Donigan" userId="S::ddonigan@detroitchamber.com::28014201-1fe4-458b-bd8d-75bc3f71e8f6" providerId="AD" clId="Web-{F8A6CBED-A02E-E68A-41A8-25DE01957964}" dt="2025-11-20T01:59:48.733" v="346"/>
        <pc:sldMasterMkLst>
          <pc:docMk/>
          <pc:sldMasterMk cId="4154700166" sldId="2147483791"/>
        </pc:sldMasterMkLst>
        <pc:sldLayoutChg chg="replId">
          <pc:chgData name="Daphne Donigan" userId="S::ddonigan@detroitchamber.com::28014201-1fe4-458b-bd8d-75bc3f71e8f6" providerId="AD" clId="Web-{F8A6CBED-A02E-E68A-41A8-25DE01957964}" dt="2025-11-20T01:49:13.863" v="185"/>
          <pc:sldLayoutMkLst>
            <pc:docMk/>
            <pc:sldMasterMk cId="4154700166" sldId="2147483791"/>
            <pc:sldLayoutMk cId="4211572366" sldId="2147483826"/>
          </pc:sldLayoutMkLst>
        </pc:sldLayoutChg>
        <pc:sldLayoutChg chg="replId">
          <pc:chgData name="Daphne Donigan" userId="S::ddonigan@detroitchamber.com::28014201-1fe4-458b-bd8d-75bc3f71e8f6" providerId="AD" clId="Web-{F8A6CBED-A02E-E68A-41A8-25DE01957964}" dt="2025-11-20T01:49:13.863" v="185"/>
          <pc:sldLayoutMkLst>
            <pc:docMk/>
            <pc:sldMasterMk cId="4154700166" sldId="2147483791"/>
            <pc:sldLayoutMk cId="3666610283" sldId="2147483827"/>
          </pc:sldLayoutMkLst>
        </pc:sldLayoutChg>
        <pc:sldLayoutChg chg="replId">
          <pc:chgData name="Daphne Donigan" userId="S::ddonigan@detroitchamber.com::28014201-1fe4-458b-bd8d-75bc3f71e8f6" providerId="AD" clId="Web-{F8A6CBED-A02E-E68A-41A8-25DE01957964}" dt="2025-11-20T01:49:13.863" v="185"/>
          <pc:sldLayoutMkLst>
            <pc:docMk/>
            <pc:sldMasterMk cId="4154700166" sldId="2147483791"/>
            <pc:sldLayoutMk cId="4011841687" sldId="2147483828"/>
          </pc:sldLayoutMkLst>
        </pc:sldLayoutChg>
        <pc:sldLayoutChg chg="replId">
          <pc:chgData name="Daphne Donigan" userId="S::ddonigan@detroitchamber.com::28014201-1fe4-458b-bd8d-75bc3f71e8f6" providerId="AD" clId="Web-{F8A6CBED-A02E-E68A-41A8-25DE01957964}" dt="2025-11-20T01:49:13.863" v="185"/>
          <pc:sldLayoutMkLst>
            <pc:docMk/>
            <pc:sldMasterMk cId="4154700166" sldId="2147483791"/>
            <pc:sldLayoutMk cId="3027540637" sldId="2147483829"/>
          </pc:sldLayoutMkLst>
        </pc:sldLayoutChg>
        <pc:sldLayoutChg chg="replId">
          <pc:chgData name="Daphne Donigan" userId="S::ddonigan@detroitchamber.com::28014201-1fe4-458b-bd8d-75bc3f71e8f6" providerId="AD" clId="Web-{F8A6CBED-A02E-E68A-41A8-25DE01957964}" dt="2025-11-20T01:49:13.863" v="185"/>
          <pc:sldLayoutMkLst>
            <pc:docMk/>
            <pc:sldMasterMk cId="4154700166" sldId="2147483791"/>
            <pc:sldLayoutMk cId="734321525" sldId="2147483830"/>
          </pc:sldLayoutMkLst>
        </pc:sldLayoutChg>
        <pc:sldLayoutChg chg="replId">
          <pc:chgData name="Daphne Donigan" userId="S::ddonigan@detroitchamber.com::28014201-1fe4-458b-bd8d-75bc3f71e8f6" providerId="AD" clId="Web-{F8A6CBED-A02E-E68A-41A8-25DE01957964}" dt="2025-11-20T01:49:13.863" v="185"/>
          <pc:sldLayoutMkLst>
            <pc:docMk/>
            <pc:sldMasterMk cId="4154700166" sldId="2147483791"/>
            <pc:sldLayoutMk cId="1038694022" sldId="2147483831"/>
          </pc:sldLayoutMkLst>
        </pc:sldLayoutChg>
        <pc:sldLayoutChg chg="replId">
          <pc:chgData name="Daphne Donigan" userId="S::ddonigan@detroitchamber.com::28014201-1fe4-458b-bd8d-75bc3f71e8f6" providerId="AD" clId="Web-{F8A6CBED-A02E-E68A-41A8-25DE01957964}" dt="2025-11-20T01:49:13.863" v="185"/>
          <pc:sldLayoutMkLst>
            <pc:docMk/>
            <pc:sldMasterMk cId="4154700166" sldId="2147483791"/>
            <pc:sldLayoutMk cId="2576894603" sldId="2147483832"/>
          </pc:sldLayoutMkLst>
        </pc:sldLayoutChg>
        <pc:sldLayoutChg chg="replId">
          <pc:chgData name="Daphne Donigan" userId="S::ddonigan@detroitchamber.com::28014201-1fe4-458b-bd8d-75bc3f71e8f6" providerId="AD" clId="Web-{F8A6CBED-A02E-E68A-41A8-25DE01957964}" dt="2025-11-20T01:49:13.863" v="185"/>
          <pc:sldLayoutMkLst>
            <pc:docMk/>
            <pc:sldMasterMk cId="4154700166" sldId="2147483791"/>
            <pc:sldLayoutMk cId="568948609" sldId="2147483833"/>
          </pc:sldLayoutMkLst>
        </pc:sldLayoutChg>
        <pc:sldLayoutChg chg="replId">
          <pc:chgData name="Daphne Donigan" userId="S::ddonigan@detroitchamber.com::28014201-1fe4-458b-bd8d-75bc3f71e8f6" providerId="AD" clId="Web-{F8A6CBED-A02E-E68A-41A8-25DE01957964}" dt="2025-11-20T01:49:13.863" v="185"/>
          <pc:sldLayoutMkLst>
            <pc:docMk/>
            <pc:sldMasterMk cId="4154700166" sldId="2147483791"/>
            <pc:sldLayoutMk cId="600309321" sldId="2147483834"/>
          </pc:sldLayoutMkLst>
        </pc:sldLayoutChg>
        <pc:sldLayoutChg chg="replId">
          <pc:chgData name="Daphne Donigan" userId="S::ddonigan@detroitchamber.com::28014201-1fe4-458b-bd8d-75bc3f71e8f6" providerId="AD" clId="Web-{F8A6CBED-A02E-E68A-41A8-25DE01957964}" dt="2025-11-20T01:49:13.863" v="185"/>
          <pc:sldLayoutMkLst>
            <pc:docMk/>
            <pc:sldMasterMk cId="4154700166" sldId="2147483791"/>
            <pc:sldLayoutMk cId="2323822201" sldId="2147483835"/>
          </pc:sldLayoutMkLst>
        </pc:sldLayoutChg>
        <pc:sldLayoutChg chg="replId">
          <pc:chgData name="Daphne Donigan" userId="S::ddonigan@detroitchamber.com::28014201-1fe4-458b-bd8d-75bc3f71e8f6" providerId="AD" clId="Web-{F8A6CBED-A02E-E68A-41A8-25DE01957964}" dt="2025-11-20T01:49:13.863" v="185"/>
          <pc:sldLayoutMkLst>
            <pc:docMk/>
            <pc:sldMasterMk cId="4154700166" sldId="2147483791"/>
            <pc:sldLayoutMk cId="1392519525" sldId="2147483836"/>
          </pc:sldLayoutMkLst>
        </pc:sldLayoutChg>
        <pc:sldLayoutChg chg="add">
          <pc:chgData name="Daphne Donigan" userId="S::ddonigan@detroitchamber.com::28014201-1fe4-458b-bd8d-75bc3f71e8f6" providerId="AD" clId="Web-{F8A6CBED-A02E-E68A-41A8-25DE01957964}" dt="2025-11-20T01:51:07.506" v="208"/>
          <pc:sldLayoutMkLst>
            <pc:docMk/>
            <pc:sldMasterMk cId="4154700166" sldId="2147483791"/>
            <pc:sldLayoutMk cId="2950935159" sldId="2147483837"/>
          </pc:sldLayoutMkLst>
        </pc:sldLayoutChg>
        <pc:sldLayoutChg chg="add">
          <pc:chgData name="Daphne Donigan" userId="S::ddonigan@detroitchamber.com::28014201-1fe4-458b-bd8d-75bc3f71e8f6" providerId="AD" clId="Web-{F8A6CBED-A02E-E68A-41A8-25DE01957964}" dt="2025-11-20T01:51:07.615" v="209"/>
          <pc:sldLayoutMkLst>
            <pc:docMk/>
            <pc:sldMasterMk cId="4154700166" sldId="2147483791"/>
            <pc:sldLayoutMk cId="2517265669" sldId="2147483838"/>
          </pc:sldLayoutMkLst>
        </pc:sldLayoutChg>
        <pc:sldLayoutChg chg="add">
          <pc:chgData name="Daphne Donigan" userId="S::ddonigan@detroitchamber.com::28014201-1fe4-458b-bd8d-75bc3f71e8f6" providerId="AD" clId="Web-{F8A6CBED-A02E-E68A-41A8-25DE01957964}" dt="2025-11-20T01:51:07.756" v="210"/>
          <pc:sldLayoutMkLst>
            <pc:docMk/>
            <pc:sldMasterMk cId="4154700166" sldId="2147483791"/>
            <pc:sldLayoutMk cId="364662793" sldId="2147483839"/>
          </pc:sldLayoutMkLst>
        </pc:sldLayoutChg>
        <pc:sldLayoutChg chg="add">
          <pc:chgData name="Daphne Donigan" userId="S::ddonigan@detroitchamber.com::28014201-1fe4-458b-bd8d-75bc3f71e8f6" providerId="AD" clId="Web-{F8A6CBED-A02E-E68A-41A8-25DE01957964}" dt="2025-11-20T01:51:07.865" v="211"/>
          <pc:sldLayoutMkLst>
            <pc:docMk/>
            <pc:sldMasterMk cId="4154700166" sldId="2147483791"/>
            <pc:sldLayoutMk cId="1344944358" sldId="2147483840"/>
          </pc:sldLayoutMkLst>
        </pc:sldLayoutChg>
        <pc:sldLayoutChg chg="add">
          <pc:chgData name="Daphne Donigan" userId="S::ddonigan@detroitchamber.com::28014201-1fe4-458b-bd8d-75bc3f71e8f6" providerId="AD" clId="Web-{F8A6CBED-A02E-E68A-41A8-25DE01957964}" dt="2025-11-20T01:51:07.975" v="212"/>
          <pc:sldLayoutMkLst>
            <pc:docMk/>
            <pc:sldMasterMk cId="4154700166" sldId="2147483791"/>
            <pc:sldLayoutMk cId="3211963624" sldId="2147483841"/>
          </pc:sldLayoutMkLst>
        </pc:sldLayoutChg>
        <pc:sldLayoutChg chg="add">
          <pc:chgData name="Daphne Donigan" userId="S::ddonigan@detroitchamber.com::28014201-1fe4-458b-bd8d-75bc3f71e8f6" providerId="AD" clId="Web-{F8A6CBED-A02E-E68A-41A8-25DE01957964}" dt="2025-11-20T01:51:08.084" v="213"/>
          <pc:sldLayoutMkLst>
            <pc:docMk/>
            <pc:sldMasterMk cId="4154700166" sldId="2147483791"/>
            <pc:sldLayoutMk cId="2529065081" sldId="2147483842"/>
          </pc:sldLayoutMkLst>
        </pc:sldLayoutChg>
        <pc:sldLayoutChg chg="add replId">
          <pc:chgData name="Daphne Donigan" userId="S::ddonigan@detroitchamber.com::28014201-1fe4-458b-bd8d-75bc3f71e8f6" providerId="AD" clId="Web-{F8A6CBED-A02E-E68A-41A8-25DE01957964}" dt="2025-11-20T01:57:43.472" v="280"/>
          <pc:sldLayoutMkLst>
            <pc:docMk/>
            <pc:sldMasterMk cId="4154700166" sldId="2147483791"/>
            <pc:sldLayoutMk cId="1566705687" sldId="2147483869"/>
          </pc:sldLayoutMkLst>
        </pc:sldLayoutChg>
        <pc:sldLayoutChg chg="add">
          <pc:chgData name="Daphne Donigan" userId="S::ddonigan@detroitchamber.com::28014201-1fe4-458b-bd8d-75bc3f71e8f6" providerId="AD" clId="Web-{F8A6CBED-A02E-E68A-41A8-25DE01957964}" dt="2025-11-20T01:57:43.597" v="281"/>
          <pc:sldLayoutMkLst>
            <pc:docMk/>
            <pc:sldMasterMk cId="4154700166" sldId="2147483791"/>
            <pc:sldLayoutMk cId="2137516495" sldId="2147483870"/>
          </pc:sldLayoutMkLst>
        </pc:sldLayoutChg>
        <pc:sldLayoutChg chg="add">
          <pc:chgData name="Daphne Donigan" userId="S::ddonigan@detroitchamber.com::28014201-1fe4-458b-bd8d-75bc3f71e8f6" providerId="AD" clId="Web-{F8A6CBED-A02E-E68A-41A8-25DE01957964}" dt="2025-11-20T01:57:50.285" v="298"/>
          <pc:sldLayoutMkLst>
            <pc:docMk/>
            <pc:sldMasterMk cId="4154700166" sldId="2147483791"/>
            <pc:sldLayoutMk cId="1619897659" sldId="2147483871"/>
          </pc:sldLayoutMkLst>
        </pc:sldLayoutChg>
        <pc:sldLayoutChg chg="add replId">
          <pc:chgData name="Daphne Donigan" userId="S::ddonigan@detroitchamber.com::28014201-1fe4-458b-bd8d-75bc3f71e8f6" providerId="AD" clId="Web-{F8A6CBED-A02E-E68A-41A8-25DE01957964}" dt="2025-11-20T01:59:48.733" v="346"/>
          <pc:sldLayoutMkLst>
            <pc:docMk/>
            <pc:sldMasterMk cId="4154700166" sldId="2147483791"/>
            <pc:sldLayoutMk cId="1053304694" sldId="2147483885"/>
          </pc:sldLayoutMkLst>
        </pc:sldLayoutChg>
        <pc:sldLayoutChg chg="add replId">
          <pc:chgData name="Daphne Donigan" userId="S::ddonigan@detroitchamber.com::28014201-1fe4-458b-bd8d-75bc3f71e8f6" providerId="AD" clId="Web-{F8A6CBED-A02E-E68A-41A8-25DE01957964}" dt="2025-11-20T01:59:48.733" v="346"/>
          <pc:sldLayoutMkLst>
            <pc:docMk/>
            <pc:sldMasterMk cId="4154700166" sldId="2147483791"/>
            <pc:sldLayoutMk cId="1383544186" sldId="2147483886"/>
          </pc:sldLayoutMkLst>
        </pc:sldLayoutChg>
        <pc:sldLayoutChg chg="add replId">
          <pc:chgData name="Daphne Donigan" userId="S::ddonigan@detroitchamber.com::28014201-1fe4-458b-bd8d-75bc3f71e8f6" providerId="AD" clId="Web-{F8A6CBED-A02E-E68A-41A8-25DE01957964}" dt="2025-11-20T01:59:48.733" v="346"/>
          <pc:sldLayoutMkLst>
            <pc:docMk/>
            <pc:sldMasterMk cId="4154700166" sldId="2147483791"/>
            <pc:sldLayoutMk cId="774846177" sldId="2147483887"/>
          </pc:sldLayoutMkLst>
        </pc:sldLayoutChg>
        <pc:sldLayoutChg chg="add replId">
          <pc:chgData name="Daphne Donigan" userId="S::ddonigan@detroitchamber.com::28014201-1fe4-458b-bd8d-75bc3f71e8f6" providerId="AD" clId="Web-{F8A6CBED-A02E-E68A-41A8-25DE01957964}" dt="2025-11-20T01:59:48.733" v="346"/>
          <pc:sldLayoutMkLst>
            <pc:docMk/>
            <pc:sldMasterMk cId="4154700166" sldId="2147483791"/>
            <pc:sldLayoutMk cId="409228020" sldId="2147483888"/>
          </pc:sldLayoutMkLst>
        </pc:sldLayoutChg>
      </pc:sldMasterChg>
      <pc:sldMasterChg chg="add addSldLayout">
        <pc:chgData name="Daphne Donigan" userId="S::ddonigan@detroitchamber.com::28014201-1fe4-458b-bd8d-75bc3f71e8f6" providerId="AD" clId="Web-{F8A6CBED-A02E-E68A-41A8-25DE01957964}" dt="2025-11-20T01:49:13.863" v="185"/>
        <pc:sldMasterMkLst>
          <pc:docMk/>
          <pc:sldMasterMk cId="4111968130" sldId="2147483792"/>
        </pc:sldMasterMkLst>
        <pc:sldLayoutChg chg="add">
          <pc:chgData name="Daphne Donigan" userId="S::ddonigan@detroitchamber.com::28014201-1fe4-458b-bd8d-75bc3f71e8f6" providerId="AD" clId="Web-{F8A6CBED-A02E-E68A-41A8-25DE01957964}" dt="2025-11-20T01:49:13.863" v="185"/>
          <pc:sldLayoutMkLst>
            <pc:docMk/>
            <pc:sldMasterMk cId="4111968130" sldId="2147483792"/>
            <pc:sldLayoutMk cId="3867565783" sldId="2147483793"/>
          </pc:sldLayoutMkLst>
        </pc:sldLayoutChg>
        <pc:sldLayoutChg chg="add">
          <pc:chgData name="Daphne Donigan" userId="S::ddonigan@detroitchamber.com::28014201-1fe4-458b-bd8d-75bc3f71e8f6" providerId="AD" clId="Web-{F8A6CBED-A02E-E68A-41A8-25DE01957964}" dt="2025-11-20T01:49:13.863" v="185"/>
          <pc:sldLayoutMkLst>
            <pc:docMk/>
            <pc:sldMasterMk cId="4111968130" sldId="2147483792"/>
            <pc:sldLayoutMk cId="3216031266" sldId="2147483794"/>
          </pc:sldLayoutMkLst>
        </pc:sldLayoutChg>
        <pc:sldLayoutChg chg="add">
          <pc:chgData name="Daphne Donigan" userId="S::ddonigan@detroitchamber.com::28014201-1fe4-458b-bd8d-75bc3f71e8f6" providerId="AD" clId="Web-{F8A6CBED-A02E-E68A-41A8-25DE01957964}" dt="2025-11-20T01:49:13.863" v="185"/>
          <pc:sldLayoutMkLst>
            <pc:docMk/>
            <pc:sldMasterMk cId="4111968130" sldId="2147483792"/>
            <pc:sldLayoutMk cId="2862856261" sldId="2147483795"/>
          </pc:sldLayoutMkLst>
        </pc:sldLayoutChg>
        <pc:sldLayoutChg chg="add">
          <pc:chgData name="Daphne Donigan" userId="S::ddonigan@detroitchamber.com::28014201-1fe4-458b-bd8d-75bc3f71e8f6" providerId="AD" clId="Web-{F8A6CBED-A02E-E68A-41A8-25DE01957964}" dt="2025-11-20T01:49:13.863" v="185"/>
          <pc:sldLayoutMkLst>
            <pc:docMk/>
            <pc:sldMasterMk cId="4111968130" sldId="2147483792"/>
            <pc:sldLayoutMk cId="2524548364" sldId="2147483796"/>
          </pc:sldLayoutMkLst>
        </pc:sldLayoutChg>
        <pc:sldLayoutChg chg="add">
          <pc:chgData name="Daphne Donigan" userId="S::ddonigan@detroitchamber.com::28014201-1fe4-458b-bd8d-75bc3f71e8f6" providerId="AD" clId="Web-{F8A6CBED-A02E-E68A-41A8-25DE01957964}" dt="2025-11-20T01:49:13.863" v="185"/>
          <pc:sldLayoutMkLst>
            <pc:docMk/>
            <pc:sldMasterMk cId="4111968130" sldId="2147483792"/>
            <pc:sldLayoutMk cId="3266248440" sldId="2147483797"/>
          </pc:sldLayoutMkLst>
        </pc:sldLayoutChg>
        <pc:sldLayoutChg chg="add">
          <pc:chgData name="Daphne Donigan" userId="S::ddonigan@detroitchamber.com::28014201-1fe4-458b-bd8d-75bc3f71e8f6" providerId="AD" clId="Web-{F8A6CBED-A02E-E68A-41A8-25DE01957964}" dt="2025-11-20T01:49:13.863" v="185"/>
          <pc:sldLayoutMkLst>
            <pc:docMk/>
            <pc:sldMasterMk cId="4111968130" sldId="2147483792"/>
            <pc:sldLayoutMk cId="2243443542" sldId="2147483798"/>
          </pc:sldLayoutMkLst>
        </pc:sldLayoutChg>
        <pc:sldLayoutChg chg="add">
          <pc:chgData name="Daphne Donigan" userId="S::ddonigan@detroitchamber.com::28014201-1fe4-458b-bd8d-75bc3f71e8f6" providerId="AD" clId="Web-{F8A6CBED-A02E-E68A-41A8-25DE01957964}" dt="2025-11-20T01:49:13.863" v="185"/>
          <pc:sldLayoutMkLst>
            <pc:docMk/>
            <pc:sldMasterMk cId="4111968130" sldId="2147483792"/>
            <pc:sldLayoutMk cId="252685975" sldId="2147483799"/>
          </pc:sldLayoutMkLst>
        </pc:sldLayoutChg>
        <pc:sldLayoutChg chg="add">
          <pc:chgData name="Daphne Donigan" userId="S::ddonigan@detroitchamber.com::28014201-1fe4-458b-bd8d-75bc3f71e8f6" providerId="AD" clId="Web-{F8A6CBED-A02E-E68A-41A8-25DE01957964}" dt="2025-11-20T01:49:13.863" v="185"/>
          <pc:sldLayoutMkLst>
            <pc:docMk/>
            <pc:sldMasterMk cId="4111968130" sldId="2147483792"/>
            <pc:sldLayoutMk cId="519175113" sldId="2147483800"/>
          </pc:sldLayoutMkLst>
        </pc:sldLayoutChg>
        <pc:sldLayoutChg chg="add">
          <pc:chgData name="Daphne Donigan" userId="S::ddonigan@detroitchamber.com::28014201-1fe4-458b-bd8d-75bc3f71e8f6" providerId="AD" clId="Web-{F8A6CBED-A02E-E68A-41A8-25DE01957964}" dt="2025-11-20T01:49:13.863" v="185"/>
          <pc:sldLayoutMkLst>
            <pc:docMk/>
            <pc:sldMasterMk cId="4111968130" sldId="2147483792"/>
            <pc:sldLayoutMk cId="685104007" sldId="2147483801"/>
          </pc:sldLayoutMkLst>
        </pc:sldLayoutChg>
        <pc:sldLayoutChg chg="add">
          <pc:chgData name="Daphne Donigan" userId="S::ddonigan@detroitchamber.com::28014201-1fe4-458b-bd8d-75bc3f71e8f6" providerId="AD" clId="Web-{F8A6CBED-A02E-E68A-41A8-25DE01957964}" dt="2025-11-20T01:49:13.863" v="185"/>
          <pc:sldLayoutMkLst>
            <pc:docMk/>
            <pc:sldMasterMk cId="4111968130" sldId="2147483792"/>
            <pc:sldLayoutMk cId="3924870807" sldId="2147483802"/>
          </pc:sldLayoutMkLst>
        </pc:sldLayoutChg>
        <pc:sldLayoutChg chg="add">
          <pc:chgData name="Daphne Donigan" userId="S::ddonigan@detroitchamber.com::28014201-1fe4-458b-bd8d-75bc3f71e8f6" providerId="AD" clId="Web-{F8A6CBED-A02E-E68A-41A8-25DE01957964}" dt="2025-11-20T01:49:13.863" v="185"/>
          <pc:sldLayoutMkLst>
            <pc:docMk/>
            <pc:sldMasterMk cId="4111968130" sldId="2147483792"/>
            <pc:sldLayoutMk cId="890963053" sldId="2147483803"/>
          </pc:sldLayoutMkLst>
        </pc:sldLayoutChg>
        <pc:sldLayoutChg chg="add">
          <pc:chgData name="Daphne Donigan" userId="S::ddonigan@detroitchamber.com::28014201-1fe4-458b-bd8d-75bc3f71e8f6" providerId="AD" clId="Web-{F8A6CBED-A02E-E68A-41A8-25DE01957964}" dt="2025-11-20T01:49:13.863" v="185"/>
          <pc:sldLayoutMkLst>
            <pc:docMk/>
            <pc:sldMasterMk cId="4111968130" sldId="2147483792"/>
            <pc:sldLayoutMk cId="2891826215" sldId="2147483804"/>
          </pc:sldLayoutMkLst>
        </pc:sldLayoutChg>
        <pc:sldLayoutChg chg="add">
          <pc:chgData name="Daphne Donigan" userId="S::ddonigan@detroitchamber.com::28014201-1fe4-458b-bd8d-75bc3f71e8f6" providerId="AD" clId="Web-{F8A6CBED-A02E-E68A-41A8-25DE01957964}" dt="2025-11-20T01:49:13.863" v="185"/>
          <pc:sldLayoutMkLst>
            <pc:docMk/>
            <pc:sldMasterMk cId="4111968130" sldId="2147483792"/>
            <pc:sldLayoutMk cId="3669471479" sldId="2147483805"/>
          </pc:sldLayoutMkLst>
        </pc:sldLayoutChg>
        <pc:sldLayoutChg chg="add">
          <pc:chgData name="Daphne Donigan" userId="S::ddonigan@detroitchamber.com::28014201-1fe4-458b-bd8d-75bc3f71e8f6" providerId="AD" clId="Web-{F8A6CBED-A02E-E68A-41A8-25DE01957964}" dt="2025-11-20T01:49:13.863" v="185"/>
          <pc:sldLayoutMkLst>
            <pc:docMk/>
            <pc:sldMasterMk cId="4111968130" sldId="2147483792"/>
            <pc:sldLayoutMk cId="23709364" sldId="2147483806"/>
          </pc:sldLayoutMkLst>
        </pc:sldLayoutChg>
        <pc:sldLayoutChg chg="add">
          <pc:chgData name="Daphne Donigan" userId="S::ddonigan@detroitchamber.com::28014201-1fe4-458b-bd8d-75bc3f71e8f6" providerId="AD" clId="Web-{F8A6CBED-A02E-E68A-41A8-25DE01957964}" dt="2025-11-20T01:49:13.863" v="185"/>
          <pc:sldLayoutMkLst>
            <pc:docMk/>
            <pc:sldMasterMk cId="4111968130" sldId="2147483792"/>
            <pc:sldLayoutMk cId="2743329514" sldId="2147483807"/>
          </pc:sldLayoutMkLst>
        </pc:sldLayoutChg>
        <pc:sldLayoutChg chg="add">
          <pc:chgData name="Daphne Donigan" userId="S::ddonigan@detroitchamber.com::28014201-1fe4-458b-bd8d-75bc3f71e8f6" providerId="AD" clId="Web-{F8A6CBED-A02E-E68A-41A8-25DE01957964}" dt="2025-11-20T01:49:13.863" v="185"/>
          <pc:sldLayoutMkLst>
            <pc:docMk/>
            <pc:sldMasterMk cId="4111968130" sldId="2147483792"/>
            <pc:sldLayoutMk cId="1257635869" sldId="2147483808"/>
          </pc:sldLayoutMkLst>
        </pc:sldLayoutChg>
        <pc:sldLayoutChg chg="add">
          <pc:chgData name="Daphne Donigan" userId="S::ddonigan@detroitchamber.com::28014201-1fe4-458b-bd8d-75bc3f71e8f6" providerId="AD" clId="Web-{F8A6CBED-A02E-E68A-41A8-25DE01957964}" dt="2025-11-20T01:49:13.863" v="185"/>
          <pc:sldLayoutMkLst>
            <pc:docMk/>
            <pc:sldMasterMk cId="4111968130" sldId="2147483792"/>
            <pc:sldLayoutMk cId="1982645345" sldId="2147483809"/>
          </pc:sldLayoutMkLst>
        </pc:sldLayoutChg>
        <pc:sldLayoutChg chg="add">
          <pc:chgData name="Daphne Donigan" userId="S::ddonigan@detroitchamber.com::28014201-1fe4-458b-bd8d-75bc3f71e8f6" providerId="AD" clId="Web-{F8A6CBED-A02E-E68A-41A8-25DE01957964}" dt="2025-11-20T01:49:13.863" v="185"/>
          <pc:sldLayoutMkLst>
            <pc:docMk/>
            <pc:sldMasterMk cId="4111968130" sldId="2147483792"/>
            <pc:sldLayoutMk cId="3814389269" sldId="2147483810"/>
          </pc:sldLayoutMkLst>
        </pc:sldLayoutChg>
        <pc:sldLayoutChg chg="add">
          <pc:chgData name="Daphne Donigan" userId="S::ddonigan@detroitchamber.com::28014201-1fe4-458b-bd8d-75bc3f71e8f6" providerId="AD" clId="Web-{F8A6CBED-A02E-E68A-41A8-25DE01957964}" dt="2025-11-20T01:49:13.863" v="185"/>
          <pc:sldLayoutMkLst>
            <pc:docMk/>
            <pc:sldMasterMk cId="4111968130" sldId="2147483792"/>
            <pc:sldLayoutMk cId="3714968189" sldId="2147483811"/>
          </pc:sldLayoutMkLst>
        </pc:sldLayoutChg>
        <pc:sldLayoutChg chg="add">
          <pc:chgData name="Daphne Donigan" userId="S::ddonigan@detroitchamber.com::28014201-1fe4-458b-bd8d-75bc3f71e8f6" providerId="AD" clId="Web-{F8A6CBED-A02E-E68A-41A8-25DE01957964}" dt="2025-11-20T01:49:13.863" v="185"/>
          <pc:sldLayoutMkLst>
            <pc:docMk/>
            <pc:sldMasterMk cId="4111968130" sldId="2147483792"/>
            <pc:sldLayoutMk cId="433531738" sldId="2147483812"/>
          </pc:sldLayoutMkLst>
        </pc:sldLayoutChg>
        <pc:sldLayoutChg chg="add">
          <pc:chgData name="Daphne Donigan" userId="S::ddonigan@detroitchamber.com::28014201-1fe4-458b-bd8d-75bc3f71e8f6" providerId="AD" clId="Web-{F8A6CBED-A02E-E68A-41A8-25DE01957964}" dt="2025-11-20T01:49:13.863" v="185"/>
          <pc:sldLayoutMkLst>
            <pc:docMk/>
            <pc:sldMasterMk cId="4111968130" sldId="2147483792"/>
            <pc:sldLayoutMk cId="2698764996" sldId="2147483813"/>
          </pc:sldLayoutMkLst>
        </pc:sldLayoutChg>
        <pc:sldLayoutChg chg="add">
          <pc:chgData name="Daphne Donigan" userId="S::ddonigan@detroitchamber.com::28014201-1fe4-458b-bd8d-75bc3f71e8f6" providerId="AD" clId="Web-{F8A6CBED-A02E-E68A-41A8-25DE01957964}" dt="2025-11-20T01:49:13.863" v="185"/>
          <pc:sldLayoutMkLst>
            <pc:docMk/>
            <pc:sldMasterMk cId="4111968130" sldId="2147483792"/>
            <pc:sldLayoutMk cId="753623538" sldId="2147483814"/>
          </pc:sldLayoutMkLst>
        </pc:sldLayoutChg>
        <pc:sldLayoutChg chg="add">
          <pc:chgData name="Daphne Donigan" userId="S::ddonigan@detroitchamber.com::28014201-1fe4-458b-bd8d-75bc3f71e8f6" providerId="AD" clId="Web-{F8A6CBED-A02E-E68A-41A8-25DE01957964}" dt="2025-11-20T01:49:13.863" v="185"/>
          <pc:sldLayoutMkLst>
            <pc:docMk/>
            <pc:sldMasterMk cId="4111968130" sldId="2147483792"/>
            <pc:sldLayoutMk cId="4123002918" sldId="2147483815"/>
          </pc:sldLayoutMkLst>
        </pc:sldLayoutChg>
        <pc:sldLayoutChg chg="add">
          <pc:chgData name="Daphne Donigan" userId="S::ddonigan@detroitchamber.com::28014201-1fe4-458b-bd8d-75bc3f71e8f6" providerId="AD" clId="Web-{F8A6CBED-A02E-E68A-41A8-25DE01957964}" dt="2025-11-20T01:49:13.863" v="185"/>
          <pc:sldLayoutMkLst>
            <pc:docMk/>
            <pc:sldMasterMk cId="4111968130" sldId="2147483792"/>
            <pc:sldLayoutMk cId="2359263452" sldId="2147483816"/>
          </pc:sldLayoutMkLst>
        </pc:sldLayoutChg>
        <pc:sldLayoutChg chg="add">
          <pc:chgData name="Daphne Donigan" userId="S::ddonigan@detroitchamber.com::28014201-1fe4-458b-bd8d-75bc3f71e8f6" providerId="AD" clId="Web-{F8A6CBED-A02E-E68A-41A8-25DE01957964}" dt="2025-11-20T01:49:13.863" v="185"/>
          <pc:sldLayoutMkLst>
            <pc:docMk/>
            <pc:sldMasterMk cId="4111968130" sldId="2147483792"/>
            <pc:sldLayoutMk cId="2726039497" sldId="2147483817"/>
          </pc:sldLayoutMkLst>
        </pc:sldLayoutChg>
        <pc:sldLayoutChg chg="add">
          <pc:chgData name="Daphne Donigan" userId="S::ddonigan@detroitchamber.com::28014201-1fe4-458b-bd8d-75bc3f71e8f6" providerId="AD" clId="Web-{F8A6CBED-A02E-E68A-41A8-25DE01957964}" dt="2025-11-20T01:49:13.863" v="185"/>
          <pc:sldLayoutMkLst>
            <pc:docMk/>
            <pc:sldMasterMk cId="4111968130" sldId="2147483792"/>
            <pc:sldLayoutMk cId="904284865" sldId="2147483818"/>
          </pc:sldLayoutMkLst>
        </pc:sldLayoutChg>
        <pc:sldLayoutChg chg="add">
          <pc:chgData name="Daphne Donigan" userId="S::ddonigan@detroitchamber.com::28014201-1fe4-458b-bd8d-75bc3f71e8f6" providerId="AD" clId="Web-{F8A6CBED-A02E-E68A-41A8-25DE01957964}" dt="2025-11-20T01:49:13.863" v="185"/>
          <pc:sldLayoutMkLst>
            <pc:docMk/>
            <pc:sldMasterMk cId="4111968130" sldId="2147483792"/>
            <pc:sldLayoutMk cId="4209875952" sldId="2147483819"/>
          </pc:sldLayoutMkLst>
        </pc:sldLayoutChg>
        <pc:sldLayoutChg chg="add">
          <pc:chgData name="Daphne Donigan" userId="S::ddonigan@detroitchamber.com::28014201-1fe4-458b-bd8d-75bc3f71e8f6" providerId="AD" clId="Web-{F8A6CBED-A02E-E68A-41A8-25DE01957964}" dt="2025-11-20T01:49:13.863" v="185"/>
          <pc:sldLayoutMkLst>
            <pc:docMk/>
            <pc:sldMasterMk cId="4111968130" sldId="2147483792"/>
            <pc:sldLayoutMk cId="4156432189" sldId="2147483820"/>
          </pc:sldLayoutMkLst>
        </pc:sldLayoutChg>
        <pc:sldLayoutChg chg="add">
          <pc:chgData name="Daphne Donigan" userId="S::ddonigan@detroitchamber.com::28014201-1fe4-458b-bd8d-75bc3f71e8f6" providerId="AD" clId="Web-{F8A6CBED-A02E-E68A-41A8-25DE01957964}" dt="2025-11-20T01:49:13.863" v="185"/>
          <pc:sldLayoutMkLst>
            <pc:docMk/>
            <pc:sldMasterMk cId="4111968130" sldId="2147483792"/>
            <pc:sldLayoutMk cId="2336115089" sldId="2147483821"/>
          </pc:sldLayoutMkLst>
        </pc:sldLayoutChg>
        <pc:sldLayoutChg chg="add">
          <pc:chgData name="Daphne Donigan" userId="S::ddonigan@detroitchamber.com::28014201-1fe4-458b-bd8d-75bc3f71e8f6" providerId="AD" clId="Web-{F8A6CBED-A02E-E68A-41A8-25DE01957964}" dt="2025-11-20T01:49:13.863" v="185"/>
          <pc:sldLayoutMkLst>
            <pc:docMk/>
            <pc:sldMasterMk cId="4111968130" sldId="2147483792"/>
            <pc:sldLayoutMk cId="767287382" sldId="2147483822"/>
          </pc:sldLayoutMkLst>
        </pc:sldLayoutChg>
        <pc:sldLayoutChg chg="add">
          <pc:chgData name="Daphne Donigan" userId="S::ddonigan@detroitchamber.com::28014201-1fe4-458b-bd8d-75bc3f71e8f6" providerId="AD" clId="Web-{F8A6CBED-A02E-E68A-41A8-25DE01957964}" dt="2025-11-20T01:49:13.863" v="185"/>
          <pc:sldLayoutMkLst>
            <pc:docMk/>
            <pc:sldMasterMk cId="4111968130" sldId="2147483792"/>
            <pc:sldLayoutMk cId="3527667759" sldId="2147483823"/>
          </pc:sldLayoutMkLst>
        </pc:sldLayoutChg>
        <pc:sldLayoutChg chg="add">
          <pc:chgData name="Daphne Donigan" userId="S::ddonigan@detroitchamber.com::28014201-1fe4-458b-bd8d-75bc3f71e8f6" providerId="AD" clId="Web-{F8A6CBED-A02E-E68A-41A8-25DE01957964}" dt="2025-11-20T01:49:13.863" v="185"/>
          <pc:sldLayoutMkLst>
            <pc:docMk/>
            <pc:sldMasterMk cId="4111968130" sldId="2147483792"/>
            <pc:sldLayoutMk cId="1606572098" sldId="2147483824"/>
          </pc:sldLayoutMkLst>
        </pc:sldLayoutChg>
        <pc:sldLayoutChg chg="add">
          <pc:chgData name="Daphne Donigan" userId="S::ddonigan@detroitchamber.com::28014201-1fe4-458b-bd8d-75bc3f71e8f6" providerId="AD" clId="Web-{F8A6CBED-A02E-E68A-41A8-25DE01957964}" dt="2025-11-20T01:49:13.863" v="185"/>
          <pc:sldLayoutMkLst>
            <pc:docMk/>
            <pc:sldMasterMk cId="4111968130" sldId="2147483792"/>
            <pc:sldLayoutMk cId="128767349" sldId="2147483825"/>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23_80DEFE79.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_133_5AFE3D4C.xlsx"/><Relationship Id="rId2" Type="http://schemas.microsoft.com/office/2011/relationships/chartColorStyle" Target="colors9.xml"/><Relationship Id="rId1" Type="http://schemas.microsoft.com/office/2011/relationships/chartStyle" Target="style9.xml"/></Relationships>
</file>

<file path=ppt/charts/_rels/chart2.xml.rels><?xml version="1.0" encoding="UTF-8" standalone="yes"?>
<Relationships xmlns="http://schemas.openxmlformats.org/package/2006/relationships"><Relationship Id="rId3" Type="http://schemas.openxmlformats.org/officeDocument/2006/relationships/oleObject" Target="https://detroitk12.sharepoint.com/sites/Assessment2/Shared%20Documents/1.%20Analysis%20and%20Reporting/23-24/2324%20Spring/State%20Testing/Post%20Assessment%20Analysis/hist_line_graph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etroitk12.sharepoint.com/sites/Assessment2/Shared%20Documents/1.%20Analysis%20and%20Reporting/23-24/2324%20Spring/State%20Testing/Post%20Assessment%20Analysis/hist_line_graph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detroitk12.sharepoint.com/sites/Assessment2/Shared%20Documents/1.%20Analysis%20and%20Reporting/23-24/2324%20Spring/State%20Testing/Post%20Assessment%20Analysis/hist_line_graph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detroitk12.sharepoint.com/sites/Assessment2/Shared%20Documents/1.%20Analysis%20and%20Reporting/23-24/2324%20Spring/State%20Testing/Post%20Assessment%20Analysis/hist_line_graph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detroitk12.sharepoint.com/sites/Assessment2/Shared%20Documents/1.%20Analysis%20and%20Reporting/23-24/2324%20Spring/State%20Testing/Post%20Assessment%20Analysis/hist_line_graph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1" Type="http://schemas.openxmlformats.org/officeDocument/2006/relationships/oleObject" Target="https://detroitk12.sharepoint.com/sites/Assessment2/Shared%20Documents/1.%20Analysis%20and%20Reporting/23-24/2324%20Spring/State%20Testing/Post%20Assessment%20Analysis/hist_line_graphs.xlsx" TargetMode="Externa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_130_C160762.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_131_7C96AA66.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DPSCD</c:v>
                </c:pt>
              </c:strCache>
            </c:strRef>
          </c:tx>
          <c:spPr>
            <a:solidFill>
              <a:schemeClr val="tx2">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Black/African American</c:v>
                </c:pt>
                <c:pt idx="1">
                  <c:v>Hispanic/Latino</c:v>
                </c:pt>
                <c:pt idx="2">
                  <c:v>White</c:v>
                </c:pt>
                <c:pt idx="3">
                  <c:v>Asian</c:v>
                </c:pt>
                <c:pt idx="4">
                  <c:v>2+ Races</c:v>
                </c:pt>
                <c:pt idx="5">
                  <c:v>American Indian or Alaska Native</c:v>
                </c:pt>
                <c:pt idx="6">
                  <c:v>Native Hawaiian or Other Pacific Islander</c:v>
                </c:pt>
                <c:pt idx="8">
                  <c:v>Economicaly Disadvantaged</c:v>
                </c:pt>
              </c:strCache>
            </c:strRef>
          </c:cat>
          <c:val>
            <c:numRef>
              <c:f>Sheet1!$B$2:$B$10</c:f>
              <c:numCache>
                <c:formatCode>0.00%</c:formatCode>
                <c:ptCount val="9"/>
                <c:pt idx="0">
                  <c:v>0.79300000000000004</c:v>
                </c:pt>
                <c:pt idx="1">
                  <c:v>0.157</c:v>
                </c:pt>
                <c:pt idx="2">
                  <c:v>2.5000000000000001E-2</c:v>
                </c:pt>
                <c:pt idx="3">
                  <c:v>1.6E-2</c:v>
                </c:pt>
                <c:pt idx="4">
                  <c:v>8.2000000000000007E-3</c:v>
                </c:pt>
                <c:pt idx="5">
                  <c:v>1.1999999999999999E-3</c:v>
                </c:pt>
                <c:pt idx="6">
                  <c:v>5.0000000000000001E-4</c:v>
                </c:pt>
                <c:pt idx="8">
                  <c:v>0.84899999999999998</c:v>
                </c:pt>
              </c:numCache>
            </c:numRef>
          </c:val>
          <c:extLst>
            <c:ext xmlns:c16="http://schemas.microsoft.com/office/drawing/2014/chart" uri="{C3380CC4-5D6E-409C-BE32-E72D297353CC}">
              <c16:uniqueId val="{00000000-EFC6-40DF-8175-88FFE7952B87}"/>
            </c:ext>
          </c:extLst>
        </c:ser>
        <c:ser>
          <c:idx val="1"/>
          <c:order val="1"/>
          <c:tx>
            <c:strRef>
              <c:f>Sheet1!$C$1</c:f>
              <c:strCache>
                <c:ptCount val="1"/>
                <c:pt idx="0">
                  <c:v>State</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Black/African American</c:v>
                </c:pt>
                <c:pt idx="1">
                  <c:v>Hispanic/Latino</c:v>
                </c:pt>
                <c:pt idx="2">
                  <c:v>White</c:v>
                </c:pt>
                <c:pt idx="3">
                  <c:v>Asian</c:v>
                </c:pt>
                <c:pt idx="4">
                  <c:v>2+ Races</c:v>
                </c:pt>
                <c:pt idx="5">
                  <c:v>American Indian or Alaska Native</c:v>
                </c:pt>
                <c:pt idx="6">
                  <c:v>Native Hawaiian or Other Pacific Islander</c:v>
                </c:pt>
                <c:pt idx="8">
                  <c:v>Economicaly Disadvantaged</c:v>
                </c:pt>
              </c:strCache>
            </c:strRef>
          </c:cat>
          <c:val>
            <c:numRef>
              <c:f>Sheet1!$C$2:$C$10</c:f>
              <c:numCache>
                <c:formatCode>0.00%</c:formatCode>
                <c:ptCount val="9"/>
                <c:pt idx="0">
                  <c:v>0.183</c:v>
                </c:pt>
                <c:pt idx="1">
                  <c:v>9.5000000000000001E-2</c:v>
                </c:pt>
                <c:pt idx="2">
                  <c:v>0.624</c:v>
                </c:pt>
                <c:pt idx="3">
                  <c:v>3.6999999999999998E-2</c:v>
                </c:pt>
                <c:pt idx="4">
                  <c:v>5.5E-2</c:v>
                </c:pt>
                <c:pt idx="5">
                  <c:v>5.7999999999999996E-3</c:v>
                </c:pt>
                <c:pt idx="6">
                  <c:v>8.9999999999999998E-4</c:v>
                </c:pt>
                <c:pt idx="8">
                  <c:v>0.503</c:v>
                </c:pt>
              </c:numCache>
            </c:numRef>
          </c:val>
          <c:extLst>
            <c:ext xmlns:c16="http://schemas.microsoft.com/office/drawing/2014/chart" uri="{C3380CC4-5D6E-409C-BE32-E72D297353CC}">
              <c16:uniqueId val="{00000001-EFC6-40DF-8175-88FFE7952B87}"/>
            </c:ext>
          </c:extLst>
        </c:ser>
        <c:dLbls>
          <c:dLblPos val="outEnd"/>
          <c:showLegendKey val="0"/>
          <c:showVal val="1"/>
          <c:showCatName val="0"/>
          <c:showSerName val="0"/>
          <c:showPercent val="0"/>
          <c:showBubbleSize val="0"/>
        </c:dLbls>
        <c:gapWidth val="99"/>
        <c:overlap val="-27"/>
        <c:axId val="1191730544"/>
        <c:axId val="1191716144"/>
      </c:barChart>
      <c:catAx>
        <c:axId val="1191730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191716144"/>
        <c:crosses val="autoZero"/>
        <c:auto val="1"/>
        <c:lblAlgn val="ctr"/>
        <c:lblOffset val="100"/>
        <c:noMultiLvlLbl val="0"/>
      </c:catAx>
      <c:valAx>
        <c:axId val="1191716144"/>
        <c:scaling>
          <c:orientation val="minMax"/>
        </c:scaling>
        <c:delete val="1"/>
        <c:axPos val="l"/>
        <c:numFmt formatCode="0.00%" sourceLinked="1"/>
        <c:majorTickMark val="none"/>
        <c:minorTickMark val="none"/>
        <c:tickLblPos val="nextTo"/>
        <c:crossAx val="1191730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core teacher vacancies at opening of schools</c:v>
                </c:pt>
              </c:strCache>
            </c:strRef>
          </c:tx>
          <c:spPr>
            <a:ln w="28575" cap="rnd">
              <a:solidFill>
                <a:schemeClr val="accent1"/>
              </a:solidFill>
              <a:round/>
            </a:ln>
            <a:effectLst/>
          </c:spPr>
          <c:marker>
            <c:symbol val="none"/>
          </c:marker>
          <c:dLbls>
            <c:dLbl>
              <c:idx val="0"/>
              <c:layout>
                <c:manualLayout>
                  <c:x val="-2.2697844587608366E-2"/>
                  <c:y val="-2.4666661271508915E-2"/>
                </c:manualLayout>
              </c:layout>
              <c:tx>
                <c:rich>
                  <a:bodyPr/>
                  <a:lstStyle/>
                  <a:p>
                    <a:fld id="{E56E972C-D5A5-4F0B-9624-96607A1EFF68}"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AD44-4B66-8EA2-06176774CAA3}"/>
                </c:ext>
              </c:extLst>
            </c:dLbl>
            <c:dLbl>
              <c:idx val="1"/>
              <c:layout>
                <c:manualLayout>
                  <c:x val="-1.7647339537103318E-2"/>
                  <c:y val="-3.8555547122583744E-2"/>
                </c:manualLayout>
              </c:layout>
              <c:tx>
                <c:rich>
                  <a:bodyPr/>
                  <a:lstStyle/>
                  <a:p>
                    <a:fld id="{C11D91A2-4021-4ABF-9749-3EB4C1909788}"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903A-47BF-98D0-F32756BD49CA}"/>
                </c:ext>
              </c:extLst>
            </c:dLbl>
            <c:dLbl>
              <c:idx val="2"/>
              <c:tx>
                <c:rich>
                  <a:bodyPr/>
                  <a:lstStyle/>
                  <a:p>
                    <a:fld id="{55AF7465-80B2-45F0-97A9-451841ADAA4C}" type="VALUE">
                      <a:rPr lang="en-US"/>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AD44-4B66-8EA2-06176774CAA3}"/>
                </c:ext>
              </c:extLst>
            </c:dLbl>
            <c:dLbl>
              <c:idx val="3"/>
              <c:tx>
                <c:rich>
                  <a:bodyPr/>
                  <a:lstStyle/>
                  <a:p>
                    <a:fld id="{005E76C7-9D11-4093-ABAB-E5B171493549}" type="VALUE">
                      <a:rPr lang="en-US"/>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903A-47BF-98D0-F32756BD49CA}"/>
                </c:ext>
              </c:extLst>
            </c:dLbl>
            <c:dLbl>
              <c:idx val="4"/>
              <c:tx>
                <c:rich>
                  <a:bodyPr/>
                  <a:lstStyle/>
                  <a:p>
                    <a:fld id="{60069CFD-F05E-4921-8F35-A85D208EDAEF}" type="VALUE">
                      <a:rPr lang="en-US"/>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AD44-4B66-8EA2-06176774CAA3}"/>
                </c:ext>
              </c:extLst>
            </c:dLbl>
            <c:dLbl>
              <c:idx val="5"/>
              <c:tx>
                <c:rich>
                  <a:bodyPr/>
                  <a:lstStyle/>
                  <a:p>
                    <a:fld id="{FFC50FEC-66D5-45F4-B4A8-5F906BCC9D0C}" type="VALUE">
                      <a:rPr lang="en-US"/>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903A-47BF-98D0-F32756BD49CA}"/>
                </c:ext>
              </c:extLst>
            </c:dLbl>
            <c:dLbl>
              <c:idx val="6"/>
              <c:tx>
                <c:rich>
                  <a:bodyPr/>
                  <a:lstStyle/>
                  <a:p>
                    <a:fld id="{83764C59-4442-4571-B37A-8C2F62EB9C5E}" type="VALUE">
                      <a:rPr lang="en-US"/>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903A-47BF-98D0-F32756BD49CA}"/>
                </c:ext>
              </c:extLst>
            </c:dLbl>
            <c:dLbl>
              <c:idx val="7"/>
              <c:tx>
                <c:rich>
                  <a:bodyPr/>
                  <a:lstStyle/>
                  <a:p>
                    <a:fld id="{F2FFECF3-1237-430B-9F11-532AAB96ED72}" type="VALUE">
                      <a:rPr lang="en-US"/>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AD44-4B66-8EA2-06176774CAA3}"/>
                </c:ext>
              </c:extLst>
            </c:dLbl>
            <c:dLbl>
              <c:idx val="8"/>
              <c:tx>
                <c:rich>
                  <a:bodyPr/>
                  <a:lstStyle/>
                  <a:p>
                    <a:fld id="{CF88DA07-B3D3-4C74-8CD8-FF333867EDAE}" type="VALUE">
                      <a:rPr lang="en-US"/>
                      <a:pPr/>
                      <a:t>[VALUE]</a:t>
                    </a:fld>
                    <a:endParaRPr lang="en-US"/>
                  </a:p>
                </c:rich>
              </c:tx>
              <c:dLblPos val="t"/>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E65F-41B8-A186-7EC0A10E4E1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Sheet1!$A$2:$A$10</c:f>
              <c:strCache>
                <c:ptCount val="9"/>
                <c:pt idx="0">
                  <c:v>17-18</c:v>
                </c:pt>
                <c:pt idx="1">
                  <c:v>18-19</c:v>
                </c:pt>
                <c:pt idx="2">
                  <c:v>19-20</c:v>
                </c:pt>
                <c:pt idx="3">
                  <c:v>20-21</c:v>
                </c:pt>
                <c:pt idx="4">
                  <c:v>21-22</c:v>
                </c:pt>
                <c:pt idx="5">
                  <c:v>22-23</c:v>
                </c:pt>
                <c:pt idx="6">
                  <c:v>23-24</c:v>
                </c:pt>
                <c:pt idx="7">
                  <c:v>24-25</c:v>
                </c:pt>
                <c:pt idx="8">
                  <c:v>25-26</c:v>
                </c:pt>
              </c:strCache>
            </c:strRef>
          </c:cat>
          <c:val>
            <c:numRef>
              <c:f>Sheet1!$B$2:$B$10</c:f>
              <c:numCache>
                <c:formatCode>General</c:formatCode>
                <c:ptCount val="9"/>
                <c:pt idx="0">
                  <c:v>275</c:v>
                </c:pt>
                <c:pt idx="1">
                  <c:v>120</c:v>
                </c:pt>
                <c:pt idx="2">
                  <c:v>70</c:v>
                </c:pt>
                <c:pt idx="3">
                  <c:v>46</c:v>
                </c:pt>
                <c:pt idx="4">
                  <c:v>55</c:v>
                </c:pt>
                <c:pt idx="5">
                  <c:v>9</c:v>
                </c:pt>
                <c:pt idx="6">
                  <c:v>31</c:v>
                </c:pt>
                <c:pt idx="7">
                  <c:v>34</c:v>
                </c:pt>
                <c:pt idx="8">
                  <c:v>26</c:v>
                </c:pt>
              </c:numCache>
            </c:numRef>
          </c:val>
          <c:smooth val="0"/>
          <c:extLst>
            <c:ext xmlns:c15="http://schemas.microsoft.com/office/drawing/2012/chart" uri="{02D57815-91ED-43cb-92C2-25804820EDAC}">
              <c15:datalabelsRange>
                <c15:f>Sheet1!#REF!</c15:f>
              </c15:datalabelsRange>
            </c:ext>
            <c:ext xmlns:c16="http://schemas.microsoft.com/office/drawing/2014/chart" uri="{C3380CC4-5D6E-409C-BE32-E72D297353CC}">
              <c16:uniqueId val="{00000000-903A-47BF-98D0-F32756BD49CA}"/>
            </c:ext>
          </c:extLst>
        </c:ser>
        <c:dLbls>
          <c:showLegendKey val="0"/>
          <c:showVal val="0"/>
          <c:showCatName val="0"/>
          <c:showSerName val="0"/>
          <c:showPercent val="0"/>
          <c:showBubbleSize val="0"/>
        </c:dLbls>
        <c:marker val="1"/>
        <c:smooth val="0"/>
        <c:axId val="1081119215"/>
        <c:axId val="1081101455"/>
      </c:lineChart>
      <c:lineChart>
        <c:grouping val="standard"/>
        <c:varyColors val="0"/>
        <c:ser>
          <c:idx val="1"/>
          <c:order val="1"/>
          <c:tx>
            <c:strRef>
              <c:f>Sheet1!$C$1</c:f>
              <c:strCache>
                <c:ptCount val="1"/>
                <c:pt idx="0">
                  <c:v>Average teacher salary</c:v>
                </c:pt>
              </c:strCache>
            </c:strRef>
          </c:tx>
          <c:spPr>
            <a:ln w="28575" cap="rnd">
              <a:solidFill>
                <a:schemeClr val="accent2"/>
              </a:solidFill>
              <a:round/>
            </a:ln>
            <a:effectLst/>
          </c:spPr>
          <c:marker>
            <c:symbol val="none"/>
          </c:marker>
          <c:dLbls>
            <c:dLbl>
              <c:idx val="0"/>
              <c:layout>
                <c:manualLayout>
                  <c:x val="-6.6531986531986539E-2"/>
                  <c:y val="-2.43055502393809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075-4D94-B3B5-3AEE1B5BDFB1}"/>
                </c:ext>
              </c:extLst>
            </c:dLbl>
            <c:dLbl>
              <c:idx val="7"/>
              <c:layout>
                <c:manualLayout>
                  <c:x val="-5.9797979797979801E-2"/>
                  <c:y val="-2.98611045798108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F0F-43CA-99BE-934FABE41F5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17-18</c:v>
                </c:pt>
                <c:pt idx="1">
                  <c:v>18-19</c:v>
                </c:pt>
                <c:pt idx="2">
                  <c:v>19-20</c:v>
                </c:pt>
                <c:pt idx="3">
                  <c:v>20-21</c:v>
                </c:pt>
                <c:pt idx="4">
                  <c:v>21-22</c:v>
                </c:pt>
                <c:pt idx="5">
                  <c:v>22-23</c:v>
                </c:pt>
                <c:pt idx="6">
                  <c:v>23-24</c:v>
                </c:pt>
                <c:pt idx="7">
                  <c:v>24-25</c:v>
                </c:pt>
                <c:pt idx="8">
                  <c:v>25-26</c:v>
                </c:pt>
              </c:strCache>
            </c:strRef>
          </c:cat>
          <c:val>
            <c:numRef>
              <c:f>Sheet1!$C$2:$C$10</c:f>
              <c:numCache>
                <c:formatCode>"$"#,##0.00_);[Red]\("$"#,##0.00\)</c:formatCode>
                <c:ptCount val="9"/>
                <c:pt idx="0">
                  <c:v>58829.53</c:v>
                </c:pt>
                <c:pt idx="1">
                  <c:v>61661</c:v>
                </c:pt>
                <c:pt idx="2">
                  <c:v>63427.72</c:v>
                </c:pt>
                <c:pt idx="3">
                  <c:v>66055.67</c:v>
                </c:pt>
                <c:pt idx="4">
                  <c:v>68245.58</c:v>
                </c:pt>
                <c:pt idx="5">
                  <c:v>71351.960000000006</c:v>
                </c:pt>
                <c:pt idx="6">
                  <c:v>74741.27</c:v>
                </c:pt>
                <c:pt idx="7">
                  <c:v>81319.5</c:v>
                </c:pt>
                <c:pt idx="8">
                  <c:v>83305.710000000006</c:v>
                </c:pt>
              </c:numCache>
            </c:numRef>
          </c:val>
          <c:smooth val="0"/>
          <c:extLst>
            <c:ext xmlns:c16="http://schemas.microsoft.com/office/drawing/2014/chart" uri="{C3380CC4-5D6E-409C-BE32-E72D297353CC}">
              <c16:uniqueId val="{00000000-3075-4D94-B3B5-3AEE1B5BDFB1}"/>
            </c:ext>
          </c:extLst>
        </c:ser>
        <c:dLbls>
          <c:showLegendKey val="0"/>
          <c:showVal val="0"/>
          <c:showCatName val="0"/>
          <c:showSerName val="0"/>
          <c:showPercent val="0"/>
          <c:showBubbleSize val="0"/>
        </c:dLbls>
        <c:marker val="1"/>
        <c:smooth val="0"/>
        <c:axId val="500238832"/>
        <c:axId val="500238352"/>
      </c:lineChart>
      <c:catAx>
        <c:axId val="1081119215"/>
        <c:scaling>
          <c:orientation val="minMax"/>
        </c:scaling>
        <c:delete val="0"/>
        <c:axPos val="b"/>
        <c:numFmt formatCode="&quot;$&quot;#,##0_);[Red]\(&quot;$&quot;#,##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81101455"/>
        <c:crosses val="autoZero"/>
        <c:auto val="1"/>
        <c:lblAlgn val="ctr"/>
        <c:lblOffset val="100"/>
        <c:noMultiLvlLbl val="0"/>
      </c:catAx>
      <c:valAx>
        <c:axId val="1081101455"/>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81119215"/>
        <c:crosses val="autoZero"/>
        <c:crossBetween val="between"/>
      </c:valAx>
      <c:valAx>
        <c:axId val="500238352"/>
        <c:scaling>
          <c:orientation val="minMax"/>
        </c:scaling>
        <c:delete val="0"/>
        <c:axPos val="r"/>
        <c:numFmt formatCode="&quot;$&quot;#,##0.00_);[Red]\(&quot;$&quot;#,##0.0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0238832"/>
        <c:crosses val="max"/>
        <c:crossBetween val="between"/>
      </c:valAx>
      <c:catAx>
        <c:axId val="500238832"/>
        <c:scaling>
          <c:orientation val="minMax"/>
        </c:scaling>
        <c:delete val="1"/>
        <c:axPos val="b"/>
        <c:numFmt formatCode="General" sourceLinked="1"/>
        <c:majorTickMark val="out"/>
        <c:minorTickMark val="none"/>
        <c:tickLblPos val="nextTo"/>
        <c:crossAx val="50023835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Arial Nova Light" panose="020B0304020202020204" pitchFamily="34" charset="0"/>
                <a:ea typeface="+mn-ea"/>
                <a:cs typeface="+mn-cs"/>
              </a:defRPr>
            </a:pPr>
            <a:r>
              <a:rPr lang="en-US" b="1">
                <a:latin typeface="Arial Nova" panose="020B0504020202020204" pitchFamily="34" charset="0"/>
              </a:rPr>
              <a:t>PSAT 8* EBRW</a:t>
            </a:r>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Arial Nova Light" panose="020B0304020202020204" pitchFamily="34" charset="0"/>
              <a:ea typeface="+mn-ea"/>
              <a:cs typeface="+mn-cs"/>
            </a:defRPr>
          </a:pPr>
          <a:endParaRPr lang="en-US"/>
        </a:p>
      </c:txPr>
    </c:title>
    <c:autoTitleDeleted val="0"/>
    <c:plotArea>
      <c:layout/>
      <c:lineChart>
        <c:grouping val="standard"/>
        <c:varyColors val="0"/>
        <c:ser>
          <c:idx val="1"/>
          <c:order val="0"/>
          <c:tx>
            <c:strRef>
              <c:f>HistoricalLineGraph!$B$8</c:f>
              <c:strCache>
                <c:ptCount val="1"/>
                <c:pt idx="0">
                  <c:v>8</c:v>
                </c:pt>
              </c:strCache>
            </c:strRef>
          </c:tx>
          <c:spPr>
            <a:ln w="12700" cap="rnd">
              <a:solidFill>
                <a:schemeClr val="accent2"/>
              </a:solidFill>
              <a:round/>
            </a:ln>
            <a:effectLst/>
          </c:spPr>
          <c:marker>
            <c:symbol val="circle"/>
            <c:size val="5"/>
            <c:spPr>
              <a:solidFill>
                <a:schemeClr val="accent2"/>
              </a:solidFill>
              <a:ln w="12700">
                <a:solidFill>
                  <a:schemeClr val="tx1"/>
                </a:solidFill>
              </a:ln>
              <a:effectLst/>
            </c:spPr>
          </c:marker>
          <c:dLbls>
            <c:dLbl>
              <c:idx val="8"/>
              <c:tx>
                <c:rich>
                  <a:bodyPr rot="0" spcFirstLastPara="1" vertOverflow="ellipsis" vert="horz" wrap="square" anchor="ctr" anchorCtr="1"/>
                  <a:lstStyle/>
                  <a:p>
                    <a:pPr>
                      <a:defRPr sz="1100" b="1" i="0" u="none" strike="noStrike" kern="1200" baseline="0">
                        <a:solidFill>
                          <a:schemeClr val="tx1"/>
                        </a:solidFill>
                        <a:latin typeface="Arial Nova" panose="020B0504020202020204" pitchFamily="34" charset="0"/>
                        <a:ea typeface="+mn-ea"/>
                        <a:cs typeface="+mn-cs"/>
                      </a:defRPr>
                    </a:pPr>
                    <a:r>
                      <a:rPr lang="en-US"/>
                      <a:t>30.8</a:t>
                    </a:r>
                  </a:p>
                </c:rich>
              </c:tx>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Arial Nova" panose="020B0504020202020204" pitchFamily="34" charset="0"/>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D228-4BE5-9A50-FCB215D10BD1}"/>
                </c:ext>
              </c:extLst>
            </c:dLbl>
            <c:spPr>
              <a:noFill/>
              <a:ln>
                <a:noFill/>
              </a:ln>
              <a:effectLst/>
            </c:spPr>
            <c:txPr>
              <a:bodyPr rot="0" spcFirstLastPara="1" vertOverflow="ellipsis" vert="horz" wrap="square" anchor="ctr" anchorCtr="1"/>
              <a:lstStyle/>
              <a:p>
                <a:pPr>
                  <a:defRPr sz="1100" b="0" i="0" u="none" strike="noStrike" kern="1200" baseline="0">
                    <a:solidFill>
                      <a:schemeClr val="bg1">
                        <a:lumMod val="75000"/>
                      </a:schemeClr>
                    </a:solidFill>
                    <a:latin typeface="Arial Nova Light" panose="020B0304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HistoricalLineGraph!$C$6:$K$6</c:f>
              <c:strCache>
                <c:ptCount val="9"/>
                <c:pt idx="0">
                  <c:v>'15</c:v>
                </c:pt>
                <c:pt idx="1">
                  <c:v>'16</c:v>
                </c:pt>
                <c:pt idx="2">
                  <c:v>'17</c:v>
                </c:pt>
                <c:pt idx="3">
                  <c:v>'18</c:v>
                </c:pt>
                <c:pt idx="4">
                  <c:v>'19</c:v>
                </c:pt>
                <c:pt idx="5">
                  <c:v>'22</c:v>
                </c:pt>
                <c:pt idx="6">
                  <c:v>'23</c:v>
                </c:pt>
                <c:pt idx="7">
                  <c:v>'24</c:v>
                </c:pt>
                <c:pt idx="8">
                  <c:v>'25</c:v>
                </c:pt>
              </c:strCache>
            </c:strRef>
          </c:cat>
          <c:val>
            <c:numRef>
              <c:f>HistoricalLineGraph!$C$8:$K$8</c:f>
              <c:numCache>
                <c:formatCode>0.0</c:formatCode>
                <c:ptCount val="9"/>
                <c:pt idx="0">
                  <c:v>16.100000000000001</c:v>
                </c:pt>
                <c:pt idx="1">
                  <c:v>17.5</c:v>
                </c:pt>
                <c:pt idx="2">
                  <c:v>15.4</c:v>
                </c:pt>
                <c:pt idx="3">
                  <c:v>12.9</c:v>
                </c:pt>
                <c:pt idx="4">
                  <c:v>24.5</c:v>
                </c:pt>
                <c:pt idx="5">
                  <c:v>23.1</c:v>
                </c:pt>
                <c:pt idx="6">
                  <c:v>24</c:v>
                </c:pt>
                <c:pt idx="7">
                  <c:v>28.1</c:v>
                </c:pt>
                <c:pt idx="8">
                  <c:v>30.4</c:v>
                </c:pt>
              </c:numCache>
            </c:numRef>
          </c:val>
          <c:smooth val="0"/>
          <c:extLst>
            <c:ext xmlns:c16="http://schemas.microsoft.com/office/drawing/2014/chart" uri="{C3380CC4-5D6E-409C-BE32-E72D297353CC}">
              <c16:uniqueId val="{00000000-8911-4D32-81F0-55F440136E40}"/>
            </c:ext>
          </c:extLst>
        </c:ser>
        <c:dLbls>
          <c:showLegendKey val="0"/>
          <c:showVal val="1"/>
          <c:showCatName val="0"/>
          <c:showSerName val="0"/>
          <c:showPercent val="0"/>
          <c:showBubbleSize val="0"/>
        </c:dLbls>
        <c:marker val="1"/>
        <c:smooth val="0"/>
        <c:axId val="1081744256"/>
        <c:axId val="2039421088"/>
      </c:lineChart>
      <c:catAx>
        <c:axId val="1081744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Nova Light" panose="020B0304020202020204" pitchFamily="34" charset="0"/>
                <a:ea typeface="+mn-ea"/>
                <a:cs typeface="+mn-cs"/>
              </a:defRPr>
            </a:pPr>
            <a:endParaRPr lang="en-US"/>
          </a:p>
        </c:txPr>
        <c:crossAx val="2039421088"/>
        <c:crosses val="autoZero"/>
        <c:auto val="1"/>
        <c:lblAlgn val="ctr"/>
        <c:lblOffset val="100"/>
        <c:noMultiLvlLbl val="0"/>
      </c:catAx>
      <c:valAx>
        <c:axId val="2039421088"/>
        <c:scaling>
          <c:orientation val="minMax"/>
          <c:max val="40"/>
        </c:scaling>
        <c:delete val="1"/>
        <c:axPos val="l"/>
        <c:majorGridlines>
          <c:spPr>
            <a:ln w="9525" cap="flat" cmpd="sng" algn="ctr">
              <a:solidFill>
                <a:schemeClr val="bg1">
                  <a:lumMod val="95000"/>
                </a:schemeClr>
              </a:solidFill>
              <a:round/>
            </a:ln>
            <a:effectLst/>
          </c:spPr>
        </c:majorGridlines>
        <c:numFmt formatCode="0.0" sourceLinked="1"/>
        <c:majorTickMark val="out"/>
        <c:minorTickMark val="none"/>
        <c:tickLblPos val="nextTo"/>
        <c:crossAx val="1081744256"/>
        <c:crosses val="autoZero"/>
        <c:crossBetween val="between"/>
        <c:majorUnit val="4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latin typeface="Arial Nova Light" panose="020B03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spc="0" baseline="0">
                <a:solidFill>
                  <a:schemeClr val="tx1">
                    <a:lumMod val="65000"/>
                    <a:lumOff val="35000"/>
                  </a:schemeClr>
                </a:solidFill>
                <a:latin typeface="Arial Nova" panose="020B0504020202020204" pitchFamily="34" charset="0"/>
                <a:ea typeface="+mn-ea"/>
                <a:cs typeface="+mn-cs"/>
              </a:defRPr>
            </a:pPr>
            <a:r>
              <a:rPr lang="en-US" b="1">
                <a:latin typeface="Arial Nova" panose="020B0504020202020204" pitchFamily="34" charset="0"/>
              </a:rPr>
              <a:t>M-STEP 3-7 Reading</a:t>
            </a:r>
          </a:p>
        </c:rich>
      </c:tx>
      <c:layout>
        <c:manualLayout>
          <c:xMode val="edge"/>
          <c:yMode val="edge"/>
          <c:x val="0.35106732348111658"/>
          <c:y val="1.6901805831522267E-2"/>
        </c:manualLayout>
      </c:layout>
      <c:overlay val="0"/>
      <c:spPr>
        <a:noFill/>
        <a:ln>
          <a:noFill/>
        </a:ln>
        <a:effectLst/>
      </c:spPr>
      <c:txPr>
        <a:bodyPr rot="0" spcFirstLastPara="1" vertOverflow="ellipsis" vert="horz" wrap="square" anchor="ctr" anchorCtr="1"/>
        <a:lstStyle/>
        <a:p>
          <a:pPr>
            <a:defRPr sz="1320" b="1" i="0" u="none" strike="noStrike" kern="1200" spc="0" baseline="0">
              <a:solidFill>
                <a:schemeClr val="tx1">
                  <a:lumMod val="65000"/>
                  <a:lumOff val="35000"/>
                </a:schemeClr>
              </a:solidFill>
              <a:latin typeface="Arial Nova" panose="020B0504020202020204" pitchFamily="34" charset="0"/>
              <a:ea typeface="+mn-ea"/>
              <a:cs typeface="+mn-cs"/>
            </a:defRPr>
          </a:pPr>
          <a:endParaRPr lang="en-US"/>
        </a:p>
      </c:txPr>
    </c:title>
    <c:autoTitleDeleted val="0"/>
    <c:plotArea>
      <c:layout/>
      <c:lineChart>
        <c:grouping val="standard"/>
        <c:varyColors val="0"/>
        <c:ser>
          <c:idx val="0"/>
          <c:order val="0"/>
          <c:tx>
            <c:strRef>
              <c:f>HistoricalLineGraph!$B$7</c:f>
              <c:strCache>
                <c:ptCount val="1"/>
                <c:pt idx="0">
                  <c:v>3-7</c:v>
                </c:pt>
              </c:strCache>
            </c:strRef>
          </c:tx>
          <c:spPr>
            <a:ln w="12700" cap="rnd">
              <a:solidFill>
                <a:schemeClr val="accent1"/>
              </a:solidFill>
              <a:round/>
            </a:ln>
            <a:effectLst/>
          </c:spPr>
          <c:marker>
            <c:symbol val="circle"/>
            <c:size val="5"/>
            <c:spPr>
              <a:solidFill>
                <a:schemeClr val="accent1"/>
              </a:solidFill>
              <a:ln w="12700">
                <a:solidFill>
                  <a:schemeClr val="tx1"/>
                </a:solidFill>
              </a:ln>
              <a:effectLst/>
            </c:spPr>
          </c:marker>
          <c:dLbls>
            <c:dLbl>
              <c:idx val="8"/>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Arial Nova" panose="020B0504020202020204" pitchFamily="34" charset="0"/>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0-51D8-427A-B13E-460BEC5A71B1}"/>
                </c:ext>
              </c:extLst>
            </c:dLbl>
            <c:spPr>
              <a:noFill/>
              <a:ln>
                <a:noFill/>
              </a:ln>
              <a:effectLst/>
            </c:spPr>
            <c:txPr>
              <a:bodyPr rot="0" spcFirstLastPara="1" vertOverflow="ellipsis" vert="horz" wrap="square" anchor="ctr" anchorCtr="1"/>
              <a:lstStyle/>
              <a:p>
                <a:pPr>
                  <a:defRPr sz="1100" b="0" i="0" u="none" strike="noStrike" kern="1200" baseline="0">
                    <a:solidFill>
                      <a:schemeClr val="bg1">
                        <a:lumMod val="75000"/>
                      </a:schemeClr>
                    </a:solidFill>
                    <a:latin typeface="Arial Nova Light" panose="020B03040202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HistoricalLineGraph!$C$6:$K$6</c:f>
              <c:strCache>
                <c:ptCount val="9"/>
                <c:pt idx="0">
                  <c:v>'15</c:v>
                </c:pt>
                <c:pt idx="1">
                  <c:v>'16</c:v>
                </c:pt>
                <c:pt idx="2">
                  <c:v>'17</c:v>
                </c:pt>
                <c:pt idx="3">
                  <c:v>'18</c:v>
                </c:pt>
                <c:pt idx="4">
                  <c:v>'19</c:v>
                </c:pt>
                <c:pt idx="5">
                  <c:v>'22</c:v>
                </c:pt>
                <c:pt idx="6">
                  <c:v>'23</c:v>
                </c:pt>
                <c:pt idx="7">
                  <c:v>'24</c:v>
                </c:pt>
                <c:pt idx="8">
                  <c:v>'25</c:v>
                </c:pt>
              </c:strCache>
            </c:strRef>
          </c:cat>
          <c:val>
            <c:numRef>
              <c:f>HistoricalLineGraph!$C$7:$K$7</c:f>
              <c:numCache>
                <c:formatCode>0.0</c:formatCode>
                <c:ptCount val="9"/>
                <c:pt idx="0">
                  <c:v>11.8</c:v>
                </c:pt>
                <c:pt idx="1">
                  <c:v>10.4</c:v>
                </c:pt>
                <c:pt idx="2">
                  <c:v>10.8</c:v>
                </c:pt>
                <c:pt idx="3">
                  <c:v>11.3</c:v>
                </c:pt>
                <c:pt idx="4">
                  <c:v>12.7</c:v>
                </c:pt>
                <c:pt idx="5">
                  <c:v>10.9</c:v>
                </c:pt>
                <c:pt idx="6">
                  <c:v>13</c:v>
                </c:pt>
                <c:pt idx="7">
                  <c:v>13.8</c:v>
                </c:pt>
                <c:pt idx="8">
                  <c:v>15.3</c:v>
                </c:pt>
              </c:numCache>
            </c:numRef>
          </c:val>
          <c:smooth val="0"/>
          <c:extLst>
            <c:ext xmlns:c16="http://schemas.microsoft.com/office/drawing/2014/chart" uri="{C3380CC4-5D6E-409C-BE32-E72D297353CC}">
              <c16:uniqueId val="{00000000-1D26-49D0-8267-76C3DA1A0FF7}"/>
            </c:ext>
          </c:extLst>
        </c:ser>
        <c:dLbls>
          <c:dLblPos val="t"/>
          <c:showLegendKey val="0"/>
          <c:showVal val="1"/>
          <c:showCatName val="0"/>
          <c:showSerName val="0"/>
          <c:showPercent val="0"/>
          <c:showBubbleSize val="0"/>
        </c:dLbls>
        <c:marker val="1"/>
        <c:smooth val="0"/>
        <c:axId val="1081744256"/>
        <c:axId val="2039421088"/>
      </c:lineChart>
      <c:catAx>
        <c:axId val="1081744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Nova Light" panose="020B0304020202020204" pitchFamily="34" charset="0"/>
                <a:ea typeface="+mn-ea"/>
                <a:cs typeface="+mn-cs"/>
              </a:defRPr>
            </a:pPr>
            <a:endParaRPr lang="en-US"/>
          </a:p>
        </c:txPr>
        <c:crossAx val="2039421088"/>
        <c:crosses val="autoZero"/>
        <c:auto val="1"/>
        <c:lblAlgn val="ctr"/>
        <c:lblOffset val="100"/>
        <c:noMultiLvlLbl val="0"/>
      </c:catAx>
      <c:valAx>
        <c:axId val="2039421088"/>
        <c:scaling>
          <c:orientation val="minMax"/>
          <c:max val="40"/>
        </c:scaling>
        <c:delete val="0"/>
        <c:axPos val="l"/>
        <c:majorGridlines>
          <c:spPr>
            <a:ln w="9525" cap="flat" cmpd="sng" algn="ctr">
              <a:solidFill>
                <a:schemeClr val="bg1">
                  <a:lumMod val="9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Nova Light" panose="020B0304020202020204" pitchFamily="34" charset="0"/>
                <a:ea typeface="+mn-ea"/>
                <a:cs typeface="+mn-cs"/>
              </a:defRPr>
            </a:pPr>
            <a:endParaRPr lang="en-US"/>
          </a:p>
        </c:txPr>
        <c:crossAx val="1081744256"/>
        <c:crosses val="autoZero"/>
        <c:crossBetween val="between"/>
        <c:majorUnit val="4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bg1"/>
      </a:solidFill>
      <a:round/>
    </a:ln>
    <a:effectLst/>
  </c:spPr>
  <c:txPr>
    <a:bodyPr/>
    <a:lstStyle/>
    <a:p>
      <a:pPr>
        <a:defRPr sz="1100">
          <a:latin typeface="Arial Nova Light" panose="020B03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spc="0" baseline="0">
                <a:solidFill>
                  <a:schemeClr val="tx1">
                    <a:lumMod val="65000"/>
                    <a:lumOff val="35000"/>
                  </a:schemeClr>
                </a:solidFill>
                <a:latin typeface="Arial Nova" panose="020B0504020202020204" pitchFamily="34" charset="0"/>
                <a:ea typeface="+mn-ea"/>
                <a:cs typeface="Arial" panose="020B0604020202020204" pitchFamily="34" charset="0"/>
              </a:defRPr>
            </a:pPr>
            <a:r>
              <a:rPr lang="en-US" b="1">
                <a:latin typeface="Arial Nova" panose="020B0504020202020204" pitchFamily="34" charset="0"/>
                <a:cs typeface="Arial" panose="020B0604020202020204" pitchFamily="34" charset="0"/>
              </a:rPr>
              <a:t>SAT EBRW</a:t>
            </a:r>
          </a:p>
        </c:rich>
      </c:tx>
      <c:overlay val="0"/>
      <c:spPr>
        <a:noFill/>
        <a:ln>
          <a:noFill/>
        </a:ln>
        <a:effectLst/>
      </c:spPr>
      <c:txPr>
        <a:bodyPr rot="0" spcFirstLastPara="1" vertOverflow="ellipsis" vert="horz" wrap="square" anchor="ctr" anchorCtr="1"/>
        <a:lstStyle/>
        <a:p>
          <a:pPr>
            <a:defRPr sz="1320" b="1" i="0" u="none" strike="noStrike" kern="1200" spc="0" baseline="0">
              <a:solidFill>
                <a:schemeClr val="tx1">
                  <a:lumMod val="65000"/>
                  <a:lumOff val="35000"/>
                </a:schemeClr>
              </a:solidFill>
              <a:latin typeface="Arial Nova" panose="020B0504020202020204" pitchFamily="34" charset="0"/>
              <a:ea typeface="+mn-ea"/>
              <a:cs typeface="Arial" panose="020B0604020202020204" pitchFamily="34" charset="0"/>
            </a:defRPr>
          </a:pPr>
          <a:endParaRPr lang="en-US"/>
        </a:p>
      </c:txPr>
    </c:title>
    <c:autoTitleDeleted val="0"/>
    <c:plotArea>
      <c:layout/>
      <c:lineChart>
        <c:grouping val="standard"/>
        <c:varyColors val="0"/>
        <c:ser>
          <c:idx val="2"/>
          <c:order val="0"/>
          <c:tx>
            <c:strRef>
              <c:f>HistoricalLineGraph!$B$9</c:f>
              <c:strCache>
                <c:ptCount val="1"/>
                <c:pt idx="0">
                  <c:v>11</c:v>
                </c:pt>
              </c:strCache>
            </c:strRef>
          </c:tx>
          <c:spPr>
            <a:ln w="12700" cap="rnd">
              <a:solidFill>
                <a:schemeClr val="accent3"/>
              </a:solidFill>
              <a:round/>
            </a:ln>
            <a:effectLst/>
          </c:spPr>
          <c:marker>
            <c:symbol val="circle"/>
            <c:size val="5"/>
            <c:spPr>
              <a:solidFill>
                <a:schemeClr val="accent3"/>
              </a:solidFill>
              <a:ln w="12700">
                <a:solidFill>
                  <a:schemeClr val="tx1"/>
                </a:solidFill>
              </a:ln>
              <a:effectLst/>
            </c:spPr>
          </c:marker>
          <c:dLbls>
            <c:dLbl>
              <c:idx val="8"/>
              <c:tx>
                <c:rich>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Arial Nova" panose="020B0504020202020204" pitchFamily="34" charset="0"/>
                        <a:ea typeface="+mn-ea"/>
                        <a:cs typeface="+mn-cs"/>
                      </a:defRPr>
                    </a:pPr>
                    <a:r>
                      <a:rPr lang="en-US"/>
                      <a:t>36.1</a:t>
                    </a:r>
                  </a:p>
                </c:rich>
              </c:tx>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Arial Nova" panose="020B0504020202020204" pitchFamily="34" charset="0"/>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90F5-417D-86FB-A66BC9C24601}"/>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lumMod val="75000"/>
                      </a:schemeClr>
                    </a:solidFill>
                    <a:latin typeface="Arial Nova Light" panose="020B03040202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HistoricalLineGraph!$C$6:$K$6</c:f>
              <c:strCache>
                <c:ptCount val="9"/>
                <c:pt idx="0">
                  <c:v>'15</c:v>
                </c:pt>
                <c:pt idx="1">
                  <c:v>'16</c:v>
                </c:pt>
                <c:pt idx="2">
                  <c:v>'17</c:v>
                </c:pt>
                <c:pt idx="3">
                  <c:v>'18</c:v>
                </c:pt>
                <c:pt idx="4">
                  <c:v>'19</c:v>
                </c:pt>
                <c:pt idx="5">
                  <c:v>'22</c:v>
                </c:pt>
                <c:pt idx="6">
                  <c:v>'23</c:v>
                </c:pt>
                <c:pt idx="7">
                  <c:v>'24</c:v>
                </c:pt>
                <c:pt idx="8">
                  <c:v>'25</c:v>
                </c:pt>
              </c:strCache>
            </c:strRef>
          </c:cat>
          <c:val>
            <c:numRef>
              <c:f>HistoricalLineGraph!$C$9:$K$9</c:f>
              <c:numCache>
                <c:formatCode>0.0</c:formatCode>
                <c:ptCount val="9"/>
                <c:pt idx="1">
                  <c:v>30</c:v>
                </c:pt>
                <c:pt idx="2">
                  <c:v>32.299999999999997</c:v>
                </c:pt>
                <c:pt idx="3">
                  <c:v>30.9</c:v>
                </c:pt>
                <c:pt idx="4">
                  <c:v>28.5</c:v>
                </c:pt>
                <c:pt idx="5">
                  <c:v>26.9</c:v>
                </c:pt>
                <c:pt idx="6">
                  <c:v>32.9</c:v>
                </c:pt>
                <c:pt idx="7">
                  <c:v>32.4</c:v>
                </c:pt>
                <c:pt idx="8">
                  <c:v>35.799999999999997</c:v>
                </c:pt>
              </c:numCache>
            </c:numRef>
          </c:val>
          <c:smooth val="0"/>
          <c:extLst>
            <c:ext xmlns:c16="http://schemas.microsoft.com/office/drawing/2014/chart" uri="{C3380CC4-5D6E-409C-BE32-E72D297353CC}">
              <c16:uniqueId val="{00000000-5E49-4527-89F4-AA13F70B7A36}"/>
            </c:ext>
          </c:extLst>
        </c:ser>
        <c:dLbls>
          <c:dLblPos val="t"/>
          <c:showLegendKey val="0"/>
          <c:showVal val="1"/>
          <c:showCatName val="0"/>
          <c:showSerName val="0"/>
          <c:showPercent val="0"/>
          <c:showBubbleSize val="0"/>
        </c:dLbls>
        <c:marker val="1"/>
        <c:smooth val="0"/>
        <c:axId val="1081744256"/>
        <c:axId val="2039421088"/>
      </c:lineChart>
      <c:catAx>
        <c:axId val="10817442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Nova Light" panose="020B0304020202020204" pitchFamily="34" charset="0"/>
                <a:ea typeface="+mn-ea"/>
                <a:cs typeface="+mn-cs"/>
              </a:defRPr>
            </a:pPr>
            <a:endParaRPr lang="en-US"/>
          </a:p>
        </c:txPr>
        <c:crossAx val="2039421088"/>
        <c:crosses val="autoZero"/>
        <c:auto val="1"/>
        <c:lblAlgn val="ctr"/>
        <c:lblOffset val="100"/>
        <c:noMultiLvlLbl val="0"/>
      </c:catAx>
      <c:valAx>
        <c:axId val="2039421088"/>
        <c:scaling>
          <c:orientation val="minMax"/>
          <c:max val="40"/>
        </c:scaling>
        <c:delete val="1"/>
        <c:axPos val="l"/>
        <c:majorGridlines>
          <c:spPr>
            <a:ln w="9525" cap="flat" cmpd="sng" algn="ctr">
              <a:solidFill>
                <a:schemeClr val="bg1">
                  <a:lumMod val="95000"/>
                </a:schemeClr>
              </a:solidFill>
              <a:round/>
            </a:ln>
            <a:effectLst/>
          </c:spPr>
        </c:majorGridlines>
        <c:numFmt formatCode="0.0" sourceLinked="1"/>
        <c:majorTickMark val="out"/>
        <c:minorTickMark val="none"/>
        <c:tickLblPos val="nextTo"/>
        <c:crossAx val="1081744256"/>
        <c:crosses val="autoZero"/>
        <c:crossBetween val="between"/>
        <c:majorUnit val="4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latin typeface="Arial Nova Light" panose="020B03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spc="0" baseline="0">
                <a:solidFill>
                  <a:schemeClr val="tx1">
                    <a:lumMod val="65000"/>
                    <a:lumOff val="35000"/>
                  </a:schemeClr>
                </a:solidFill>
                <a:latin typeface="Arial Nova" panose="020B0504020202020204" pitchFamily="34" charset="0"/>
                <a:ea typeface="+mn-ea"/>
                <a:cs typeface="+mn-cs"/>
              </a:defRPr>
            </a:pPr>
            <a:r>
              <a:rPr lang="en-US" b="1">
                <a:latin typeface="Arial Nova" panose="020B0504020202020204" pitchFamily="34" charset="0"/>
              </a:rPr>
              <a:t>PSAT 8* Math</a:t>
            </a:r>
          </a:p>
        </c:rich>
      </c:tx>
      <c:layout>
        <c:manualLayout>
          <c:xMode val="edge"/>
          <c:yMode val="edge"/>
          <c:x val="0.31887297686742533"/>
          <c:y val="2.8901734104046242E-2"/>
        </c:manualLayout>
      </c:layout>
      <c:overlay val="0"/>
      <c:spPr>
        <a:noFill/>
        <a:ln>
          <a:noFill/>
        </a:ln>
        <a:effectLst/>
      </c:spPr>
      <c:txPr>
        <a:bodyPr rot="0" spcFirstLastPara="1" vertOverflow="ellipsis" vert="horz" wrap="square" anchor="ctr" anchorCtr="1"/>
        <a:lstStyle/>
        <a:p>
          <a:pPr>
            <a:defRPr sz="1320" b="1" i="0" u="none" strike="noStrike" kern="1200" spc="0" baseline="0">
              <a:solidFill>
                <a:schemeClr val="tx1">
                  <a:lumMod val="65000"/>
                  <a:lumOff val="35000"/>
                </a:schemeClr>
              </a:solidFill>
              <a:latin typeface="Arial Nova" panose="020B0504020202020204" pitchFamily="34" charset="0"/>
              <a:ea typeface="+mn-ea"/>
              <a:cs typeface="+mn-cs"/>
            </a:defRPr>
          </a:pPr>
          <a:endParaRPr lang="en-US"/>
        </a:p>
      </c:txPr>
    </c:title>
    <c:autoTitleDeleted val="0"/>
    <c:plotArea>
      <c:layout/>
      <c:lineChart>
        <c:grouping val="standard"/>
        <c:varyColors val="0"/>
        <c:ser>
          <c:idx val="1"/>
          <c:order val="0"/>
          <c:tx>
            <c:strRef>
              <c:f>HistoricalLineGraph!$B$3</c:f>
              <c:strCache>
                <c:ptCount val="1"/>
                <c:pt idx="0">
                  <c:v>8</c:v>
                </c:pt>
              </c:strCache>
            </c:strRef>
          </c:tx>
          <c:spPr>
            <a:ln w="12700" cap="rnd">
              <a:solidFill>
                <a:schemeClr val="accent2"/>
              </a:solidFill>
              <a:round/>
            </a:ln>
            <a:effectLst/>
          </c:spPr>
          <c:marker>
            <c:symbol val="circle"/>
            <c:size val="5"/>
            <c:spPr>
              <a:solidFill>
                <a:schemeClr val="accent2"/>
              </a:solidFill>
              <a:ln w="12700">
                <a:solidFill>
                  <a:schemeClr val="tx1"/>
                </a:solidFill>
              </a:ln>
              <a:effectLst/>
            </c:spPr>
          </c:marker>
          <c:dLbls>
            <c:dLbl>
              <c:idx val="8"/>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Arial Nova" panose="020B0504020202020204" pitchFamily="34" charset="0"/>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0-A06A-4F3E-8568-9113514067CC}"/>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lumMod val="75000"/>
                      </a:schemeClr>
                    </a:solidFill>
                    <a:latin typeface="Arial Nova Light" panose="020B03040202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HistoricalLineGraph!$C$1:$K$1</c:f>
              <c:strCache>
                <c:ptCount val="9"/>
                <c:pt idx="0">
                  <c:v>'15</c:v>
                </c:pt>
                <c:pt idx="1">
                  <c:v>'16</c:v>
                </c:pt>
                <c:pt idx="2">
                  <c:v>'17</c:v>
                </c:pt>
                <c:pt idx="3">
                  <c:v>'18</c:v>
                </c:pt>
                <c:pt idx="4">
                  <c:v>'19</c:v>
                </c:pt>
                <c:pt idx="5">
                  <c:v>'22</c:v>
                </c:pt>
                <c:pt idx="6">
                  <c:v>'23</c:v>
                </c:pt>
                <c:pt idx="7">
                  <c:v>'24</c:v>
                </c:pt>
                <c:pt idx="8">
                  <c:v>'25</c:v>
                </c:pt>
              </c:strCache>
            </c:strRef>
          </c:cat>
          <c:val>
            <c:numRef>
              <c:f>HistoricalLineGraph!$C$3:$K$3</c:f>
              <c:numCache>
                <c:formatCode>0.0</c:formatCode>
                <c:ptCount val="9"/>
                <c:pt idx="0">
                  <c:v>6.2</c:v>
                </c:pt>
                <c:pt idx="1">
                  <c:v>6.4</c:v>
                </c:pt>
                <c:pt idx="2">
                  <c:v>6.7</c:v>
                </c:pt>
                <c:pt idx="3">
                  <c:v>7.5</c:v>
                </c:pt>
                <c:pt idx="4">
                  <c:v>9</c:v>
                </c:pt>
                <c:pt idx="5">
                  <c:v>8.4</c:v>
                </c:pt>
                <c:pt idx="6">
                  <c:v>8.6</c:v>
                </c:pt>
                <c:pt idx="7">
                  <c:v>8.1</c:v>
                </c:pt>
                <c:pt idx="8">
                  <c:v>9.9</c:v>
                </c:pt>
              </c:numCache>
            </c:numRef>
          </c:val>
          <c:smooth val="0"/>
          <c:extLst>
            <c:ext xmlns:c16="http://schemas.microsoft.com/office/drawing/2014/chart" uri="{C3380CC4-5D6E-409C-BE32-E72D297353CC}">
              <c16:uniqueId val="{00000000-222A-4C36-9DD4-4F1BA417A90C}"/>
            </c:ext>
          </c:extLst>
        </c:ser>
        <c:dLbls>
          <c:dLblPos val="t"/>
          <c:showLegendKey val="0"/>
          <c:showVal val="1"/>
          <c:showCatName val="0"/>
          <c:showSerName val="0"/>
          <c:showPercent val="0"/>
          <c:showBubbleSize val="0"/>
        </c:dLbls>
        <c:marker val="1"/>
        <c:smooth val="0"/>
        <c:axId val="1081744256"/>
        <c:axId val="2039421088"/>
      </c:lineChart>
      <c:catAx>
        <c:axId val="1081744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Nova Light" panose="020B0304020202020204" pitchFamily="34" charset="0"/>
                <a:ea typeface="+mn-ea"/>
                <a:cs typeface="+mn-cs"/>
              </a:defRPr>
            </a:pPr>
            <a:endParaRPr lang="en-US"/>
          </a:p>
        </c:txPr>
        <c:crossAx val="2039421088"/>
        <c:crosses val="autoZero"/>
        <c:auto val="1"/>
        <c:lblAlgn val="ctr"/>
        <c:lblOffset val="100"/>
        <c:noMultiLvlLbl val="0"/>
      </c:catAx>
      <c:valAx>
        <c:axId val="2039421088"/>
        <c:scaling>
          <c:orientation val="minMax"/>
          <c:max val="40"/>
        </c:scaling>
        <c:delete val="1"/>
        <c:axPos val="l"/>
        <c:majorGridlines>
          <c:spPr>
            <a:ln w="9525" cap="flat" cmpd="sng" algn="ctr">
              <a:solidFill>
                <a:schemeClr val="bg1">
                  <a:lumMod val="95000"/>
                </a:schemeClr>
              </a:solidFill>
              <a:round/>
            </a:ln>
            <a:effectLst/>
          </c:spPr>
        </c:majorGridlines>
        <c:numFmt formatCode="0.0" sourceLinked="1"/>
        <c:majorTickMark val="out"/>
        <c:minorTickMark val="none"/>
        <c:tickLblPos val="nextTo"/>
        <c:crossAx val="1081744256"/>
        <c:crosses val="autoZero"/>
        <c:crossBetween val="between"/>
        <c:majorUnit val="4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bg1"/>
      </a:solidFill>
      <a:round/>
    </a:ln>
    <a:effectLst/>
  </c:spPr>
  <c:txPr>
    <a:bodyPr/>
    <a:lstStyle/>
    <a:p>
      <a:pPr>
        <a:defRPr sz="1100">
          <a:latin typeface="Arial Nova Light" panose="020B03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spc="0" baseline="0">
                <a:solidFill>
                  <a:schemeClr val="tx1">
                    <a:lumMod val="65000"/>
                    <a:lumOff val="35000"/>
                  </a:schemeClr>
                </a:solidFill>
                <a:latin typeface="Arial Nova" panose="020B0504020202020204" pitchFamily="34" charset="0"/>
                <a:ea typeface="+mn-ea"/>
                <a:cs typeface="+mn-cs"/>
              </a:defRPr>
            </a:pPr>
            <a:r>
              <a:rPr lang="en-US" b="1">
                <a:latin typeface="Arial Nova" panose="020B0504020202020204" pitchFamily="34" charset="0"/>
              </a:rPr>
              <a:t>SAT Math</a:t>
            </a:r>
          </a:p>
        </c:rich>
      </c:tx>
      <c:layout>
        <c:manualLayout>
          <c:xMode val="edge"/>
          <c:yMode val="edge"/>
          <c:x val="0.37067871868062163"/>
          <c:y val="2.9017574596872774E-2"/>
        </c:manualLayout>
      </c:layout>
      <c:overlay val="0"/>
      <c:spPr>
        <a:noFill/>
        <a:ln>
          <a:noFill/>
        </a:ln>
        <a:effectLst/>
      </c:spPr>
      <c:txPr>
        <a:bodyPr rot="0" spcFirstLastPara="1" vertOverflow="ellipsis" vert="horz" wrap="square" anchor="ctr" anchorCtr="1"/>
        <a:lstStyle/>
        <a:p>
          <a:pPr>
            <a:defRPr sz="1320" b="1" i="0" u="none" strike="noStrike" kern="1200" spc="0" baseline="0">
              <a:solidFill>
                <a:schemeClr val="tx1">
                  <a:lumMod val="65000"/>
                  <a:lumOff val="35000"/>
                </a:schemeClr>
              </a:solidFill>
              <a:latin typeface="Arial Nova" panose="020B0504020202020204" pitchFamily="34" charset="0"/>
              <a:ea typeface="+mn-ea"/>
              <a:cs typeface="+mn-cs"/>
            </a:defRPr>
          </a:pPr>
          <a:endParaRPr lang="en-US"/>
        </a:p>
      </c:txPr>
    </c:title>
    <c:autoTitleDeleted val="0"/>
    <c:plotArea>
      <c:layout/>
      <c:lineChart>
        <c:grouping val="standard"/>
        <c:varyColors val="0"/>
        <c:ser>
          <c:idx val="2"/>
          <c:order val="0"/>
          <c:tx>
            <c:strRef>
              <c:f>HistoricalLineGraph!$B$4</c:f>
              <c:strCache>
                <c:ptCount val="1"/>
                <c:pt idx="0">
                  <c:v>11</c:v>
                </c:pt>
              </c:strCache>
            </c:strRef>
          </c:tx>
          <c:spPr>
            <a:ln w="12700" cap="rnd">
              <a:solidFill>
                <a:schemeClr val="accent3"/>
              </a:solidFill>
              <a:round/>
            </a:ln>
            <a:effectLst/>
          </c:spPr>
          <c:marker>
            <c:symbol val="circle"/>
            <c:size val="5"/>
            <c:spPr>
              <a:solidFill>
                <a:schemeClr val="accent3"/>
              </a:solidFill>
              <a:ln w="12700">
                <a:solidFill>
                  <a:schemeClr val="tx1"/>
                </a:solidFill>
              </a:ln>
              <a:effectLst/>
            </c:spPr>
          </c:marker>
          <c:dLbls>
            <c:dLbl>
              <c:idx val="7"/>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lumMod val="65000"/>
                        </a:schemeClr>
                      </a:solidFill>
                      <a:latin typeface="Arial Nova Light" panose="020B0304020202020204" pitchFamily="34" charset="0"/>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1-F6C3-4BE9-928E-FFE3E2CD368A}"/>
                </c:ext>
              </c:extLst>
            </c:dLbl>
            <c:dLbl>
              <c:idx val="8"/>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Arial Nova" panose="020B0504020202020204" pitchFamily="34" charset="0"/>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0-8E31-4A59-BC8D-5C582879C04C}"/>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lumMod val="75000"/>
                      </a:schemeClr>
                    </a:solidFill>
                    <a:latin typeface="Arial Nova Light" panose="020B03040202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HistoricalLineGraph!$C$1:$K$1</c:f>
              <c:strCache>
                <c:ptCount val="9"/>
                <c:pt idx="0">
                  <c:v>'15</c:v>
                </c:pt>
                <c:pt idx="1">
                  <c:v>'16</c:v>
                </c:pt>
                <c:pt idx="2">
                  <c:v>'17</c:v>
                </c:pt>
                <c:pt idx="3">
                  <c:v>'18</c:v>
                </c:pt>
                <c:pt idx="4">
                  <c:v>'19</c:v>
                </c:pt>
                <c:pt idx="5">
                  <c:v>'22</c:v>
                </c:pt>
                <c:pt idx="6">
                  <c:v>'23</c:v>
                </c:pt>
                <c:pt idx="7">
                  <c:v>'24</c:v>
                </c:pt>
                <c:pt idx="8">
                  <c:v>'25</c:v>
                </c:pt>
              </c:strCache>
            </c:strRef>
          </c:cat>
          <c:val>
            <c:numRef>
              <c:f>HistoricalLineGraph!$C$4:$K$4</c:f>
              <c:numCache>
                <c:formatCode>0.0</c:formatCode>
                <c:ptCount val="9"/>
                <c:pt idx="1">
                  <c:v>12.3</c:v>
                </c:pt>
                <c:pt idx="2">
                  <c:v>11.2</c:v>
                </c:pt>
                <c:pt idx="3">
                  <c:v>11.6</c:v>
                </c:pt>
                <c:pt idx="4">
                  <c:v>11.4</c:v>
                </c:pt>
                <c:pt idx="5">
                  <c:v>8</c:v>
                </c:pt>
                <c:pt idx="6">
                  <c:v>11.7</c:v>
                </c:pt>
                <c:pt idx="7">
                  <c:v>10.8</c:v>
                </c:pt>
                <c:pt idx="8">
                  <c:v>14.2</c:v>
                </c:pt>
              </c:numCache>
            </c:numRef>
          </c:val>
          <c:smooth val="0"/>
          <c:extLst>
            <c:ext xmlns:c16="http://schemas.microsoft.com/office/drawing/2014/chart" uri="{C3380CC4-5D6E-409C-BE32-E72D297353CC}">
              <c16:uniqueId val="{00000000-F6C3-4BE9-928E-FFE3E2CD368A}"/>
            </c:ext>
          </c:extLst>
        </c:ser>
        <c:dLbls>
          <c:dLblPos val="t"/>
          <c:showLegendKey val="0"/>
          <c:showVal val="1"/>
          <c:showCatName val="0"/>
          <c:showSerName val="0"/>
          <c:showPercent val="0"/>
          <c:showBubbleSize val="0"/>
        </c:dLbls>
        <c:marker val="1"/>
        <c:smooth val="0"/>
        <c:axId val="1081744256"/>
        <c:axId val="2039421088"/>
      </c:lineChart>
      <c:catAx>
        <c:axId val="10817442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Nova Light" panose="020B0304020202020204" pitchFamily="34" charset="0"/>
                <a:ea typeface="+mn-ea"/>
                <a:cs typeface="+mn-cs"/>
              </a:defRPr>
            </a:pPr>
            <a:endParaRPr lang="en-US"/>
          </a:p>
        </c:txPr>
        <c:crossAx val="2039421088"/>
        <c:crosses val="autoZero"/>
        <c:auto val="1"/>
        <c:lblAlgn val="ctr"/>
        <c:lblOffset val="100"/>
        <c:noMultiLvlLbl val="0"/>
      </c:catAx>
      <c:valAx>
        <c:axId val="2039421088"/>
        <c:scaling>
          <c:orientation val="minMax"/>
          <c:max val="40"/>
        </c:scaling>
        <c:delete val="1"/>
        <c:axPos val="l"/>
        <c:majorGridlines>
          <c:spPr>
            <a:ln w="9525" cap="flat" cmpd="sng" algn="ctr">
              <a:solidFill>
                <a:schemeClr val="bg1">
                  <a:lumMod val="95000"/>
                </a:schemeClr>
              </a:solidFill>
              <a:round/>
            </a:ln>
            <a:effectLst/>
          </c:spPr>
        </c:majorGridlines>
        <c:numFmt formatCode="0.0" sourceLinked="1"/>
        <c:majorTickMark val="out"/>
        <c:minorTickMark val="none"/>
        <c:tickLblPos val="nextTo"/>
        <c:crossAx val="1081744256"/>
        <c:crosses val="autoZero"/>
        <c:crossBetween val="between"/>
        <c:majorUnit val="4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latin typeface="Arial Nova Light" panose="020B03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spc="0" baseline="0">
                <a:solidFill>
                  <a:schemeClr val="tx1">
                    <a:lumMod val="65000"/>
                    <a:lumOff val="35000"/>
                  </a:schemeClr>
                </a:solidFill>
                <a:latin typeface="Arial Nova" panose="020B0504020202020204" pitchFamily="34" charset="0"/>
                <a:ea typeface="+mn-ea"/>
                <a:cs typeface="+mn-cs"/>
              </a:defRPr>
            </a:pPr>
            <a:r>
              <a:rPr lang="en-US" b="1">
                <a:latin typeface="Arial Nova" panose="020B0504020202020204" pitchFamily="34" charset="0"/>
              </a:rPr>
              <a:t>M-STEP 3-7 Math</a:t>
            </a:r>
          </a:p>
        </c:rich>
      </c:tx>
      <c:layout>
        <c:manualLayout>
          <c:xMode val="edge"/>
          <c:yMode val="edge"/>
          <c:x val="0.3471028716557909"/>
          <c:y val="1.6901825133130034E-2"/>
        </c:manualLayout>
      </c:layout>
      <c:overlay val="0"/>
      <c:spPr>
        <a:noFill/>
        <a:ln>
          <a:noFill/>
        </a:ln>
        <a:effectLst/>
      </c:spPr>
    </c:title>
    <c:autoTitleDeleted val="0"/>
    <c:plotArea>
      <c:layout/>
      <c:lineChart>
        <c:grouping val="standard"/>
        <c:varyColors val="0"/>
        <c:ser>
          <c:idx val="1"/>
          <c:order val="0"/>
          <c:tx>
            <c:strRef>
              <c:f>HistoricalLineGraph!$B$2</c:f>
              <c:strCache>
                <c:ptCount val="1"/>
                <c:pt idx="0">
                  <c:v>3-7</c:v>
                </c:pt>
              </c:strCache>
            </c:strRef>
          </c:tx>
          <c:spPr>
            <a:ln w="9525">
              <a:solidFill>
                <a:schemeClr val="accent1"/>
              </a:solidFill>
            </a:ln>
          </c:spPr>
          <c:marker>
            <c:symbol val="circle"/>
            <c:size val="4"/>
            <c:spPr>
              <a:solidFill>
                <a:schemeClr val="accent1"/>
              </a:solidFill>
              <a:ln>
                <a:solidFill>
                  <a:schemeClr val="accent1"/>
                </a:solidFill>
              </a:ln>
            </c:spPr>
          </c:marker>
          <c:dLbls>
            <c:dLbl>
              <c:idx val="7"/>
              <c:spPr>
                <a:noFill/>
                <a:ln>
                  <a:noFill/>
                </a:ln>
                <a:effectLst/>
              </c:spPr>
              <c:txPr>
                <a:bodyPr rot="0" spcFirstLastPara="1" vertOverflow="ellipsis" vert="horz" wrap="square" anchor="ctr" anchorCtr="1"/>
                <a:lstStyle/>
                <a:p>
                  <a:pPr>
                    <a:defRPr sz="1100" b="0" i="0" u="none" strike="noStrike" kern="1200" baseline="0">
                      <a:solidFill>
                        <a:schemeClr val="bg1">
                          <a:lumMod val="75000"/>
                        </a:schemeClr>
                      </a:solidFill>
                      <a:latin typeface="Arial Nova Light" panose="020B0304020202020204" pitchFamily="34" charset="0"/>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3-F11B-43B7-862B-951EE4EBF329}"/>
                </c:ext>
              </c:extLst>
            </c:dLbl>
            <c:dLbl>
              <c:idx val="8"/>
              <c:tx>
                <c:rich>
                  <a:bodyPr wrap="square" lIns="38100" tIns="19050" rIns="38100" bIns="19050" anchor="ctr">
                    <a:spAutoFit/>
                  </a:bodyPr>
                  <a:lstStyle/>
                  <a:p>
                    <a:pPr>
                      <a:defRPr b="1">
                        <a:solidFill>
                          <a:schemeClr val="tx1"/>
                        </a:solidFill>
                        <a:latin typeface="Arial Nova" panose="020B0504020202020204" pitchFamily="34" charset="0"/>
                      </a:defRPr>
                    </a:pPr>
                    <a:r>
                      <a:rPr lang="en-US"/>
                      <a:t>12.3</a:t>
                    </a:r>
                  </a:p>
                </c:rich>
              </c:tx>
              <c:spPr>
                <a:noFill/>
                <a:ln>
                  <a:noFill/>
                </a:ln>
                <a:effectLst/>
              </c:spPr>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F11B-43B7-862B-951EE4EBF329}"/>
                </c:ext>
              </c:extLst>
            </c:dLbl>
            <c:spPr>
              <a:noFill/>
              <a:ln>
                <a:noFill/>
              </a:ln>
              <a:effectLst/>
            </c:spPr>
            <c:txPr>
              <a:bodyPr wrap="square" lIns="38100" tIns="19050" rIns="38100" bIns="19050" anchor="ctr">
                <a:spAutoFit/>
              </a:bodyPr>
              <a:lstStyle/>
              <a:p>
                <a:pPr>
                  <a:defRPr>
                    <a:solidFill>
                      <a:schemeClr val="bg1">
                        <a:lumMod val="75000"/>
                      </a:schemeClr>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HistoricalLineGraph!$C$1:$K$1</c:f>
              <c:strCache>
                <c:ptCount val="9"/>
                <c:pt idx="0">
                  <c:v>'15</c:v>
                </c:pt>
                <c:pt idx="1">
                  <c:v>'16</c:v>
                </c:pt>
                <c:pt idx="2">
                  <c:v>'17</c:v>
                </c:pt>
                <c:pt idx="3">
                  <c:v>'18</c:v>
                </c:pt>
                <c:pt idx="4">
                  <c:v>'19</c:v>
                </c:pt>
                <c:pt idx="5">
                  <c:v>'22</c:v>
                </c:pt>
                <c:pt idx="6">
                  <c:v>'23</c:v>
                </c:pt>
                <c:pt idx="7">
                  <c:v>'24</c:v>
                </c:pt>
                <c:pt idx="8">
                  <c:v>'25</c:v>
                </c:pt>
              </c:strCache>
            </c:strRef>
          </c:cat>
          <c:val>
            <c:numRef>
              <c:f>HistoricalLineGraph!$C$2:$K$2</c:f>
              <c:numCache>
                <c:formatCode>0.0</c:formatCode>
                <c:ptCount val="9"/>
                <c:pt idx="0">
                  <c:v>6.9</c:v>
                </c:pt>
                <c:pt idx="1">
                  <c:v>5.8</c:v>
                </c:pt>
                <c:pt idx="2">
                  <c:v>7</c:v>
                </c:pt>
                <c:pt idx="3">
                  <c:v>6.6</c:v>
                </c:pt>
                <c:pt idx="4">
                  <c:v>10.1</c:v>
                </c:pt>
                <c:pt idx="5">
                  <c:v>6.2</c:v>
                </c:pt>
                <c:pt idx="6">
                  <c:v>9.1</c:v>
                </c:pt>
                <c:pt idx="7">
                  <c:v>11</c:v>
                </c:pt>
                <c:pt idx="8">
                  <c:v>12.4</c:v>
                </c:pt>
              </c:numCache>
            </c:numRef>
          </c:val>
          <c:smooth val="0"/>
          <c:extLst>
            <c:ext xmlns:c16="http://schemas.microsoft.com/office/drawing/2014/chart" uri="{C3380CC4-5D6E-409C-BE32-E72D297353CC}">
              <c16:uniqueId val="{00000000-F11B-43B7-862B-951EE4EBF329}"/>
            </c:ext>
          </c:extLst>
        </c:ser>
        <c:dLbls>
          <c:dLblPos val="t"/>
          <c:showLegendKey val="0"/>
          <c:showVal val="1"/>
          <c:showCatName val="0"/>
          <c:showSerName val="0"/>
          <c:showPercent val="0"/>
          <c:showBubbleSize val="0"/>
        </c:dLbls>
        <c:marker val="1"/>
        <c:smooth val="0"/>
        <c:axId val="1081744256"/>
        <c:axId val="2039421088"/>
      </c:lineChart>
      <c:catAx>
        <c:axId val="1081744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Nova Light" panose="020B0304020202020204" pitchFamily="34" charset="0"/>
                <a:ea typeface="+mn-ea"/>
                <a:cs typeface="+mn-cs"/>
              </a:defRPr>
            </a:pPr>
            <a:endParaRPr lang="en-US"/>
          </a:p>
        </c:txPr>
        <c:crossAx val="2039421088"/>
        <c:crosses val="autoZero"/>
        <c:auto val="1"/>
        <c:lblAlgn val="ctr"/>
        <c:lblOffset val="100"/>
        <c:noMultiLvlLbl val="0"/>
      </c:catAx>
      <c:valAx>
        <c:axId val="2039421088"/>
        <c:scaling>
          <c:orientation val="minMax"/>
          <c:max val="40"/>
        </c:scaling>
        <c:delete val="0"/>
        <c:axPos val="l"/>
        <c:majorGridlines>
          <c:spPr>
            <a:ln w="9525" cap="flat" cmpd="sng" algn="ctr">
              <a:solidFill>
                <a:schemeClr val="bg1">
                  <a:lumMod val="9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Nova Light" panose="020B0304020202020204" pitchFamily="34" charset="0"/>
                <a:ea typeface="+mn-ea"/>
                <a:cs typeface="+mn-cs"/>
              </a:defRPr>
            </a:pPr>
            <a:endParaRPr lang="en-US"/>
          </a:p>
        </c:txPr>
        <c:crossAx val="1081744256"/>
        <c:crosses val="autoZero"/>
        <c:crossBetween val="between"/>
        <c:majorUnit val="40"/>
      </c:valAx>
    </c:plotArea>
    <c:plotVisOnly val="1"/>
    <c:dispBlanksAs val="gap"/>
    <c:showDLblsOverMax val="0"/>
    <c:extLst/>
  </c:chart>
  <c:txPr>
    <a:bodyPr/>
    <a:lstStyle/>
    <a:p>
      <a:pPr>
        <a:defRPr sz="1100">
          <a:latin typeface="Arial Nova Light" panose="020B0304020202020204"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854453740157482E-2"/>
          <c:y val="0.13616024014762301"/>
          <c:w val="0.91914554625984257"/>
          <c:h val="0.81480519101838145"/>
        </c:manualLayout>
      </c:layout>
      <c:barChart>
        <c:barDir val="col"/>
        <c:grouping val="stacked"/>
        <c:varyColors val="0"/>
        <c:ser>
          <c:idx val="0"/>
          <c:order val="0"/>
          <c:tx>
            <c:strRef>
              <c:f>Sheet1!$B$1</c:f>
              <c:strCache>
                <c:ptCount val="1"/>
                <c:pt idx="0">
                  <c:v>3+ Below</c:v>
                </c:pt>
              </c:strCache>
            </c:strRef>
          </c:tx>
          <c:spPr>
            <a:solidFill>
              <a:srgbClr val="FFF9E6"/>
            </a:solidFill>
            <a:ln>
              <a:noFill/>
            </a:ln>
            <a:effectLst/>
          </c:spPr>
          <c:invertIfNegative val="0"/>
          <c:dLbls>
            <c:dLbl>
              <c:idx val="0"/>
              <c:tx>
                <c:rich>
                  <a:bodyPr/>
                  <a:lstStyle/>
                  <a:p>
                    <a:r>
                      <a:rPr lang="en-US"/>
                      <a:t>33.9</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1BA2-494B-AD2C-5F0CD3FC3785}"/>
                </c:ext>
              </c:extLst>
            </c:dLbl>
            <c:dLbl>
              <c:idx val="2"/>
              <c:tx>
                <c:rich>
                  <a:bodyPr/>
                  <a:lstStyle/>
                  <a:p>
                    <a:r>
                      <a:rPr lang="en-US"/>
                      <a:t>23.7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1BA2-494B-AD2C-5F0CD3FC378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2018-2019 F</c:v>
                </c:pt>
                <c:pt idx="2">
                  <c:v>2024-2025 S</c:v>
                </c:pt>
              </c:strCache>
            </c:strRef>
          </c:cat>
          <c:val>
            <c:numRef>
              <c:f>Sheet1!$B$2:$B$4</c:f>
              <c:numCache>
                <c:formatCode>General</c:formatCode>
                <c:ptCount val="3"/>
                <c:pt idx="0">
                  <c:v>-33.9</c:v>
                </c:pt>
                <c:pt idx="2">
                  <c:v>-23.7</c:v>
                </c:pt>
              </c:numCache>
            </c:numRef>
          </c:val>
          <c:extLst>
            <c:ext xmlns:c16="http://schemas.microsoft.com/office/drawing/2014/chart" uri="{C3380CC4-5D6E-409C-BE32-E72D297353CC}">
              <c16:uniqueId val="{00000000-1BA2-494B-AD2C-5F0CD3FC3785}"/>
            </c:ext>
          </c:extLst>
        </c:ser>
        <c:ser>
          <c:idx val="1"/>
          <c:order val="1"/>
          <c:tx>
            <c:strRef>
              <c:f>Sheet1!$C$1</c:f>
              <c:strCache>
                <c:ptCount val="1"/>
                <c:pt idx="0">
                  <c:v>2 Below</c:v>
                </c:pt>
              </c:strCache>
            </c:strRef>
          </c:tx>
          <c:spPr>
            <a:solidFill>
              <a:srgbClr val="FFCCCC"/>
            </a:solidFill>
            <a:ln>
              <a:noFill/>
            </a:ln>
            <a:effectLst/>
          </c:spPr>
          <c:invertIfNegative val="0"/>
          <c:dLbls>
            <c:dLbl>
              <c:idx val="0"/>
              <c:tx>
                <c:rich>
                  <a:bodyPr/>
                  <a:lstStyle/>
                  <a:p>
                    <a:r>
                      <a:rPr lang="en-US"/>
                      <a:t>23.1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1BA2-494B-AD2C-5F0CD3FC3785}"/>
                </c:ext>
              </c:extLst>
            </c:dLbl>
            <c:dLbl>
              <c:idx val="2"/>
              <c:tx>
                <c:rich>
                  <a:bodyPr/>
                  <a:lstStyle/>
                  <a:p>
                    <a:r>
                      <a:rPr lang="en-US"/>
                      <a:t>14.9</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1BA2-494B-AD2C-5F0CD3FC378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2018-2019 F</c:v>
                </c:pt>
                <c:pt idx="2">
                  <c:v>2024-2025 S</c:v>
                </c:pt>
              </c:strCache>
            </c:strRef>
          </c:cat>
          <c:val>
            <c:numRef>
              <c:f>Sheet1!$C$2:$C$4</c:f>
              <c:numCache>
                <c:formatCode>General</c:formatCode>
                <c:ptCount val="3"/>
                <c:pt idx="0">
                  <c:v>-23.1</c:v>
                </c:pt>
                <c:pt idx="2">
                  <c:v>-14.9</c:v>
                </c:pt>
              </c:numCache>
            </c:numRef>
          </c:val>
          <c:extLst>
            <c:ext xmlns:c16="http://schemas.microsoft.com/office/drawing/2014/chart" uri="{C3380CC4-5D6E-409C-BE32-E72D297353CC}">
              <c16:uniqueId val="{00000001-1BA2-494B-AD2C-5F0CD3FC3785}"/>
            </c:ext>
          </c:extLst>
        </c:ser>
        <c:ser>
          <c:idx val="2"/>
          <c:order val="2"/>
          <c:tx>
            <c:strRef>
              <c:f>Sheet1!$D$1</c:f>
              <c:strCache>
                <c:ptCount val="1"/>
                <c:pt idx="0">
                  <c:v>1 Below</c:v>
                </c:pt>
              </c:strCache>
            </c:strRef>
          </c:tx>
          <c:spPr>
            <a:solidFill>
              <a:srgbClr val="FF9999"/>
            </a:solidFill>
            <a:ln>
              <a:noFill/>
            </a:ln>
            <a:effectLst/>
          </c:spPr>
          <c:invertIfNegative val="0"/>
          <c:dLbls>
            <c:dLbl>
              <c:idx val="0"/>
              <c:tx>
                <c:rich>
                  <a:bodyPr/>
                  <a:lstStyle/>
                  <a:p>
                    <a:r>
                      <a:rPr lang="en-US"/>
                      <a:t>35.4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1BA2-494B-AD2C-5F0CD3FC3785}"/>
                </c:ext>
              </c:extLst>
            </c:dLbl>
            <c:dLbl>
              <c:idx val="2"/>
              <c:tx>
                <c:rich>
                  <a:bodyPr/>
                  <a:lstStyle/>
                  <a:p>
                    <a:r>
                      <a:rPr lang="en-US"/>
                      <a:t>28.4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1BA2-494B-AD2C-5F0CD3FC378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2018-2019 F</c:v>
                </c:pt>
                <c:pt idx="2">
                  <c:v>2024-2025 S</c:v>
                </c:pt>
              </c:strCache>
            </c:strRef>
          </c:cat>
          <c:val>
            <c:numRef>
              <c:f>Sheet1!$D$2:$D$4</c:f>
              <c:numCache>
                <c:formatCode>General</c:formatCode>
                <c:ptCount val="3"/>
                <c:pt idx="0">
                  <c:v>-35.4</c:v>
                </c:pt>
                <c:pt idx="2">
                  <c:v>-28.4</c:v>
                </c:pt>
              </c:numCache>
            </c:numRef>
          </c:val>
          <c:extLst>
            <c:ext xmlns:c16="http://schemas.microsoft.com/office/drawing/2014/chart" uri="{C3380CC4-5D6E-409C-BE32-E72D297353CC}">
              <c16:uniqueId val="{00000002-1BA2-494B-AD2C-5F0CD3FC3785}"/>
            </c:ext>
          </c:extLst>
        </c:ser>
        <c:ser>
          <c:idx val="3"/>
          <c:order val="3"/>
          <c:tx>
            <c:strRef>
              <c:f>Sheet1!$E$1</c:f>
              <c:strCache>
                <c:ptCount val="1"/>
                <c:pt idx="0">
                  <c:v>Early On</c:v>
                </c:pt>
              </c:strCache>
            </c:strRef>
          </c:tx>
          <c:spPr>
            <a:solidFill>
              <a:srgbClr val="ABCE9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2018-2019 F</c:v>
                </c:pt>
                <c:pt idx="2">
                  <c:v>2024-2025 S</c:v>
                </c:pt>
              </c:strCache>
            </c:strRef>
          </c:cat>
          <c:val>
            <c:numRef>
              <c:f>Sheet1!$E$2:$E$4</c:f>
              <c:numCache>
                <c:formatCode>General</c:formatCode>
                <c:ptCount val="3"/>
                <c:pt idx="0">
                  <c:v>5.4</c:v>
                </c:pt>
                <c:pt idx="2">
                  <c:v>14.9</c:v>
                </c:pt>
              </c:numCache>
            </c:numRef>
          </c:val>
          <c:extLst>
            <c:ext xmlns:c16="http://schemas.microsoft.com/office/drawing/2014/chart" uri="{C3380CC4-5D6E-409C-BE32-E72D297353CC}">
              <c16:uniqueId val="{00000003-1BA2-494B-AD2C-5F0CD3FC3785}"/>
            </c:ext>
          </c:extLst>
        </c:ser>
        <c:ser>
          <c:idx val="4"/>
          <c:order val="4"/>
          <c:tx>
            <c:strRef>
              <c:f>Sheet1!$F$1</c:f>
              <c:strCache>
                <c:ptCount val="1"/>
                <c:pt idx="0">
                  <c:v>Mid or Above</c:v>
                </c:pt>
              </c:strCache>
            </c:strRef>
          </c:tx>
          <c:spPr>
            <a:solidFill>
              <a:srgbClr val="80B55F"/>
            </a:solidFill>
            <a:ln>
              <a:noFill/>
            </a:ln>
            <a:effectLst/>
          </c:spPr>
          <c:invertIfNegative val="0"/>
          <c:dLbls>
            <c:dLbl>
              <c:idx val="0"/>
              <c:layout>
                <c:manualLayout>
                  <c:x val="-2.239283485707485E-3"/>
                  <c:y val="-1.226295561949458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067-47AE-AA79-5B8A9BB4503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2018-2019 F</c:v>
                </c:pt>
                <c:pt idx="2">
                  <c:v>2024-2025 S</c:v>
                </c:pt>
              </c:strCache>
            </c:strRef>
          </c:cat>
          <c:val>
            <c:numRef>
              <c:f>Sheet1!$F$2:$F$4</c:f>
              <c:numCache>
                <c:formatCode>General</c:formatCode>
                <c:ptCount val="3"/>
                <c:pt idx="0">
                  <c:v>2.2999999999999998</c:v>
                </c:pt>
                <c:pt idx="2">
                  <c:v>18.100000000000001</c:v>
                </c:pt>
              </c:numCache>
            </c:numRef>
          </c:val>
          <c:extLst>
            <c:ext xmlns:c16="http://schemas.microsoft.com/office/drawing/2014/chart" uri="{C3380CC4-5D6E-409C-BE32-E72D297353CC}">
              <c16:uniqueId val="{00000004-1BA2-494B-AD2C-5F0CD3FC3785}"/>
            </c:ext>
          </c:extLst>
        </c:ser>
        <c:dLbls>
          <c:dLblPos val="ctr"/>
          <c:showLegendKey val="0"/>
          <c:showVal val="1"/>
          <c:showCatName val="0"/>
          <c:showSerName val="0"/>
          <c:showPercent val="0"/>
          <c:showBubbleSize val="0"/>
        </c:dLbls>
        <c:gapWidth val="15"/>
        <c:overlap val="100"/>
        <c:axId val="1146635951"/>
        <c:axId val="1146609071"/>
      </c:barChart>
      <c:catAx>
        <c:axId val="1146635951"/>
        <c:scaling>
          <c:orientation val="minMax"/>
        </c:scaling>
        <c:delete val="0"/>
        <c:axPos val="b"/>
        <c:numFmt formatCode="General" sourceLinked="1"/>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0"/>
          <a:lstStyle/>
          <a:p>
            <a:pPr>
              <a:defRPr sz="1197" b="0" i="0" u="none" strike="noStrike" kern="1200" baseline="0">
                <a:solidFill>
                  <a:schemeClr val="tx1">
                    <a:lumMod val="65000"/>
                    <a:lumOff val="35000"/>
                  </a:schemeClr>
                </a:solidFill>
                <a:latin typeface="+mn-lt"/>
                <a:ea typeface="+mn-ea"/>
                <a:cs typeface="+mn-cs"/>
              </a:defRPr>
            </a:pPr>
            <a:endParaRPr lang="en-US"/>
          </a:p>
        </c:txPr>
        <c:crossAx val="1146609071"/>
        <c:crosses val="autoZero"/>
        <c:auto val="1"/>
        <c:lblAlgn val="ctr"/>
        <c:lblOffset val="100"/>
        <c:noMultiLvlLbl val="0"/>
      </c:catAx>
      <c:valAx>
        <c:axId val="1146609071"/>
        <c:scaling>
          <c:orientation val="minMax"/>
        </c:scaling>
        <c:delete val="1"/>
        <c:axPos val="l"/>
        <c:numFmt formatCode="General" sourceLinked="1"/>
        <c:majorTickMark val="none"/>
        <c:minorTickMark val="none"/>
        <c:tickLblPos val="nextTo"/>
        <c:crossAx val="114663595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854453740157482E-2"/>
          <c:y val="0.13616024014762301"/>
          <c:w val="0.91914554625984257"/>
          <c:h val="0.81480519101838145"/>
        </c:manualLayout>
      </c:layout>
      <c:barChart>
        <c:barDir val="col"/>
        <c:grouping val="stacked"/>
        <c:varyColors val="0"/>
        <c:ser>
          <c:idx val="0"/>
          <c:order val="0"/>
          <c:tx>
            <c:strRef>
              <c:f>Sheet1!$D$1</c:f>
              <c:strCache>
                <c:ptCount val="1"/>
                <c:pt idx="0">
                  <c:v>1 Below</c:v>
                </c:pt>
              </c:strCache>
            </c:strRef>
          </c:tx>
          <c:spPr>
            <a:solidFill>
              <a:srgbClr val="FFF9E6"/>
            </a:solidFill>
            <a:ln>
              <a:noFill/>
            </a:ln>
            <a:effectLst/>
          </c:spPr>
          <c:invertIfNegative val="0"/>
          <c:dLbls>
            <c:dLbl>
              <c:idx val="0"/>
              <c:tx>
                <c:rich>
                  <a:bodyPr/>
                  <a:lstStyle/>
                  <a:p>
                    <a:r>
                      <a:rPr lang="en-US"/>
                      <a:t>38.5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1BA2-494B-AD2C-5F0CD3FC3785}"/>
                </c:ext>
              </c:extLst>
            </c:dLbl>
            <c:dLbl>
              <c:idx val="2"/>
              <c:tx>
                <c:rich>
                  <a:bodyPr/>
                  <a:lstStyle/>
                  <a:p>
                    <a:r>
                      <a:rPr lang="en-US"/>
                      <a:t>35.9</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1BA2-494B-AD2C-5F0CD3FC378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2018-2019 F</c:v>
                </c:pt>
                <c:pt idx="2">
                  <c:v>2024-2025 S</c:v>
                </c:pt>
              </c:strCache>
              <c:extLst/>
            </c:strRef>
          </c:cat>
          <c:val>
            <c:numRef>
              <c:f>Sheet1!$D$2:$D$4</c:f>
              <c:numCache>
                <c:formatCode>General</c:formatCode>
                <c:ptCount val="3"/>
                <c:pt idx="0">
                  <c:v>-38.5</c:v>
                </c:pt>
                <c:pt idx="2">
                  <c:v>-35.9</c:v>
                </c:pt>
              </c:numCache>
              <c:extLst/>
            </c:numRef>
          </c:val>
          <c:extLst>
            <c:ext xmlns:c16="http://schemas.microsoft.com/office/drawing/2014/chart" uri="{C3380CC4-5D6E-409C-BE32-E72D297353CC}">
              <c16:uniqueId val="{00000000-1BA2-494B-AD2C-5F0CD3FC3785}"/>
            </c:ext>
          </c:extLst>
        </c:ser>
        <c:ser>
          <c:idx val="1"/>
          <c:order val="1"/>
          <c:tx>
            <c:strRef>
              <c:f>Sheet1!$C$1</c:f>
              <c:strCache>
                <c:ptCount val="1"/>
                <c:pt idx="0">
                  <c:v>2 Below</c:v>
                </c:pt>
              </c:strCache>
            </c:strRef>
          </c:tx>
          <c:spPr>
            <a:solidFill>
              <a:srgbClr val="FFCCCC"/>
            </a:solidFill>
            <a:ln>
              <a:noFill/>
            </a:ln>
            <a:effectLst/>
          </c:spPr>
          <c:invertIfNegative val="0"/>
          <c:dLbls>
            <c:dLbl>
              <c:idx val="0"/>
              <c:tx>
                <c:rich>
                  <a:bodyPr/>
                  <a:lstStyle/>
                  <a:p>
                    <a:r>
                      <a:rPr lang="en-US"/>
                      <a:t>27.1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1BA2-494B-AD2C-5F0CD3FC3785}"/>
                </c:ext>
              </c:extLst>
            </c:dLbl>
            <c:dLbl>
              <c:idx val="2"/>
              <c:tx>
                <c:rich>
                  <a:bodyPr/>
                  <a:lstStyle/>
                  <a:p>
                    <a:r>
                      <a:rPr lang="en-US"/>
                      <a:t>14.3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1BA2-494B-AD2C-5F0CD3FC378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2018-2019 F</c:v>
                </c:pt>
                <c:pt idx="2">
                  <c:v>2024-2025 S</c:v>
                </c:pt>
              </c:strCache>
              <c:extLst/>
            </c:strRef>
          </c:cat>
          <c:val>
            <c:numRef>
              <c:f>Sheet1!$C$2:$C$4</c:f>
              <c:numCache>
                <c:formatCode>General</c:formatCode>
                <c:ptCount val="3"/>
                <c:pt idx="0">
                  <c:v>-27.1</c:v>
                </c:pt>
                <c:pt idx="2">
                  <c:v>-14.3</c:v>
                </c:pt>
              </c:numCache>
              <c:extLst/>
            </c:numRef>
          </c:val>
          <c:extLst>
            <c:ext xmlns:c16="http://schemas.microsoft.com/office/drawing/2014/chart" uri="{C3380CC4-5D6E-409C-BE32-E72D297353CC}">
              <c16:uniqueId val="{00000001-1BA2-494B-AD2C-5F0CD3FC3785}"/>
            </c:ext>
          </c:extLst>
        </c:ser>
        <c:ser>
          <c:idx val="2"/>
          <c:order val="2"/>
          <c:tx>
            <c:strRef>
              <c:f>Sheet1!$B$1</c:f>
              <c:strCache>
                <c:ptCount val="1"/>
                <c:pt idx="0">
                  <c:v>3+ Below</c:v>
                </c:pt>
              </c:strCache>
            </c:strRef>
          </c:tx>
          <c:spPr>
            <a:solidFill>
              <a:srgbClr val="FF9999"/>
            </a:solidFill>
            <a:ln>
              <a:noFill/>
            </a:ln>
            <a:effectLst/>
          </c:spPr>
          <c:invertIfNegative val="0"/>
          <c:dLbls>
            <c:dLbl>
              <c:idx val="0"/>
              <c:tx>
                <c:rich>
                  <a:bodyPr/>
                  <a:lstStyle/>
                  <a:p>
                    <a:r>
                      <a:rPr lang="en-US"/>
                      <a:t>31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1BA2-494B-AD2C-5F0CD3FC3785}"/>
                </c:ext>
              </c:extLst>
            </c:dLbl>
            <c:dLbl>
              <c:idx val="2"/>
              <c:tx>
                <c:rich>
                  <a:bodyPr/>
                  <a:lstStyle/>
                  <a:p>
                    <a:r>
                      <a:rPr lang="en-US"/>
                      <a:t>20.7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1BA2-494B-AD2C-5F0CD3FC378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2018-2019 F</c:v>
                </c:pt>
                <c:pt idx="2">
                  <c:v>2024-2025 S</c:v>
                </c:pt>
              </c:strCache>
              <c:extLst/>
            </c:strRef>
          </c:cat>
          <c:val>
            <c:numRef>
              <c:f>Sheet1!$B$2:$B$4</c:f>
              <c:numCache>
                <c:formatCode>General</c:formatCode>
                <c:ptCount val="3"/>
                <c:pt idx="0">
                  <c:v>-31</c:v>
                </c:pt>
                <c:pt idx="2">
                  <c:v>-20.7</c:v>
                </c:pt>
              </c:numCache>
              <c:extLst/>
            </c:numRef>
          </c:val>
          <c:extLst>
            <c:ext xmlns:c16="http://schemas.microsoft.com/office/drawing/2014/chart" uri="{C3380CC4-5D6E-409C-BE32-E72D297353CC}">
              <c16:uniqueId val="{00000002-1BA2-494B-AD2C-5F0CD3FC3785}"/>
            </c:ext>
          </c:extLst>
        </c:ser>
        <c:ser>
          <c:idx val="3"/>
          <c:order val="3"/>
          <c:tx>
            <c:strRef>
              <c:f>Sheet1!$E$1</c:f>
              <c:strCache>
                <c:ptCount val="1"/>
                <c:pt idx="0">
                  <c:v>Early On</c:v>
                </c:pt>
              </c:strCache>
            </c:strRef>
          </c:tx>
          <c:spPr>
            <a:solidFill>
              <a:srgbClr val="ABCE9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2018-2019 F</c:v>
                </c:pt>
                <c:pt idx="2">
                  <c:v>2024-2025 S</c:v>
                </c:pt>
              </c:strCache>
              <c:extLst/>
            </c:strRef>
          </c:cat>
          <c:val>
            <c:numRef>
              <c:f>Sheet1!$E$2:$E$4</c:f>
              <c:numCache>
                <c:formatCode>General</c:formatCode>
                <c:ptCount val="3"/>
                <c:pt idx="0">
                  <c:v>2.7</c:v>
                </c:pt>
                <c:pt idx="2">
                  <c:v>13.1</c:v>
                </c:pt>
              </c:numCache>
              <c:extLst/>
            </c:numRef>
          </c:val>
          <c:extLst>
            <c:ext xmlns:c16="http://schemas.microsoft.com/office/drawing/2014/chart" uri="{C3380CC4-5D6E-409C-BE32-E72D297353CC}">
              <c16:uniqueId val="{00000003-1BA2-494B-AD2C-5F0CD3FC3785}"/>
            </c:ext>
          </c:extLst>
        </c:ser>
        <c:ser>
          <c:idx val="4"/>
          <c:order val="4"/>
          <c:tx>
            <c:strRef>
              <c:f>Sheet1!$F$1</c:f>
              <c:strCache>
                <c:ptCount val="1"/>
                <c:pt idx="0">
                  <c:v>Mid or Above</c:v>
                </c:pt>
              </c:strCache>
            </c:strRef>
          </c:tx>
          <c:spPr>
            <a:solidFill>
              <a:srgbClr val="80B55F"/>
            </a:solidFill>
            <a:ln>
              <a:noFill/>
            </a:ln>
            <a:effectLst/>
          </c:spPr>
          <c:invertIfNegative val="0"/>
          <c:dLbls>
            <c:dLbl>
              <c:idx val="0"/>
              <c:layout>
                <c:manualLayout>
                  <c:x val="-2.0773852984899862E-17"/>
                  <c:y val="-1.195801925485909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F3D-4F4D-AA16-211218DCB83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2018-2019 F</c:v>
                </c:pt>
                <c:pt idx="2">
                  <c:v>2024-2025 S</c:v>
                </c:pt>
              </c:strCache>
              <c:extLst/>
            </c:strRef>
          </c:cat>
          <c:val>
            <c:numRef>
              <c:f>Sheet1!$F$2:$F$4</c:f>
              <c:numCache>
                <c:formatCode>General</c:formatCode>
                <c:ptCount val="3"/>
                <c:pt idx="0">
                  <c:v>0.8</c:v>
                </c:pt>
                <c:pt idx="2">
                  <c:v>16</c:v>
                </c:pt>
              </c:numCache>
              <c:extLst/>
            </c:numRef>
          </c:val>
          <c:extLst>
            <c:ext xmlns:c16="http://schemas.microsoft.com/office/drawing/2014/chart" uri="{C3380CC4-5D6E-409C-BE32-E72D297353CC}">
              <c16:uniqueId val="{00000004-1BA2-494B-AD2C-5F0CD3FC3785}"/>
            </c:ext>
          </c:extLst>
        </c:ser>
        <c:dLbls>
          <c:dLblPos val="ctr"/>
          <c:showLegendKey val="0"/>
          <c:showVal val="1"/>
          <c:showCatName val="0"/>
          <c:showSerName val="0"/>
          <c:showPercent val="0"/>
          <c:showBubbleSize val="0"/>
        </c:dLbls>
        <c:gapWidth val="15"/>
        <c:overlap val="100"/>
        <c:axId val="1146635951"/>
        <c:axId val="1146609071"/>
      </c:barChart>
      <c:catAx>
        <c:axId val="1146635951"/>
        <c:scaling>
          <c:orientation val="minMax"/>
        </c:scaling>
        <c:delete val="0"/>
        <c:axPos val="b"/>
        <c:numFmt formatCode="General" sourceLinked="1"/>
        <c:majorTickMark val="out"/>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0"/>
          <a:lstStyle/>
          <a:p>
            <a:pPr>
              <a:defRPr sz="1197" b="0" i="0" u="none" strike="noStrike" kern="1200" baseline="0">
                <a:solidFill>
                  <a:schemeClr val="tx1">
                    <a:lumMod val="65000"/>
                    <a:lumOff val="35000"/>
                  </a:schemeClr>
                </a:solidFill>
                <a:latin typeface="+mn-lt"/>
                <a:ea typeface="+mn-ea"/>
                <a:cs typeface="+mn-cs"/>
              </a:defRPr>
            </a:pPr>
            <a:endParaRPr lang="en-US"/>
          </a:p>
        </c:txPr>
        <c:crossAx val="1146609071"/>
        <c:crosses val="autoZero"/>
        <c:auto val="1"/>
        <c:lblAlgn val="ctr"/>
        <c:lblOffset val="100"/>
        <c:noMultiLvlLbl val="0"/>
      </c:catAx>
      <c:valAx>
        <c:axId val="1146609071"/>
        <c:scaling>
          <c:orientation val="minMax"/>
        </c:scaling>
        <c:delete val="1"/>
        <c:axPos val="l"/>
        <c:numFmt formatCode="General" sourceLinked="1"/>
        <c:majorTickMark val="none"/>
        <c:minorTickMark val="none"/>
        <c:tickLblPos val="nextTo"/>
        <c:crossAx val="114663595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06_14B0B4A0.xml><?xml version="1.0" encoding="utf-8"?>
<p188:cmLst xmlns:a="http://schemas.openxmlformats.org/drawingml/2006/main" xmlns:r="http://schemas.openxmlformats.org/officeDocument/2006/relationships" xmlns:p188="http://schemas.microsoft.com/office/powerpoint/2018/8/main">
  <p188:cm id="{3EC9AB3F-240C-4684-A3B3-AAF74C65558C}" authorId="{CBB2638A-1416-ABBC-750A-B6DA4B0200CB}" status="resolved" created="2025-10-10T18:53:58.059" startDate="2025-10-10T18:53:58.059" dueDate="2025-10-10T18:53:58.059" assignedTo="{E6A477F5-F2B1-2248-81F6-112263FBDDE8}" complete="100000" title="this title is very long - can it be trimmed down, or is it what the speaker provided? @Daphne Donigan">
    <ac:txMkLst xmlns:ac="http://schemas.microsoft.com/office/drawing/2013/main/command">
      <pc:docMk xmlns:pc="http://schemas.microsoft.com/office/powerpoint/2013/main/command"/>
      <pc:sldMk xmlns:pc="http://schemas.microsoft.com/office/powerpoint/2013/main/command" cId="347124896" sldId="262"/>
      <ac:spMk id="4" creationId="{0D190E5F-C2AF-E26B-D513-828C877ED31A}"/>
      <ac:txMk cp="0" len="4">
        <ac:context len="51" hash="1117201277"/>
      </ac:txMk>
    </ac:txMkLst>
    <p188:pos x="8830849" y="1377863"/>
    <p188:txBody>
      <a:bodyPr/>
      <a:lstStyle/>
      <a:p>
        <a:r>
          <a:rPr lang="en-US"/>
          <a:t>this title is very long - can it be trimmed down, or is it what the speaker provided? [@Daphne Donigan] </a:t>
        </a:r>
      </a:p>
    </p188:txBody>
    <p188:extLst>
      <p:ext xmlns:p="http://schemas.openxmlformats.org/presentationml/2006/main" uri="{5BB2D875-25FF-4072-B9AC-8F64D62656EB}">
        <p228:taskDetails xmlns:p228="http://schemas.microsoft.com/office/powerpoint/2022/08/main">
          <p228:history>
            <p228:event time="2025-10-10T18:53:58.059" id="{4A1666CF-B9FD-4D5B-8940-A41715CA7DF8}">
              <p228:atrbtn authorId="{CBB2638A-1416-ABBC-750A-B6DA4B0200CB}"/>
              <p228:anchr>
                <p228:comment id="{3EC9AB3F-240C-4684-A3B3-AAF74C65558C}"/>
              </p228:anchr>
              <p228:add/>
            </p228:event>
            <p228:event time="2025-10-10T18:53:58.059" id="{EE43A8C8-EBDF-4557-841A-006D42192D76}">
              <p228:atrbtn authorId="{CBB2638A-1416-ABBC-750A-B6DA4B0200CB}"/>
              <p228:anchr>
                <p228:comment id="{3EC9AB3F-240C-4684-A3B3-AAF74C65558C}"/>
              </p228:anchr>
              <p228:asgn authorId="{E6A477F5-F2B1-2248-81F6-112263FBDDE8}"/>
            </p228:event>
            <p228:event time="2025-10-10T18:53:58.059" id="{90ED856E-1A64-4B1A-AFF1-5250C0C2E583}">
              <p228:atrbtn authorId="{CBB2638A-1416-ABBC-750A-B6DA4B0200CB}"/>
              <p228:anchr>
                <p228:comment id="{3EC9AB3F-240C-4684-A3B3-AAF74C65558C}"/>
              </p228:anchr>
              <p228:title val="this title is very long - can it be trimmed down, or is it what the speaker provided? @Daphne Donigan"/>
            </p228:event>
            <p228:event time="2025-10-10T18:53:58.059" id="{0C20BC6C-0CC3-4751-9090-78FDC8301740}">
              <p228:atrbtn authorId="{CBB2638A-1416-ABBC-750A-B6DA4B0200CB}"/>
              <p228:anchr>
                <p228:comment id="{3EC9AB3F-240C-4684-A3B3-AAF74C65558C}"/>
              </p228:anchr>
              <p228:date stDt="2025-10-10T18:53:58.059" endDt="2025-10-10T18:53:58.059"/>
            </p228:event>
            <p228:event time="2025-10-27T15:41:34.323" id="{97809103-17F2-4811-8FB3-42B3F50B034A}">
              <p228:atrbtn authorId="{E6A477F5-F2B1-2248-81F6-112263FBDDE8}"/>
              <p228:anchr>
                <p228:comment id="{00000000-0000-0000-0000-000000000000}"/>
              </p228:anchr>
              <p228:pcntCmplt val="100000"/>
            </p228:event>
          </p228:history>
        </p228:taskDetail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E5A03A-F1B3-496F-9A60-134DA78F7220}" type="datetimeFigureOut">
              <a:t>11/20/2025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52FA42-EC50-4BE3-A568-26BAE98AEB3E}" type="slidenum">
              <a:t>‹#›</a:t>
            </a:fld>
            <a:endParaRPr lang="en-US"/>
          </a:p>
        </p:txBody>
      </p:sp>
    </p:spTree>
    <p:extLst>
      <p:ext uri="{BB962C8B-B14F-4D97-AF65-F5344CB8AC3E}">
        <p14:creationId xmlns:p14="http://schemas.microsoft.com/office/powerpoint/2010/main" val="4189797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0"/>
          </a:p>
        </p:txBody>
      </p:sp>
    </p:spTree>
    <p:extLst>
      <p:ext uri="{BB962C8B-B14F-4D97-AF65-F5344CB8AC3E}">
        <p14:creationId xmlns:p14="http://schemas.microsoft.com/office/powerpoint/2010/main" val="1214993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663FF-63C5-FB34-9BD3-A8DF41EC7C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A5C266-60E2-F856-D008-3D764D745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6DB041-3540-27D2-575C-FA138B91A5A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6030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74619-C809-4379-9E05-7DA2D9D267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52E9E7-7292-6578-6FD3-BDB3265422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CB4B59-BFEA-C8E8-1DF0-DFCAD4F6B99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39607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3859E-363B-01C1-768B-8CC923BAFF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C505C8-BDF0-CD26-EFD4-9EA12361C9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AE0228-723C-6FAE-0A90-28121EBD19F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BAE8A7C-438C-3CBE-9396-FEAD5D924ACE}"/>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66086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We’ve shown that we know how to put our resources to good use - and I am excited to think about the future of our work from here, including where we can go with more equitable funding. The headlines about DPSCD have changed since 2016 – and the results have changed too. </a:t>
            </a:r>
          </a:p>
          <a:p>
            <a:endParaRPr lang="en-US"/>
          </a:p>
          <a:p>
            <a:r>
              <a:rPr lang="en-US"/>
              <a:t>Tonight I kept going back to our tag line “When students rise, we all rise” to recognize all of you – and others who have supported our Districts work.  That’s because I believe in this tagline and strive to lead our District with this in mind. I believe that improving our schools is crucial to the health and vibrancy of Detroit as a city – and I am honored to have been appointed by the Board to be DPSCD’s first superintendent. We still have significant work to do, but our students are rising – and together, we are all rising, too.  Thank you! </a:t>
            </a:r>
          </a:p>
        </p:txBody>
      </p:sp>
      <p:sp>
        <p:nvSpPr>
          <p:cNvPr id="4" name="Slide Number Placeholder 3"/>
          <p:cNvSpPr>
            <a:spLocks noGrp="1"/>
          </p:cNvSpPr>
          <p:nvPr>
            <p:ph type="sldNum" sz="quarter" idx="5"/>
          </p:nvPr>
        </p:nvSpPr>
        <p:spPr/>
        <p:txBody>
          <a:bodyPr/>
          <a:lstStyle/>
          <a:p>
            <a:fld id="{A225A621-1C29-4449-800C-9975D3AFD180}" type="slidenum">
              <a:rPr lang="en-US" smtClean="0"/>
              <a:t>27</a:t>
            </a:fld>
            <a:endParaRPr lang="en-US"/>
          </a:p>
        </p:txBody>
      </p:sp>
    </p:spTree>
    <p:extLst>
      <p:ext uri="{BB962C8B-B14F-4D97-AF65-F5344CB8AC3E}">
        <p14:creationId xmlns:p14="http://schemas.microsoft.com/office/powerpoint/2010/main" val="3680587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48704-2E94-E993-9FC3-736DA8D8EF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8CDE89-17A8-FAD4-5452-C1A36195DD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FA2AAF-233D-9135-BAF1-5A0DE33C47E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04ADDE5-C773-18B9-8237-A08BBEB631F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4F2333-11E8-41A4-AB74-72286A1799F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35990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1C2BE-BE61-1B87-FB18-FDC4DB6D76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FE2880-E776-5454-6C89-318867C172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8E0AB9-8BF1-D6DF-5267-0DCD06B719B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26E7117-4741-1517-F596-A7223ADD23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4F2333-11E8-41A4-AB74-72286A1799F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79431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470">
              <a:defRPr/>
            </a:pPr>
            <a:fld id="{AFB27370-F873-4668-B44B-0C178BEC653D}" type="slidenum">
              <a:rPr lang="en-US">
                <a:solidFill>
                  <a:prstClr val="black"/>
                </a:solidFill>
                <a:latin typeface="Calibri" panose="020F0502020204030204"/>
              </a:rPr>
              <a:pPr defTabSz="966470">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1390620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Talking point ideas (2023): </a:t>
            </a:r>
          </a:p>
          <a:p>
            <a:endParaRPr lang="en-US"/>
          </a:p>
          <a:p>
            <a:r>
              <a:rPr lang="en-US"/>
              <a:t>“When the Board and I started the journey of rebuilding the district in the summer of 2017, we worked with staff, students and community member to cast a vision for the future we wanted in our schools and the work we would do each day to move closer toward it.   The five priorities we established through our first strategic plan, and that we have extended over the past six years were drawn from the experience, aspirations, hopes and expectations of our community – people like each of you.  Today, I am honored to provide you with an update on the progress we have made in three crucial areas – attendance, achievement and facilities – areas of focus that span all five of these priorities and areas that I have heard from every constituent are essential for our district’s future. This presentation is all about how far we have come – and how we will continue to rise to new heights. </a:t>
            </a:r>
          </a:p>
          <a:p>
            <a:endParaRPr lang="en-US"/>
          </a:p>
        </p:txBody>
      </p:sp>
    </p:spTree>
    <p:extLst>
      <p:ext uri="{BB962C8B-B14F-4D97-AF65-F5344CB8AC3E}">
        <p14:creationId xmlns:p14="http://schemas.microsoft.com/office/powerpoint/2010/main" val="1604227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6C4D5E-050F-41D0-A766-424FA61C26C3}" type="slidenum">
              <a:rPr lang="en-US" smtClean="0"/>
              <a:t>11</a:t>
            </a:fld>
            <a:endParaRPr lang="en-US"/>
          </a:p>
        </p:txBody>
      </p:sp>
    </p:spTree>
    <p:extLst>
      <p:ext uri="{BB962C8B-B14F-4D97-AF65-F5344CB8AC3E}">
        <p14:creationId xmlns:p14="http://schemas.microsoft.com/office/powerpoint/2010/main" val="3540196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00169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04A83-752E-5313-18E0-5954678EF9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DC24F0-3980-3A5A-59C4-724111C62B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7CB26E-10A5-FDD3-8798-5F61886DB13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47561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4CBB1-4C7A-76E8-94B8-AFABA650D8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933AD7-12F5-3FE7-61E9-59446864D7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94E31A-76B8-FB1E-5DFB-6B98241E45C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16119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DE8A2-E176-FDB5-D370-97BF27E90B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F617E1-AB13-BA7D-0C9A-B803D9E306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06853B-69AF-0230-4F85-69601683A7F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26702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**SS and Science not updated. ELA and Math are</a:t>
            </a:r>
          </a:p>
        </p:txBody>
      </p:sp>
      <p:sp>
        <p:nvSpPr>
          <p:cNvPr id="4" name="Slide Number Placeholder 3"/>
          <p:cNvSpPr>
            <a:spLocks noGrp="1"/>
          </p:cNvSpPr>
          <p:nvPr>
            <p:ph type="sldNum" sz="quarter" idx="5"/>
          </p:nvPr>
        </p:nvSpPr>
        <p:spPr/>
        <p:txBody>
          <a:bodyPr/>
          <a:lstStyle/>
          <a:p>
            <a:fld id="{776C4D5E-050F-41D0-A766-424FA61C26C3}" type="slidenum">
              <a:rPr lang="en-US" smtClean="0"/>
              <a:t>20</a:t>
            </a:fld>
            <a:endParaRPr lang="en-US"/>
          </a:p>
        </p:txBody>
      </p:sp>
    </p:spTree>
    <p:extLst>
      <p:ext uri="{BB962C8B-B14F-4D97-AF65-F5344CB8AC3E}">
        <p14:creationId xmlns:p14="http://schemas.microsoft.com/office/powerpoint/2010/main" val="6611373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2.emf"/><Relationship Id="rId1" Type="http://schemas.openxmlformats.org/officeDocument/2006/relationships/slideMaster" Target="../slideMasters/slideMaster5.xml"/><Relationship Id="rId4" Type="http://schemas.openxmlformats.org/officeDocument/2006/relationships/image" Target="../media/image13.emf"/></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5.xml"/><Relationship Id="rId4" Type="http://schemas.openxmlformats.org/officeDocument/2006/relationships/image" Target="../media/image47.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2.emf"/><Relationship Id="rId1" Type="http://schemas.openxmlformats.org/officeDocument/2006/relationships/slideMaster" Target="../slideMasters/slideMaster5.xml"/><Relationship Id="rId4" Type="http://schemas.openxmlformats.org/officeDocument/2006/relationships/image" Target="../media/image13.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49.wmf"/><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5.xml"/><Relationship Id="rId4" Type="http://schemas.openxmlformats.org/officeDocument/2006/relationships/image" Target="../media/image50.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49.wmf"/><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5.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7.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9.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31.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33.sv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4ED4B-5582-2424-9A6D-86C8817940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16D172-4AF3-236F-C539-A21405A167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081545-3A4F-8AE3-3227-C57D395504F5}"/>
              </a:ext>
            </a:extLst>
          </p:cNvPr>
          <p:cNvSpPr>
            <a:spLocks noGrp="1"/>
          </p:cNvSpPr>
          <p:nvPr>
            <p:ph type="dt" sz="half" idx="10"/>
          </p:nvPr>
        </p:nvSpPr>
        <p:spPr/>
        <p:txBody>
          <a:bodyPr/>
          <a:lstStyle/>
          <a:p>
            <a:fld id="{F433509D-D8B8-F044-9A4C-AEAC98265179}" type="datetimeFigureOut">
              <a:rPr lang="en-US" smtClean="0"/>
              <a:t>11/20/2025</a:t>
            </a:fld>
            <a:endParaRPr lang="en-US"/>
          </a:p>
        </p:txBody>
      </p:sp>
      <p:sp>
        <p:nvSpPr>
          <p:cNvPr id="5" name="Footer Placeholder 4">
            <a:extLst>
              <a:ext uri="{FF2B5EF4-FFF2-40B4-BE49-F238E27FC236}">
                <a16:creationId xmlns:a16="http://schemas.microsoft.com/office/drawing/2014/main" id="{C721FB7C-DAA4-D671-4B5F-80C7A8F9E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E29CED-5062-057A-6D6B-A6D1C9CD9910}"/>
              </a:ext>
            </a:extLst>
          </p:cNvPr>
          <p:cNvSpPr>
            <a:spLocks noGrp="1"/>
          </p:cNvSpPr>
          <p:nvPr>
            <p:ph type="sldNum" sz="quarter" idx="12"/>
          </p:nvPr>
        </p:nvSpPr>
        <p:spPr/>
        <p:txBody>
          <a:bodyPr/>
          <a:lstStyle/>
          <a:p>
            <a:fld id="{6797E0FB-C79A-634F-A04F-E733E76812A0}" type="slidenum">
              <a:rPr lang="en-US" smtClean="0"/>
              <a:t>‹#›</a:t>
            </a:fld>
            <a:endParaRPr lang="en-US"/>
          </a:p>
        </p:txBody>
      </p:sp>
      <p:pic>
        <p:nvPicPr>
          <p:cNvPr id="16" name="Picture 15" descr="A blue and green rectangle with white lines&#10;&#10;AI-generated content may be incorrect.">
            <a:extLst>
              <a:ext uri="{FF2B5EF4-FFF2-40B4-BE49-F238E27FC236}">
                <a16:creationId xmlns:a16="http://schemas.microsoft.com/office/drawing/2014/main" id="{BFA88B00-C47B-FE6A-A96E-CB9EC8327C4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43C3ED0D-5E27-A134-B636-CFFF00B81A47}"/>
              </a:ext>
            </a:extLst>
          </p:cNvPr>
          <p:cNvPicPr>
            <a:picLocks noChangeAspect="1"/>
          </p:cNvPicPr>
          <p:nvPr userDrawn="1"/>
        </p:nvPicPr>
        <p:blipFill>
          <a:blip r:embed="rId3"/>
          <a:stretch>
            <a:fillRect/>
          </a:stretch>
        </p:blipFill>
        <p:spPr>
          <a:xfrm>
            <a:off x="3165476" y="5723245"/>
            <a:ext cx="2133600" cy="957808"/>
          </a:xfrm>
          <a:prstGeom prst="rect">
            <a:avLst/>
          </a:prstGeom>
        </p:spPr>
      </p:pic>
    </p:spTree>
    <p:extLst>
      <p:ext uri="{BB962C8B-B14F-4D97-AF65-F5344CB8AC3E}">
        <p14:creationId xmlns:p14="http://schemas.microsoft.com/office/powerpoint/2010/main" val="1038694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4DA8F-B9EC-51EC-9249-3009603AEB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5492C5-A451-39A5-B90F-9928B20C70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33D056-7481-7218-684B-C4618B5101B5}"/>
              </a:ext>
            </a:extLst>
          </p:cNvPr>
          <p:cNvSpPr>
            <a:spLocks noGrp="1"/>
          </p:cNvSpPr>
          <p:nvPr>
            <p:ph type="dt" sz="half" idx="10"/>
          </p:nvPr>
        </p:nvSpPr>
        <p:spPr/>
        <p:txBody>
          <a:bodyPr/>
          <a:lstStyle/>
          <a:p>
            <a:fld id="{F433509D-D8B8-F044-9A4C-AEAC98265179}" type="datetimeFigureOut">
              <a:rPr lang="en-US" smtClean="0"/>
              <a:t>11/20/2025</a:t>
            </a:fld>
            <a:endParaRPr lang="en-US"/>
          </a:p>
        </p:txBody>
      </p:sp>
      <p:sp>
        <p:nvSpPr>
          <p:cNvPr id="5" name="Footer Placeholder 4">
            <a:extLst>
              <a:ext uri="{FF2B5EF4-FFF2-40B4-BE49-F238E27FC236}">
                <a16:creationId xmlns:a16="http://schemas.microsoft.com/office/drawing/2014/main" id="{18BFB6BC-A764-8218-6AD8-9127A09A13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EC7C13-AE50-14B4-88AC-2317213D9705}"/>
              </a:ext>
            </a:extLst>
          </p:cNvPr>
          <p:cNvSpPr>
            <a:spLocks noGrp="1"/>
          </p:cNvSpPr>
          <p:nvPr>
            <p:ph type="sldNum" sz="quarter" idx="12"/>
          </p:nvPr>
        </p:nvSpPr>
        <p:spPr/>
        <p:txBody>
          <a:bodyPr/>
          <a:lstStyle/>
          <a:p>
            <a:fld id="{6797E0FB-C79A-634F-A04F-E733E76812A0}" type="slidenum">
              <a:rPr lang="en-US" smtClean="0"/>
              <a:t>‹#›</a:t>
            </a:fld>
            <a:endParaRPr lang="en-US"/>
          </a:p>
        </p:txBody>
      </p:sp>
    </p:spTree>
    <p:extLst>
      <p:ext uri="{BB962C8B-B14F-4D97-AF65-F5344CB8AC3E}">
        <p14:creationId xmlns:p14="http://schemas.microsoft.com/office/powerpoint/2010/main" val="23238222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accent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A9D33A-502C-F2E6-EA90-3ECFEF88D720}"/>
              </a:ext>
            </a:extLst>
          </p:cNvPr>
          <p:cNvSpPr/>
          <p:nvPr userDrawn="1"/>
        </p:nvSpPr>
        <p:spPr>
          <a:xfrm>
            <a:off x="0" y="6525492"/>
            <a:ext cx="12192000" cy="33250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2646730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chemeClr val="accent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A9D33A-502C-F2E6-EA90-3ECFEF88D720}"/>
              </a:ext>
            </a:extLst>
          </p:cNvPr>
          <p:cNvSpPr/>
          <p:nvPr userDrawn="1"/>
        </p:nvSpPr>
        <p:spPr>
          <a:xfrm>
            <a:off x="0" y="6525492"/>
            <a:ext cx="12192000" cy="33250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39755412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chemeClr val="accent6"/>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A9D33A-502C-F2E6-EA90-3ECFEF88D720}"/>
              </a:ext>
            </a:extLst>
          </p:cNvPr>
          <p:cNvSpPr/>
          <p:nvPr userDrawn="1"/>
        </p:nvSpPr>
        <p:spPr>
          <a:xfrm>
            <a:off x="0" y="6525492"/>
            <a:ext cx="12192000" cy="33250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20308573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EBE4D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519356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3_Title Slide">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565783"/>
      </p:ext>
    </p:extLst>
  </p:cSld>
  <p:clrMapOvr>
    <a:overrideClrMapping bg1="lt1" tx1="dk1" bg2="lt2" tx2="dk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4_Title Slide">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6031266"/>
      </p:ext>
    </p:extLst>
  </p:cSld>
  <p:clrMapOvr>
    <a:overrideClrMapping bg1="dk1" tx1="lt1" bg2="dk2" tx2="lt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5CEBC-258B-AAF3-4DD0-BB85A8AF9782}"/>
              </a:ext>
            </a:extLst>
          </p:cNvPr>
          <p:cNvSpPr>
            <a:spLocks noGrp="1"/>
          </p:cNvSpPr>
          <p:nvPr>
            <p:ph type="ctrTitle"/>
          </p:nvPr>
        </p:nvSpPr>
        <p:spPr>
          <a:xfrm>
            <a:off x="797159" y="2630126"/>
            <a:ext cx="6736527" cy="2586684"/>
          </a:xfrm>
        </p:spPr>
        <p:txBody>
          <a:bodyPr anchor="b"/>
          <a:lstStyle>
            <a:lvl1pPr algn="l">
              <a:defRPr sz="6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73788D4B-B128-1E66-A451-41105274B230}"/>
              </a:ext>
            </a:extLst>
          </p:cNvPr>
          <p:cNvSpPr>
            <a:spLocks noGrp="1"/>
          </p:cNvSpPr>
          <p:nvPr>
            <p:ph type="subTitle" idx="1"/>
          </p:nvPr>
        </p:nvSpPr>
        <p:spPr>
          <a:xfrm>
            <a:off x="797159" y="5398683"/>
            <a:ext cx="6736527" cy="954419"/>
          </a:xfrm>
        </p:spPr>
        <p:txBody>
          <a:bodyPr/>
          <a:lstStyle>
            <a:lvl1pPr marL="0" indent="0" algn="l">
              <a:buNone/>
              <a:defRPr sz="24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9" name="Google Shape;65;p14">
            <a:extLst>
              <a:ext uri="{FF2B5EF4-FFF2-40B4-BE49-F238E27FC236}">
                <a16:creationId xmlns:a16="http://schemas.microsoft.com/office/drawing/2014/main" id="{A98CD0F3-FFBB-1DFA-F627-45C4E5DF809D}"/>
              </a:ext>
            </a:extLst>
          </p:cNvPr>
          <p:cNvSpPr/>
          <p:nvPr userDrawn="1"/>
        </p:nvSpPr>
        <p:spPr>
          <a:xfrm>
            <a:off x="8957884" y="0"/>
            <a:ext cx="3234117" cy="6858000"/>
          </a:xfrm>
          <a:prstGeom prst="rect">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pic>
        <p:nvPicPr>
          <p:cNvPr id="10" name="Google Shape;66;p14">
            <a:extLst>
              <a:ext uri="{FF2B5EF4-FFF2-40B4-BE49-F238E27FC236}">
                <a16:creationId xmlns:a16="http://schemas.microsoft.com/office/drawing/2014/main" id="{B87286F0-9315-3BFB-B527-41C1FE57D016}"/>
              </a:ext>
            </a:extLst>
          </p:cNvPr>
          <p:cNvPicPr preferRelativeResize="0"/>
          <p:nvPr userDrawn="1"/>
        </p:nvPicPr>
        <p:blipFill rotWithShape="1">
          <a:blip r:embed="rId2">
            <a:alphaModFix/>
          </a:blip>
          <a:srcRect l="31154" r="31150" b="36252"/>
          <a:stretch/>
        </p:blipFill>
        <p:spPr>
          <a:xfrm>
            <a:off x="9491959" y="613508"/>
            <a:ext cx="2439295" cy="6244493"/>
          </a:xfrm>
          <a:prstGeom prst="rect">
            <a:avLst/>
          </a:prstGeom>
          <a:noFill/>
          <a:ln>
            <a:noFill/>
          </a:ln>
        </p:spPr>
      </p:pic>
      <p:pic>
        <p:nvPicPr>
          <p:cNvPr id="11" name="Google Shape;69;p14">
            <a:extLst>
              <a:ext uri="{FF2B5EF4-FFF2-40B4-BE49-F238E27FC236}">
                <a16:creationId xmlns:a16="http://schemas.microsoft.com/office/drawing/2014/main" id="{21D1C607-4F24-75EB-AB64-5B8B9CD663ED}"/>
              </a:ext>
            </a:extLst>
          </p:cNvPr>
          <p:cNvPicPr preferRelativeResize="0"/>
          <p:nvPr userDrawn="1"/>
        </p:nvPicPr>
        <p:blipFill>
          <a:blip r:embed="rId3">
            <a:alphaModFix/>
          </a:blip>
          <a:stretch>
            <a:fillRect/>
          </a:stretch>
        </p:blipFill>
        <p:spPr>
          <a:xfrm>
            <a:off x="797159" y="504899"/>
            <a:ext cx="1968925" cy="584751"/>
          </a:xfrm>
          <a:prstGeom prst="rect">
            <a:avLst/>
          </a:prstGeom>
          <a:noFill/>
          <a:ln>
            <a:noFill/>
          </a:ln>
        </p:spPr>
      </p:pic>
    </p:spTree>
    <p:extLst>
      <p:ext uri="{BB962C8B-B14F-4D97-AF65-F5344CB8AC3E}">
        <p14:creationId xmlns:p14="http://schemas.microsoft.com/office/powerpoint/2010/main" val="2862856261"/>
      </p:ext>
    </p:extLst>
  </p:cSld>
  <p:clrMapOvr>
    <a:overrideClrMapping bg1="dk1" tx1="lt1" bg2="dk2" tx2="lt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3_Title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5CEBC-258B-AAF3-4DD0-BB85A8AF9782}"/>
              </a:ext>
            </a:extLst>
          </p:cNvPr>
          <p:cNvSpPr>
            <a:spLocks noGrp="1"/>
          </p:cNvSpPr>
          <p:nvPr>
            <p:ph type="ctrTitle"/>
          </p:nvPr>
        </p:nvSpPr>
        <p:spPr>
          <a:xfrm>
            <a:off x="797159" y="2630126"/>
            <a:ext cx="6736527" cy="2586684"/>
          </a:xfrm>
        </p:spPr>
        <p:txBody>
          <a:bodyPr anchor="b"/>
          <a:lstStyle>
            <a:lvl1pPr algn="l">
              <a:defRPr sz="60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73788D4B-B128-1E66-A451-41105274B230}"/>
              </a:ext>
            </a:extLst>
          </p:cNvPr>
          <p:cNvSpPr>
            <a:spLocks noGrp="1"/>
          </p:cNvSpPr>
          <p:nvPr>
            <p:ph type="subTitle" idx="1"/>
          </p:nvPr>
        </p:nvSpPr>
        <p:spPr>
          <a:xfrm>
            <a:off x="797159" y="5398683"/>
            <a:ext cx="6736527" cy="954419"/>
          </a:xfrm>
        </p:spPr>
        <p:txBody>
          <a:bodyPr/>
          <a:lstStyle>
            <a:lvl1pPr marL="0" indent="0" algn="l">
              <a:buNone/>
              <a:defRPr sz="24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9" name="Google Shape;65;p14">
            <a:extLst>
              <a:ext uri="{FF2B5EF4-FFF2-40B4-BE49-F238E27FC236}">
                <a16:creationId xmlns:a16="http://schemas.microsoft.com/office/drawing/2014/main" id="{A98CD0F3-FFBB-1DFA-F627-45C4E5DF809D}"/>
              </a:ext>
            </a:extLst>
          </p:cNvPr>
          <p:cNvSpPr/>
          <p:nvPr userDrawn="1"/>
        </p:nvSpPr>
        <p:spPr>
          <a:xfrm>
            <a:off x="8957884" y="0"/>
            <a:ext cx="3234117" cy="6858000"/>
          </a:xfrm>
          <a:prstGeom prst="rect">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pic>
        <p:nvPicPr>
          <p:cNvPr id="10" name="Google Shape;66;p14">
            <a:extLst>
              <a:ext uri="{FF2B5EF4-FFF2-40B4-BE49-F238E27FC236}">
                <a16:creationId xmlns:a16="http://schemas.microsoft.com/office/drawing/2014/main" id="{B87286F0-9315-3BFB-B527-41C1FE57D016}"/>
              </a:ext>
            </a:extLst>
          </p:cNvPr>
          <p:cNvPicPr preferRelativeResize="0"/>
          <p:nvPr userDrawn="1"/>
        </p:nvPicPr>
        <p:blipFill rotWithShape="1">
          <a:blip r:embed="rId2">
            <a:alphaModFix/>
          </a:blip>
          <a:srcRect l="31154" r="31150" b="36252"/>
          <a:stretch/>
        </p:blipFill>
        <p:spPr>
          <a:xfrm>
            <a:off x="9491959" y="613508"/>
            <a:ext cx="2439295" cy="6244493"/>
          </a:xfrm>
          <a:prstGeom prst="rect">
            <a:avLst/>
          </a:prstGeom>
          <a:noFill/>
          <a:ln>
            <a:noFill/>
          </a:ln>
        </p:spPr>
      </p:pic>
      <p:pic>
        <p:nvPicPr>
          <p:cNvPr id="5" name="Google Shape;87;p16">
            <a:extLst>
              <a:ext uri="{FF2B5EF4-FFF2-40B4-BE49-F238E27FC236}">
                <a16:creationId xmlns:a16="http://schemas.microsoft.com/office/drawing/2014/main" id="{225F54CB-FC28-A31D-7566-0929E4E39612}"/>
              </a:ext>
            </a:extLst>
          </p:cNvPr>
          <p:cNvPicPr preferRelativeResize="0"/>
          <p:nvPr userDrawn="1"/>
        </p:nvPicPr>
        <p:blipFill>
          <a:blip r:embed="rId3">
            <a:alphaModFix/>
          </a:blip>
          <a:stretch>
            <a:fillRect/>
          </a:stretch>
        </p:blipFill>
        <p:spPr>
          <a:xfrm>
            <a:off x="811950" y="613509"/>
            <a:ext cx="2668705" cy="792599"/>
          </a:xfrm>
          <a:prstGeom prst="rect">
            <a:avLst/>
          </a:prstGeom>
          <a:noFill/>
          <a:ln>
            <a:noFill/>
          </a:ln>
        </p:spPr>
      </p:pic>
    </p:spTree>
    <p:extLst>
      <p:ext uri="{BB962C8B-B14F-4D97-AF65-F5344CB8AC3E}">
        <p14:creationId xmlns:p14="http://schemas.microsoft.com/office/powerpoint/2010/main" val="2524548364"/>
      </p:ext>
    </p:extLst>
  </p:cSld>
  <p:clrMapOvr>
    <a:overrideClrMapping bg1="lt1" tx1="dk1" bg2="lt2" tx2="dk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5CEBC-258B-AAF3-4DD0-BB85A8AF9782}"/>
              </a:ext>
            </a:extLst>
          </p:cNvPr>
          <p:cNvSpPr>
            <a:spLocks noGrp="1"/>
          </p:cNvSpPr>
          <p:nvPr>
            <p:ph type="ctrTitle"/>
          </p:nvPr>
        </p:nvSpPr>
        <p:spPr>
          <a:xfrm>
            <a:off x="797159" y="2630126"/>
            <a:ext cx="6736527" cy="2586684"/>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3788D4B-B128-1E66-A451-41105274B230}"/>
              </a:ext>
            </a:extLst>
          </p:cNvPr>
          <p:cNvSpPr>
            <a:spLocks noGrp="1"/>
          </p:cNvSpPr>
          <p:nvPr>
            <p:ph type="subTitle" idx="1"/>
          </p:nvPr>
        </p:nvSpPr>
        <p:spPr>
          <a:xfrm>
            <a:off x="797159" y="5398683"/>
            <a:ext cx="6736527" cy="954419"/>
          </a:xfrm>
        </p:spPr>
        <p:txBody>
          <a:bodyPr/>
          <a:lstStyle>
            <a:lvl1pPr marL="0" indent="0" algn="l">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9" name="Google Shape;65;p14">
            <a:extLst>
              <a:ext uri="{FF2B5EF4-FFF2-40B4-BE49-F238E27FC236}">
                <a16:creationId xmlns:a16="http://schemas.microsoft.com/office/drawing/2014/main" id="{A98CD0F3-FFBB-1DFA-F627-45C4E5DF809D}"/>
              </a:ext>
            </a:extLst>
          </p:cNvPr>
          <p:cNvSpPr/>
          <p:nvPr userDrawn="1"/>
        </p:nvSpPr>
        <p:spPr>
          <a:xfrm>
            <a:off x="7881643" y="0"/>
            <a:ext cx="4310359" cy="6858000"/>
          </a:xfrm>
          <a:prstGeom prst="rect">
            <a:avLst/>
          </a:prstGeom>
          <a:solidFill>
            <a:schemeClr val="bg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pic>
        <p:nvPicPr>
          <p:cNvPr id="11" name="Google Shape;69;p14">
            <a:extLst>
              <a:ext uri="{FF2B5EF4-FFF2-40B4-BE49-F238E27FC236}">
                <a16:creationId xmlns:a16="http://schemas.microsoft.com/office/drawing/2014/main" id="{21D1C607-4F24-75EB-AB64-5B8B9CD663ED}"/>
              </a:ext>
            </a:extLst>
          </p:cNvPr>
          <p:cNvPicPr preferRelativeResize="0"/>
          <p:nvPr userDrawn="1"/>
        </p:nvPicPr>
        <p:blipFill>
          <a:blip r:embed="rId2">
            <a:alphaModFix/>
          </a:blip>
          <a:stretch>
            <a:fillRect/>
          </a:stretch>
        </p:blipFill>
        <p:spPr>
          <a:xfrm>
            <a:off x="797159" y="504899"/>
            <a:ext cx="1968925" cy="584751"/>
          </a:xfrm>
          <a:prstGeom prst="rect">
            <a:avLst/>
          </a:prstGeom>
          <a:noFill/>
          <a:ln>
            <a:noFill/>
          </a:ln>
        </p:spPr>
      </p:pic>
      <p:sp>
        <p:nvSpPr>
          <p:cNvPr id="5" name="Picture Placeholder 4">
            <a:extLst>
              <a:ext uri="{FF2B5EF4-FFF2-40B4-BE49-F238E27FC236}">
                <a16:creationId xmlns:a16="http://schemas.microsoft.com/office/drawing/2014/main" id="{B442D057-4513-2AD0-BB70-4E895B2937BC}"/>
              </a:ext>
            </a:extLst>
          </p:cNvPr>
          <p:cNvSpPr>
            <a:spLocks noGrp="1"/>
          </p:cNvSpPr>
          <p:nvPr>
            <p:ph type="pic" sz="quarter" idx="10"/>
          </p:nvPr>
        </p:nvSpPr>
        <p:spPr>
          <a:xfrm>
            <a:off x="7986714" y="0"/>
            <a:ext cx="4205287" cy="6858000"/>
          </a:xfrm>
        </p:spPr>
        <p:txBody>
          <a:bodyPr/>
          <a:lstStyle/>
          <a:p>
            <a:r>
              <a:rPr lang="en-US"/>
              <a:t>Click icon to add picture</a:t>
            </a:r>
          </a:p>
        </p:txBody>
      </p:sp>
    </p:spTree>
    <p:extLst>
      <p:ext uri="{BB962C8B-B14F-4D97-AF65-F5344CB8AC3E}">
        <p14:creationId xmlns:p14="http://schemas.microsoft.com/office/powerpoint/2010/main" val="32662484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_Title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5CEBC-258B-AAF3-4DD0-BB85A8AF9782}"/>
              </a:ext>
            </a:extLst>
          </p:cNvPr>
          <p:cNvSpPr>
            <a:spLocks noGrp="1"/>
          </p:cNvSpPr>
          <p:nvPr>
            <p:ph type="ctrTitle"/>
          </p:nvPr>
        </p:nvSpPr>
        <p:spPr>
          <a:xfrm>
            <a:off x="797159" y="2630126"/>
            <a:ext cx="6736527" cy="2586684"/>
          </a:xfrm>
        </p:spPr>
        <p:txBody>
          <a:bodyPr anchor="b"/>
          <a:lstStyle>
            <a:lvl1pPr algn="l">
              <a:defRPr sz="60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73788D4B-B128-1E66-A451-41105274B230}"/>
              </a:ext>
            </a:extLst>
          </p:cNvPr>
          <p:cNvSpPr>
            <a:spLocks noGrp="1"/>
          </p:cNvSpPr>
          <p:nvPr>
            <p:ph type="subTitle" idx="1"/>
          </p:nvPr>
        </p:nvSpPr>
        <p:spPr>
          <a:xfrm>
            <a:off x="797159" y="5398683"/>
            <a:ext cx="6736527" cy="954419"/>
          </a:xfrm>
        </p:spPr>
        <p:txBody>
          <a:bodyPr/>
          <a:lstStyle>
            <a:lvl1pPr marL="0" indent="0" algn="l">
              <a:buNone/>
              <a:defRPr sz="24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9" name="Google Shape;65;p14">
            <a:extLst>
              <a:ext uri="{FF2B5EF4-FFF2-40B4-BE49-F238E27FC236}">
                <a16:creationId xmlns:a16="http://schemas.microsoft.com/office/drawing/2014/main" id="{A98CD0F3-FFBB-1DFA-F627-45C4E5DF809D}"/>
              </a:ext>
            </a:extLst>
          </p:cNvPr>
          <p:cNvSpPr/>
          <p:nvPr userDrawn="1"/>
        </p:nvSpPr>
        <p:spPr>
          <a:xfrm>
            <a:off x="7881643" y="0"/>
            <a:ext cx="4310359" cy="68580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sp>
        <p:nvSpPr>
          <p:cNvPr id="5" name="Picture Placeholder 4">
            <a:extLst>
              <a:ext uri="{FF2B5EF4-FFF2-40B4-BE49-F238E27FC236}">
                <a16:creationId xmlns:a16="http://schemas.microsoft.com/office/drawing/2014/main" id="{B442D057-4513-2AD0-BB70-4E895B2937BC}"/>
              </a:ext>
            </a:extLst>
          </p:cNvPr>
          <p:cNvSpPr>
            <a:spLocks noGrp="1"/>
          </p:cNvSpPr>
          <p:nvPr>
            <p:ph type="pic" sz="quarter" idx="10"/>
          </p:nvPr>
        </p:nvSpPr>
        <p:spPr>
          <a:xfrm>
            <a:off x="7986714" y="0"/>
            <a:ext cx="4205287" cy="6858000"/>
          </a:xfrm>
        </p:spPr>
        <p:txBody>
          <a:bodyPr/>
          <a:lstStyle/>
          <a:p>
            <a:r>
              <a:rPr lang="en-US"/>
              <a:t>Click icon to add picture</a:t>
            </a:r>
          </a:p>
        </p:txBody>
      </p:sp>
      <p:pic>
        <p:nvPicPr>
          <p:cNvPr id="4" name="Google Shape;87;p16">
            <a:extLst>
              <a:ext uri="{FF2B5EF4-FFF2-40B4-BE49-F238E27FC236}">
                <a16:creationId xmlns:a16="http://schemas.microsoft.com/office/drawing/2014/main" id="{2E9D1BA1-172B-A3C0-4D65-3D6E540DBC5E}"/>
              </a:ext>
            </a:extLst>
          </p:cNvPr>
          <p:cNvPicPr preferRelativeResize="0"/>
          <p:nvPr userDrawn="1"/>
        </p:nvPicPr>
        <p:blipFill>
          <a:blip r:embed="rId2">
            <a:alphaModFix/>
          </a:blip>
          <a:stretch>
            <a:fillRect/>
          </a:stretch>
        </p:blipFill>
        <p:spPr>
          <a:xfrm>
            <a:off x="811950" y="613509"/>
            <a:ext cx="2668705" cy="792599"/>
          </a:xfrm>
          <a:prstGeom prst="rect">
            <a:avLst/>
          </a:prstGeom>
          <a:noFill/>
          <a:ln>
            <a:noFill/>
          </a:ln>
        </p:spPr>
      </p:pic>
    </p:spTree>
    <p:extLst>
      <p:ext uri="{BB962C8B-B14F-4D97-AF65-F5344CB8AC3E}">
        <p14:creationId xmlns:p14="http://schemas.microsoft.com/office/powerpoint/2010/main" val="2243443542"/>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E4F080-38E9-B431-A43B-A2405820EF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2AA3BE-E3F8-EB0E-CF8C-61B04A4DBC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79D2C6-F657-6C9E-E36E-C7A1622A8DF5}"/>
              </a:ext>
            </a:extLst>
          </p:cNvPr>
          <p:cNvSpPr>
            <a:spLocks noGrp="1"/>
          </p:cNvSpPr>
          <p:nvPr>
            <p:ph type="dt" sz="half" idx="10"/>
          </p:nvPr>
        </p:nvSpPr>
        <p:spPr/>
        <p:txBody>
          <a:bodyPr/>
          <a:lstStyle/>
          <a:p>
            <a:fld id="{F433509D-D8B8-F044-9A4C-AEAC98265179}" type="datetimeFigureOut">
              <a:rPr lang="en-US" smtClean="0"/>
              <a:t>11/20/2025</a:t>
            </a:fld>
            <a:endParaRPr lang="en-US"/>
          </a:p>
        </p:txBody>
      </p:sp>
      <p:sp>
        <p:nvSpPr>
          <p:cNvPr id="5" name="Footer Placeholder 4">
            <a:extLst>
              <a:ext uri="{FF2B5EF4-FFF2-40B4-BE49-F238E27FC236}">
                <a16:creationId xmlns:a16="http://schemas.microsoft.com/office/drawing/2014/main" id="{7407DABF-8AA0-4C65-7F19-6A62F798A9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75D67F-2896-FC49-8819-71CC54208CBE}"/>
              </a:ext>
            </a:extLst>
          </p:cNvPr>
          <p:cNvSpPr>
            <a:spLocks noGrp="1"/>
          </p:cNvSpPr>
          <p:nvPr>
            <p:ph type="sldNum" sz="quarter" idx="12"/>
          </p:nvPr>
        </p:nvSpPr>
        <p:spPr/>
        <p:txBody>
          <a:bodyPr/>
          <a:lstStyle/>
          <a:p>
            <a:fld id="{6797E0FB-C79A-634F-A04F-E733E76812A0}" type="slidenum">
              <a:rPr lang="en-US" smtClean="0"/>
              <a:t>‹#›</a:t>
            </a:fld>
            <a:endParaRPr lang="en-US"/>
          </a:p>
        </p:txBody>
      </p:sp>
    </p:spTree>
    <p:extLst>
      <p:ext uri="{BB962C8B-B14F-4D97-AF65-F5344CB8AC3E}">
        <p14:creationId xmlns:p14="http://schemas.microsoft.com/office/powerpoint/2010/main" val="139251952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5_Title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5CEBC-258B-AAF3-4DD0-BB85A8AF9782}"/>
              </a:ext>
            </a:extLst>
          </p:cNvPr>
          <p:cNvSpPr>
            <a:spLocks noGrp="1"/>
          </p:cNvSpPr>
          <p:nvPr>
            <p:ph type="ctrTitle"/>
          </p:nvPr>
        </p:nvSpPr>
        <p:spPr>
          <a:xfrm>
            <a:off x="797159" y="504899"/>
            <a:ext cx="6736527" cy="428664"/>
          </a:xfrm>
        </p:spPr>
        <p:txBody>
          <a:bodyPr anchor="b">
            <a:normAutofit/>
          </a:bodyPr>
          <a:lstStyle>
            <a:lvl1pPr algn="l">
              <a:defRPr sz="2000">
                <a:solidFill>
                  <a:schemeClr val="tx2"/>
                </a:solidFill>
              </a:defRPr>
            </a:lvl1pPr>
          </a:lstStyle>
          <a:p>
            <a:r>
              <a:rPr lang="en-US"/>
              <a:t>Click to edit Master title style</a:t>
            </a:r>
          </a:p>
        </p:txBody>
      </p:sp>
      <p:sp>
        <p:nvSpPr>
          <p:cNvPr id="9" name="Google Shape;65;p14">
            <a:extLst>
              <a:ext uri="{FF2B5EF4-FFF2-40B4-BE49-F238E27FC236}">
                <a16:creationId xmlns:a16="http://schemas.microsoft.com/office/drawing/2014/main" id="{A98CD0F3-FFBB-1DFA-F627-45C4E5DF809D}"/>
              </a:ext>
            </a:extLst>
          </p:cNvPr>
          <p:cNvSpPr/>
          <p:nvPr userDrawn="1"/>
        </p:nvSpPr>
        <p:spPr>
          <a:xfrm>
            <a:off x="1" y="0"/>
            <a:ext cx="226577" cy="68580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sp>
        <p:nvSpPr>
          <p:cNvPr id="5" name="Picture Placeholder 4">
            <a:extLst>
              <a:ext uri="{FF2B5EF4-FFF2-40B4-BE49-F238E27FC236}">
                <a16:creationId xmlns:a16="http://schemas.microsoft.com/office/drawing/2014/main" id="{B442D057-4513-2AD0-BB70-4E895B2937BC}"/>
              </a:ext>
            </a:extLst>
          </p:cNvPr>
          <p:cNvSpPr>
            <a:spLocks noGrp="1"/>
          </p:cNvSpPr>
          <p:nvPr>
            <p:ph type="pic" sz="quarter" idx="10"/>
          </p:nvPr>
        </p:nvSpPr>
        <p:spPr>
          <a:xfrm>
            <a:off x="7986714" y="0"/>
            <a:ext cx="4205287" cy="6858000"/>
          </a:xfrm>
        </p:spPr>
        <p:txBody>
          <a:bodyPr/>
          <a:lstStyle/>
          <a:p>
            <a:r>
              <a:rPr lang="en-US"/>
              <a:t>Click icon to add picture</a:t>
            </a:r>
          </a:p>
        </p:txBody>
      </p:sp>
      <p:cxnSp>
        <p:nvCxnSpPr>
          <p:cNvPr id="6" name="Google Shape;96;p17">
            <a:extLst>
              <a:ext uri="{FF2B5EF4-FFF2-40B4-BE49-F238E27FC236}">
                <a16:creationId xmlns:a16="http://schemas.microsoft.com/office/drawing/2014/main" id="{4B6E8900-96CB-7A31-7794-C28774FE814E}"/>
              </a:ext>
            </a:extLst>
          </p:cNvPr>
          <p:cNvCxnSpPr>
            <a:cxnSpLocks/>
          </p:cNvCxnSpPr>
          <p:nvPr userDrawn="1"/>
        </p:nvCxnSpPr>
        <p:spPr>
          <a:xfrm>
            <a:off x="797159" y="1090955"/>
            <a:ext cx="6736527" cy="0"/>
          </a:xfrm>
          <a:prstGeom prst="straightConnector1">
            <a:avLst/>
          </a:prstGeom>
          <a:noFill/>
          <a:ln w="28575" cap="flat" cmpd="sng">
            <a:solidFill>
              <a:schemeClr val="accent1"/>
            </a:solidFill>
            <a:prstDash val="solid"/>
            <a:round/>
            <a:headEnd type="none" w="med" len="med"/>
            <a:tailEnd type="none" w="med" len="med"/>
          </a:ln>
        </p:spPr>
      </p:cxnSp>
      <p:sp>
        <p:nvSpPr>
          <p:cNvPr id="11" name="Text Placeholder 10">
            <a:extLst>
              <a:ext uri="{FF2B5EF4-FFF2-40B4-BE49-F238E27FC236}">
                <a16:creationId xmlns:a16="http://schemas.microsoft.com/office/drawing/2014/main" id="{CE3F72B7-45B9-1FF3-BB3D-292EC1483767}"/>
              </a:ext>
            </a:extLst>
          </p:cNvPr>
          <p:cNvSpPr>
            <a:spLocks noGrp="1"/>
          </p:cNvSpPr>
          <p:nvPr>
            <p:ph type="body" sz="quarter" idx="11"/>
          </p:nvPr>
        </p:nvSpPr>
        <p:spPr>
          <a:xfrm>
            <a:off x="796926" y="1408112"/>
            <a:ext cx="6737351" cy="4215845"/>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685975"/>
      </p:ext>
    </p:extLst>
  </p:cSld>
  <p:clrMapOvr>
    <a:overrideClrMapping bg1="lt1" tx1="dk1" bg2="lt2" tx2="dk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6_Title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5CEBC-258B-AAF3-4DD0-BB85A8AF9782}"/>
              </a:ext>
            </a:extLst>
          </p:cNvPr>
          <p:cNvSpPr>
            <a:spLocks noGrp="1"/>
          </p:cNvSpPr>
          <p:nvPr>
            <p:ph type="ctrTitle"/>
          </p:nvPr>
        </p:nvSpPr>
        <p:spPr>
          <a:xfrm>
            <a:off x="797159" y="504899"/>
            <a:ext cx="6736527" cy="428664"/>
          </a:xfrm>
        </p:spPr>
        <p:txBody>
          <a:bodyPr anchor="b">
            <a:normAutofit/>
          </a:bodyPr>
          <a:lstStyle>
            <a:lvl1pPr algn="l">
              <a:defRPr sz="2000">
                <a:solidFill>
                  <a:schemeClr val="tx2"/>
                </a:solidFill>
              </a:defRPr>
            </a:lvl1pPr>
          </a:lstStyle>
          <a:p>
            <a:r>
              <a:rPr lang="en-US"/>
              <a:t>Click to edit Master title style</a:t>
            </a:r>
          </a:p>
        </p:txBody>
      </p:sp>
      <p:sp>
        <p:nvSpPr>
          <p:cNvPr id="9" name="Google Shape;65;p14">
            <a:extLst>
              <a:ext uri="{FF2B5EF4-FFF2-40B4-BE49-F238E27FC236}">
                <a16:creationId xmlns:a16="http://schemas.microsoft.com/office/drawing/2014/main" id="{A98CD0F3-FFBB-1DFA-F627-45C4E5DF809D}"/>
              </a:ext>
            </a:extLst>
          </p:cNvPr>
          <p:cNvSpPr/>
          <p:nvPr userDrawn="1"/>
        </p:nvSpPr>
        <p:spPr>
          <a:xfrm>
            <a:off x="1" y="2175"/>
            <a:ext cx="226577" cy="68580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sp>
        <p:nvSpPr>
          <p:cNvPr id="5" name="Picture Placeholder 4">
            <a:extLst>
              <a:ext uri="{FF2B5EF4-FFF2-40B4-BE49-F238E27FC236}">
                <a16:creationId xmlns:a16="http://schemas.microsoft.com/office/drawing/2014/main" id="{B442D057-4513-2AD0-BB70-4E895B2937BC}"/>
              </a:ext>
            </a:extLst>
          </p:cNvPr>
          <p:cNvSpPr>
            <a:spLocks noGrp="1"/>
          </p:cNvSpPr>
          <p:nvPr>
            <p:ph type="pic" sz="quarter" idx="10"/>
          </p:nvPr>
        </p:nvSpPr>
        <p:spPr>
          <a:xfrm>
            <a:off x="7986714" y="0"/>
            <a:ext cx="4205287" cy="6858000"/>
          </a:xfrm>
        </p:spPr>
        <p:txBody>
          <a:bodyPr/>
          <a:lstStyle/>
          <a:p>
            <a:r>
              <a:rPr lang="en-US"/>
              <a:t>Click icon to add picture</a:t>
            </a:r>
          </a:p>
        </p:txBody>
      </p:sp>
      <p:cxnSp>
        <p:nvCxnSpPr>
          <p:cNvPr id="6" name="Google Shape;96;p17">
            <a:extLst>
              <a:ext uri="{FF2B5EF4-FFF2-40B4-BE49-F238E27FC236}">
                <a16:creationId xmlns:a16="http://schemas.microsoft.com/office/drawing/2014/main" id="{4B6E8900-96CB-7A31-7794-C28774FE814E}"/>
              </a:ext>
            </a:extLst>
          </p:cNvPr>
          <p:cNvCxnSpPr>
            <a:cxnSpLocks/>
          </p:cNvCxnSpPr>
          <p:nvPr userDrawn="1"/>
        </p:nvCxnSpPr>
        <p:spPr>
          <a:xfrm>
            <a:off x="797159" y="1090955"/>
            <a:ext cx="6736527" cy="0"/>
          </a:xfrm>
          <a:prstGeom prst="straightConnector1">
            <a:avLst/>
          </a:prstGeom>
          <a:noFill/>
          <a:ln w="28575" cap="flat" cmpd="sng">
            <a:solidFill>
              <a:schemeClr val="accent1"/>
            </a:solidFill>
            <a:prstDash val="solid"/>
            <a:round/>
            <a:headEnd type="none" w="med" len="med"/>
            <a:tailEnd type="none" w="med" len="med"/>
          </a:ln>
        </p:spPr>
      </p:cxnSp>
      <p:sp>
        <p:nvSpPr>
          <p:cNvPr id="8" name="Text Placeholder 7">
            <a:extLst>
              <a:ext uri="{FF2B5EF4-FFF2-40B4-BE49-F238E27FC236}">
                <a16:creationId xmlns:a16="http://schemas.microsoft.com/office/drawing/2014/main" id="{764B3419-C848-697F-A176-D134AAB49663}"/>
              </a:ext>
            </a:extLst>
          </p:cNvPr>
          <p:cNvSpPr>
            <a:spLocks noGrp="1"/>
          </p:cNvSpPr>
          <p:nvPr>
            <p:ph type="body" sz="quarter" idx="11" hasCustomPrompt="1"/>
          </p:nvPr>
        </p:nvSpPr>
        <p:spPr>
          <a:xfrm>
            <a:off x="796926" y="1872761"/>
            <a:ext cx="6737351" cy="913879"/>
          </a:xfrm>
        </p:spPr>
        <p:txBody>
          <a:bodyPr anchor="ctr" anchorCtr="0">
            <a:normAutofit/>
          </a:bodyPr>
          <a:lstStyle>
            <a:lvl1pPr marL="0" indent="0">
              <a:buNone/>
              <a:defRPr sz="2000"/>
            </a:lvl1pPr>
            <a:lvl2pPr marL="457189" indent="0">
              <a:buNone/>
              <a:defRPr/>
            </a:lvl2pPr>
            <a:lvl3pPr marL="914377" indent="0">
              <a:buNone/>
              <a:defRPr/>
            </a:lvl3pPr>
            <a:lvl4pPr marL="1371566" indent="0">
              <a:buNone/>
              <a:defRPr/>
            </a:lvl4pPr>
            <a:lvl5pPr marL="1828754" indent="0">
              <a:buNone/>
              <a:defRPr/>
            </a:lvl5pPr>
          </a:lstStyle>
          <a:p>
            <a:pPr lvl="0"/>
            <a:r>
              <a:rPr lang="en-US"/>
              <a:t>Talking Point One —</a:t>
            </a:r>
          </a:p>
          <a:p>
            <a:pPr lvl="0"/>
            <a:r>
              <a:rPr lang="en-US"/>
              <a:t>Details, Description, Item, Etc.</a:t>
            </a:r>
          </a:p>
        </p:txBody>
      </p:sp>
      <p:cxnSp>
        <p:nvCxnSpPr>
          <p:cNvPr id="10" name="Google Shape;96;p17">
            <a:extLst>
              <a:ext uri="{FF2B5EF4-FFF2-40B4-BE49-F238E27FC236}">
                <a16:creationId xmlns:a16="http://schemas.microsoft.com/office/drawing/2014/main" id="{718C7CC3-AC32-070F-1BC8-60BFA267C16E}"/>
              </a:ext>
            </a:extLst>
          </p:cNvPr>
          <p:cNvCxnSpPr>
            <a:cxnSpLocks/>
          </p:cNvCxnSpPr>
          <p:nvPr userDrawn="1"/>
        </p:nvCxnSpPr>
        <p:spPr>
          <a:xfrm>
            <a:off x="797159" y="3155748"/>
            <a:ext cx="6736527" cy="0"/>
          </a:xfrm>
          <a:prstGeom prst="straightConnector1">
            <a:avLst/>
          </a:prstGeom>
          <a:noFill/>
          <a:ln w="19050" cap="flat" cmpd="sng">
            <a:solidFill>
              <a:schemeClr val="accent1"/>
            </a:solidFill>
            <a:prstDash val="solid"/>
            <a:round/>
            <a:headEnd type="none" w="med" len="med"/>
            <a:tailEnd type="none" w="med" len="med"/>
          </a:ln>
        </p:spPr>
      </p:cxnSp>
      <p:sp>
        <p:nvSpPr>
          <p:cNvPr id="12" name="Text Placeholder 7">
            <a:extLst>
              <a:ext uri="{FF2B5EF4-FFF2-40B4-BE49-F238E27FC236}">
                <a16:creationId xmlns:a16="http://schemas.microsoft.com/office/drawing/2014/main" id="{2A568C47-7FAD-E7C7-539A-2BAA6434E951}"/>
              </a:ext>
            </a:extLst>
          </p:cNvPr>
          <p:cNvSpPr>
            <a:spLocks noGrp="1"/>
          </p:cNvSpPr>
          <p:nvPr>
            <p:ph type="body" sz="quarter" idx="12" hasCustomPrompt="1"/>
          </p:nvPr>
        </p:nvSpPr>
        <p:spPr>
          <a:xfrm>
            <a:off x="796926" y="3524858"/>
            <a:ext cx="6737351" cy="913879"/>
          </a:xfrm>
        </p:spPr>
        <p:txBody>
          <a:bodyPr anchor="ctr" anchorCtr="0">
            <a:normAutofit/>
          </a:bodyPr>
          <a:lstStyle>
            <a:lvl1pPr marL="0" indent="0">
              <a:buNone/>
              <a:defRPr sz="2000"/>
            </a:lvl1pPr>
            <a:lvl2pPr marL="457189" indent="0">
              <a:buNone/>
              <a:defRPr/>
            </a:lvl2pPr>
            <a:lvl3pPr marL="914377" indent="0">
              <a:buNone/>
              <a:defRPr/>
            </a:lvl3pPr>
            <a:lvl4pPr marL="1371566" indent="0">
              <a:buNone/>
              <a:defRPr/>
            </a:lvl4pPr>
            <a:lvl5pPr marL="1828754" indent="0">
              <a:buNone/>
              <a:defRPr/>
            </a:lvl5pPr>
          </a:lstStyle>
          <a:p>
            <a:pPr lvl="0"/>
            <a:r>
              <a:rPr lang="en-US"/>
              <a:t>Talking Point One —</a:t>
            </a:r>
          </a:p>
          <a:p>
            <a:pPr lvl="0"/>
            <a:r>
              <a:rPr lang="en-US"/>
              <a:t>Details, Description, Item, Etc.</a:t>
            </a:r>
          </a:p>
        </p:txBody>
      </p:sp>
      <p:cxnSp>
        <p:nvCxnSpPr>
          <p:cNvPr id="13" name="Google Shape;96;p17">
            <a:extLst>
              <a:ext uri="{FF2B5EF4-FFF2-40B4-BE49-F238E27FC236}">
                <a16:creationId xmlns:a16="http://schemas.microsoft.com/office/drawing/2014/main" id="{5ADCB301-C53C-E73A-B8D3-9C150F35C886}"/>
              </a:ext>
            </a:extLst>
          </p:cNvPr>
          <p:cNvCxnSpPr>
            <a:cxnSpLocks/>
          </p:cNvCxnSpPr>
          <p:nvPr userDrawn="1"/>
        </p:nvCxnSpPr>
        <p:spPr>
          <a:xfrm>
            <a:off x="797159" y="4754848"/>
            <a:ext cx="6736527" cy="0"/>
          </a:xfrm>
          <a:prstGeom prst="straightConnector1">
            <a:avLst/>
          </a:prstGeom>
          <a:noFill/>
          <a:ln w="19050" cap="flat" cmpd="sng">
            <a:solidFill>
              <a:schemeClr val="accent1"/>
            </a:solidFill>
            <a:prstDash val="solid"/>
            <a:round/>
            <a:headEnd type="none" w="med" len="med"/>
            <a:tailEnd type="none" w="med" len="med"/>
          </a:ln>
        </p:spPr>
      </p:cxnSp>
      <p:sp>
        <p:nvSpPr>
          <p:cNvPr id="14" name="Text Placeholder 7">
            <a:extLst>
              <a:ext uri="{FF2B5EF4-FFF2-40B4-BE49-F238E27FC236}">
                <a16:creationId xmlns:a16="http://schemas.microsoft.com/office/drawing/2014/main" id="{E47BFC46-665C-D27B-D2E6-5D3DFA0F2318}"/>
              </a:ext>
            </a:extLst>
          </p:cNvPr>
          <p:cNvSpPr>
            <a:spLocks noGrp="1"/>
          </p:cNvSpPr>
          <p:nvPr>
            <p:ph type="body" sz="quarter" idx="13" hasCustomPrompt="1"/>
          </p:nvPr>
        </p:nvSpPr>
        <p:spPr>
          <a:xfrm>
            <a:off x="796926" y="5070962"/>
            <a:ext cx="6737351" cy="913879"/>
          </a:xfrm>
        </p:spPr>
        <p:txBody>
          <a:bodyPr anchor="ctr" anchorCtr="0">
            <a:normAutofit/>
          </a:bodyPr>
          <a:lstStyle>
            <a:lvl1pPr marL="0" indent="0">
              <a:buNone/>
              <a:defRPr sz="2000"/>
            </a:lvl1pPr>
            <a:lvl2pPr marL="457189" indent="0">
              <a:buNone/>
              <a:defRPr/>
            </a:lvl2pPr>
            <a:lvl3pPr marL="914377" indent="0">
              <a:buNone/>
              <a:defRPr/>
            </a:lvl3pPr>
            <a:lvl4pPr marL="1371566" indent="0">
              <a:buNone/>
              <a:defRPr/>
            </a:lvl4pPr>
            <a:lvl5pPr marL="1828754" indent="0">
              <a:buNone/>
              <a:defRPr/>
            </a:lvl5pPr>
          </a:lstStyle>
          <a:p>
            <a:pPr lvl="0"/>
            <a:r>
              <a:rPr lang="en-US"/>
              <a:t>Talking Point One —</a:t>
            </a:r>
          </a:p>
          <a:p>
            <a:pPr lvl="0"/>
            <a:r>
              <a:rPr lang="en-US"/>
              <a:t>Details, Description, Item, Etc.</a:t>
            </a:r>
          </a:p>
        </p:txBody>
      </p:sp>
    </p:spTree>
    <p:extLst>
      <p:ext uri="{BB962C8B-B14F-4D97-AF65-F5344CB8AC3E}">
        <p14:creationId xmlns:p14="http://schemas.microsoft.com/office/powerpoint/2010/main" val="519175113"/>
      </p:ext>
    </p:extLst>
  </p:cSld>
  <p:clrMapOvr>
    <a:overrideClrMapping bg1="lt1" tx1="dk1" bg2="lt2" tx2="dk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1_Title Slide">
    <p:bg>
      <p:bgRef idx="1001">
        <a:schemeClr val="bg2"/>
      </p:bgRef>
    </p:bg>
    <p:spTree>
      <p:nvGrpSpPr>
        <p:cNvPr id="1" name=""/>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B515EACC-39E8-E1E0-F43D-52CC33250A2E}"/>
              </a:ext>
            </a:extLst>
          </p:cNvPr>
          <p:cNvGraphicFramePr>
            <a:graphicFrameLocks noGrp="1"/>
          </p:cNvGraphicFramePr>
          <p:nvPr userDrawn="1"/>
        </p:nvGraphicFramePr>
        <p:xfrm>
          <a:off x="426721" y="409304"/>
          <a:ext cx="11355977" cy="6017627"/>
        </p:xfrm>
        <a:graphic>
          <a:graphicData uri="http://schemas.openxmlformats.org/drawingml/2006/table">
            <a:tbl>
              <a:tblPr firstRow="1" bandRow="1">
                <a:tableStyleId>{5C22544A-7EE6-4342-B048-85BDC9FD1C3A}</a:tableStyleId>
              </a:tblPr>
              <a:tblGrid>
                <a:gridCol w="4780108">
                  <a:extLst>
                    <a:ext uri="{9D8B030D-6E8A-4147-A177-3AD203B41FA5}">
                      <a16:colId xmlns:a16="http://schemas.microsoft.com/office/drawing/2014/main" val="4143685764"/>
                    </a:ext>
                  </a:extLst>
                </a:gridCol>
                <a:gridCol w="6575869">
                  <a:extLst>
                    <a:ext uri="{9D8B030D-6E8A-4147-A177-3AD203B41FA5}">
                      <a16:colId xmlns:a16="http://schemas.microsoft.com/office/drawing/2014/main" val="3933091392"/>
                    </a:ext>
                  </a:extLst>
                </a:gridCol>
              </a:tblGrid>
              <a:tr h="670327">
                <a:tc>
                  <a:txBody>
                    <a:bodyPr/>
                    <a:lstStyle/>
                    <a:p>
                      <a:r>
                        <a:rPr lang="en-US" sz="1600" b="0">
                          <a:solidFill>
                            <a:schemeClr val="bg1"/>
                          </a:solidFill>
                          <a:latin typeface="Roboto Serif 20pt" pitchFamily="2" charset="77"/>
                          <a:cs typeface="Roboto Serif 20pt" pitchFamily="2" charset="77"/>
                        </a:rPr>
                        <a:t>GMTC Recommendations</a:t>
                      </a:r>
                    </a:p>
                  </a:txBody>
                  <a:tcPr marL="274320" marR="274320" marT="182880" marB="18288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tc>
                  <a:txBody>
                    <a:bodyPr/>
                    <a:lstStyle/>
                    <a:p>
                      <a:r>
                        <a:rPr lang="en-US" sz="1600" b="0">
                          <a:solidFill>
                            <a:schemeClr val="bg1"/>
                          </a:solidFill>
                          <a:latin typeface="Roboto Serif 20pt" pitchFamily="2" charset="77"/>
                          <a:cs typeface="Roboto Serif 20pt" pitchFamily="2" charset="77"/>
                        </a:rPr>
                        <a:t>Launch Corollary (Now &amp; Future)</a:t>
                      </a:r>
                    </a:p>
                  </a:txBody>
                  <a:tcPr marL="274320" marR="274320" marT="182880" marB="18288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737651382"/>
                  </a:ext>
                </a:extLst>
              </a:tr>
              <a:tr h="1340655">
                <a:tc>
                  <a:txBody>
                    <a:bodyPr/>
                    <a:lstStyle/>
                    <a:p>
                      <a:r>
                        <a:rPr lang="en-US" sz="1500" b="1">
                          <a:solidFill>
                            <a:schemeClr val="tx2"/>
                          </a:solidFill>
                          <a:latin typeface="Instrument Sans" pitchFamily="2" charset="0"/>
                        </a:rPr>
                        <a:t>Align Governance and accountability system vision and goals while clarifying roles, eliminating efficiencies, and bolstering capacity.</a:t>
                      </a:r>
                    </a:p>
                  </a:txBody>
                  <a:tcPr marL="274320" marR="274320" marT="182880" marB="18288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a:solidFill>
                            <a:schemeClr val="tx2"/>
                          </a:solidFill>
                          <a:latin typeface="Instrument Sans" pitchFamily="2" charset="0"/>
                        </a:rPr>
                        <a:t>Governance action planning (and subsequent actions)</a:t>
                      </a:r>
                    </a:p>
                    <a:p>
                      <a:pPr marL="285750" indent="-285750">
                        <a:buFont typeface="Arial" panose="020B0604020202020204" pitchFamily="34" charset="0"/>
                        <a:buChar char="•"/>
                      </a:pPr>
                      <a:r>
                        <a:rPr lang="en-US" sz="1500">
                          <a:solidFill>
                            <a:schemeClr val="tx2"/>
                          </a:solidFill>
                          <a:latin typeface="Instrument Sans" pitchFamily="2" charset="0"/>
                        </a:rPr>
                        <a:t>Consolidation (11x) grants          efficiencies</a:t>
                      </a:r>
                    </a:p>
                    <a:p>
                      <a:pPr marL="285750" indent="-285750">
                        <a:buFont typeface="Arial" panose="020B0604020202020204" pitchFamily="34" charset="0"/>
                        <a:buChar char="•"/>
                      </a:pPr>
                      <a:r>
                        <a:rPr lang="en-US" sz="1500">
                          <a:solidFill>
                            <a:schemeClr val="tx2"/>
                          </a:solidFill>
                          <a:latin typeface="Instrument Sans" pitchFamily="2" charset="0"/>
                        </a:rPr>
                        <a:t>Longer term: framework</a:t>
                      </a:r>
                    </a:p>
                    <a:p>
                      <a:pPr marL="285750" indent="-285750">
                        <a:buFont typeface="Arial" panose="020B0604020202020204" pitchFamily="34" charset="0"/>
                        <a:buChar char="•"/>
                      </a:pPr>
                      <a:r>
                        <a:rPr lang="en-US" sz="1500">
                          <a:solidFill>
                            <a:schemeClr val="tx2"/>
                          </a:solidFill>
                          <a:latin typeface="Instrument Sans" pitchFamily="2" charset="0"/>
                        </a:rPr>
                        <a:t>Recommendations address roles and capacity</a:t>
                      </a:r>
                    </a:p>
                  </a:txBody>
                  <a:tcPr marL="274320" marR="274320" marT="182880" marB="18288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4038991511"/>
                  </a:ext>
                </a:extLst>
              </a:tr>
              <a:tr h="1340655">
                <a:tc>
                  <a:txBody>
                    <a:bodyPr/>
                    <a:lstStyle/>
                    <a:p>
                      <a:r>
                        <a:rPr lang="en-US" sz="1500" b="1">
                          <a:solidFill>
                            <a:schemeClr val="tx2"/>
                          </a:solidFill>
                          <a:latin typeface="Instrument Sans" pitchFamily="2" charset="0"/>
                        </a:rPr>
                        <a:t>Commit to the Michigan Education Guarantee that students graduate with the competencies they need to thrive now and throughout their lifetimes.</a:t>
                      </a:r>
                    </a:p>
                  </a:txBody>
                  <a:tcPr marL="274320" marR="274320" marT="182880" marB="18288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a:solidFill>
                            <a:schemeClr val="tx2"/>
                          </a:solidFill>
                          <a:latin typeface="Instrument Sans" pitchFamily="2" charset="0"/>
                        </a:rPr>
                        <a:t>Enact a college and career readiness standard; a re-imagined system of K-12 education          demonstration projects</a:t>
                      </a:r>
                    </a:p>
                    <a:p>
                      <a:pPr marL="285750" indent="-285750">
                        <a:buFont typeface="Arial" panose="020B0604020202020204" pitchFamily="34" charset="0"/>
                        <a:buChar char="•"/>
                      </a:pPr>
                      <a:r>
                        <a:rPr lang="en-US" sz="1500">
                          <a:solidFill>
                            <a:schemeClr val="tx2"/>
                          </a:solidFill>
                          <a:latin typeface="Instrument Sans" pitchFamily="2" charset="0"/>
                        </a:rPr>
                        <a:t>Longer term: codifying standards, measurements, accountability that goes along with a re-designed system</a:t>
                      </a:r>
                    </a:p>
                  </a:txBody>
                  <a:tcPr marL="274320" marR="274320" marT="182880" marB="18288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741260822"/>
                  </a:ext>
                </a:extLst>
              </a:tr>
              <a:tr h="1332995">
                <a:tc>
                  <a:txBody>
                    <a:bodyPr/>
                    <a:lstStyle/>
                    <a:p>
                      <a:r>
                        <a:rPr lang="en-US" sz="1500" b="1">
                          <a:solidFill>
                            <a:schemeClr val="tx2"/>
                          </a:solidFill>
                          <a:latin typeface="Instrument Sans" pitchFamily="2" charset="0"/>
                        </a:rPr>
                        <a:t>Reimagine learning and the job of teaching, enabling educators to innovate so students can learn for life.</a:t>
                      </a:r>
                    </a:p>
                  </a:txBody>
                  <a:tcPr marL="274320" marR="274320" marT="182880" marB="18288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a:solidFill>
                            <a:schemeClr val="tx2"/>
                          </a:solidFill>
                          <a:latin typeface="Instrument Sans" pitchFamily="2" charset="0"/>
                        </a:rPr>
                        <a:t>Demonstration projects include lifting up teacher-level innovation and re-design</a:t>
                      </a:r>
                    </a:p>
                    <a:p>
                      <a:pPr marL="285750" indent="-285750">
                        <a:buFont typeface="Arial" panose="020B0604020202020204" pitchFamily="34" charset="0"/>
                        <a:buChar char="•"/>
                      </a:pPr>
                      <a:r>
                        <a:rPr lang="en-US" sz="1500">
                          <a:solidFill>
                            <a:schemeClr val="tx2"/>
                          </a:solidFill>
                          <a:latin typeface="Instrument Sans" pitchFamily="2" charset="0"/>
                        </a:rPr>
                        <a:t>Longer term: Professional Practice Continuum</a:t>
                      </a:r>
                    </a:p>
                  </a:txBody>
                  <a:tcPr marL="274320" marR="274320" marT="182880" marB="18288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597516904"/>
                  </a:ext>
                </a:extLst>
              </a:tr>
              <a:tr h="1332995">
                <a:tc>
                  <a:txBody>
                    <a:bodyPr/>
                    <a:lstStyle/>
                    <a:p>
                      <a:r>
                        <a:rPr lang="en-US" sz="1500" b="1">
                          <a:solidFill>
                            <a:schemeClr val="tx2"/>
                          </a:solidFill>
                          <a:latin typeface="Instrument Sans" pitchFamily="2" charset="0"/>
                        </a:rPr>
                        <a:t>Fund the system fully, equitably, efficiently and transparently.</a:t>
                      </a:r>
                    </a:p>
                  </a:txBody>
                  <a:tcPr marL="274320" marR="274320" marT="182880" marB="18288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a:solidFill>
                            <a:schemeClr val="tx2"/>
                          </a:solidFill>
                          <a:latin typeface="Instrument Sans" pitchFamily="2" charset="0"/>
                        </a:rPr>
                        <a:t>OST and efficiencies work</a:t>
                      </a:r>
                    </a:p>
                    <a:p>
                      <a:pPr marL="285750" indent="-285750">
                        <a:buFont typeface="Arial" panose="020B0604020202020204" pitchFamily="34" charset="0"/>
                        <a:buChar char="•"/>
                      </a:pPr>
                      <a:r>
                        <a:rPr lang="en-US" sz="1500">
                          <a:solidFill>
                            <a:schemeClr val="tx2"/>
                          </a:solidFill>
                          <a:latin typeface="Instrument Sans" pitchFamily="2" charset="0"/>
                        </a:rPr>
                        <a:t>Longer term: Support full equitable funding</a:t>
                      </a:r>
                    </a:p>
                  </a:txBody>
                  <a:tcPr marL="274320" marR="274320" marT="182880" marB="18288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806102257"/>
                  </a:ext>
                </a:extLst>
              </a:tr>
            </a:tbl>
          </a:graphicData>
        </a:graphic>
      </p:graphicFrame>
      <p:sp>
        <p:nvSpPr>
          <p:cNvPr id="19" name="Right Arrow 18">
            <a:extLst>
              <a:ext uri="{FF2B5EF4-FFF2-40B4-BE49-F238E27FC236}">
                <a16:creationId xmlns:a16="http://schemas.microsoft.com/office/drawing/2014/main" id="{C75DB9E0-6E4D-46F7-9329-DA91BD0B65B0}"/>
              </a:ext>
            </a:extLst>
          </p:cNvPr>
          <p:cNvSpPr/>
          <p:nvPr userDrawn="1"/>
        </p:nvSpPr>
        <p:spPr>
          <a:xfrm>
            <a:off x="7968345" y="1558834"/>
            <a:ext cx="165463" cy="179833"/>
          </a:xfrm>
          <a:prstGeom prst="rightArrow">
            <a:avLst>
              <a:gd name="adj1" fmla="val 50000"/>
              <a:gd name="adj2" fmla="val 65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 name="Right Arrow 19">
            <a:extLst>
              <a:ext uri="{FF2B5EF4-FFF2-40B4-BE49-F238E27FC236}">
                <a16:creationId xmlns:a16="http://schemas.microsoft.com/office/drawing/2014/main" id="{8ACDA207-9ED4-4E5A-D4E5-D7823137C42F}"/>
              </a:ext>
            </a:extLst>
          </p:cNvPr>
          <p:cNvSpPr/>
          <p:nvPr userDrawn="1"/>
        </p:nvSpPr>
        <p:spPr>
          <a:xfrm>
            <a:off x="7297783" y="2891245"/>
            <a:ext cx="165463" cy="179833"/>
          </a:xfrm>
          <a:prstGeom prst="rightArrow">
            <a:avLst>
              <a:gd name="adj1" fmla="val 50000"/>
              <a:gd name="adj2" fmla="val 65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685104007"/>
      </p:ext>
    </p:extLst>
  </p:cSld>
  <p:clrMapOvr>
    <a:overrideClrMapping bg1="lt1" tx1="dk1" bg2="lt2" tx2="dk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7_Title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1552323" y="4416783"/>
            <a:ext cx="9087356" cy="428664"/>
          </a:xfrm>
        </p:spPr>
        <p:txBody>
          <a:bodyPr anchor="b">
            <a:normAutofit/>
          </a:bodyPr>
          <a:lstStyle>
            <a:lvl1pPr algn="ctr">
              <a:defRPr sz="2000">
                <a:solidFill>
                  <a:schemeClr val="tx2"/>
                </a:solidFill>
              </a:defRPr>
            </a:lvl1pPr>
          </a:lstStyle>
          <a:p>
            <a:r>
              <a:rPr lang="en-US"/>
              <a:t>Attribution</a:t>
            </a:r>
          </a:p>
        </p:txBody>
      </p:sp>
      <p:sp>
        <p:nvSpPr>
          <p:cNvPr id="9" name="Google Shape;65;p14">
            <a:extLst>
              <a:ext uri="{FF2B5EF4-FFF2-40B4-BE49-F238E27FC236}">
                <a16:creationId xmlns:a16="http://schemas.microsoft.com/office/drawing/2014/main" id="{A98CD0F3-FFBB-1DFA-F627-45C4E5DF809D}"/>
              </a:ext>
            </a:extLst>
          </p:cNvPr>
          <p:cNvSpPr/>
          <p:nvPr userDrawn="1"/>
        </p:nvSpPr>
        <p:spPr>
          <a:xfrm>
            <a:off x="0" y="6149948"/>
            <a:ext cx="12192000" cy="732329"/>
          </a:xfrm>
          <a:prstGeom prst="rect">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cxnSp>
        <p:nvCxnSpPr>
          <p:cNvPr id="6" name="Google Shape;96;p17">
            <a:extLst>
              <a:ext uri="{FF2B5EF4-FFF2-40B4-BE49-F238E27FC236}">
                <a16:creationId xmlns:a16="http://schemas.microsoft.com/office/drawing/2014/main" id="{4B6E8900-96CB-7A31-7794-C28774FE814E}"/>
              </a:ext>
            </a:extLst>
          </p:cNvPr>
          <p:cNvCxnSpPr>
            <a:cxnSpLocks/>
          </p:cNvCxnSpPr>
          <p:nvPr userDrawn="1"/>
        </p:nvCxnSpPr>
        <p:spPr>
          <a:xfrm>
            <a:off x="2727738" y="4214480"/>
            <a:ext cx="6736527" cy="0"/>
          </a:xfrm>
          <a:prstGeom prst="straightConnector1">
            <a:avLst/>
          </a:prstGeom>
          <a:noFill/>
          <a:ln w="28575" cap="flat" cmpd="sng">
            <a:solidFill>
              <a:schemeClr val="accent1"/>
            </a:solidFill>
            <a:prstDash val="solid"/>
            <a:round/>
            <a:headEnd type="none" w="med" len="med"/>
            <a:tailEnd type="none" w="med" len="med"/>
          </a:ln>
        </p:spPr>
      </p:cxnSp>
      <p:sp>
        <p:nvSpPr>
          <p:cNvPr id="8" name="Text Placeholder 7">
            <a:extLst>
              <a:ext uri="{FF2B5EF4-FFF2-40B4-BE49-F238E27FC236}">
                <a16:creationId xmlns:a16="http://schemas.microsoft.com/office/drawing/2014/main" id="{764B3419-C848-697F-A176-D134AAB49663}"/>
              </a:ext>
            </a:extLst>
          </p:cNvPr>
          <p:cNvSpPr>
            <a:spLocks noGrp="1"/>
          </p:cNvSpPr>
          <p:nvPr>
            <p:ph type="body" sz="quarter" idx="11" hasCustomPrompt="1"/>
          </p:nvPr>
        </p:nvSpPr>
        <p:spPr>
          <a:xfrm>
            <a:off x="1066801" y="914402"/>
            <a:ext cx="10058401" cy="3131719"/>
          </a:xfrm>
        </p:spPr>
        <p:txBody>
          <a:bodyPr anchor="ctr" anchorCtr="0">
            <a:noAutofit/>
          </a:bodyPr>
          <a:lstStyle>
            <a:lvl1pPr marL="0" indent="0" algn="ctr">
              <a:lnSpc>
                <a:spcPct val="100000"/>
              </a:lnSpc>
              <a:buNone/>
              <a:defRPr sz="3600"/>
            </a:lvl1pPr>
            <a:lvl2pPr marL="457189" indent="0">
              <a:buNone/>
              <a:defRPr/>
            </a:lvl2pPr>
            <a:lvl3pPr marL="914377" indent="0">
              <a:buNone/>
              <a:defRPr/>
            </a:lvl3pPr>
            <a:lvl4pPr marL="1371566" indent="0">
              <a:buNone/>
              <a:defRPr/>
            </a:lvl4pPr>
            <a:lvl5pPr marL="1828754" indent="0">
              <a:buNone/>
              <a:defRPr/>
            </a:lvl5pPr>
          </a:lstStyle>
          <a:p>
            <a:pPr lvl="0"/>
            <a:r>
              <a:rPr lang="en-US"/>
              <a:t>“Report after report demonstrates that our kids are not prepared to build the lives and communities we envision. While our economy increasingly demands more advanced skills and knowledge, education has not kept pace.” </a:t>
            </a:r>
          </a:p>
        </p:txBody>
      </p:sp>
      <p:grpSp>
        <p:nvGrpSpPr>
          <p:cNvPr id="3" name="Google Shape;120;p19">
            <a:extLst>
              <a:ext uri="{FF2B5EF4-FFF2-40B4-BE49-F238E27FC236}">
                <a16:creationId xmlns:a16="http://schemas.microsoft.com/office/drawing/2014/main" id="{CDBEDCD7-C5A2-4306-B987-91E44DC36414}"/>
              </a:ext>
            </a:extLst>
          </p:cNvPr>
          <p:cNvGrpSpPr/>
          <p:nvPr userDrawn="1"/>
        </p:nvGrpSpPr>
        <p:grpSpPr>
          <a:xfrm>
            <a:off x="350238" y="6314673"/>
            <a:ext cx="11491525" cy="399265"/>
            <a:chOff x="335525" y="4639863"/>
            <a:chExt cx="8401048" cy="291888"/>
          </a:xfrm>
        </p:grpSpPr>
        <p:pic>
          <p:nvPicPr>
            <p:cNvPr id="4" name="Google Shape;121;p19">
              <a:extLst>
                <a:ext uri="{FF2B5EF4-FFF2-40B4-BE49-F238E27FC236}">
                  <a16:creationId xmlns:a16="http://schemas.microsoft.com/office/drawing/2014/main" id="{D1F5E401-E4F0-2784-AB79-EA7919092393}"/>
                </a:ext>
              </a:extLst>
            </p:cNvPr>
            <p:cNvPicPr preferRelativeResize="0"/>
            <p:nvPr/>
          </p:nvPicPr>
          <p:blipFill>
            <a:blip r:embed="rId2">
              <a:alphaModFix/>
            </a:blip>
            <a:stretch>
              <a:fillRect/>
            </a:stretch>
          </p:blipFill>
          <p:spPr>
            <a:xfrm>
              <a:off x="6304273" y="4639863"/>
              <a:ext cx="2432300" cy="291875"/>
            </a:xfrm>
            <a:prstGeom prst="rect">
              <a:avLst/>
            </a:prstGeom>
            <a:noFill/>
            <a:ln>
              <a:noFill/>
            </a:ln>
          </p:spPr>
        </p:pic>
        <p:pic>
          <p:nvPicPr>
            <p:cNvPr id="7" name="Google Shape;122;p19">
              <a:extLst>
                <a:ext uri="{FF2B5EF4-FFF2-40B4-BE49-F238E27FC236}">
                  <a16:creationId xmlns:a16="http://schemas.microsoft.com/office/drawing/2014/main" id="{E4E363AD-0691-B36F-2900-22F92C9FE32D}"/>
                </a:ext>
              </a:extLst>
            </p:cNvPr>
            <p:cNvPicPr preferRelativeResize="0"/>
            <p:nvPr/>
          </p:nvPicPr>
          <p:blipFill rotWithShape="1">
            <a:blip r:embed="rId2">
              <a:alphaModFix/>
            </a:blip>
            <a:srcRect r="10992"/>
            <a:stretch/>
          </p:blipFill>
          <p:spPr>
            <a:xfrm>
              <a:off x="335525" y="4639875"/>
              <a:ext cx="6052100" cy="291875"/>
            </a:xfrm>
            <a:prstGeom prst="rect">
              <a:avLst/>
            </a:prstGeom>
            <a:noFill/>
            <a:ln>
              <a:noFill/>
            </a:ln>
          </p:spPr>
        </p:pic>
      </p:grpSp>
    </p:spTree>
    <p:extLst>
      <p:ext uri="{BB962C8B-B14F-4D97-AF65-F5344CB8AC3E}">
        <p14:creationId xmlns:p14="http://schemas.microsoft.com/office/powerpoint/2010/main" val="3924870807"/>
      </p:ext>
    </p:extLst>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8_Title Slide">
    <p:bg>
      <p:bgRef idx="1001">
        <a:schemeClr val="bg2"/>
      </p:bgRef>
    </p:bg>
    <p:spTree>
      <p:nvGrpSpPr>
        <p:cNvPr id="1" name=""/>
        <p:cNvGrpSpPr/>
        <p:nvPr/>
      </p:nvGrpSpPr>
      <p:grpSpPr>
        <a:xfrm>
          <a:off x="0" y="0"/>
          <a:ext cx="0" cy="0"/>
          <a:chOff x="0" y="0"/>
          <a:chExt cx="0" cy="0"/>
        </a:xfrm>
      </p:grpSpPr>
      <p:sp>
        <p:nvSpPr>
          <p:cNvPr id="9" name="Google Shape;65;p14">
            <a:extLst>
              <a:ext uri="{FF2B5EF4-FFF2-40B4-BE49-F238E27FC236}">
                <a16:creationId xmlns:a16="http://schemas.microsoft.com/office/drawing/2014/main" id="{A98CD0F3-FFBB-1DFA-F627-45C4E5DF809D}"/>
              </a:ext>
            </a:extLst>
          </p:cNvPr>
          <p:cNvSpPr/>
          <p:nvPr userDrawn="1"/>
        </p:nvSpPr>
        <p:spPr>
          <a:xfrm>
            <a:off x="0" y="6149948"/>
            <a:ext cx="12192000" cy="732329"/>
          </a:xfrm>
          <a:prstGeom prst="rect">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grpSp>
        <p:nvGrpSpPr>
          <p:cNvPr id="3" name="Google Shape;120;p19">
            <a:extLst>
              <a:ext uri="{FF2B5EF4-FFF2-40B4-BE49-F238E27FC236}">
                <a16:creationId xmlns:a16="http://schemas.microsoft.com/office/drawing/2014/main" id="{CDBEDCD7-C5A2-4306-B987-91E44DC36414}"/>
              </a:ext>
            </a:extLst>
          </p:cNvPr>
          <p:cNvGrpSpPr/>
          <p:nvPr userDrawn="1"/>
        </p:nvGrpSpPr>
        <p:grpSpPr>
          <a:xfrm>
            <a:off x="350238" y="6314673"/>
            <a:ext cx="11491525" cy="399265"/>
            <a:chOff x="335525" y="4639863"/>
            <a:chExt cx="8401048" cy="291888"/>
          </a:xfrm>
        </p:grpSpPr>
        <p:pic>
          <p:nvPicPr>
            <p:cNvPr id="4" name="Google Shape;121;p19">
              <a:extLst>
                <a:ext uri="{FF2B5EF4-FFF2-40B4-BE49-F238E27FC236}">
                  <a16:creationId xmlns:a16="http://schemas.microsoft.com/office/drawing/2014/main" id="{D1F5E401-E4F0-2784-AB79-EA7919092393}"/>
                </a:ext>
              </a:extLst>
            </p:cNvPr>
            <p:cNvPicPr preferRelativeResize="0"/>
            <p:nvPr/>
          </p:nvPicPr>
          <p:blipFill>
            <a:blip r:embed="rId2">
              <a:alphaModFix/>
            </a:blip>
            <a:stretch>
              <a:fillRect/>
            </a:stretch>
          </p:blipFill>
          <p:spPr>
            <a:xfrm>
              <a:off x="6304273" y="4639863"/>
              <a:ext cx="2432300" cy="291875"/>
            </a:xfrm>
            <a:prstGeom prst="rect">
              <a:avLst/>
            </a:prstGeom>
            <a:noFill/>
            <a:ln>
              <a:noFill/>
            </a:ln>
          </p:spPr>
        </p:pic>
        <p:pic>
          <p:nvPicPr>
            <p:cNvPr id="7" name="Google Shape;122;p19">
              <a:extLst>
                <a:ext uri="{FF2B5EF4-FFF2-40B4-BE49-F238E27FC236}">
                  <a16:creationId xmlns:a16="http://schemas.microsoft.com/office/drawing/2014/main" id="{E4E363AD-0691-B36F-2900-22F92C9FE32D}"/>
                </a:ext>
              </a:extLst>
            </p:cNvPr>
            <p:cNvPicPr preferRelativeResize="0"/>
            <p:nvPr/>
          </p:nvPicPr>
          <p:blipFill rotWithShape="1">
            <a:blip r:embed="rId2">
              <a:alphaModFix/>
            </a:blip>
            <a:srcRect r="10992"/>
            <a:stretch/>
          </p:blipFill>
          <p:spPr>
            <a:xfrm>
              <a:off x="335525" y="4639875"/>
              <a:ext cx="6052100" cy="291875"/>
            </a:xfrm>
            <a:prstGeom prst="rect">
              <a:avLst/>
            </a:prstGeom>
            <a:noFill/>
            <a:ln>
              <a:noFill/>
            </a:ln>
          </p:spPr>
        </p:pic>
      </p:grpSp>
      <p:sp>
        <p:nvSpPr>
          <p:cNvPr id="5" name="Picture Placeholder 9">
            <a:extLst>
              <a:ext uri="{FF2B5EF4-FFF2-40B4-BE49-F238E27FC236}">
                <a16:creationId xmlns:a16="http://schemas.microsoft.com/office/drawing/2014/main" id="{59D7F4ED-44C7-A9E1-D699-4A9651633F0F}"/>
              </a:ext>
            </a:extLst>
          </p:cNvPr>
          <p:cNvSpPr>
            <a:spLocks noGrp="1"/>
          </p:cNvSpPr>
          <p:nvPr>
            <p:ph type="pic" sz="quarter" idx="11"/>
          </p:nvPr>
        </p:nvSpPr>
        <p:spPr>
          <a:xfrm>
            <a:off x="0" y="1"/>
            <a:ext cx="12192000" cy="6146316"/>
          </a:xfrm>
        </p:spPr>
        <p:txBody>
          <a:bodyPr/>
          <a:lstStyle/>
          <a:p>
            <a:r>
              <a:rPr lang="en-US"/>
              <a:t>Click icon to add picture</a:t>
            </a:r>
          </a:p>
        </p:txBody>
      </p:sp>
    </p:spTree>
    <p:extLst>
      <p:ext uri="{BB962C8B-B14F-4D97-AF65-F5344CB8AC3E}">
        <p14:creationId xmlns:p14="http://schemas.microsoft.com/office/powerpoint/2010/main" val="890963053"/>
      </p:ext>
    </p:extLst>
  </p:cSld>
  <p:clrMapOvr>
    <a:overrideClrMapping bg1="lt1" tx1="dk1" bg2="lt2" tx2="dk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9_Title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1552323" y="4416783"/>
            <a:ext cx="9087356" cy="428664"/>
          </a:xfrm>
        </p:spPr>
        <p:txBody>
          <a:bodyPr anchor="b">
            <a:normAutofit/>
          </a:bodyPr>
          <a:lstStyle>
            <a:lvl1pPr algn="ctr">
              <a:defRPr sz="2000">
                <a:solidFill>
                  <a:schemeClr val="tx2"/>
                </a:solidFill>
              </a:defRPr>
            </a:lvl1pPr>
          </a:lstStyle>
          <a:p>
            <a:r>
              <a:rPr lang="en-US"/>
              <a:t>Attribution</a:t>
            </a:r>
          </a:p>
        </p:txBody>
      </p:sp>
      <p:sp>
        <p:nvSpPr>
          <p:cNvPr id="9" name="Google Shape;65;p14">
            <a:extLst>
              <a:ext uri="{FF2B5EF4-FFF2-40B4-BE49-F238E27FC236}">
                <a16:creationId xmlns:a16="http://schemas.microsoft.com/office/drawing/2014/main" id="{A98CD0F3-FFBB-1DFA-F627-45C4E5DF809D}"/>
              </a:ext>
            </a:extLst>
          </p:cNvPr>
          <p:cNvSpPr/>
          <p:nvPr userDrawn="1"/>
        </p:nvSpPr>
        <p:spPr>
          <a:xfrm>
            <a:off x="0" y="6125673"/>
            <a:ext cx="12192000" cy="732329"/>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cxnSp>
        <p:nvCxnSpPr>
          <p:cNvPr id="6" name="Google Shape;96;p17">
            <a:extLst>
              <a:ext uri="{FF2B5EF4-FFF2-40B4-BE49-F238E27FC236}">
                <a16:creationId xmlns:a16="http://schemas.microsoft.com/office/drawing/2014/main" id="{4B6E8900-96CB-7A31-7794-C28774FE814E}"/>
              </a:ext>
            </a:extLst>
          </p:cNvPr>
          <p:cNvCxnSpPr>
            <a:cxnSpLocks/>
          </p:cNvCxnSpPr>
          <p:nvPr userDrawn="1"/>
        </p:nvCxnSpPr>
        <p:spPr>
          <a:xfrm>
            <a:off x="2727738" y="4214480"/>
            <a:ext cx="6736527" cy="0"/>
          </a:xfrm>
          <a:prstGeom prst="straightConnector1">
            <a:avLst/>
          </a:prstGeom>
          <a:noFill/>
          <a:ln w="28575" cap="flat" cmpd="sng">
            <a:solidFill>
              <a:schemeClr val="accent4"/>
            </a:solidFill>
            <a:prstDash val="solid"/>
            <a:round/>
            <a:headEnd type="none" w="med" len="med"/>
            <a:tailEnd type="none" w="med" len="med"/>
          </a:ln>
        </p:spPr>
      </p:cxnSp>
      <p:sp>
        <p:nvSpPr>
          <p:cNvPr id="8" name="Text Placeholder 7">
            <a:extLst>
              <a:ext uri="{FF2B5EF4-FFF2-40B4-BE49-F238E27FC236}">
                <a16:creationId xmlns:a16="http://schemas.microsoft.com/office/drawing/2014/main" id="{764B3419-C848-697F-A176-D134AAB49663}"/>
              </a:ext>
            </a:extLst>
          </p:cNvPr>
          <p:cNvSpPr>
            <a:spLocks noGrp="1"/>
          </p:cNvSpPr>
          <p:nvPr>
            <p:ph type="body" sz="quarter" idx="11" hasCustomPrompt="1"/>
          </p:nvPr>
        </p:nvSpPr>
        <p:spPr>
          <a:xfrm>
            <a:off x="1066801" y="1051968"/>
            <a:ext cx="10058401" cy="2888853"/>
          </a:xfrm>
        </p:spPr>
        <p:txBody>
          <a:bodyPr anchor="ctr" anchorCtr="0">
            <a:noAutofit/>
          </a:bodyPr>
          <a:lstStyle>
            <a:lvl1pPr marL="0" indent="0" algn="ctr">
              <a:lnSpc>
                <a:spcPct val="100000"/>
              </a:lnSpc>
              <a:buNone/>
              <a:defRPr sz="3600"/>
            </a:lvl1pPr>
            <a:lvl2pPr marL="457189" indent="0">
              <a:buNone/>
              <a:defRPr/>
            </a:lvl2pPr>
            <a:lvl3pPr marL="914377" indent="0">
              <a:buNone/>
              <a:defRPr/>
            </a:lvl3pPr>
            <a:lvl4pPr marL="1371566" indent="0">
              <a:buNone/>
              <a:defRPr/>
            </a:lvl4pPr>
            <a:lvl5pPr marL="1828754" indent="0">
              <a:buNone/>
              <a:defRPr/>
            </a:lvl5pPr>
          </a:lstStyle>
          <a:p>
            <a:pPr lvl="0"/>
            <a:r>
              <a:rPr lang="en-US"/>
              <a:t>“Report after report demonstrates that our kids are not prepared to build the lives and communities we envision. While our economy increasingly demands more advanced skills and knowledge, education has not kept pace.”</a:t>
            </a:r>
          </a:p>
        </p:txBody>
      </p:sp>
      <p:grpSp>
        <p:nvGrpSpPr>
          <p:cNvPr id="3" name="Google Shape;120;p19">
            <a:extLst>
              <a:ext uri="{FF2B5EF4-FFF2-40B4-BE49-F238E27FC236}">
                <a16:creationId xmlns:a16="http://schemas.microsoft.com/office/drawing/2014/main" id="{CDBEDCD7-C5A2-4306-B987-91E44DC36414}"/>
              </a:ext>
            </a:extLst>
          </p:cNvPr>
          <p:cNvGrpSpPr/>
          <p:nvPr userDrawn="1"/>
        </p:nvGrpSpPr>
        <p:grpSpPr>
          <a:xfrm>
            <a:off x="350238" y="6314674"/>
            <a:ext cx="11491525" cy="399265"/>
            <a:chOff x="335525" y="4639863"/>
            <a:chExt cx="8401048" cy="291888"/>
          </a:xfrm>
        </p:grpSpPr>
        <p:pic>
          <p:nvPicPr>
            <p:cNvPr id="4" name="Google Shape;121;p19">
              <a:extLst>
                <a:ext uri="{FF2B5EF4-FFF2-40B4-BE49-F238E27FC236}">
                  <a16:creationId xmlns:a16="http://schemas.microsoft.com/office/drawing/2014/main" id="{D1F5E401-E4F0-2784-AB79-EA7919092393}"/>
                </a:ext>
              </a:extLst>
            </p:cNvPr>
            <p:cNvPicPr preferRelativeResize="0"/>
            <p:nvPr/>
          </p:nvPicPr>
          <p:blipFill>
            <a:blip r:embed="rId2">
              <a:alphaModFix/>
            </a:blip>
            <a:stretch>
              <a:fillRect/>
            </a:stretch>
          </p:blipFill>
          <p:spPr>
            <a:xfrm>
              <a:off x="6304273" y="4639863"/>
              <a:ext cx="2432300" cy="291875"/>
            </a:xfrm>
            <a:prstGeom prst="rect">
              <a:avLst/>
            </a:prstGeom>
            <a:noFill/>
            <a:ln>
              <a:noFill/>
            </a:ln>
          </p:spPr>
        </p:pic>
        <p:pic>
          <p:nvPicPr>
            <p:cNvPr id="7" name="Google Shape;122;p19">
              <a:extLst>
                <a:ext uri="{FF2B5EF4-FFF2-40B4-BE49-F238E27FC236}">
                  <a16:creationId xmlns:a16="http://schemas.microsoft.com/office/drawing/2014/main" id="{E4E363AD-0691-B36F-2900-22F92C9FE32D}"/>
                </a:ext>
              </a:extLst>
            </p:cNvPr>
            <p:cNvPicPr preferRelativeResize="0"/>
            <p:nvPr/>
          </p:nvPicPr>
          <p:blipFill rotWithShape="1">
            <a:blip r:embed="rId2">
              <a:alphaModFix/>
            </a:blip>
            <a:srcRect r="10992"/>
            <a:stretch/>
          </p:blipFill>
          <p:spPr>
            <a:xfrm>
              <a:off x="335525" y="4639875"/>
              <a:ext cx="6052100" cy="291875"/>
            </a:xfrm>
            <a:prstGeom prst="rect">
              <a:avLst/>
            </a:prstGeom>
            <a:noFill/>
            <a:ln>
              <a:noFill/>
            </a:ln>
          </p:spPr>
        </p:pic>
      </p:grpSp>
    </p:spTree>
    <p:extLst>
      <p:ext uri="{BB962C8B-B14F-4D97-AF65-F5344CB8AC3E}">
        <p14:creationId xmlns:p14="http://schemas.microsoft.com/office/powerpoint/2010/main" val="2891826215"/>
      </p:ext>
    </p:extLst>
  </p:cSld>
  <p:clrMapOvr>
    <a:overrideClrMapping bg1="dk1" tx1="lt1" bg2="dk2" tx2="lt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0_Title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4784417" y="4094318"/>
            <a:ext cx="2623169" cy="656911"/>
          </a:xfrm>
        </p:spPr>
        <p:txBody>
          <a:bodyPr anchor="t" anchorCtr="0">
            <a:normAutofit/>
          </a:bodyPr>
          <a:lstStyle>
            <a:lvl1pPr algn="ctr">
              <a:defRPr sz="2000">
                <a:solidFill>
                  <a:schemeClr val="tx1"/>
                </a:solidFill>
                <a:latin typeface="Instrument Sans" pitchFamily="2" charset="0"/>
              </a:defRPr>
            </a:lvl1pPr>
          </a:lstStyle>
          <a:p>
            <a:r>
              <a:rPr lang="en-US"/>
              <a:t>Subtext or subtitle about the point.</a:t>
            </a:r>
          </a:p>
        </p:txBody>
      </p:sp>
      <p:sp>
        <p:nvSpPr>
          <p:cNvPr id="9" name="Google Shape;65;p14">
            <a:extLst>
              <a:ext uri="{FF2B5EF4-FFF2-40B4-BE49-F238E27FC236}">
                <a16:creationId xmlns:a16="http://schemas.microsoft.com/office/drawing/2014/main" id="{A98CD0F3-FFBB-1DFA-F627-45C4E5DF809D}"/>
              </a:ext>
            </a:extLst>
          </p:cNvPr>
          <p:cNvSpPr/>
          <p:nvPr userDrawn="1"/>
        </p:nvSpPr>
        <p:spPr>
          <a:xfrm>
            <a:off x="0" y="6125673"/>
            <a:ext cx="12192000" cy="732329"/>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cxnSp>
        <p:nvCxnSpPr>
          <p:cNvPr id="6" name="Google Shape;96;p17">
            <a:extLst>
              <a:ext uri="{FF2B5EF4-FFF2-40B4-BE49-F238E27FC236}">
                <a16:creationId xmlns:a16="http://schemas.microsoft.com/office/drawing/2014/main" id="{4B6E8900-96CB-7A31-7794-C28774FE814E}"/>
              </a:ext>
            </a:extLst>
          </p:cNvPr>
          <p:cNvCxnSpPr>
            <a:cxnSpLocks/>
          </p:cNvCxnSpPr>
          <p:nvPr userDrawn="1"/>
        </p:nvCxnSpPr>
        <p:spPr>
          <a:xfrm>
            <a:off x="4821866" y="3924383"/>
            <a:ext cx="2548271" cy="0"/>
          </a:xfrm>
          <a:prstGeom prst="straightConnector1">
            <a:avLst/>
          </a:prstGeom>
          <a:noFill/>
          <a:ln w="19050" cap="flat" cmpd="sng">
            <a:solidFill>
              <a:schemeClr val="tx2"/>
            </a:solidFill>
            <a:prstDash val="solid"/>
            <a:round/>
            <a:headEnd type="none" w="med" len="med"/>
            <a:tailEnd type="none" w="med" len="med"/>
          </a:ln>
        </p:spPr>
      </p:cxnSp>
      <p:grpSp>
        <p:nvGrpSpPr>
          <p:cNvPr id="3" name="Google Shape;120;p19">
            <a:extLst>
              <a:ext uri="{FF2B5EF4-FFF2-40B4-BE49-F238E27FC236}">
                <a16:creationId xmlns:a16="http://schemas.microsoft.com/office/drawing/2014/main" id="{CDBEDCD7-C5A2-4306-B987-91E44DC36414}"/>
              </a:ext>
            </a:extLst>
          </p:cNvPr>
          <p:cNvGrpSpPr/>
          <p:nvPr userDrawn="1"/>
        </p:nvGrpSpPr>
        <p:grpSpPr>
          <a:xfrm>
            <a:off x="350238" y="6314674"/>
            <a:ext cx="11491525" cy="399265"/>
            <a:chOff x="335525" y="4639863"/>
            <a:chExt cx="8401048" cy="291888"/>
          </a:xfrm>
        </p:grpSpPr>
        <p:pic>
          <p:nvPicPr>
            <p:cNvPr id="4" name="Google Shape;121;p19">
              <a:extLst>
                <a:ext uri="{FF2B5EF4-FFF2-40B4-BE49-F238E27FC236}">
                  <a16:creationId xmlns:a16="http://schemas.microsoft.com/office/drawing/2014/main" id="{D1F5E401-E4F0-2784-AB79-EA7919092393}"/>
                </a:ext>
              </a:extLst>
            </p:cNvPr>
            <p:cNvPicPr preferRelativeResize="0"/>
            <p:nvPr/>
          </p:nvPicPr>
          <p:blipFill>
            <a:blip r:embed="rId2">
              <a:alphaModFix/>
            </a:blip>
            <a:stretch>
              <a:fillRect/>
            </a:stretch>
          </p:blipFill>
          <p:spPr>
            <a:xfrm>
              <a:off x="6304273" y="4639863"/>
              <a:ext cx="2432300" cy="291875"/>
            </a:xfrm>
            <a:prstGeom prst="rect">
              <a:avLst/>
            </a:prstGeom>
            <a:noFill/>
            <a:ln>
              <a:noFill/>
            </a:ln>
          </p:spPr>
        </p:pic>
        <p:pic>
          <p:nvPicPr>
            <p:cNvPr id="7" name="Google Shape;122;p19">
              <a:extLst>
                <a:ext uri="{FF2B5EF4-FFF2-40B4-BE49-F238E27FC236}">
                  <a16:creationId xmlns:a16="http://schemas.microsoft.com/office/drawing/2014/main" id="{E4E363AD-0691-B36F-2900-22F92C9FE32D}"/>
                </a:ext>
              </a:extLst>
            </p:cNvPr>
            <p:cNvPicPr preferRelativeResize="0"/>
            <p:nvPr/>
          </p:nvPicPr>
          <p:blipFill rotWithShape="1">
            <a:blip r:embed="rId2">
              <a:alphaModFix/>
            </a:blip>
            <a:srcRect r="10992"/>
            <a:stretch/>
          </p:blipFill>
          <p:spPr>
            <a:xfrm>
              <a:off x="335525" y="4639875"/>
              <a:ext cx="6052100" cy="291875"/>
            </a:xfrm>
            <a:prstGeom prst="rect">
              <a:avLst/>
            </a:prstGeom>
            <a:noFill/>
            <a:ln>
              <a:noFill/>
            </a:ln>
          </p:spPr>
        </p:pic>
      </p:grpSp>
      <p:sp>
        <p:nvSpPr>
          <p:cNvPr id="10" name="Picture Placeholder 9">
            <a:extLst>
              <a:ext uri="{FF2B5EF4-FFF2-40B4-BE49-F238E27FC236}">
                <a16:creationId xmlns:a16="http://schemas.microsoft.com/office/drawing/2014/main" id="{66B7D6D3-ABBA-67E3-8D17-54F38E3CBDA9}"/>
              </a:ext>
            </a:extLst>
          </p:cNvPr>
          <p:cNvSpPr>
            <a:spLocks noGrp="1"/>
          </p:cNvSpPr>
          <p:nvPr>
            <p:ph type="pic" sz="quarter" idx="10"/>
          </p:nvPr>
        </p:nvSpPr>
        <p:spPr>
          <a:xfrm>
            <a:off x="5117307" y="1642219"/>
            <a:ext cx="1957388" cy="1958975"/>
          </a:xfrm>
        </p:spPr>
        <p:txBody>
          <a:bodyPr/>
          <a:lstStyle/>
          <a:p>
            <a:r>
              <a:rPr lang="en-US"/>
              <a:t>Click icon to add picture</a:t>
            </a:r>
          </a:p>
        </p:txBody>
      </p:sp>
      <p:sp>
        <p:nvSpPr>
          <p:cNvPr id="13" name="Title 1">
            <a:extLst>
              <a:ext uri="{FF2B5EF4-FFF2-40B4-BE49-F238E27FC236}">
                <a16:creationId xmlns:a16="http://schemas.microsoft.com/office/drawing/2014/main" id="{37916F21-1286-CEBC-5A21-A5A339E35B00}"/>
              </a:ext>
            </a:extLst>
          </p:cNvPr>
          <p:cNvSpPr txBox="1">
            <a:spLocks/>
          </p:cNvSpPr>
          <p:nvPr userDrawn="1"/>
        </p:nvSpPr>
        <p:spPr>
          <a:xfrm>
            <a:off x="1482866" y="4094318"/>
            <a:ext cx="2623169" cy="65691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2000" kern="1200">
                <a:solidFill>
                  <a:schemeClr val="tx1"/>
                </a:solidFill>
                <a:latin typeface="Instrument Sans" pitchFamily="2" charset="0"/>
                <a:ea typeface="+mj-ea"/>
                <a:cs typeface="Roboto Serif 20pt" pitchFamily="2" charset="77"/>
              </a:defRPr>
            </a:lvl1pPr>
          </a:lstStyle>
          <a:p>
            <a:r>
              <a:rPr lang="en-US" sz="2000"/>
              <a:t>Subtext or subtitle about the point.</a:t>
            </a:r>
          </a:p>
        </p:txBody>
      </p:sp>
      <p:cxnSp>
        <p:nvCxnSpPr>
          <p:cNvPr id="14" name="Google Shape;96;p17">
            <a:extLst>
              <a:ext uri="{FF2B5EF4-FFF2-40B4-BE49-F238E27FC236}">
                <a16:creationId xmlns:a16="http://schemas.microsoft.com/office/drawing/2014/main" id="{963356F9-3529-B14D-DE48-4B7A04CC13FA}"/>
              </a:ext>
            </a:extLst>
          </p:cNvPr>
          <p:cNvCxnSpPr>
            <a:cxnSpLocks/>
          </p:cNvCxnSpPr>
          <p:nvPr userDrawn="1"/>
        </p:nvCxnSpPr>
        <p:spPr>
          <a:xfrm>
            <a:off x="1520314" y="3924383"/>
            <a:ext cx="2548271" cy="0"/>
          </a:xfrm>
          <a:prstGeom prst="straightConnector1">
            <a:avLst/>
          </a:prstGeom>
          <a:noFill/>
          <a:ln w="19050" cap="flat" cmpd="sng">
            <a:solidFill>
              <a:schemeClr val="tx2"/>
            </a:solidFill>
            <a:prstDash val="solid"/>
            <a:round/>
            <a:headEnd type="none" w="med" len="med"/>
            <a:tailEnd type="none" w="med" len="med"/>
          </a:ln>
        </p:spPr>
      </p:cxnSp>
      <p:sp>
        <p:nvSpPr>
          <p:cNvPr id="15" name="Picture Placeholder 9">
            <a:extLst>
              <a:ext uri="{FF2B5EF4-FFF2-40B4-BE49-F238E27FC236}">
                <a16:creationId xmlns:a16="http://schemas.microsoft.com/office/drawing/2014/main" id="{10AF9EFB-4E77-1576-D4AB-4B226FE70A59}"/>
              </a:ext>
            </a:extLst>
          </p:cNvPr>
          <p:cNvSpPr>
            <a:spLocks noGrp="1"/>
          </p:cNvSpPr>
          <p:nvPr>
            <p:ph type="pic" sz="quarter" idx="11"/>
          </p:nvPr>
        </p:nvSpPr>
        <p:spPr>
          <a:xfrm>
            <a:off x="1815755" y="1642219"/>
            <a:ext cx="1957388" cy="1958975"/>
          </a:xfrm>
        </p:spPr>
        <p:txBody>
          <a:bodyPr/>
          <a:lstStyle/>
          <a:p>
            <a:r>
              <a:rPr lang="en-US"/>
              <a:t>Click icon to add picture</a:t>
            </a:r>
          </a:p>
        </p:txBody>
      </p:sp>
      <p:sp>
        <p:nvSpPr>
          <p:cNvPr id="16" name="Title 1">
            <a:extLst>
              <a:ext uri="{FF2B5EF4-FFF2-40B4-BE49-F238E27FC236}">
                <a16:creationId xmlns:a16="http://schemas.microsoft.com/office/drawing/2014/main" id="{9BA5518A-967E-AED0-6BD0-092FD40A4F19}"/>
              </a:ext>
            </a:extLst>
          </p:cNvPr>
          <p:cNvSpPr txBox="1">
            <a:spLocks/>
          </p:cNvSpPr>
          <p:nvPr userDrawn="1"/>
        </p:nvSpPr>
        <p:spPr>
          <a:xfrm>
            <a:off x="8158797" y="4094318"/>
            <a:ext cx="2623169" cy="65691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2000" kern="1200">
                <a:solidFill>
                  <a:schemeClr val="tx1"/>
                </a:solidFill>
                <a:latin typeface="Instrument Sans" pitchFamily="2" charset="0"/>
                <a:ea typeface="+mj-ea"/>
                <a:cs typeface="Roboto Serif 20pt" pitchFamily="2" charset="77"/>
              </a:defRPr>
            </a:lvl1pPr>
          </a:lstStyle>
          <a:p>
            <a:r>
              <a:rPr lang="en-US" sz="2000"/>
              <a:t>Subtext or subtitle about the point.</a:t>
            </a:r>
          </a:p>
        </p:txBody>
      </p:sp>
      <p:cxnSp>
        <p:nvCxnSpPr>
          <p:cNvPr id="17" name="Google Shape;96;p17">
            <a:extLst>
              <a:ext uri="{FF2B5EF4-FFF2-40B4-BE49-F238E27FC236}">
                <a16:creationId xmlns:a16="http://schemas.microsoft.com/office/drawing/2014/main" id="{95990F88-8632-7E75-136D-0ACF0A7EDDAC}"/>
              </a:ext>
            </a:extLst>
          </p:cNvPr>
          <p:cNvCxnSpPr>
            <a:cxnSpLocks/>
          </p:cNvCxnSpPr>
          <p:nvPr userDrawn="1"/>
        </p:nvCxnSpPr>
        <p:spPr>
          <a:xfrm>
            <a:off x="8196245" y="3924383"/>
            <a:ext cx="2548271" cy="0"/>
          </a:xfrm>
          <a:prstGeom prst="straightConnector1">
            <a:avLst/>
          </a:prstGeom>
          <a:noFill/>
          <a:ln w="19050" cap="flat" cmpd="sng">
            <a:solidFill>
              <a:schemeClr val="tx2"/>
            </a:solidFill>
            <a:prstDash val="solid"/>
            <a:round/>
            <a:headEnd type="none" w="med" len="med"/>
            <a:tailEnd type="none" w="med" len="med"/>
          </a:ln>
        </p:spPr>
      </p:cxnSp>
      <p:sp>
        <p:nvSpPr>
          <p:cNvPr id="18" name="Picture Placeholder 9">
            <a:extLst>
              <a:ext uri="{FF2B5EF4-FFF2-40B4-BE49-F238E27FC236}">
                <a16:creationId xmlns:a16="http://schemas.microsoft.com/office/drawing/2014/main" id="{81AEA705-FBD1-E0E9-30B6-42C633EBF4B5}"/>
              </a:ext>
            </a:extLst>
          </p:cNvPr>
          <p:cNvSpPr>
            <a:spLocks noGrp="1"/>
          </p:cNvSpPr>
          <p:nvPr>
            <p:ph type="pic" sz="quarter" idx="12"/>
          </p:nvPr>
        </p:nvSpPr>
        <p:spPr>
          <a:xfrm>
            <a:off x="8491686" y="1642219"/>
            <a:ext cx="1957388" cy="1958975"/>
          </a:xfrm>
        </p:spPr>
        <p:txBody>
          <a:bodyPr/>
          <a:lstStyle/>
          <a:p>
            <a:r>
              <a:rPr lang="en-US"/>
              <a:t>Click icon to add picture</a:t>
            </a:r>
          </a:p>
        </p:txBody>
      </p:sp>
    </p:spTree>
    <p:extLst>
      <p:ext uri="{BB962C8B-B14F-4D97-AF65-F5344CB8AC3E}">
        <p14:creationId xmlns:p14="http://schemas.microsoft.com/office/powerpoint/2010/main" val="3669471479"/>
      </p:ext>
    </p:extLst>
  </p:cSld>
  <p:clrMapOvr>
    <a:overrideClrMapping bg1="dk1" tx1="lt1" bg2="dk2" tx2="lt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7_Title Slide">
    <p:bg>
      <p:bgRef idx="1001">
        <a:schemeClr val="bg2"/>
      </p:bgRef>
    </p:bg>
    <p:spTree>
      <p:nvGrpSpPr>
        <p:cNvPr id="1" name=""/>
        <p:cNvGrpSpPr/>
        <p:nvPr/>
      </p:nvGrpSpPr>
      <p:grpSpPr>
        <a:xfrm>
          <a:off x="0" y="0"/>
          <a:ext cx="0" cy="0"/>
          <a:chOff x="0" y="0"/>
          <a:chExt cx="0" cy="0"/>
        </a:xfrm>
      </p:grpSpPr>
      <p:sp>
        <p:nvSpPr>
          <p:cNvPr id="9" name="Google Shape;65;p14">
            <a:extLst>
              <a:ext uri="{FF2B5EF4-FFF2-40B4-BE49-F238E27FC236}">
                <a16:creationId xmlns:a16="http://schemas.microsoft.com/office/drawing/2014/main" id="{A98CD0F3-FFBB-1DFA-F627-45C4E5DF809D}"/>
              </a:ext>
            </a:extLst>
          </p:cNvPr>
          <p:cNvSpPr/>
          <p:nvPr userDrawn="1"/>
        </p:nvSpPr>
        <p:spPr>
          <a:xfrm>
            <a:off x="0" y="6125673"/>
            <a:ext cx="12192000" cy="732329"/>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grpSp>
        <p:nvGrpSpPr>
          <p:cNvPr id="3" name="Google Shape;120;p19">
            <a:extLst>
              <a:ext uri="{FF2B5EF4-FFF2-40B4-BE49-F238E27FC236}">
                <a16:creationId xmlns:a16="http://schemas.microsoft.com/office/drawing/2014/main" id="{CDBEDCD7-C5A2-4306-B987-91E44DC36414}"/>
              </a:ext>
            </a:extLst>
          </p:cNvPr>
          <p:cNvGrpSpPr/>
          <p:nvPr userDrawn="1"/>
        </p:nvGrpSpPr>
        <p:grpSpPr>
          <a:xfrm>
            <a:off x="350238" y="6314674"/>
            <a:ext cx="11491525" cy="399265"/>
            <a:chOff x="335525" y="4639863"/>
            <a:chExt cx="8401048" cy="291888"/>
          </a:xfrm>
        </p:grpSpPr>
        <p:pic>
          <p:nvPicPr>
            <p:cNvPr id="4" name="Google Shape;121;p19">
              <a:extLst>
                <a:ext uri="{FF2B5EF4-FFF2-40B4-BE49-F238E27FC236}">
                  <a16:creationId xmlns:a16="http://schemas.microsoft.com/office/drawing/2014/main" id="{D1F5E401-E4F0-2784-AB79-EA7919092393}"/>
                </a:ext>
              </a:extLst>
            </p:cNvPr>
            <p:cNvPicPr preferRelativeResize="0"/>
            <p:nvPr/>
          </p:nvPicPr>
          <p:blipFill>
            <a:blip r:embed="rId2">
              <a:alphaModFix/>
            </a:blip>
            <a:stretch>
              <a:fillRect/>
            </a:stretch>
          </p:blipFill>
          <p:spPr>
            <a:xfrm>
              <a:off x="6304273" y="4639863"/>
              <a:ext cx="2432300" cy="291875"/>
            </a:xfrm>
            <a:prstGeom prst="rect">
              <a:avLst/>
            </a:prstGeom>
            <a:noFill/>
            <a:ln>
              <a:noFill/>
            </a:ln>
          </p:spPr>
        </p:pic>
        <p:pic>
          <p:nvPicPr>
            <p:cNvPr id="7" name="Google Shape;122;p19">
              <a:extLst>
                <a:ext uri="{FF2B5EF4-FFF2-40B4-BE49-F238E27FC236}">
                  <a16:creationId xmlns:a16="http://schemas.microsoft.com/office/drawing/2014/main" id="{E4E363AD-0691-B36F-2900-22F92C9FE32D}"/>
                </a:ext>
              </a:extLst>
            </p:cNvPr>
            <p:cNvPicPr preferRelativeResize="0"/>
            <p:nvPr/>
          </p:nvPicPr>
          <p:blipFill rotWithShape="1">
            <a:blip r:embed="rId2">
              <a:alphaModFix/>
            </a:blip>
            <a:srcRect r="10992"/>
            <a:stretch/>
          </p:blipFill>
          <p:spPr>
            <a:xfrm>
              <a:off x="335525" y="4639875"/>
              <a:ext cx="6052100" cy="291875"/>
            </a:xfrm>
            <a:prstGeom prst="rect">
              <a:avLst/>
            </a:prstGeom>
            <a:noFill/>
            <a:ln>
              <a:noFill/>
            </a:ln>
          </p:spPr>
        </p:pic>
      </p:grpSp>
      <p:sp>
        <p:nvSpPr>
          <p:cNvPr id="15" name="Picture Placeholder 9">
            <a:extLst>
              <a:ext uri="{FF2B5EF4-FFF2-40B4-BE49-F238E27FC236}">
                <a16:creationId xmlns:a16="http://schemas.microsoft.com/office/drawing/2014/main" id="{10AF9EFB-4E77-1576-D4AB-4B226FE70A59}"/>
              </a:ext>
            </a:extLst>
          </p:cNvPr>
          <p:cNvSpPr>
            <a:spLocks noGrp="1"/>
          </p:cNvSpPr>
          <p:nvPr>
            <p:ph type="pic" sz="quarter" idx="11"/>
          </p:nvPr>
        </p:nvSpPr>
        <p:spPr>
          <a:xfrm>
            <a:off x="0" y="2"/>
            <a:ext cx="12192000" cy="6125655"/>
          </a:xfrm>
        </p:spPr>
        <p:txBody>
          <a:bodyPr/>
          <a:lstStyle/>
          <a:p>
            <a:r>
              <a:rPr lang="en-US"/>
              <a:t>Click icon to add picture</a:t>
            </a:r>
          </a:p>
        </p:txBody>
      </p:sp>
    </p:spTree>
    <p:extLst>
      <p:ext uri="{BB962C8B-B14F-4D97-AF65-F5344CB8AC3E}">
        <p14:creationId xmlns:p14="http://schemas.microsoft.com/office/powerpoint/2010/main" val="23709364"/>
      </p:ext>
    </p:extLst>
  </p:cSld>
  <p:clrMapOvr>
    <a:overrideClrMapping bg1="dk1" tx1="lt1" bg2="dk2" tx2="lt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6_Title Slide">
    <p:bg>
      <p:bgRef idx="1001">
        <a:schemeClr val="bg1"/>
      </p:bgRef>
    </p:bg>
    <p:spTree>
      <p:nvGrpSpPr>
        <p:cNvPr id="1" name=""/>
        <p:cNvGrpSpPr/>
        <p:nvPr/>
      </p:nvGrpSpPr>
      <p:grpSpPr>
        <a:xfrm>
          <a:off x="0" y="0"/>
          <a:ext cx="0" cy="0"/>
          <a:chOff x="0" y="0"/>
          <a:chExt cx="0" cy="0"/>
        </a:xfrm>
      </p:grpSpPr>
      <p:sp>
        <p:nvSpPr>
          <p:cNvPr id="9" name="Google Shape;65;p14">
            <a:extLst>
              <a:ext uri="{FF2B5EF4-FFF2-40B4-BE49-F238E27FC236}">
                <a16:creationId xmlns:a16="http://schemas.microsoft.com/office/drawing/2014/main" id="{A98CD0F3-FFBB-1DFA-F627-45C4E5DF809D}"/>
              </a:ext>
            </a:extLst>
          </p:cNvPr>
          <p:cNvSpPr/>
          <p:nvPr userDrawn="1"/>
        </p:nvSpPr>
        <p:spPr>
          <a:xfrm>
            <a:off x="0" y="1"/>
            <a:ext cx="12192000" cy="2322415"/>
          </a:xfrm>
          <a:prstGeom prst="rect">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682430" y="1343279"/>
            <a:ext cx="10827143" cy="671639"/>
          </a:xfrm>
        </p:spPr>
        <p:txBody>
          <a:bodyPr anchor="b">
            <a:normAutofit/>
          </a:bodyPr>
          <a:lstStyle>
            <a:lvl1pPr algn="l">
              <a:defRPr sz="3200">
                <a:solidFill>
                  <a:schemeClr val="bg2"/>
                </a:solidFill>
              </a:defRPr>
            </a:lvl1pPr>
          </a:lstStyle>
          <a:p>
            <a:r>
              <a:rPr lang="en-US"/>
              <a:t>What are we going to do about it?</a:t>
            </a:r>
          </a:p>
        </p:txBody>
      </p:sp>
      <p:sp>
        <p:nvSpPr>
          <p:cNvPr id="12" name="Text Placeholder 10">
            <a:extLst>
              <a:ext uri="{FF2B5EF4-FFF2-40B4-BE49-F238E27FC236}">
                <a16:creationId xmlns:a16="http://schemas.microsoft.com/office/drawing/2014/main" id="{9EFC9F01-41D2-EB32-8831-21C7F4B1DC49}"/>
              </a:ext>
            </a:extLst>
          </p:cNvPr>
          <p:cNvSpPr>
            <a:spLocks noGrp="1"/>
          </p:cNvSpPr>
          <p:nvPr>
            <p:ph type="body" sz="quarter" idx="11"/>
          </p:nvPr>
        </p:nvSpPr>
        <p:spPr>
          <a:xfrm>
            <a:off x="682430" y="2727018"/>
            <a:ext cx="10827143" cy="3726380"/>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BAEC72-E92F-3734-EB4E-66251CFA85C2}"/>
              </a:ext>
            </a:extLst>
          </p:cNvPr>
          <p:cNvSpPr>
            <a:spLocks noGrp="1"/>
          </p:cNvSpPr>
          <p:nvPr>
            <p:ph type="body" sz="quarter" idx="12" hasCustomPrompt="1"/>
          </p:nvPr>
        </p:nvSpPr>
        <p:spPr>
          <a:xfrm>
            <a:off x="682626" y="808662"/>
            <a:ext cx="10826751" cy="430212"/>
          </a:xfrm>
        </p:spPr>
        <p:txBody>
          <a:bodyPr anchor="b" anchorCtr="0">
            <a:normAutofit/>
          </a:bodyPr>
          <a:lstStyle>
            <a:lvl1pPr marL="0" indent="0">
              <a:buNone/>
              <a:defRPr sz="1800" i="1">
                <a:solidFill>
                  <a:schemeClr val="bg2"/>
                </a:solidFill>
              </a:defRPr>
            </a:lvl1pPr>
          </a:lstStyle>
          <a:p>
            <a:pPr lvl="0"/>
            <a:r>
              <a:rPr lang="en-US"/>
              <a:t>The question is:</a:t>
            </a:r>
          </a:p>
        </p:txBody>
      </p:sp>
      <p:pic>
        <p:nvPicPr>
          <p:cNvPr id="5" name="Google Shape;208;p27">
            <a:extLst>
              <a:ext uri="{FF2B5EF4-FFF2-40B4-BE49-F238E27FC236}">
                <a16:creationId xmlns:a16="http://schemas.microsoft.com/office/drawing/2014/main" id="{99387916-203C-5C77-E384-723D39F1A162}"/>
              </a:ext>
            </a:extLst>
          </p:cNvPr>
          <p:cNvPicPr preferRelativeResize="0"/>
          <p:nvPr userDrawn="1"/>
        </p:nvPicPr>
        <p:blipFill rotWithShape="1">
          <a:blip r:embed="rId2">
            <a:alphaModFix/>
          </a:blip>
          <a:srcRect b="11371"/>
          <a:stretch/>
        </p:blipFill>
        <p:spPr>
          <a:xfrm>
            <a:off x="9132074" y="4162173"/>
            <a:ext cx="3059927" cy="2705100"/>
          </a:xfrm>
          <a:prstGeom prst="rect">
            <a:avLst/>
          </a:prstGeom>
          <a:noFill/>
          <a:ln>
            <a:noFill/>
          </a:ln>
        </p:spPr>
      </p:pic>
    </p:spTree>
    <p:extLst>
      <p:ext uri="{BB962C8B-B14F-4D97-AF65-F5344CB8AC3E}">
        <p14:creationId xmlns:p14="http://schemas.microsoft.com/office/powerpoint/2010/main" val="2743329514"/>
      </p:ext>
    </p:extLst>
  </p:cSld>
  <p:clrMapOvr>
    <a:overrideClrMapping bg1="lt1" tx1="dk1" bg2="lt2" tx2="dk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8_Title Slide">
    <p:bg>
      <p:bgRef idx="1001">
        <a:schemeClr val="bg1"/>
      </p:bgRef>
    </p:bg>
    <p:spTree>
      <p:nvGrpSpPr>
        <p:cNvPr id="1" name=""/>
        <p:cNvGrpSpPr/>
        <p:nvPr/>
      </p:nvGrpSpPr>
      <p:grpSpPr>
        <a:xfrm>
          <a:off x="0" y="0"/>
          <a:ext cx="0" cy="0"/>
          <a:chOff x="0" y="0"/>
          <a:chExt cx="0" cy="0"/>
        </a:xfrm>
      </p:grpSpPr>
      <p:sp>
        <p:nvSpPr>
          <p:cNvPr id="9" name="Google Shape;65;p14">
            <a:extLst>
              <a:ext uri="{FF2B5EF4-FFF2-40B4-BE49-F238E27FC236}">
                <a16:creationId xmlns:a16="http://schemas.microsoft.com/office/drawing/2014/main" id="{A98CD0F3-FFBB-1DFA-F627-45C4E5DF809D}"/>
              </a:ext>
            </a:extLst>
          </p:cNvPr>
          <p:cNvSpPr/>
          <p:nvPr userDrawn="1"/>
        </p:nvSpPr>
        <p:spPr>
          <a:xfrm>
            <a:off x="0" y="1"/>
            <a:ext cx="12192000" cy="2322415"/>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682430" y="1343279"/>
            <a:ext cx="10827143" cy="671639"/>
          </a:xfrm>
        </p:spPr>
        <p:txBody>
          <a:bodyPr anchor="b">
            <a:normAutofit/>
          </a:bodyPr>
          <a:lstStyle>
            <a:lvl1pPr algn="l">
              <a:defRPr sz="3200">
                <a:solidFill>
                  <a:schemeClr val="bg2"/>
                </a:solidFill>
              </a:defRPr>
            </a:lvl1pPr>
          </a:lstStyle>
          <a:p>
            <a:r>
              <a:rPr lang="en-US"/>
              <a:t>What are we going to do about it?</a:t>
            </a:r>
          </a:p>
        </p:txBody>
      </p:sp>
      <p:sp>
        <p:nvSpPr>
          <p:cNvPr id="12" name="Text Placeholder 10">
            <a:extLst>
              <a:ext uri="{FF2B5EF4-FFF2-40B4-BE49-F238E27FC236}">
                <a16:creationId xmlns:a16="http://schemas.microsoft.com/office/drawing/2014/main" id="{9EFC9F01-41D2-EB32-8831-21C7F4B1DC49}"/>
              </a:ext>
            </a:extLst>
          </p:cNvPr>
          <p:cNvSpPr>
            <a:spLocks noGrp="1"/>
          </p:cNvSpPr>
          <p:nvPr>
            <p:ph type="body" sz="quarter" idx="11"/>
          </p:nvPr>
        </p:nvSpPr>
        <p:spPr>
          <a:xfrm>
            <a:off x="682430" y="2727018"/>
            <a:ext cx="10827143" cy="3726380"/>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BAEC72-E92F-3734-EB4E-66251CFA85C2}"/>
              </a:ext>
            </a:extLst>
          </p:cNvPr>
          <p:cNvSpPr>
            <a:spLocks noGrp="1"/>
          </p:cNvSpPr>
          <p:nvPr>
            <p:ph type="body" sz="quarter" idx="12" hasCustomPrompt="1"/>
          </p:nvPr>
        </p:nvSpPr>
        <p:spPr>
          <a:xfrm>
            <a:off x="682626" y="808662"/>
            <a:ext cx="10826751" cy="430212"/>
          </a:xfrm>
        </p:spPr>
        <p:txBody>
          <a:bodyPr anchor="b" anchorCtr="0">
            <a:normAutofit/>
          </a:bodyPr>
          <a:lstStyle>
            <a:lvl1pPr marL="0" indent="0">
              <a:buNone/>
              <a:defRPr sz="1800" i="1">
                <a:solidFill>
                  <a:schemeClr val="bg2"/>
                </a:solidFill>
              </a:defRPr>
            </a:lvl1pPr>
          </a:lstStyle>
          <a:p>
            <a:pPr lvl="0"/>
            <a:r>
              <a:rPr lang="en-US"/>
              <a:t>The question is:</a:t>
            </a:r>
          </a:p>
        </p:txBody>
      </p:sp>
      <p:pic>
        <p:nvPicPr>
          <p:cNvPr id="3" name="Google Shape;228;p29">
            <a:extLst>
              <a:ext uri="{FF2B5EF4-FFF2-40B4-BE49-F238E27FC236}">
                <a16:creationId xmlns:a16="http://schemas.microsoft.com/office/drawing/2014/main" id="{7F69CD6F-3F4C-B8BD-C1D0-416019DE71EC}"/>
              </a:ext>
            </a:extLst>
          </p:cNvPr>
          <p:cNvPicPr preferRelativeResize="0"/>
          <p:nvPr userDrawn="1"/>
        </p:nvPicPr>
        <p:blipFill rotWithShape="1">
          <a:blip r:embed="rId2">
            <a:alphaModFix/>
          </a:blip>
          <a:srcRect t="-1497" b="12868"/>
          <a:stretch/>
        </p:blipFill>
        <p:spPr>
          <a:xfrm>
            <a:off x="9043717" y="4074789"/>
            <a:ext cx="3148283" cy="2783211"/>
          </a:xfrm>
          <a:prstGeom prst="rect">
            <a:avLst/>
          </a:prstGeom>
          <a:noFill/>
          <a:ln>
            <a:noFill/>
          </a:ln>
        </p:spPr>
      </p:pic>
    </p:spTree>
    <p:extLst>
      <p:ext uri="{BB962C8B-B14F-4D97-AF65-F5344CB8AC3E}">
        <p14:creationId xmlns:p14="http://schemas.microsoft.com/office/powerpoint/2010/main" val="1257635869"/>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sp>
        <p:nvSpPr>
          <p:cNvPr id="5" name="Google Shape;54;p13">
            <a:extLst>
              <a:ext uri="{FF2B5EF4-FFF2-40B4-BE49-F238E27FC236}">
                <a16:creationId xmlns:a16="http://schemas.microsoft.com/office/drawing/2014/main" id="{7793ED35-7F57-1339-7C8E-38FEE00E9715}"/>
              </a:ext>
            </a:extLst>
          </p:cNvPr>
          <p:cNvSpPr/>
          <p:nvPr userDrawn="1"/>
        </p:nvSpPr>
        <p:spPr>
          <a:xfrm>
            <a:off x="0" y="5761568"/>
            <a:ext cx="12192000" cy="1099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1867">
              <a:latin typeface="Instrument Sans"/>
              <a:ea typeface="Instrument Sans"/>
              <a:cs typeface="Instrument Sans"/>
              <a:sym typeface="Instrument Sans"/>
            </a:endParaRPr>
          </a:p>
        </p:txBody>
      </p:sp>
      <p:sp>
        <p:nvSpPr>
          <p:cNvPr id="4" name="Google Shape;56;p13">
            <a:extLst>
              <a:ext uri="{FF2B5EF4-FFF2-40B4-BE49-F238E27FC236}">
                <a16:creationId xmlns:a16="http://schemas.microsoft.com/office/drawing/2014/main" id="{45AE955B-6739-FFF0-598B-6176DFED6519}"/>
              </a:ext>
            </a:extLst>
          </p:cNvPr>
          <p:cNvSpPr txBox="1">
            <a:spLocks noGrp="1"/>
          </p:cNvSpPr>
          <p:nvPr userDrawn="1"/>
        </p:nvSpPr>
        <p:spPr>
          <a:xfrm>
            <a:off x="740777" y="771646"/>
            <a:ext cx="6281200" cy="2500732"/>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1pPr>
            <a:lvl2pPr marR="0" lvl="1"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2pPr>
            <a:lvl3pPr marR="0" lvl="2"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3pPr>
            <a:lvl4pPr marR="0" lvl="3"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4pPr>
            <a:lvl5pPr marR="0" lvl="4"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5pPr>
            <a:lvl6pPr marR="0" lvl="5"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6pPr>
            <a:lvl7pPr marR="0" lvl="6"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7pPr>
            <a:lvl8pPr marR="0" lvl="7"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8pPr>
            <a:lvl9pPr marR="0" lvl="8"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9pPr>
          </a:lstStyle>
          <a:p>
            <a:pPr marL="0" lvl="0" indent="0" algn="l" rtl="0">
              <a:spcBef>
                <a:spcPts val="0"/>
              </a:spcBef>
              <a:spcAft>
                <a:spcPts val="0"/>
              </a:spcAft>
              <a:buNone/>
            </a:pPr>
            <a:r>
              <a:rPr lang="en" sz="7200">
                <a:solidFill>
                  <a:schemeClr val="lt2"/>
                </a:solidFill>
                <a:latin typeface="Instrument Sans"/>
              </a:rPr>
              <a:t>Launch Michigan</a:t>
            </a:r>
            <a:endParaRPr lang="en-US" sz="7200">
              <a:solidFill>
                <a:schemeClr val="lt2"/>
              </a:solidFill>
              <a:latin typeface="Instrument Sans"/>
            </a:endParaRPr>
          </a:p>
        </p:txBody>
      </p:sp>
      <p:pic>
        <p:nvPicPr>
          <p:cNvPr id="7181" name="Picture 13">
            <a:extLst>
              <a:ext uri="{FF2B5EF4-FFF2-40B4-BE49-F238E27FC236}">
                <a16:creationId xmlns:a16="http://schemas.microsoft.com/office/drawing/2014/main" id="{B53D096C-8DB1-2D45-9A1B-6D2447234D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777" y="6086355"/>
            <a:ext cx="1566443" cy="46569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oogle Shape;60;p13">
            <a:extLst>
              <a:ext uri="{FF2B5EF4-FFF2-40B4-BE49-F238E27FC236}">
                <a16:creationId xmlns:a16="http://schemas.microsoft.com/office/drawing/2014/main" id="{03409C48-B56E-52EB-8A8F-B548D6576DBC}"/>
              </a:ext>
            </a:extLst>
          </p:cNvPr>
          <p:cNvCxnSpPr/>
          <p:nvPr userDrawn="1"/>
        </p:nvCxnSpPr>
        <p:spPr>
          <a:xfrm rot="10800000">
            <a:off x="2528641" y="6006968"/>
            <a:ext cx="0" cy="608800"/>
          </a:xfrm>
          <a:prstGeom prst="straightConnector1">
            <a:avLst/>
          </a:prstGeom>
          <a:noFill/>
          <a:ln w="9525" cap="flat" cmpd="sng">
            <a:solidFill>
              <a:schemeClr val="lt2"/>
            </a:solidFill>
            <a:prstDash val="solid"/>
            <a:round/>
            <a:headEnd type="none" w="med" len="med"/>
            <a:tailEnd type="none" w="med" len="med"/>
          </a:ln>
        </p:spPr>
      </p:cxnSp>
      <p:sp>
        <p:nvSpPr>
          <p:cNvPr id="10" name="Google Shape;59;p13">
            <a:extLst>
              <a:ext uri="{FF2B5EF4-FFF2-40B4-BE49-F238E27FC236}">
                <a16:creationId xmlns:a16="http://schemas.microsoft.com/office/drawing/2014/main" id="{800E26AC-44ED-9EE2-5A26-0BB55B9011D3}"/>
              </a:ext>
            </a:extLst>
          </p:cNvPr>
          <p:cNvSpPr txBox="1">
            <a:spLocks noGrp="1"/>
          </p:cNvSpPr>
          <p:nvPr userDrawn="1"/>
        </p:nvSpPr>
        <p:spPr>
          <a:xfrm>
            <a:off x="2748400" y="5980853"/>
            <a:ext cx="6695200" cy="5712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Instrument Sans"/>
              <a:buNone/>
              <a:defRPr sz="2800" b="0" i="0" u="none" strike="noStrike" cap="none">
                <a:solidFill>
                  <a:schemeClr val="dk2"/>
                </a:solidFill>
                <a:latin typeface="Instrument Sans"/>
                <a:ea typeface="Instrument Sans"/>
                <a:cs typeface="Instrument Sans"/>
                <a:sym typeface="Instrument Sans"/>
              </a:defRPr>
            </a:lvl1pPr>
            <a:lvl2pPr marL="914400" marR="0" lvl="1" indent="-317500" algn="ctr" rtl="0">
              <a:lnSpc>
                <a:spcPct val="100000"/>
              </a:lnSpc>
              <a:spcBef>
                <a:spcPts val="0"/>
              </a:spcBef>
              <a:spcAft>
                <a:spcPts val="0"/>
              </a:spcAft>
              <a:buClr>
                <a:schemeClr val="dk2"/>
              </a:buClr>
              <a:buSzPts val="2800"/>
              <a:buFont typeface="Instrument Sans"/>
              <a:buNone/>
              <a:defRPr sz="2800" b="0" i="0" u="none" strike="noStrike" cap="none">
                <a:solidFill>
                  <a:schemeClr val="dk2"/>
                </a:solidFill>
                <a:latin typeface="Instrument Sans"/>
                <a:ea typeface="Instrument Sans"/>
                <a:cs typeface="Instrument Sans"/>
                <a:sym typeface="Instrument Sans"/>
              </a:defRPr>
            </a:lvl2pPr>
            <a:lvl3pPr marL="1371600" marR="0" lvl="2" indent="-317500" algn="ctr" rtl="0">
              <a:lnSpc>
                <a:spcPct val="100000"/>
              </a:lnSpc>
              <a:spcBef>
                <a:spcPts val="0"/>
              </a:spcBef>
              <a:spcAft>
                <a:spcPts val="0"/>
              </a:spcAft>
              <a:buClr>
                <a:schemeClr val="dk2"/>
              </a:buClr>
              <a:buSzPts val="2800"/>
              <a:buFont typeface="Instrument Sans"/>
              <a:buNone/>
              <a:defRPr sz="2800" b="0" i="0" u="none" strike="noStrike" cap="none">
                <a:solidFill>
                  <a:schemeClr val="dk2"/>
                </a:solidFill>
                <a:latin typeface="Instrument Sans"/>
                <a:ea typeface="Instrument Sans"/>
                <a:cs typeface="Instrument Sans"/>
                <a:sym typeface="Instrument Sans"/>
              </a:defRPr>
            </a:lvl3pPr>
            <a:lvl4pPr marL="1828800" marR="0" lvl="3" indent="-317500" algn="ctr" rtl="0">
              <a:lnSpc>
                <a:spcPct val="100000"/>
              </a:lnSpc>
              <a:spcBef>
                <a:spcPts val="0"/>
              </a:spcBef>
              <a:spcAft>
                <a:spcPts val="0"/>
              </a:spcAft>
              <a:buClr>
                <a:schemeClr val="dk2"/>
              </a:buClr>
              <a:buSzPts val="2800"/>
              <a:buFont typeface="Instrument Sans"/>
              <a:buNone/>
              <a:defRPr sz="2800" b="0" i="0" u="none" strike="noStrike" cap="none">
                <a:solidFill>
                  <a:schemeClr val="dk2"/>
                </a:solidFill>
                <a:latin typeface="Instrument Sans"/>
                <a:ea typeface="Instrument Sans"/>
                <a:cs typeface="Instrument Sans"/>
                <a:sym typeface="Instrument Sans"/>
              </a:defRPr>
            </a:lvl4pPr>
            <a:lvl5pPr marL="2286000" marR="0" lvl="4" indent="-317500" algn="ctr" rtl="0">
              <a:lnSpc>
                <a:spcPct val="100000"/>
              </a:lnSpc>
              <a:spcBef>
                <a:spcPts val="0"/>
              </a:spcBef>
              <a:spcAft>
                <a:spcPts val="0"/>
              </a:spcAft>
              <a:buClr>
                <a:schemeClr val="dk2"/>
              </a:buClr>
              <a:buSzPts val="2800"/>
              <a:buFont typeface="Instrument Sans"/>
              <a:buNone/>
              <a:defRPr sz="2800" b="0" i="0" u="none" strike="noStrike" cap="none">
                <a:solidFill>
                  <a:schemeClr val="dk2"/>
                </a:solidFill>
                <a:latin typeface="Instrument Sans"/>
                <a:ea typeface="Instrument Sans"/>
                <a:cs typeface="Instrument Sans"/>
                <a:sym typeface="Instrument Sans"/>
              </a:defRPr>
            </a:lvl5pPr>
            <a:lvl6pPr marL="2743200" marR="0" lvl="5" indent="-317500" algn="ctr" rtl="0">
              <a:lnSpc>
                <a:spcPct val="100000"/>
              </a:lnSpc>
              <a:spcBef>
                <a:spcPts val="0"/>
              </a:spcBef>
              <a:spcAft>
                <a:spcPts val="0"/>
              </a:spcAft>
              <a:buClr>
                <a:schemeClr val="dk2"/>
              </a:buClr>
              <a:buSzPts val="2800"/>
              <a:buFont typeface="Instrument Sans"/>
              <a:buNone/>
              <a:defRPr sz="2800" b="0" i="0" u="none" strike="noStrike" cap="none">
                <a:solidFill>
                  <a:schemeClr val="dk2"/>
                </a:solidFill>
                <a:latin typeface="Instrument Sans"/>
                <a:ea typeface="Instrument Sans"/>
                <a:cs typeface="Instrument Sans"/>
                <a:sym typeface="Instrument Sans"/>
              </a:defRPr>
            </a:lvl6pPr>
            <a:lvl7pPr marL="3200400" marR="0" lvl="6" indent="-317500" algn="ctr" rtl="0">
              <a:lnSpc>
                <a:spcPct val="100000"/>
              </a:lnSpc>
              <a:spcBef>
                <a:spcPts val="0"/>
              </a:spcBef>
              <a:spcAft>
                <a:spcPts val="0"/>
              </a:spcAft>
              <a:buClr>
                <a:schemeClr val="dk2"/>
              </a:buClr>
              <a:buSzPts val="2800"/>
              <a:buFont typeface="Instrument Sans"/>
              <a:buNone/>
              <a:defRPr sz="2800" b="0" i="0" u="none" strike="noStrike" cap="none">
                <a:solidFill>
                  <a:schemeClr val="dk2"/>
                </a:solidFill>
                <a:latin typeface="Instrument Sans"/>
                <a:ea typeface="Instrument Sans"/>
                <a:cs typeface="Instrument Sans"/>
                <a:sym typeface="Instrument Sans"/>
              </a:defRPr>
            </a:lvl7pPr>
            <a:lvl8pPr marL="3657600" marR="0" lvl="7" indent="-317500" algn="ctr" rtl="0">
              <a:lnSpc>
                <a:spcPct val="100000"/>
              </a:lnSpc>
              <a:spcBef>
                <a:spcPts val="0"/>
              </a:spcBef>
              <a:spcAft>
                <a:spcPts val="0"/>
              </a:spcAft>
              <a:buClr>
                <a:schemeClr val="dk2"/>
              </a:buClr>
              <a:buSzPts val="2800"/>
              <a:buFont typeface="Instrument Sans"/>
              <a:buNone/>
              <a:defRPr sz="2800" b="0" i="0" u="none" strike="noStrike" cap="none">
                <a:solidFill>
                  <a:schemeClr val="dk2"/>
                </a:solidFill>
                <a:latin typeface="Instrument Sans"/>
                <a:ea typeface="Instrument Sans"/>
                <a:cs typeface="Instrument Sans"/>
                <a:sym typeface="Instrument Sans"/>
              </a:defRPr>
            </a:lvl8pPr>
            <a:lvl9pPr marL="4114800" marR="0" lvl="8" indent="-317500" algn="ctr" rtl="0">
              <a:lnSpc>
                <a:spcPct val="100000"/>
              </a:lnSpc>
              <a:spcBef>
                <a:spcPts val="0"/>
              </a:spcBef>
              <a:spcAft>
                <a:spcPts val="0"/>
              </a:spcAft>
              <a:buClr>
                <a:schemeClr val="dk2"/>
              </a:buClr>
              <a:buSzPts val="2800"/>
              <a:buFont typeface="Instrument Sans"/>
              <a:buNone/>
              <a:defRPr sz="2800" b="0" i="0" u="none" strike="noStrike" cap="none">
                <a:solidFill>
                  <a:schemeClr val="dk2"/>
                </a:solidFill>
                <a:latin typeface="Instrument Sans"/>
                <a:ea typeface="Instrument Sans"/>
                <a:cs typeface="Instrument Sans"/>
                <a:sym typeface="Instrument Sans"/>
              </a:defRPr>
            </a:lvl9pPr>
          </a:lstStyle>
          <a:p>
            <a:pPr marL="0" lvl="0" indent="0" algn="l" rtl="0">
              <a:lnSpc>
                <a:spcPct val="95000"/>
              </a:lnSpc>
              <a:spcBef>
                <a:spcPts val="0"/>
              </a:spcBef>
              <a:spcAft>
                <a:spcPts val="0"/>
              </a:spcAft>
              <a:buSzPts val="865"/>
              <a:buNone/>
            </a:pPr>
            <a:r>
              <a:rPr lang="en-US" sz="1467">
                <a:solidFill>
                  <a:schemeClr val="lt1"/>
                </a:solidFill>
              </a:rPr>
              <a:t>MEG Overview Fall 2025</a:t>
            </a:r>
          </a:p>
          <a:p>
            <a:pPr marL="0" lvl="0" indent="0" algn="l" rtl="0">
              <a:lnSpc>
                <a:spcPct val="95000"/>
              </a:lnSpc>
              <a:spcBef>
                <a:spcPts val="0"/>
              </a:spcBef>
              <a:spcAft>
                <a:spcPts val="0"/>
              </a:spcAft>
              <a:buSzPts val="865"/>
              <a:buNone/>
            </a:pPr>
            <a:r>
              <a:rPr lang="en" sz="1467">
                <a:solidFill>
                  <a:schemeClr val="lt1"/>
                </a:solidFill>
              </a:rPr>
              <a:t>launchmichigan.org</a:t>
            </a:r>
            <a:endParaRPr sz="1467">
              <a:solidFill>
                <a:schemeClr val="lt1"/>
              </a:solidFill>
            </a:endParaRPr>
          </a:p>
        </p:txBody>
      </p:sp>
      <p:pic>
        <p:nvPicPr>
          <p:cNvPr id="2" name="Picture 1">
            <a:extLst>
              <a:ext uri="{FF2B5EF4-FFF2-40B4-BE49-F238E27FC236}">
                <a16:creationId xmlns:a16="http://schemas.microsoft.com/office/drawing/2014/main" id="{51614570-DDDD-95ED-3F9E-91E72EFD8B49}"/>
              </a:ext>
            </a:extLst>
          </p:cNvPr>
          <p:cNvPicPr>
            <a:picLocks noChangeAspect="1"/>
          </p:cNvPicPr>
          <p:nvPr userDrawn="1"/>
        </p:nvPicPr>
        <p:blipFill rotWithShape="1">
          <a:blip r:embed="rId3"/>
          <a:srcRect l="47048" t="14628" r="7084" b="-3326"/>
          <a:stretch/>
        </p:blipFill>
        <p:spPr>
          <a:xfrm>
            <a:off x="6328229" y="1025001"/>
            <a:ext cx="5863772" cy="5735792"/>
          </a:xfrm>
          <a:prstGeom prst="rect">
            <a:avLst/>
          </a:prstGeom>
        </p:spPr>
      </p:pic>
    </p:spTree>
    <p:extLst>
      <p:ext uri="{BB962C8B-B14F-4D97-AF65-F5344CB8AC3E}">
        <p14:creationId xmlns:p14="http://schemas.microsoft.com/office/powerpoint/2010/main" val="2950935159"/>
      </p:ext>
    </p:extLst>
  </p:cSld>
  <p:clrMapOvr>
    <a:overrideClrMapping bg1="dk1" tx1="lt1" bg2="dk2" tx2="lt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7_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682430" y="679839"/>
            <a:ext cx="10827143" cy="671639"/>
          </a:xfrm>
        </p:spPr>
        <p:txBody>
          <a:bodyPr anchor="b">
            <a:normAutofit/>
          </a:bodyPr>
          <a:lstStyle>
            <a:lvl1pPr algn="l">
              <a:defRPr sz="3200">
                <a:solidFill>
                  <a:schemeClr val="tx2"/>
                </a:solidFill>
              </a:defRPr>
            </a:lvl1pPr>
          </a:lstStyle>
          <a:p>
            <a:r>
              <a:rPr lang="en-US"/>
              <a:t>Longer Slide Title</a:t>
            </a:r>
          </a:p>
        </p:txBody>
      </p:sp>
      <p:sp>
        <p:nvSpPr>
          <p:cNvPr id="12" name="Text Placeholder 10">
            <a:extLst>
              <a:ext uri="{FF2B5EF4-FFF2-40B4-BE49-F238E27FC236}">
                <a16:creationId xmlns:a16="http://schemas.microsoft.com/office/drawing/2014/main" id="{9EFC9F01-41D2-EB32-8831-21C7F4B1DC49}"/>
              </a:ext>
            </a:extLst>
          </p:cNvPr>
          <p:cNvSpPr>
            <a:spLocks noGrp="1"/>
          </p:cNvSpPr>
          <p:nvPr>
            <p:ph type="body" sz="quarter" idx="11"/>
          </p:nvPr>
        </p:nvSpPr>
        <p:spPr>
          <a:xfrm>
            <a:off x="682430" y="1811437"/>
            <a:ext cx="10827143" cy="3726380"/>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Google Shape;65;p14">
            <a:extLst>
              <a:ext uri="{FF2B5EF4-FFF2-40B4-BE49-F238E27FC236}">
                <a16:creationId xmlns:a16="http://schemas.microsoft.com/office/drawing/2014/main" id="{C184AEB0-FEC7-919F-64EA-2428ADC1D626}"/>
              </a:ext>
            </a:extLst>
          </p:cNvPr>
          <p:cNvSpPr/>
          <p:nvPr userDrawn="1"/>
        </p:nvSpPr>
        <p:spPr>
          <a:xfrm>
            <a:off x="0" y="6149948"/>
            <a:ext cx="12192000" cy="732329"/>
          </a:xfrm>
          <a:prstGeom prst="rect">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grpSp>
        <p:nvGrpSpPr>
          <p:cNvPr id="6" name="Google Shape;120;p19">
            <a:extLst>
              <a:ext uri="{FF2B5EF4-FFF2-40B4-BE49-F238E27FC236}">
                <a16:creationId xmlns:a16="http://schemas.microsoft.com/office/drawing/2014/main" id="{DC1A2C94-7BC6-E56E-8F52-16381AC1ADF4}"/>
              </a:ext>
            </a:extLst>
          </p:cNvPr>
          <p:cNvGrpSpPr/>
          <p:nvPr userDrawn="1"/>
        </p:nvGrpSpPr>
        <p:grpSpPr>
          <a:xfrm>
            <a:off x="350238" y="6314673"/>
            <a:ext cx="11491525" cy="399265"/>
            <a:chOff x="335525" y="4639863"/>
            <a:chExt cx="8401048" cy="291888"/>
          </a:xfrm>
        </p:grpSpPr>
        <p:pic>
          <p:nvPicPr>
            <p:cNvPr id="7" name="Google Shape;121;p19">
              <a:extLst>
                <a:ext uri="{FF2B5EF4-FFF2-40B4-BE49-F238E27FC236}">
                  <a16:creationId xmlns:a16="http://schemas.microsoft.com/office/drawing/2014/main" id="{5CAD0019-FC63-E9A5-FEA8-A9A98C0B6EBD}"/>
                </a:ext>
              </a:extLst>
            </p:cNvPr>
            <p:cNvPicPr preferRelativeResize="0"/>
            <p:nvPr/>
          </p:nvPicPr>
          <p:blipFill>
            <a:blip r:embed="rId2">
              <a:alphaModFix/>
            </a:blip>
            <a:stretch>
              <a:fillRect/>
            </a:stretch>
          </p:blipFill>
          <p:spPr>
            <a:xfrm>
              <a:off x="6304273" y="4639863"/>
              <a:ext cx="2432300" cy="291875"/>
            </a:xfrm>
            <a:prstGeom prst="rect">
              <a:avLst/>
            </a:prstGeom>
            <a:noFill/>
            <a:ln>
              <a:noFill/>
            </a:ln>
          </p:spPr>
        </p:pic>
        <p:pic>
          <p:nvPicPr>
            <p:cNvPr id="8" name="Google Shape;122;p19">
              <a:extLst>
                <a:ext uri="{FF2B5EF4-FFF2-40B4-BE49-F238E27FC236}">
                  <a16:creationId xmlns:a16="http://schemas.microsoft.com/office/drawing/2014/main" id="{105EB962-7B10-0D34-8AE5-C1F946B69E6F}"/>
                </a:ext>
              </a:extLst>
            </p:cNvPr>
            <p:cNvPicPr preferRelativeResize="0"/>
            <p:nvPr/>
          </p:nvPicPr>
          <p:blipFill rotWithShape="1">
            <a:blip r:embed="rId2">
              <a:alphaModFix/>
            </a:blip>
            <a:srcRect r="10992"/>
            <a:stretch/>
          </p:blipFill>
          <p:spPr>
            <a:xfrm>
              <a:off x="335525" y="4639875"/>
              <a:ext cx="6052100" cy="291875"/>
            </a:xfrm>
            <a:prstGeom prst="rect">
              <a:avLst/>
            </a:prstGeom>
            <a:noFill/>
            <a:ln>
              <a:noFill/>
            </a:ln>
          </p:spPr>
        </p:pic>
      </p:grpSp>
      <p:cxnSp>
        <p:nvCxnSpPr>
          <p:cNvPr id="10" name="Google Shape;96;p17">
            <a:extLst>
              <a:ext uri="{FF2B5EF4-FFF2-40B4-BE49-F238E27FC236}">
                <a16:creationId xmlns:a16="http://schemas.microsoft.com/office/drawing/2014/main" id="{AE9EB416-450F-A0E4-1A80-6A4411B236CC}"/>
              </a:ext>
            </a:extLst>
          </p:cNvPr>
          <p:cNvCxnSpPr>
            <a:cxnSpLocks/>
          </p:cNvCxnSpPr>
          <p:nvPr userDrawn="1"/>
        </p:nvCxnSpPr>
        <p:spPr>
          <a:xfrm>
            <a:off x="682430" y="1519833"/>
            <a:ext cx="10913457" cy="0"/>
          </a:xfrm>
          <a:prstGeom prst="straightConnector1">
            <a:avLst/>
          </a:prstGeom>
          <a:noFill/>
          <a:ln w="28575"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1982645345"/>
      </p:ext>
    </p:extLst>
  </p:cSld>
  <p:clrMapOvr>
    <a:overrideClrMapping bg1="lt1" tx1="dk1" bg2="lt2" tx2="dk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9_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682430" y="679839"/>
            <a:ext cx="10827143" cy="671639"/>
          </a:xfrm>
        </p:spPr>
        <p:txBody>
          <a:bodyPr anchor="b">
            <a:normAutofit/>
          </a:bodyPr>
          <a:lstStyle>
            <a:lvl1pPr algn="l">
              <a:defRPr sz="3200">
                <a:solidFill>
                  <a:schemeClr val="accent2"/>
                </a:solidFill>
              </a:defRPr>
            </a:lvl1pPr>
          </a:lstStyle>
          <a:p>
            <a:r>
              <a:rPr lang="en-US"/>
              <a:t>Longer Slide Title</a:t>
            </a:r>
          </a:p>
        </p:txBody>
      </p:sp>
      <p:sp>
        <p:nvSpPr>
          <p:cNvPr id="12" name="Text Placeholder 10">
            <a:extLst>
              <a:ext uri="{FF2B5EF4-FFF2-40B4-BE49-F238E27FC236}">
                <a16:creationId xmlns:a16="http://schemas.microsoft.com/office/drawing/2014/main" id="{9EFC9F01-41D2-EB32-8831-21C7F4B1DC49}"/>
              </a:ext>
            </a:extLst>
          </p:cNvPr>
          <p:cNvSpPr>
            <a:spLocks noGrp="1"/>
          </p:cNvSpPr>
          <p:nvPr>
            <p:ph type="body" sz="quarter" idx="11"/>
          </p:nvPr>
        </p:nvSpPr>
        <p:spPr>
          <a:xfrm>
            <a:off x="682430" y="1811437"/>
            <a:ext cx="10827143" cy="3726380"/>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Google Shape;65;p14">
            <a:extLst>
              <a:ext uri="{FF2B5EF4-FFF2-40B4-BE49-F238E27FC236}">
                <a16:creationId xmlns:a16="http://schemas.microsoft.com/office/drawing/2014/main" id="{C184AEB0-FEC7-919F-64EA-2428ADC1D626}"/>
              </a:ext>
            </a:extLst>
          </p:cNvPr>
          <p:cNvSpPr/>
          <p:nvPr userDrawn="1"/>
        </p:nvSpPr>
        <p:spPr>
          <a:xfrm>
            <a:off x="0" y="6149948"/>
            <a:ext cx="12192000" cy="732329"/>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grpSp>
        <p:nvGrpSpPr>
          <p:cNvPr id="6" name="Google Shape;120;p19">
            <a:extLst>
              <a:ext uri="{FF2B5EF4-FFF2-40B4-BE49-F238E27FC236}">
                <a16:creationId xmlns:a16="http://schemas.microsoft.com/office/drawing/2014/main" id="{DC1A2C94-7BC6-E56E-8F52-16381AC1ADF4}"/>
              </a:ext>
            </a:extLst>
          </p:cNvPr>
          <p:cNvGrpSpPr/>
          <p:nvPr userDrawn="1"/>
        </p:nvGrpSpPr>
        <p:grpSpPr>
          <a:xfrm>
            <a:off x="350238" y="6314673"/>
            <a:ext cx="11491525" cy="399265"/>
            <a:chOff x="335525" y="4639863"/>
            <a:chExt cx="8401048" cy="291888"/>
          </a:xfrm>
        </p:grpSpPr>
        <p:pic>
          <p:nvPicPr>
            <p:cNvPr id="7" name="Google Shape;121;p19">
              <a:extLst>
                <a:ext uri="{FF2B5EF4-FFF2-40B4-BE49-F238E27FC236}">
                  <a16:creationId xmlns:a16="http://schemas.microsoft.com/office/drawing/2014/main" id="{5CAD0019-FC63-E9A5-FEA8-A9A98C0B6EBD}"/>
                </a:ext>
              </a:extLst>
            </p:cNvPr>
            <p:cNvPicPr preferRelativeResize="0"/>
            <p:nvPr/>
          </p:nvPicPr>
          <p:blipFill>
            <a:blip r:embed="rId2">
              <a:alphaModFix/>
            </a:blip>
            <a:stretch>
              <a:fillRect/>
            </a:stretch>
          </p:blipFill>
          <p:spPr>
            <a:xfrm>
              <a:off x="6304273" y="4639863"/>
              <a:ext cx="2432300" cy="291875"/>
            </a:xfrm>
            <a:prstGeom prst="rect">
              <a:avLst/>
            </a:prstGeom>
            <a:noFill/>
            <a:ln>
              <a:noFill/>
            </a:ln>
          </p:spPr>
        </p:pic>
        <p:pic>
          <p:nvPicPr>
            <p:cNvPr id="8" name="Google Shape;122;p19">
              <a:extLst>
                <a:ext uri="{FF2B5EF4-FFF2-40B4-BE49-F238E27FC236}">
                  <a16:creationId xmlns:a16="http://schemas.microsoft.com/office/drawing/2014/main" id="{105EB962-7B10-0D34-8AE5-C1F946B69E6F}"/>
                </a:ext>
              </a:extLst>
            </p:cNvPr>
            <p:cNvPicPr preferRelativeResize="0"/>
            <p:nvPr/>
          </p:nvPicPr>
          <p:blipFill rotWithShape="1">
            <a:blip r:embed="rId2">
              <a:alphaModFix/>
            </a:blip>
            <a:srcRect r="10992"/>
            <a:stretch/>
          </p:blipFill>
          <p:spPr>
            <a:xfrm>
              <a:off x="335525" y="4639875"/>
              <a:ext cx="6052100" cy="291875"/>
            </a:xfrm>
            <a:prstGeom prst="rect">
              <a:avLst/>
            </a:prstGeom>
            <a:noFill/>
            <a:ln>
              <a:noFill/>
            </a:ln>
          </p:spPr>
        </p:pic>
      </p:grpSp>
      <p:cxnSp>
        <p:nvCxnSpPr>
          <p:cNvPr id="10" name="Google Shape;96;p17">
            <a:extLst>
              <a:ext uri="{FF2B5EF4-FFF2-40B4-BE49-F238E27FC236}">
                <a16:creationId xmlns:a16="http://schemas.microsoft.com/office/drawing/2014/main" id="{AE9EB416-450F-A0E4-1A80-6A4411B236CC}"/>
              </a:ext>
            </a:extLst>
          </p:cNvPr>
          <p:cNvCxnSpPr>
            <a:cxnSpLocks/>
          </p:cNvCxnSpPr>
          <p:nvPr userDrawn="1"/>
        </p:nvCxnSpPr>
        <p:spPr>
          <a:xfrm>
            <a:off x="682430" y="1519833"/>
            <a:ext cx="10913457" cy="0"/>
          </a:xfrm>
          <a:prstGeom prst="straightConnector1">
            <a:avLst/>
          </a:prstGeom>
          <a:noFill/>
          <a:ln w="28575" cap="flat" cmpd="sng">
            <a:solidFill>
              <a:schemeClr val="accent2"/>
            </a:solidFill>
            <a:prstDash val="solid"/>
            <a:round/>
            <a:headEnd type="none" w="med" len="med"/>
            <a:tailEnd type="none" w="med" len="med"/>
          </a:ln>
        </p:spPr>
      </p:cxnSp>
    </p:spTree>
    <p:extLst>
      <p:ext uri="{BB962C8B-B14F-4D97-AF65-F5344CB8AC3E}">
        <p14:creationId xmlns:p14="http://schemas.microsoft.com/office/powerpoint/2010/main" val="3814389269"/>
      </p:ext>
    </p:extLst>
  </p:cSld>
  <p:clrMapOvr>
    <a:overrideClrMapping bg1="lt1" tx1="dk1" bg2="lt2" tx2="dk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0_Title Slide">
    <p:bg>
      <p:bgRef idx="1001">
        <a:schemeClr val="bg1"/>
      </p:bgRef>
    </p:bg>
    <p:spTree>
      <p:nvGrpSpPr>
        <p:cNvPr id="1" name=""/>
        <p:cNvGrpSpPr/>
        <p:nvPr/>
      </p:nvGrpSpPr>
      <p:grpSpPr>
        <a:xfrm>
          <a:off x="0" y="0"/>
          <a:ext cx="0" cy="0"/>
          <a:chOff x="0" y="0"/>
          <a:chExt cx="0" cy="0"/>
        </a:xfrm>
      </p:grpSpPr>
      <p:sp>
        <p:nvSpPr>
          <p:cNvPr id="9" name="Google Shape;65;p14">
            <a:extLst>
              <a:ext uri="{FF2B5EF4-FFF2-40B4-BE49-F238E27FC236}">
                <a16:creationId xmlns:a16="http://schemas.microsoft.com/office/drawing/2014/main" id="{A98CD0F3-FFBB-1DFA-F627-45C4E5DF809D}"/>
              </a:ext>
            </a:extLst>
          </p:cNvPr>
          <p:cNvSpPr/>
          <p:nvPr userDrawn="1"/>
        </p:nvSpPr>
        <p:spPr>
          <a:xfrm>
            <a:off x="0" y="1"/>
            <a:ext cx="12192000" cy="3091159"/>
          </a:xfrm>
          <a:prstGeom prst="rect">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682430" y="3429002"/>
            <a:ext cx="10827143" cy="671639"/>
          </a:xfrm>
        </p:spPr>
        <p:txBody>
          <a:bodyPr anchor="b">
            <a:normAutofit/>
          </a:bodyPr>
          <a:lstStyle>
            <a:lvl1pPr algn="l">
              <a:defRPr sz="3200">
                <a:solidFill>
                  <a:schemeClr val="tx2"/>
                </a:solidFill>
              </a:defRPr>
            </a:lvl1pPr>
          </a:lstStyle>
          <a:p>
            <a:r>
              <a:rPr lang="en-US"/>
              <a:t>What are we going to do about it?</a:t>
            </a:r>
          </a:p>
        </p:txBody>
      </p:sp>
      <p:sp>
        <p:nvSpPr>
          <p:cNvPr id="12" name="Text Placeholder 10">
            <a:extLst>
              <a:ext uri="{FF2B5EF4-FFF2-40B4-BE49-F238E27FC236}">
                <a16:creationId xmlns:a16="http://schemas.microsoft.com/office/drawing/2014/main" id="{9EFC9F01-41D2-EB32-8831-21C7F4B1DC49}"/>
              </a:ext>
            </a:extLst>
          </p:cNvPr>
          <p:cNvSpPr>
            <a:spLocks noGrp="1"/>
          </p:cNvSpPr>
          <p:nvPr>
            <p:ph type="body" sz="quarter" idx="11"/>
          </p:nvPr>
        </p:nvSpPr>
        <p:spPr>
          <a:xfrm>
            <a:off x="682430" y="4345424"/>
            <a:ext cx="10827143" cy="2107973"/>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F9A2325D-6526-B04A-55C2-3D33B8CDC32A}"/>
              </a:ext>
            </a:extLst>
          </p:cNvPr>
          <p:cNvSpPr>
            <a:spLocks noGrp="1"/>
          </p:cNvSpPr>
          <p:nvPr>
            <p:ph type="pic" sz="quarter" idx="12"/>
          </p:nvPr>
        </p:nvSpPr>
        <p:spPr>
          <a:xfrm>
            <a:off x="0" y="0"/>
            <a:ext cx="12192000" cy="2944813"/>
          </a:xfrm>
        </p:spPr>
        <p:txBody>
          <a:bodyPr/>
          <a:lstStyle/>
          <a:p>
            <a:r>
              <a:rPr lang="en-US"/>
              <a:t>Click icon to add picture</a:t>
            </a:r>
          </a:p>
        </p:txBody>
      </p:sp>
    </p:spTree>
    <p:extLst>
      <p:ext uri="{BB962C8B-B14F-4D97-AF65-F5344CB8AC3E}">
        <p14:creationId xmlns:p14="http://schemas.microsoft.com/office/powerpoint/2010/main" val="3714968189"/>
      </p:ext>
    </p:extLst>
  </p:cSld>
  <p:clrMapOvr>
    <a:overrideClrMapping bg1="lt1" tx1="dk1" bg2="lt2" tx2="dk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1_Title Slide">
    <p:bg>
      <p:bgRef idx="1001">
        <a:schemeClr val="bg2"/>
      </p:bgRef>
    </p:bg>
    <p:spTree>
      <p:nvGrpSpPr>
        <p:cNvPr id="1" name=""/>
        <p:cNvGrpSpPr/>
        <p:nvPr/>
      </p:nvGrpSpPr>
      <p:grpSpPr>
        <a:xfrm>
          <a:off x="0" y="0"/>
          <a:ext cx="0" cy="0"/>
          <a:chOff x="0" y="0"/>
          <a:chExt cx="0" cy="0"/>
        </a:xfrm>
      </p:grpSpPr>
      <p:sp>
        <p:nvSpPr>
          <p:cNvPr id="9" name="Google Shape;65;p14">
            <a:extLst>
              <a:ext uri="{FF2B5EF4-FFF2-40B4-BE49-F238E27FC236}">
                <a16:creationId xmlns:a16="http://schemas.microsoft.com/office/drawing/2014/main" id="{A98CD0F3-FFBB-1DFA-F627-45C4E5DF809D}"/>
              </a:ext>
            </a:extLst>
          </p:cNvPr>
          <p:cNvSpPr/>
          <p:nvPr userDrawn="1"/>
        </p:nvSpPr>
        <p:spPr>
          <a:xfrm>
            <a:off x="0" y="1"/>
            <a:ext cx="12192000" cy="3091159"/>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682430" y="3429002"/>
            <a:ext cx="10827143" cy="671639"/>
          </a:xfrm>
        </p:spPr>
        <p:txBody>
          <a:bodyPr anchor="b">
            <a:normAutofit/>
          </a:bodyPr>
          <a:lstStyle>
            <a:lvl1pPr algn="l">
              <a:defRPr sz="3200">
                <a:solidFill>
                  <a:schemeClr val="tx2"/>
                </a:solidFill>
              </a:defRPr>
            </a:lvl1pPr>
          </a:lstStyle>
          <a:p>
            <a:r>
              <a:rPr lang="en-US"/>
              <a:t>What are we going to do about it?</a:t>
            </a:r>
          </a:p>
        </p:txBody>
      </p:sp>
      <p:sp>
        <p:nvSpPr>
          <p:cNvPr id="12" name="Text Placeholder 10">
            <a:extLst>
              <a:ext uri="{FF2B5EF4-FFF2-40B4-BE49-F238E27FC236}">
                <a16:creationId xmlns:a16="http://schemas.microsoft.com/office/drawing/2014/main" id="{9EFC9F01-41D2-EB32-8831-21C7F4B1DC49}"/>
              </a:ext>
            </a:extLst>
          </p:cNvPr>
          <p:cNvSpPr>
            <a:spLocks noGrp="1"/>
          </p:cNvSpPr>
          <p:nvPr>
            <p:ph type="body" sz="quarter" idx="11"/>
          </p:nvPr>
        </p:nvSpPr>
        <p:spPr>
          <a:xfrm>
            <a:off x="682430" y="4345424"/>
            <a:ext cx="10827143" cy="2107973"/>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F9A2325D-6526-B04A-55C2-3D33B8CDC32A}"/>
              </a:ext>
            </a:extLst>
          </p:cNvPr>
          <p:cNvSpPr>
            <a:spLocks noGrp="1"/>
          </p:cNvSpPr>
          <p:nvPr>
            <p:ph type="pic" sz="quarter" idx="12"/>
          </p:nvPr>
        </p:nvSpPr>
        <p:spPr>
          <a:xfrm>
            <a:off x="0" y="0"/>
            <a:ext cx="12192000" cy="2944813"/>
          </a:xfrm>
        </p:spPr>
        <p:txBody>
          <a:bodyPr/>
          <a:lstStyle/>
          <a:p>
            <a:r>
              <a:rPr lang="en-US"/>
              <a:t>Click icon to add picture</a:t>
            </a:r>
          </a:p>
        </p:txBody>
      </p:sp>
    </p:spTree>
    <p:extLst>
      <p:ext uri="{BB962C8B-B14F-4D97-AF65-F5344CB8AC3E}">
        <p14:creationId xmlns:p14="http://schemas.microsoft.com/office/powerpoint/2010/main" val="433531738"/>
      </p:ext>
    </p:extLst>
  </p:cSld>
  <p:clrMapOvr>
    <a:overrideClrMapping bg1="dk1" tx1="lt1" bg2="dk2" tx2="lt2" accent1="accent1" accent2="accent2" accent3="accent3" accent4="accent4" accent5="accent5" accent6="accent6" hlink="hlink" folHlink="folHlink"/>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2_Title Slide">
    <p:bg>
      <p:bgRef idx="1001">
        <a:schemeClr val="bg1"/>
      </p:bgRef>
    </p:bg>
    <p:spTree>
      <p:nvGrpSpPr>
        <p:cNvPr id="1" name=""/>
        <p:cNvGrpSpPr/>
        <p:nvPr/>
      </p:nvGrpSpPr>
      <p:grpSpPr>
        <a:xfrm>
          <a:off x="0" y="0"/>
          <a:ext cx="0" cy="0"/>
          <a:chOff x="0" y="0"/>
          <a:chExt cx="0" cy="0"/>
        </a:xfrm>
      </p:grpSpPr>
      <p:sp>
        <p:nvSpPr>
          <p:cNvPr id="9" name="Google Shape;65;p14">
            <a:extLst>
              <a:ext uri="{FF2B5EF4-FFF2-40B4-BE49-F238E27FC236}">
                <a16:creationId xmlns:a16="http://schemas.microsoft.com/office/drawing/2014/main" id="{A98CD0F3-FFBB-1DFA-F627-45C4E5DF809D}"/>
              </a:ext>
            </a:extLst>
          </p:cNvPr>
          <p:cNvSpPr/>
          <p:nvPr userDrawn="1"/>
        </p:nvSpPr>
        <p:spPr>
          <a:xfrm>
            <a:off x="0" y="-1"/>
            <a:ext cx="12192000" cy="3859901"/>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sp>
        <p:nvSpPr>
          <p:cNvPr id="3" name="Rectangle 2">
            <a:extLst>
              <a:ext uri="{FF2B5EF4-FFF2-40B4-BE49-F238E27FC236}">
                <a16:creationId xmlns:a16="http://schemas.microsoft.com/office/drawing/2014/main" id="{3572C0CF-BFBD-0A5A-741C-2BE7DF95808D}"/>
              </a:ext>
            </a:extLst>
          </p:cNvPr>
          <p:cNvSpPr/>
          <p:nvPr userDrawn="1"/>
        </p:nvSpPr>
        <p:spPr>
          <a:xfrm>
            <a:off x="216655" y="2605635"/>
            <a:ext cx="3725996" cy="3026423"/>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Rectangle 3">
            <a:extLst>
              <a:ext uri="{FF2B5EF4-FFF2-40B4-BE49-F238E27FC236}">
                <a16:creationId xmlns:a16="http://schemas.microsoft.com/office/drawing/2014/main" id="{3D2BBB27-7A9E-7E20-8138-2F734C4322E8}"/>
              </a:ext>
            </a:extLst>
          </p:cNvPr>
          <p:cNvSpPr/>
          <p:nvPr userDrawn="1"/>
        </p:nvSpPr>
        <p:spPr>
          <a:xfrm>
            <a:off x="4233003" y="2605635"/>
            <a:ext cx="3725996" cy="3026423"/>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Rectangle 4">
            <a:extLst>
              <a:ext uri="{FF2B5EF4-FFF2-40B4-BE49-F238E27FC236}">
                <a16:creationId xmlns:a16="http://schemas.microsoft.com/office/drawing/2014/main" id="{FE7142AA-406B-9EC2-BEB1-F87F09ABCD5E}"/>
              </a:ext>
            </a:extLst>
          </p:cNvPr>
          <p:cNvSpPr/>
          <p:nvPr userDrawn="1"/>
        </p:nvSpPr>
        <p:spPr>
          <a:xfrm>
            <a:off x="8249351" y="2605635"/>
            <a:ext cx="3725996" cy="3026423"/>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Text Placeholder 10">
            <a:extLst>
              <a:ext uri="{FF2B5EF4-FFF2-40B4-BE49-F238E27FC236}">
                <a16:creationId xmlns:a16="http://schemas.microsoft.com/office/drawing/2014/main" id="{9EFC9F01-41D2-EB32-8831-21C7F4B1DC49}"/>
              </a:ext>
            </a:extLst>
          </p:cNvPr>
          <p:cNvSpPr>
            <a:spLocks noGrp="1"/>
          </p:cNvSpPr>
          <p:nvPr userDrawn="1">
            <p:ph type="body" sz="quarter" idx="11" hasCustomPrompt="1"/>
          </p:nvPr>
        </p:nvSpPr>
        <p:spPr>
          <a:xfrm>
            <a:off x="641969" y="4352886"/>
            <a:ext cx="2942803" cy="1084333"/>
          </a:xfrm>
        </p:spPr>
        <p:txBody>
          <a:bodyPr>
            <a:normAutofit/>
          </a:bodyPr>
          <a:lstStyle>
            <a:lvl1pPr marL="0" indent="0" algn="ctr">
              <a:buClr>
                <a:schemeClr val="accent2"/>
              </a:buClr>
              <a:buNone/>
              <a:defRPr sz="2000">
                <a:solidFill>
                  <a:schemeClr val="bg1"/>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Of students fit this statistic</a:t>
            </a:r>
          </a:p>
        </p:txBody>
      </p:sp>
      <p:grpSp>
        <p:nvGrpSpPr>
          <p:cNvPr id="7" name="Google Shape;268;p33">
            <a:extLst>
              <a:ext uri="{FF2B5EF4-FFF2-40B4-BE49-F238E27FC236}">
                <a16:creationId xmlns:a16="http://schemas.microsoft.com/office/drawing/2014/main" id="{06E792C5-2C86-F6A7-4892-CC56B828E1B6}"/>
              </a:ext>
            </a:extLst>
          </p:cNvPr>
          <p:cNvGrpSpPr/>
          <p:nvPr userDrawn="1"/>
        </p:nvGrpSpPr>
        <p:grpSpPr>
          <a:xfrm>
            <a:off x="188582" y="5982797"/>
            <a:ext cx="11814839" cy="545555"/>
            <a:chOff x="670550" y="4650925"/>
            <a:chExt cx="7802850" cy="360300"/>
          </a:xfrm>
        </p:grpSpPr>
        <p:pic>
          <p:nvPicPr>
            <p:cNvPr id="8" name="Google Shape;269;p33">
              <a:extLst>
                <a:ext uri="{FF2B5EF4-FFF2-40B4-BE49-F238E27FC236}">
                  <a16:creationId xmlns:a16="http://schemas.microsoft.com/office/drawing/2014/main" id="{49F0BF00-59BB-7065-34DD-064E956B7E8B}"/>
                </a:ext>
              </a:extLst>
            </p:cNvPr>
            <p:cNvPicPr preferRelativeResize="0"/>
            <p:nvPr/>
          </p:nvPicPr>
          <p:blipFill>
            <a:blip r:embed="rId2">
              <a:alphaModFix/>
            </a:blip>
            <a:stretch>
              <a:fillRect/>
            </a:stretch>
          </p:blipFill>
          <p:spPr>
            <a:xfrm>
              <a:off x="5471100" y="4650925"/>
              <a:ext cx="3002300" cy="360300"/>
            </a:xfrm>
            <a:prstGeom prst="rect">
              <a:avLst/>
            </a:prstGeom>
            <a:noFill/>
            <a:ln>
              <a:noFill/>
            </a:ln>
          </p:spPr>
        </p:pic>
        <p:pic>
          <p:nvPicPr>
            <p:cNvPr id="10" name="Google Shape;270;p33">
              <a:extLst>
                <a:ext uri="{FF2B5EF4-FFF2-40B4-BE49-F238E27FC236}">
                  <a16:creationId xmlns:a16="http://schemas.microsoft.com/office/drawing/2014/main" id="{F4B29794-6266-94B0-DF21-37292525AA47}"/>
                </a:ext>
              </a:extLst>
            </p:cNvPr>
            <p:cNvPicPr preferRelativeResize="0"/>
            <p:nvPr/>
          </p:nvPicPr>
          <p:blipFill rotWithShape="1">
            <a:blip r:embed="rId2">
              <a:alphaModFix/>
            </a:blip>
            <a:srcRect r="14214"/>
            <a:stretch/>
          </p:blipFill>
          <p:spPr>
            <a:xfrm>
              <a:off x="670550" y="4650925"/>
              <a:ext cx="4884426" cy="360300"/>
            </a:xfrm>
            <a:prstGeom prst="rect">
              <a:avLst/>
            </a:prstGeom>
            <a:noFill/>
            <a:ln>
              <a:noFill/>
            </a:ln>
          </p:spPr>
        </p:pic>
      </p:grpSp>
      <p:sp>
        <p:nvSpPr>
          <p:cNvPr id="14" name="Text Placeholder 10">
            <a:extLst>
              <a:ext uri="{FF2B5EF4-FFF2-40B4-BE49-F238E27FC236}">
                <a16:creationId xmlns:a16="http://schemas.microsoft.com/office/drawing/2014/main" id="{3A56A358-EB2A-26A8-C979-AC96BDCC0E2B}"/>
              </a:ext>
            </a:extLst>
          </p:cNvPr>
          <p:cNvSpPr>
            <a:spLocks noGrp="1"/>
          </p:cNvSpPr>
          <p:nvPr>
            <p:ph type="body" sz="quarter" idx="12" hasCustomPrompt="1"/>
          </p:nvPr>
        </p:nvSpPr>
        <p:spPr>
          <a:xfrm>
            <a:off x="4647527" y="4352886"/>
            <a:ext cx="2942803" cy="1084333"/>
          </a:xfrm>
        </p:spPr>
        <p:txBody>
          <a:bodyPr>
            <a:normAutofit/>
          </a:bodyPr>
          <a:lstStyle>
            <a:lvl1pPr marL="0" indent="0" algn="ctr">
              <a:buClr>
                <a:schemeClr val="accent2"/>
              </a:buClr>
              <a:buNone/>
              <a:defRPr sz="2000">
                <a:solidFill>
                  <a:schemeClr val="bg1"/>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Of students fit this statistic</a:t>
            </a:r>
          </a:p>
        </p:txBody>
      </p:sp>
      <p:sp>
        <p:nvSpPr>
          <p:cNvPr id="16" name="Text Placeholder 10">
            <a:extLst>
              <a:ext uri="{FF2B5EF4-FFF2-40B4-BE49-F238E27FC236}">
                <a16:creationId xmlns:a16="http://schemas.microsoft.com/office/drawing/2014/main" id="{B8BEA26B-73C0-DA4D-D0D6-E8DDF62D7C3A}"/>
              </a:ext>
            </a:extLst>
          </p:cNvPr>
          <p:cNvSpPr>
            <a:spLocks noGrp="1"/>
          </p:cNvSpPr>
          <p:nvPr>
            <p:ph type="body" sz="quarter" idx="13" hasCustomPrompt="1"/>
          </p:nvPr>
        </p:nvSpPr>
        <p:spPr>
          <a:xfrm>
            <a:off x="8685452" y="4352886"/>
            <a:ext cx="2942803" cy="1084333"/>
          </a:xfrm>
        </p:spPr>
        <p:txBody>
          <a:bodyPr>
            <a:normAutofit/>
          </a:bodyPr>
          <a:lstStyle>
            <a:lvl1pPr marL="0" indent="0" algn="ctr">
              <a:buClr>
                <a:schemeClr val="accent2"/>
              </a:buClr>
              <a:buNone/>
              <a:defRPr sz="2000">
                <a:solidFill>
                  <a:schemeClr val="bg1"/>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Of students fit this statistic</a:t>
            </a:r>
          </a:p>
        </p:txBody>
      </p:sp>
      <p:sp>
        <p:nvSpPr>
          <p:cNvPr id="18" name="Text Placeholder 10">
            <a:extLst>
              <a:ext uri="{FF2B5EF4-FFF2-40B4-BE49-F238E27FC236}">
                <a16:creationId xmlns:a16="http://schemas.microsoft.com/office/drawing/2014/main" id="{9FF30A50-E285-0EF1-C6F7-517E0F23965B}"/>
              </a:ext>
            </a:extLst>
          </p:cNvPr>
          <p:cNvSpPr>
            <a:spLocks noGrp="1"/>
          </p:cNvSpPr>
          <p:nvPr>
            <p:ph type="body" sz="quarter" idx="14" hasCustomPrompt="1"/>
          </p:nvPr>
        </p:nvSpPr>
        <p:spPr>
          <a:xfrm>
            <a:off x="641969" y="3224676"/>
            <a:ext cx="2942803" cy="1084333"/>
          </a:xfrm>
        </p:spPr>
        <p:txBody>
          <a:bodyPr>
            <a:noAutofit/>
          </a:bodyPr>
          <a:lstStyle>
            <a:lvl1pPr marL="0" indent="0" algn="ctr">
              <a:buClr>
                <a:schemeClr val="accent2"/>
              </a:buClr>
              <a:buNone/>
              <a:defRPr sz="6600">
                <a:solidFill>
                  <a:schemeClr val="bg1"/>
                </a:solidFill>
                <a:latin typeface="Roboto Serif 20pt" pitchFamily="2" charset="77"/>
                <a:cs typeface="Roboto Serif 20pt" pitchFamily="2" charset="77"/>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99%</a:t>
            </a:r>
          </a:p>
        </p:txBody>
      </p:sp>
      <p:sp>
        <p:nvSpPr>
          <p:cNvPr id="19" name="Text Placeholder 10">
            <a:extLst>
              <a:ext uri="{FF2B5EF4-FFF2-40B4-BE49-F238E27FC236}">
                <a16:creationId xmlns:a16="http://schemas.microsoft.com/office/drawing/2014/main" id="{43EE3FE9-E6D4-C088-5A7E-62ACA9201D91}"/>
              </a:ext>
            </a:extLst>
          </p:cNvPr>
          <p:cNvSpPr>
            <a:spLocks noGrp="1"/>
          </p:cNvSpPr>
          <p:nvPr>
            <p:ph type="body" sz="quarter" idx="15" hasCustomPrompt="1"/>
          </p:nvPr>
        </p:nvSpPr>
        <p:spPr>
          <a:xfrm>
            <a:off x="4647527" y="3224676"/>
            <a:ext cx="2942803" cy="1084333"/>
          </a:xfrm>
        </p:spPr>
        <p:txBody>
          <a:bodyPr>
            <a:noAutofit/>
          </a:bodyPr>
          <a:lstStyle>
            <a:lvl1pPr marL="0" indent="0" algn="ctr">
              <a:buClr>
                <a:schemeClr val="accent2"/>
              </a:buClr>
              <a:buNone/>
              <a:defRPr sz="6600">
                <a:solidFill>
                  <a:schemeClr val="bg1"/>
                </a:solidFill>
                <a:latin typeface="Roboto Serif 20pt" pitchFamily="2" charset="77"/>
                <a:cs typeface="Roboto Serif 20pt" pitchFamily="2" charset="77"/>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99%</a:t>
            </a:r>
          </a:p>
        </p:txBody>
      </p:sp>
      <p:sp>
        <p:nvSpPr>
          <p:cNvPr id="20" name="Text Placeholder 10">
            <a:extLst>
              <a:ext uri="{FF2B5EF4-FFF2-40B4-BE49-F238E27FC236}">
                <a16:creationId xmlns:a16="http://schemas.microsoft.com/office/drawing/2014/main" id="{C0500F14-FCF1-14E7-0602-968DCACE6E24}"/>
              </a:ext>
            </a:extLst>
          </p:cNvPr>
          <p:cNvSpPr>
            <a:spLocks noGrp="1"/>
          </p:cNvSpPr>
          <p:nvPr>
            <p:ph type="body" sz="quarter" idx="16" hasCustomPrompt="1"/>
          </p:nvPr>
        </p:nvSpPr>
        <p:spPr>
          <a:xfrm>
            <a:off x="8685452" y="3224676"/>
            <a:ext cx="2942803" cy="1084333"/>
          </a:xfrm>
        </p:spPr>
        <p:txBody>
          <a:bodyPr>
            <a:noAutofit/>
          </a:bodyPr>
          <a:lstStyle>
            <a:lvl1pPr marL="0" indent="0" algn="ctr">
              <a:buClr>
                <a:schemeClr val="accent2"/>
              </a:buClr>
              <a:buNone/>
              <a:defRPr sz="6600">
                <a:solidFill>
                  <a:schemeClr val="bg1"/>
                </a:solidFill>
                <a:latin typeface="Roboto Serif 20pt" pitchFamily="2" charset="77"/>
                <a:cs typeface="Roboto Serif 20pt" pitchFamily="2" charset="77"/>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99%</a:t>
            </a:r>
          </a:p>
        </p:txBody>
      </p:sp>
      <p:sp>
        <p:nvSpPr>
          <p:cNvPr id="22" name="Title 1">
            <a:extLst>
              <a:ext uri="{FF2B5EF4-FFF2-40B4-BE49-F238E27FC236}">
                <a16:creationId xmlns:a16="http://schemas.microsoft.com/office/drawing/2014/main" id="{32131887-9E4B-FFDB-CE15-4434FE626480}"/>
              </a:ext>
            </a:extLst>
          </p:cNvPr>
          <p:cNvSpPr>
            <a:spLocks noGrp="1"/>
          </p:cNvSpPr>
          <p:nvPr>
            <p:ph type="ctrTitle" hasCustomPrompt="1"/>
          </p:nvPr>
        </p:nvSpPr>
        <p:spPr>
          <a:xfrm>
            <a:off x="682430" y="1084963"/>
            <a:ext cx="10827143" cy="671639"/>
          </a:xfrm>
        </p:spPr>
        <p:txBody>
          <a:bodyPr anchor="b">
            <a:normAutofit/>
          </a:bodyPr>
          <a:lstStyle>
            <a:lvl1pPr algn="ctr">
              <a:defRPr sz="4000">
                <a:solidFill>
                  <a:schemeClr val="bg1"/>
                </a:solidFill>
              </a:defRPr>
            </a:lvl1pPr>
          </a:lstStyle>
          <a:p>
            <a:r>
              <a:rPr lang="en-US"/>
              <a:t>What are we going to do about it?</a:t>
            </a:r>
          </a:p>
        </p:txBody>
      </p:sp>
    </p:spTree>
    <p:extLst>
      <p:ext uri="{BB962C8B-B14F-4D97-AF65-F5344CB8AC3E}">
        <p14:creationId xmlns:p14="http://schemas.microsoft.com/office/powerpoint/2010/main" val="2698764996"/>
      </p:ext>
    </p:extLst>
  </p:cSld>
  <p:clrMapOvr>
    <a:overrideClrMapping bg1="lt1" tx1="dk1" bg2="lt2" tx2="dk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3_Title Slide">
    <p:bg>
      <p:bgRef idx="1001">
        <a:schemeClr val="bg1"/>
      </p:bgRef>
    </p:bg>
    <p:spTree>
      <p:nvGrpSpPr>
        <p:cNvPr id="1" name=""/>
        <p:cNvGrpSpPr/>
        <p:nvPr/>
      </p:nvGrpSpPr>
      <p:grpSpPr>
        <a:xfrm>
          <a:off x="0" y="0"/>
          <a:ext cx="0" cy="0"/>
          <a:chOff x="0" y="0"/>
          <a:chExt cx="0" cy="0"/>
        </a:xfrm>
      </p:grpSpPr>
      <p:sp>
        <p:nvSpPr>
          <p:cNvPr id="9" name="Google Shape;65;p14">
            <a:extLst>
              <a:ext uri="{FF2B5EF4-FFF2-40B4-BE49-F238E27FC236}">
                <a16:creationId xmlns:a16="http://schemas.microsoft.com/office/drawing/2014/main" id="{A98CD0F3-FFBB-1DFA-F627-45C4E5DF809D}"/>
              </a:ext>
            </a:extLst>
          </p:cNvPr>
          <p:cNvSpPr/>
          <p:nvPr userDrawn="1"/>
        </p:nvSpPr>
        <p:spPr>
          <a:xfrm>
            <a:off x="0" y="-1"/>
            <a:ext cx="12192000" cy="3859901"/>
          </a:xfrm>
          <a:prstGeom prst="rect">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sp>
        <p:nvSpPr>
          <p:cNvPr id="3" name="Rectangle 2">
            <a:extLst>
              <a:ext uri="{FF2B5EF4-FFF2-40B4-BE49-F238E27FC236}">
                <a16:creationId xmlns:a16="http://schemas.microsoft.com/office/drawing/2014/main" id="{3572C0CF-BFBD-0A5A-741C-2BE7DF95808D}"/>
              </a:ext>
            </a:extLst>
          </p:cNvPr>
          <p:cNvSpPr/>
          <p:nvPr userDrawn="1"/>
        </p:nvSpPr>
        <p:spPr>
          <a:xfrm>
            <a:off x="216655" y="2605635"/>
            <a:ext cx="3725996" cy="3026423"/>
          </a:xfrm>
          <a:prstGeom prst="rect">
            <a:avLst/>
          </a:prstGeom>
          <a:solidFill>
            <a:schemeClr val="accent2"/>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Rectangle 3">
            <a:extLst>
              <a:ext uri="{FF2B5EF4-FFF2-40B4-BE49-F238E27FC236}">
                <a16:creationId xmlns:a16="http://schemas.microsoft.com/office/drawing/2014/main" id="{3D2BBB27-7A9E-7E20-8138-2F734C4322E8}"/>
              </a:ext>
            </a:extLst>
          </p:cNvPr>
          <p:cNvSpPr/>
          <p:nvPr userDrawn="1"/>
        </p:nvSpPr>
        <p:spPr>
          <a:xfrm>
            <a:off x="4233003" y="2605635"/>
            <a:ext cx="3725996" cy="3026423"/>
          </a:xfrm>
          <a:prstGeom prst="rect">
            <a:avLst/>
          </a:prstGeom>
          <a:solidFill>
            <a:schemeClr val="accent2"/>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Rectangle 4">
            <a:extLst>
              <a:ext uri="{FF2B5EF4-FFF2-40B4-BE49-F238E27FC236}">
                <a16:creationId xmlns:a16="http://schemas.microsoft.com/office/drawing/2014/main" id="{FE7142AA-406B-9EC2-BEB1-F87F09ABCD5E}"/>
              </a:ext>
            </a:extLst>
          </p:cNvPr>
          <p:cNvSpPr/>
          <p:nvPr userDrawn="1"/>
        </p:nvSpPr>
        <p:spPr>
          <a:xfrm>
            <a:off x="8249351" y="2605635"/>
            <a:ext cx="3725996" cy="3026423"/>
          </a:xfrm>
          <a:prstGeom prst="rect">
            <a:avLst/>
          </a:prstGeom>
          <a:solidFill>
            <a:schemeClr val="accent2"/>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Text Placeholder 10">
            <a:extLst>
              <a:ext uri="{FF2B5EF4-FFF2-40B4-BE49-F238E27FC236}">
                <a16:creationId xmlns:a16="http://schemas.microsoft.com/office/drawing/2014/main" id="{9EFC9F01-41D2-EB32-8831-21C7F4B1DC49}"/>
              </a:ext>
            </a:extLst>
          </p:cNvPr>
          <p:cNvSpPr>
            <a:spLocks noGrp="1"/>
          </p:cNvSpPr>
          <p:nvPr userDrawn="1">
            <p:ph type="body" sz="quarter" idx="11" hasCustomPrompt="1"/>
          </p:nvPr>
        </p:nvSpPr>
        <p:spPr>
          <a:xfrm>
            <a:off x="641969" y="4352886"/>
            <a:ext cx="2942803" cy="1084333"/>
          </a:xfrm>
        </p:spPr>
        <p:txBody>
          <a:bodyPr>
            <a:normAutofit/>
          </a:bodyPr>
          <a:lstStyle>
            <a:lvl1pPr marL="0" indent="0" algn="ctr">
              <a:buClr>
                <a:schemeClr val="accent2"/>
              </a:buClr>
              <a:buNone/>
              <a:defRPr sz="2000">
                <a:solidFill>
                  <a:schemeClr val="bg1"/>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Of students fit this statistic</a:t>
            </a:r>
          </a:p>
        </p:txBody>
      </p:sp>
      <p:grpSp>
        <p:nvGrpSpPr>
          <p:cNvPr id="7" name="Google Shape;268;p33">
            <a:extLst>
              <a:ext uri="{FF2B5EF4-FFF2-40B4-BE49-F238E27FC236}">
                <a16:creationId xmlns:a16="http://schemas.microsoft.com/office/drawing/2014/main" id="{06E792C5-2C86-F6A7-4892-CC56B828E1B6}"/>
              </a:ext>
            </a:extLst>
          </p:cNvPr>
          <p:cNvGrpSpPr/>
          <p:nvPr userDrawn="1"/>
        </p:nvGrpSpPr>
        <p:grpSpPr>
          <a:xfrm>
            <a:off x="188582" y="5982797"/>
            <a:ext cx="11814839" cy="545555"/>
            <a:chOff x="670550" y="4650925"/>
            <a:chExt cx="7802850" cy="360300"/>
          </a:xfrm>
        </p:grpSpPr>
        <p:pic>
          <p:nvPicPr>
            <p:cNvPr id="8" name="Google Shape;269;p33">
              <a:extLst>
                <a:ext uri="{FF2B5EF4-FFF2-40B4-BE49-F238E27FC236}">
                  <a16:creationId xmlns:a16="http://schemas.microsoft.com/office/drawing/2014/main" id="{49F0BF00-59BB-7065-34DD-064E956B7E8B}"/>
                </a:ext>
              </a:extLst>
            </p:cNvPr>
            <p:cNvPicPr preferRelativeResize="0"/>
            <p:nvPr/>
          </p:nvPicPr>
          <p:blipFill>
            <a:blip r:embed="rId2">
              <a:alphaModFix/>
            </a:blip>
            <a:stretch>
              <a:fillRect/>
            </a:stretch>
          </p:blipFill>
          <p:spPr>
            <a:xfrm>
              <a:off x="5471100" y="4650925"/>
              <a:ext cx="3002300" cy="360300"/>
            </a:xfrm>
            <a:prstGeom prst="rect">
              <a:avLst/>
            </a:prstGeom>
            <a:noFill/>
            <a:ln>
              <a:noFill/>
            </a:ln>
          </p:spPr>
        </p:pic>
        <p:pic>
          <p:nvPicPr>
            <p:cNvPr id="10" name="Google Shape;270;p33">
              <a:extLst>
                <a:ext uri="{FF2B5EF4-FFF2-40B4-BE49-F238E27FC236}">
                  <a16:creationId xmlns:a16="http://schemas.microsoft.com/office/drawing/2014/main" id="{F4B29794-6266-94B0-DF21-37292525AA47}"/>
                </a:ext>
              </a:extLst>
            </p:cNvPr>
            <p:cNvPicPr preferRelativeResize="0"/>
            <p:nvPr/>
          </p:nvPicPr>
          <p:blipFill rotWithShape="1">
            <a:blip r:embed="rId2">
              <a:alphaModFix/>
            </a:blip>
            <a:srcRect r="14214"/>
            <a:stretch/>
          </p:blipFill>
          <p:spPr>
            <a:xfrm>
              <a:off x="670550" y="4650925"/>
              <a:ext cx="4884426" cy="360300"/>
            </a:xfrm>
            <a:prstGeom prst="rect">
              <a:avLst/>
            </a:prstGeom>
            <a:noFill/>
            <a:ln>
              <a:noFill/>
            </a:ln>
          </p:spPr>
        </p:pic>
      </p:grpSp>
      <p:sp>
        <p:nvSpPr>
          <p:cNvPr id="14" name="Text Placeholder 10">
            <a:extLst>
              <a:ext uri="{FF2B5EF4-FFF2-40B4-BE49-F238E27FC236}">
                <a16:creationId xmlns:a16="http://schemas.microsoft.com/office/drawing/2014/main" id="{3A56A358-EB2A-26A8-C979-AC96BDCC0E2B}"/>
              </a:ext>
            </a:extLst>
          </p:cNvPr>
          <p:cNvSpPr>
            <a:spLocks noGrp="1"/>
          </p:cNvSpPr>
          <p:nvPr>
            <p:ph type="body" sz="quarter" idx="12" hasCustomPrompt="1"/>
          </p:nvPr>
        </p:nvSpPr>
        <p:spPr>
          <a:xfrm>
            <a:off x="4647527" y="4352886"/>
            <a:ext cx="2942803" cy="1084333"/>
          </a:xfrm>
        </p:spPr>
        <p:txBody>
          <a:bodyPr>
            <a:normAutofit/>
          </a:bodyPr>
          <a:lstStyle>
            <a:lvl1pPr marL="0" indent="0" algn="ctr">
              <a:buClr>
                <a:schemeClr val="accent2"/>
              </a:buClr>
              <a:buNone/>
              <a:defRPr sz="2000">
                <a:solidFill>
                  <a:schemeClr val="bg1"/>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Of students fit this statistic</a:t>
            </a:r>
          </a:p>
        </p:txBody>
      </p:sp>
      <p:sp>
        <p:nvSpPr>
          <p:cNvPr id="16" name="Text Placeholder 10">
            <a:extLst>
              <a:ext uri="{FF2B5EF4-FFF2-40B4-BE49-F238E27FC236}">
                <a16:creationId xmlns:a16="http://schemas.microsoft.com/office/drawing/2014/main" id="{B8BEA26B-73C0-DA4D-D0D6-E8DDF62D7C3A}"/>
              </a:ext>
            </a:extLst>
          </p:cNvPr>
          <p:cNvSpPr>
            <a:spLocks noGrp="1"/>
          </p:cNvSpPr>
          <p:nvPr>
            <p:ph type="body" sz="quarter" idx="13" hasCustomPrompt="1"/>
          </p:nvPr>
        </p:nvSpPr>
        <p:spPr>
          <a:xfrm>
            <a:off x="8685452" y="4352886"/>
            <a:ext cx="2942803" cy="1084333"/>
          </a:xfrm>
        </p:spPr>
        <p:txBody>
          <a:bodyPr>
            <a:normAutofit/>
          </a:bodyPr>
          <a:lstStyle>
            <a:lvl1pPr marL="0" indent="0" algn="ctr">
              <a:buClr>
                <a:schemeClr val="accent2"/>
              </a:buClr>
              <a:buNone/>
              <a:defRPr sz="2000">
                <a:solidFill>
                  <a:schemeClr val="bg1"/>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Of students fit this statistic</a:t>
            </a:r>
          </a:p>
        </p:txBody>
      </p:sp>
      <p:sp>
        <p:nvSpPr>
          <p:cNvPr id="18" name="Text Placeholder 10">
            <a:extLst>
              <a:ext uri="{FF2B5EF4-FFF2-40B4-BE49-F238E27FC236}">
                <a16:creationId xmlns:a16="http://schemas.microsoft.com/office/drawing/2014/main" id="{9FF30A50-E285-0EF1-C6F7-517E0F23965B}"/>
              </a:ext>
            </a:extLst>
          </p:cNvPr>
          <p:cNvSpPr>
            <a:spLocks noGrp="1"/>
          </p:cNvSpPr>
          <p:nvPr>
            <p:ph type="body" sz="quarter" idx="14" hasCustomPrompt="1"/>
          </p:nvPr>
        </p:nvSpPr>
        <p:spPr>
          <a:xfrm>
            <a:off x="641969" y="3224676"/>
            <a:ext cx="2942803" cy="1084333"/>
          </a:xfrm>
        </p:spPr>
        <p:txBody>
          <a:bodyPr>
            <a:noAutofit/>
          </a:bodyPr>
          <a:lstStyle>
            <a:lvl1pPr marL="0" indent="0" algn="ctr">
              <a:buClr>
                <a:schemeClr val="accent2"/>
              </a:buClr>
              <a:buNone/>
              <a:defRPr sz="6600">
                <a:solidFill>
                  <a:schemeClr val="bg1"/>
                </a:solidFill>
                <a:latin typeface="Roboto Serif 20pt" pitchFamily="2" charset="77"/>
                <a:cs typeface="Roboto Serif 20pt" pitchFamily="2" charset="77"/>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99%</a:t>
            </a:r>
          </a:p>
        </p:txBody>
      </p:sp>
      <p:sp>
        <p:nvSpPr>
          <p:cNvPr id="19" name="Text Placeholder 10">
            <a:extLst>
              <a:ext uri="{FF2B5EF4-FFF2-40B4-BE49-F238E27FC236}">
                <a16:creationId xmlns:a16="http://schemas.microsoft.com/office/drawing/2014/main" id="{43EE3FE9-E6D4-C088-5A7E-62ACA9201D91}"/>
              </a:ext>
            </a:extLst>
          </p:cNvPr>
          <p:cNvSpPr>
            <a:spLocks noGrp="1"/>
          </p:cNvSpPr>
          <p:nvPr>
            <p:ph type="body" sz="quarter" idx="15" hasCustomPrompt="1"/>
          </p:nvPr>
        </p:nvSpPr>
        <p:spPr>
          <a:xfrm>
            <a:off x="4647527" y="3224676"/>
            <a:ext cx="2942803" cy="1084333"/>
          </a:xfrm>
        </p:spPr>
        <p:txBody>
          <a:bodyPr>
            <a:noAutofit/>
          </a:bodyPr>
          <a:lstStyle>
            <a:lvl1pPr marL="0" indent="0" algn="ctr">
              <a:buClr>
                <a:schemeClr val="accent2"/>
              </a:buClr>
              <a:buNone/>
              <a:defRPr sz="6600">
                <a:solidFill>
                  <a:schemeClr val="bg1"/>
                </a:solidFill>
                <a:latin typeface="Roboto Serif 20pt" pitchFamily="2" charset="77"/>
                <a:cs typeface="Roboto Serif 20pt" pitchFamily="2" charset="77"/>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99%</a:t>
            </a:r>
          </a:p>
        </p:txBody>
      </p:sp>
      <p:sp>
        <p:nvSpPr>
          <p:cNvPr id="20" name="Text Placeholder 10">
            <a:extLst>
              <a:ext uri="{FF2B5EF4-FFF2-40B4-BE49-F238E27FC236}">
                <a16:creationId xmlns:a16="http://schemas.microsoft.com/office/drawing/2014/main" id="{C0500F14-FCF1-14E7-0602-968DCACE6E24}"/>
              </a:ext>
            </a:extLst>
          </p:cNvPr>
          <p:cNvSpPr>
            <a:spLocks noGrp="1"/>
          </p:cNvSpPr>
          <p:nvPr>
            <p:ph type="body" sz="quarter" idx="16" hasCustomPrompt="1"/>
          </p:nvPr>
        </p:nvSpPr>
        <p:spPr>
          <a:xfrm>
            <a:off x="8685452" y="3224676"/>
            <a:ext cx="2942803" cy="1084333"/>
          </a:xfrm>
        </p:spPr>
        <p:txBody>
          <a:bodyPr>
            <a:noAutofit/>
          </a:bodyPr>
          <a:lstStyle>
            <a:lvl1pPr marL="0" indent="0" algn="ctr">
              <a:buClr>
                <a:schemeClr val="accent2"/>
              </a:buClr>
              <a:buNone/>
              <a:defRPr sz="6600">
                <a:solidFill>
                  <a:schemeClr val="bg1"/>
                </a:solidFill>
                <a:latin typeface="Roboto Serif 20pt" pitchFamily="2" charset="77"/>
                <a:cs typeface="Roboto Serif 20pt" pitchFamily="2" charset="77"/>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99%</a:t>
            </a:r>
          </a:p>
        </p:txBody>
      </p:sp>
      <p:sp>
        <p:nvSpPr>
          <p:cNvPr id="22" name="Title 1">
            <a:extLst>
              <a:ext uri="{FF2B5EF4-FFF2-40B4-BE49-F238E27FC236}">
                <a16:creationId xmlns:a16="http://schemas.microsoft.com/office/drawing/2014/main" id="{32131887-9E4B-FFDB-CE15-4434FE626480}"/>
              </a:ext>
            </a:extLst>
          </p:cNvPr>
          <p:cNvSpPr>
            <a:spLocks noGrp="1"/>
          </p:cNvSpPr>
          <p:nvPr>
            <p:ph type="ctrTitle" hasCustomPrompt="1"/>
          </p:nvPr>
        </p:nvSpPr>
        <p:spPr>
          <a:xfrm>
            <a:off x="682430" y="1084963"/>
            <a:ext cx="10827143" cy="671639"/>
          </a:xfrm>
        </p:spPr>
        <p:txBody>
          <a:bodyPr anchor="b">
            <a:normAutofit/>
          </a:bodyPr>
          <a:lstStyle>
            <a:lvl1pPr algn="ctr">
              <a:defRPr sz="4000">
                <a:solidFill>
                  <a:schemeClr val="bg1"/>
                </a:solidFill>
              </a:defRPr>
            </a:lvl1pPr>
          </a:lstStyle>
          <a:p>
            <a:r>
              <a:rPr lang="en-US"/>
              <a:t>What are we going to do about it?</a:t>
            </a:r>
          </a:p>
        </p:txBody>
      </p:sp>
    </p:spTree>
    <p:extLst>
      <p:ext uri="{BB962C8B-B14F-4D97-AF65-F5344CB8AC3E}">
        <p14:creationId xmlns:p14="http://schemas.microsoft.com/office/powerpoint/2010/main" val="753623538"/>
      </p:ext>
    </p:extLst>
  </p:cSld>
  <p:clrMapOvr>
    <a:overrideClrMapping bg1="lt1" tx1="dk1" bg2="lt2" tx2="dk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8_Title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4513380" y="404603"/>
            <a:ext cx="7082507" cy="1019596"/>
          </a:xfrm>
        </p:spPr>
        <p:txBody>
          <a:bodyPr anchor="b">
            <a:normAutofit/>
          </a:bodyPr>
          <a:lstStyle>
            <a:lvl1pPr algn="l">
              <a:defRPr sz="4000">
                <a:solidFill>
                  <a:schemeClr val="tx2"/>
                </a:solidFill>
              </a:defRPr>
            </a:lvl1pPr>
          </a:lstStyle>
          <a:p>
            <a:r>
              <a:rPr lang="en-US"/>
              <a:t>Title 1</a:t>
            </a:r>
          </a:p>
        </p:txBody>
      </p:sp>
      <p:sp>
        <p:nvSpPr>
          <p:cNvPr id="9" name="Google Shape;65;p14">
            <a:extLst>
              <a:ext uri="{FF2B5EF4-FFF2-40B4-BE49-F238E27FC236}">
                <a16:creationId xmlns:a16="http://schemas.microsoft.com/office/drawing/2014/main" id="{A98CD0F3-FFBB-1DFA-F627-45C4E5DF809D}"/>
              </a:ext>
            </a:extLst>
          </p:cNvPr>
          <p:cNvSpPr/>
          <p:nvPr userDrawn="1"/>
        </p:nvSpPr>
        <p:spPr>
          <a:xfrm>
            <a:off x="-1" y="0"/>
            <a:ext cx="3924637"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cxnSp>
        <p:nvCxnSpPr>
          <p:cNvPr id="7" name="Google Shape;96;p17">
            <a:extLst>
              <a:ext uri="{FF2B5EF4-FFF2-40B4-BE49-F238E27FC236}">
                <a16:creationId xmlns:a16="http://schemas.microsoft.com/office/drawing/2014/main" id="{447F3978-90BF-F731-6102-C7099B4BD600}"/>
              </a:ext>
            </a:extLst>
          </p:cNvPr>
          <p:cNvCxnSpPr>
            <a:cxnSpLocks/>
          </p:cNvCxnSpPr>
          <p:nvPr userDrawn="1"/>
        </p:nvCxnSpPr>
        <p:spPr>
          <a:xfrm>
            <a:off x="4513380" y="1519833"/>
            <a:ext cx="7082507" cy="0"/>
          </a:xfrm>
          <a:prstGeom prst="straightConnector1">
            <a:avLst/>
          </a:prstGeom>
          <a:noFill/>
          <a:ln w="28575" cap="flat" cmpd="sng">
            <a:solidFill>
              <a:schemeClr val="accent1"/>
            </a:solidFill>
            <a:prstDash val="solid"/>
            <a:round/>
            <a:headEnd type="none" w="med" len="med"/>
            <a:tailEnd type="none" w="med" len="med"/>
          </a:ln>
        </p:spPr>
      </p:cxnSp>
      <p:sp>
        <p:nvSpPr>
          <p:cNvPr id="12" name="Text Placeholder 10">
            <a:extLst>
              <a:ext uri="{FF2B5EF4-FFF2-40B4-BE49-F238E27FC236}">
                <a16:creationId xmlns:a16="http://schemas.microsoft.com/office/drawing/2014/main" id="{9EFC9F01-41D2-EB32-8831-21C7F4B1DC49}"/>
              </a:ext>
            </a:extLst>
          </p:cNvPr>
          <p:cNvSpPr>
            <a:spLocks noGrp="1"/>
          </p:cNvSpPr>
          <p:nvPr>
            <p:ph type="body" sz="quarter" idx="11"/>
          </p:nvPr>
        </p:nvSpPr>
        <p:spPr>
          <a:xfrm>
            <a:off x="4513379" y="1893635"/>
            <a:ext cx="7082507" cy="4215845"/>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Google Shape;65;p14">
            <a:extLst>
              <a:ext uri="{FF2B5EF4-FFF2-40B4-BE49-F238E27FC236}">
                <a16:creationId xmlns:a16="http://schemas.microsoft.com/office/drawing/2014/main" id="{923FB374-F2D0-C41F-A229-9E8E4D621A6A}"/>
              </a:ext>
            </a:extLst>
          </p:cNvPr>
          <p:cNvSpPr/>
          <p:nvPr userDrawn="1"/>
        </p:nvSpPr>
        <p:spPr>
          <a:xfrm>
            <a:off x="1" y="6141857"/>
            <a:ext cx="3924636" cy="716145"/>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pic>
        <p:nvPicPr>
          <p:cNvPr id="15" name="Google Shape;121;p19">
            <a:extLst>
              <a:ext uri="{FF2B5EF4-FFF2-40B4-BE49-F238E27FC236}">
                <a16:creationId xmlns:a16="http://schemas.microsoft.com/office/drawing/2014/main" id="{A4D57851-3CAF-C5E8-F444-FEC994E414AF}"/>
              </a:ext>
            </a:extLst>
          </p:cNvPr>
          <p:cNvPicPr preferRelativeResize="0"/>
          <p:nvPr/>
        </p:nvPicPr>
        <p:blipFill rotWithShape="1">
          <a:blip r:embed="rId2">
            <a:alphaModFix/>
          </a:blip>
          <a:srcRect l="729" t="-14901" b="-1"/>
          <a:stretch/>
        </p:blipFill>
        <p:spPr>
          <a:xfrm>
            <a:off x="0" y="6255179"/>
            <a:ext cx="3302789" cy="458743"/>
          </a:xfrm>
          <a:prstGeom prst="rect">
            <a:avLst/>
          </a:prstGeom>
          <a:noFill/>
          <a:ln>
            <a:noFill/>
          </a:ln>
        </p:spPr>
      </p:pic>
      <p:sp>
        <p:nvSpPr>
          <p:cNvPr id="17" name="Picture Placeholder 9">
            <a:extLst>
              <a:ext uri="{FF2B5EF4-FFF2-40B4-BE49-F238E27FC236}">
                <a16:creationId xmlns:a16="http://schemas.microsoft.com/office/drawing/2014/main" id="{5BEBF77E-EECD-2224-438C-D643DC54C17E}"/>
              </a:ext>
            </a:extLst>
          </p:cNvPr>
          <p:cNvSpPr>
            <a:spLocks noGrp="1"/>
          </p:cNvSpPr>
          <p:nvPr>
            <p:ph type="pic" sz="quarter" idx="12"/>
          </p:nvPr>
        </p:nvSpPr>
        <p:spPr>
          <a:xfrm>
            <a:off x="983623" y="2175289"/>
            <a:ext cx="1957388" cy="1958975"/>
          </a:xfrm>
        </p:spPr>
        <p:txBody>
          <a:bodyPr/>
          <a:lstStyle/>
          <a:p>
            <a:r>
              <a:rPr lang="en-US"/>
              <a:t>Click icon to add picture</a:t>
            </a:r>
          </a:p>
        </p:txBody>
      </p:sp>
    </p:spTree>
    <p:extLst>
      <p:ext uri="{BB962C8B-B14F-4D97-AF65-F5344CB8AC3E}">
        <p14:creationId xmlns:p14="http://schemas.microsoft.com/office/powerpoint/2010/main" val="4123002918"/>
      </p:ext>
    </p:extLst>
  </p:cSld>
  <p:clrMapOvr>
    <a:overrideClrMapping bg1="lt1" tx1="dk1" bg2="lt2" tx2="dk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2_Title Slide">
    <p:bg>
      <p:bgRef idx="1001">
        <a:schemeClr val="bg2"/>
      </p:bgRef>
    </p:bg>
    <p:spTree>
      <p:nvGrpSpPr>
        <p:cNvPr id="1" name=""/>
        <p:cNvGrpSpPr/>
        <p:nvPr/>
      </p:nvGrpSpPr>
      <p:grpSpPr>
        <a:xfrm>
          <a:off x="0" y="0"/>
          <a:ext cx="0" cy="0"/>
          <a:chOff x="0" y="0"/>
          <a:chExt cx="0" cy="0"/>
        </a:xfrm>
      </p:grpSpPr>
      <p:sp>
        <p:nvSpPr>
          <p:cNvPr id="9" name="Google Shape;65;p14">
            <a:extLst>
              <a:ext uri="{FF2B5EF4-FFF2-40B4-BE49-F238E27FC236}">
                <a16:creationId xmlns:a16="http://schemas.microsoft.com/office/drawing/2014/main" id="{A98CD0F3-FFBB-1DFA-F627-45C4E5DF809D}"/>
              </a:ext>
            </a:extLst>
          </p:cNvPr>
          <p:cNvSpPr/>
          <p:nvPr userDrawn="1"/>
        </p:nvSpPr>
        <p:spPr>
          <a:xfrm>
            <a:off x="0" y="0"/>
            <a:ext cx="3924637" cy="6858000"/>
          </a:xfrm>
          <a:prstGeom prst="rect">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383385" y="582629"/>
            <a:ext cx="3177113" cy="1019596"/>
          </a:xfrm>
        </p:spPr>
        <p:txBody>
          <a:bodyPr anchor="b">
            <a:normAutofit/>
          </a:bodyPr>
          <a:lstStyle>
            <a:lvl1pPr algn="l">
              <a:defRPr sz="3200">
                <a:solidFill>
                  <a:schemeClr val="bg2"/>
                </a:solidFill>
              </a:defRPr>
            </a:lvl1pPr>
          </a:lstStyle>
          <a:p>
            <a:r>
              <a:rPr lang="en-US"/>
              <a:t>Longer </a:t>
            </a:r>
            <a:br>
              <a:rPr lang="en-US"/>
            </a:br>
            <a:r>
              <a:rPr lang="en-US"/>
              <a:t>Slide Title</a:t>
            </a:r>
          </a:p>
        </p:txBody>
      </p:sp>
      <p:sp>
        <p:nvSpPr>
          <p:cNvPr id="12" name="Text Placeholder 10">
            <a:extLst>
              <a:ext uri="{FF2B5EF4-FFF2-40B4-BE49-F238E27FC236}">
                <a16:creationId xmlns:a16="http://schemas.microsoft.com/office/drawing/2014/main" id="{9EFC9F01-41D2-EB32-8831-21C7F4B1DC49}"/>
              </a:ext>
            </a:extLst>
          </p:cNvPr>
          <p:cNvSpPr>
            <a:spLocks noGrp="1"/>
          </p:cNvSpPr>
          <p:nvPr>
            <p:ph type="body" sz="quarter" idx="11"/>
          </p:nvPr>
        </p:nvSpPr>
        <p:spPr>
          <a:xfrm>
            <a:off x="4513379" y="582629"/>
            <a:ext cx="7082507" cy="555922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Google Shape;65;p14">
            <a:extLst>
              <a:ext uri="{FF2B5EF4-FFF2-40B4-BE49-F238E27FC236}">
                <a16:creationId xmlns:a16="http://schemas.microsoft.com/office/drawing/2014/main" id="{923FB374-F2D0-C41F-A229-9E8E4D621A6A}"/>
              </a:ext>
            </a:extLst>
          </p:cNvPr>
          <p:cNvSpPr/>
          <p:nvPr userDrawn="1"/>
        </p:nvSpPr>
        <p:spPr>
          <a:xfrm>
            <a:off x="1" y="6141857"/>
            <a:ext cx="3924636" cy="716145"/>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pic>
        <p:nvPicPr>
          <p:cNvPr id="15" name="Google Shape;121;p19">
            <a:extLst>
              <a:ext uri="{FF2B5EF4-FFF2-40B4-BE49-F238E27FC236}">
                <a16:creationId xmlns:a16="http://schemas.microsoft.com/office/drawing/2014/main" id="{A4D57851-3CAF-C5E8-F444-FEC994E414AF}"/>
              </a:ext>
            </a:extLst>
          </p:cNvPr>
          <p:cNvPicPr preferRelativeResize="0"/>
          <p:nvPr/>
        </p:nvPicPr>
        <p:blipFill rotWithShape="1">
          <a:blip r:embed="rId2">
            <a:alphaModFix/>
          </a:blip>
          <a:srcRect l="729" t="-14901" b="-1"/>
          <a:stretch/>
        </p:blipFill>
        <p:spPr>
          <a:xfrm>
            <a:off x="0" y="6255179"/>
            <a:ext cx="3302789" cy="458743"/>
          </a:xfrm>
          <a:prstGeom prst="rect">
            <a:avLst/>
          </a:prstGeom>
          <a:noFill/>
          <a:ln>
            <a:noFill/>
          </a:ln>
        </p:spPr>
      </p:pic>
      <p:cxnSp>
        <p:nvCxnSpPr>
          <p:cNvPr id="7" name="Google Shape;96;p17">
            <a:extLst>
              <a:ext uri="{FF2B5EF4-FFF2-40B4-BE49-F238E27FC236}">
                <a16:creationId xmlns:a16="http://schemas.microsoft.com/office/drawing/2014/main" id="{447F3978-90BF-F731-6102-C7099B4BD600}"/>
              </a:ext>
            </a:extLst>
          </p:cNvPr>
          <p:cNvCxnSpPr>
            <a:cxnSpLocks/>
          </p:cNvCxnSpPr>
          <p:nvPr userDrawn="1"/>
        </p:nvCxnSpPr>
        <p:spPr>
          <a:xfrm>
            <a:off x="360327" y="404603"/>
            <a:ext cx="3203985" cy="0"/>
          </a:xfrm>
          <a:prstGeom prst="straightConnector1">
            <a:avLst/>
          </a:prstGeom>
          <a:noFill/>
          <a:ln w="28575"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2359263452"/>
      </p:ext>
    </p:extLst>
  </p:cSld>
  <p:clrMapOvr>
    <a:overrideClrMapping bg1="dk1" tx1="lt1" bg2="dk2" tx2="lt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1_Title Slide">
    <p:bg>
      <p:bgRef idx="1001">
        <a:schemeClr val="bg1"/>
      </p:bgRef>
    </p:bg>
    <p:spTree>
      <p:nvGrpSpPr>
        <p:cNvPr id="1" name=""/>
        <p:cNvGrpSpPr/>
        <p:nvPr/>
      </p:nvGrpSpPr>
      <p:grpSpPr>
        <a:xfrm>
          <a:off x="0" y="0"/>
          <a:ext cx="0" cy="0"/>
          <a:chOff x="0" y="0"/>
          <a:chExt cx="0" cy="0"/>
        </a:xfrm>
      </p:grpSpPr>
      <p:sp>
        <p:nvSpPr>
          <p:cNvPr id="9" name="Google Shape;65;p14">
            <a:extLst>
              <a:ext uri="{FF2B5EF4-FFF2-40B4-BE49-F238E27FC236}">
                <a16:creationId xmlns:a16="http://schemas.microsoft.com/office/drawing/2014/main" id="{A98CD0F3-FFBB-1DFA-F627-45C4E5DF809D}"/>
              </a:ext>
            </a:extLst>
          </p:cNvPr>
          <p:cNvSpPr/>
          <p:nvPr userDrawn="1"/>
        </p:nvSpPr>
        <p:spPr>
          <a:xfrm>
            <a:off x="9620" y="0"/>
            <a:ext cx="3924637" cy="6858000"/>
          </a:xfrm>
          <a:prstGeom prst="rect">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383385" y="582629"/>
            <a:ext cx="3177113" cy="1019596"/>
          </a:xfrm>
        </p:spPr>
        <p:txBody>
          <a:bodyPr anchor="b">
            <a:normAutofit/>
          </a:bodyPr>
          <a:lstStyle>
            <a:lvl1pPr algn="l">
              <a:defRPr sz="3200">
                <a:solidFill>
                  <a:schemeClr val="bg2"/>
                </a:solidFill>
              </a:defRPr>
            </a:lvl1pPr>
          </a:lstStyle>
          <a:p>
            <a:r>
              <a:rPr lang="en-US"/>
              <a:t>Longer </a:t>
            </a:r>
            <a:br>
              <a:rPr lang="en-US"/>
            </a:br>
            <a:r>
              <a:rPr lang="en-US"/>
              <a:t>Slide Title</a:t>
            </a:r>
          </a:p>
        </p:txBody>
      </p:sp>
      <p:sp>
        <p:nvSpPr>
          <p:cNvPr id="12" name="Text Placeholder 10">
            <a:extLst>
              <a:ext uri="{FF2B5EF4-FFF2-40B4-BE49-F238E27FC236}">
                <a16:creationId xmlns:a16="http://schemas.microsoft.com/office/drawing/2014/main" id="{9EFC9F01-41D2-EB32-8831-21C7F4B1DC49}"/>
              </a:ext>
            </a:extLst>
          </p:cNvPr>
          <p:cNvSpPr>
            <a:spLocks noGrp="1"/>
          </p:cNvSpPr>
          <p:nvPr>
            <p:ph type="body" sz="quarter" idx="11"/>
          </p:nvPr>
        </p:nvSpPr>
        <p:spPr>
          <a:xfrm>
            <a:off x="4513379" y="582629"/>
            <a:ext cx="7082507" cy="5870769"/>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Google Shape;96;p17">
            <a:extLst>
              <a:ext uri="{FF2B5EF4-FFF2-40B4-BE49-F238E27FC236}">
                <a16:creationId xmlns:a16="http://schemas.microsoft.com/office/drawing/2014/main" id="{447F3978-90BF-F731-6102-C7099B4BD600}"/>
              </a:ext>
            </a:extLst>
          </p:cNvPr>
          <p:cNvCxnSpPr>
            <a:cxnSpLocks/>
          </p:cNvCxnSpPr>
          <p:nvPr userDrawn="1"/>
        </p:nvCxnSpPr>
        <p:spPr>
          <a:xfrm>
            <a:off x="360327" y="404603"/>
            <a:ext cx="3203985" cy="0"/>
          </a:xfrm>
          <a:prstGeom prst="straightConnector1">
            <a:avLst/>
          </a:prstGeom>
          <a:noFill/>
          <a:ln w="28575" cap="flat" cmpd="sng">
            <a:solidFill>
              <a:schemeClr val="bg2"/>
            </a:solidFill>
            <a:prstDash val="solid"/>
            <a:round/>
            <a:headEnd type="none" w="med" len="med"/>
            <a:tailEnd type="none" w="med" len="med"/>
          </a:ln>
        </p:spPr>
      </p:cxnSp>
      <p:sp>
        <p:nvSpPr>
          <p:cNvPr id="6" name="Text Placeholder 5">
            <a:extLst>
              <a:ext uri="{FF2B5EF4-FFF2-40B4-BE49-F238E27FC236}">
                <a16:creationId xmlns:a16="http://schemas.microsoft.com/office/drawing/2014/main" id="{BFA2ECCF-214C-30A4-F46D-140F2737FE3F}"/>
              </a:ext>
            </a:extLst>
          </p:cNvPr>
          <p:cNvSpPr>
            <a:spLocks noGrp="1"/>
          </p:cNvSpPr>
          <p:nvPr>
            <p:ph type="body" sz="quarter" idx="12" hasCustomPrompt="1"/>
          </p:nvPr>
        </p:nvSpPr>
        <p:spPr>
          <a:xfrm>
            <a:off x="384175" y="5627898"/>
            <a:ext cx="3176588" cy="825500"/>
          </a:xfrm>
        </p:spPr>
        <p:txBody>
          <a:bodyPr anchor="b" anchorCtr="0">
            <a:noAutofit/>
          </a:bodyPr>
          <a:lstStyle>
            <a:lvl1pPr marL="0" indent="0">
              <a:buNone/>
              <a:defRPr sz="1600">
                <a:solidFill>
                  <a:schemeClr val="bg2"/>
                </a:solidFill>
              </a:defRPr>
            </a:lvl1pPr>
            <a:lvl2pPr marL="457189" indent="0">
              <a:buNone/>
              <a:defRPr sz="1600">
                <a:solidFill>
                  <a:schemeClr val="bg1"/>
                </a:solidFill>
              </a:defRPr>
            </a:lvl2pPr>
            <a:lvl3pPr marL="914377" indent="0">
              <a:buNone/>
              <a:defRPr sz="1600">
                <a:solidFill>
                  <a:schemeClr val="bg1"/>
                </a:solidFill>
              </a:defRPr>
            </a:lvl3pPr>
            <a:lvl4pPr marL="1371566" indent="0">
              <a:buNone/>
              <a:defRPr sz="1600">
                <a:solidFill>
                  <a:schemeClr val="bg1"/>
                </a:solidFill>
              </a:defRPr>
            </a:lvl4pPr>
            <a:lvl5pPr marL="1828754" indent="0">
              <a:buNone/>
              <a:defRPr sz="1600">
                <a:solidFill>
                  <a:schemeClr val="bg1"/>
                </a:solidFill>
              </a:defRPr>
            </a:lvl5pPr>
          </a:lstStyle>
          <a:p>
            <a:pPr lvl="0"/>
            <a:r>
              <a:rPr lang="en-US"/>
              <a:t>Meta information, captions, subtitles, or other details</a:t>
            </a:r>
          </a:p>
        </p:txBody>
      </p:sp>
    </p:spTree>
    <p:extLst>
      <p:ext uri="{BB962C8B-B14F-4D97-AF65-F5344CB8AC3E}">
        <p14:creationId xmlns:p14="http://schemas.microsoft.com/office/powerpoint/2010/main" val="2726039497"/>
      </p:ext>
    </p:extLst>
  </p:cSld>
  <p:clrMapOvr>
    <a:overrideClrMapping bg1="lt1" tx1="dk1" bg2="lt2" tx2="dk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3_Title Slide">
    <p:bg>
      <p:bgRef idx="1001">
        <a:schemeClr val="bg1"/>
      </p:bgRef>
    </p:bg>
    <p:spTree>
      <p:nvGrpSpPr>
        <p:cNvPr id="1" name=""/>
        <p:cNvGrpSpPr/>
        <p:nvPr/>
      </p:nvGrpSpPr>
      <p:grpSpPr>
        <a:xfrm>
          <a:off x="0" y="0"/>
          <a:ext cx="0" cy="0"/>
          <a:chOff x="0" y="0"/>
          <a:chExt cx="0" cy="0"/>
        </a:xfrm>
      </p:grpSpPr>
      <p:sp>
        <p:nvSpPr>
          <p:cNvPr id="9" name="Google Shape;65;p14">
            <a:extLst>
              <a:ext uri="{FF2B5EF4-FFF2-40B4-BE49-F238E27FC236}">
                <a16:creationId xmlns:a16="http://schemas.microsoft.com/office/drawing/2014/main" id="{A98CD0F3-FFBB-1DFA-F627-45C4E5DF809D}"/>
              </a:ext>
            </a:extLst>
          </p:cNvPr>
          <p:cNvSpPr/>
          <p:nvPr userDrawn="1"/>
        </p:nvSpPr>
        <p:spPr>
          <a:xfrm>
            <a:off x="9620" y="0"/>
            <a:ext cx="3924637"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383385" y="582629"/>
            <a:ext cx="3177113" cy="1019596"/>
          </a:xfrm>
        </p:spPr>
        <p:txBody>
          <a:bodyPr anchor="b">
            <a:normAutofit/>
          </a:bodyPr>
          <a:lstStyle>
            <a:lvl1pPr algn="l">
              <a:defRPr sz="3200">
                <a:solidFill>
                  <a:schemeClr val="bg2"/>
                </a:solidFill>
              </a:defRPr>
            </a:lvl1pPr>
          </a:lstStyle>
          <a:p>
            <a:r>
              <a:rPr lang="en-US"/>
              <a:t>Longer </a:t>
            </a:r>
            <a:br>
              <a:rPr lang="en-US"/>
            </a:br>
            <a:r>
              <a:rPr lang="en-US"/>
              <a:t>Slide Title</a:t>
            </a:r>
          </a:p>
        </p:txBody>
      </p:sp>
      <p:sp>
        <p:nvSpPr>
          <p:cNvPr id="12" name="Text Placeholder 10">
            <a:extLst>
              <a:ext uri="{FF2B5EF4-FFF2-40B4-BE49-F238E27FC236}">
                <a16:creationId xmlns:a16="http://schemas.microsoft.com/office/drawing/2014/main" id="{9EFC9F01-41D2-EB32-8831-21C7F4B1DC49}"/>
              </a:ext>
            </a:extLst>
          </p:cNvPr>
          <p:cNvSpPr>
            <a:spLocks noGrp="1"/>
          </p:cNvSpPr>
          <p:nvPr>
            <p:ph type="body" sz="quarter" idx="11"/>
          </p:nvPr>
        </p:nvSpPr>
        <p:spPr>
          <a:xfrm>
            <a:off x="4513379" y="582629"/>
            <a:ext cx="7082507" cy="5870769"/>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Google Shape;96;p17">
            <a:extLst>
              <a:ext uri="{FF2B5EF4-FFF2-40B4-BE49-F238E27FC236}">
                <a16:creationId xmlns:a16="http://schemas.microsoft.com/office/drawing/2014/main" id="{447F3978-90BF-F731-6102-C7099B4BD600}"/>
              </a:ext>
            </a:extLst>
          </p:cNvPr>
          <p:cNvCxnSpPr>
            <a:cxnSpLocks/>
          </p:cNvCxnSpPr>
          <p:nvPr userDrawn="1"/>
        </p:nvCxnSpPr>
        <p:spPr>
          <a:xfrm>
            <a:off x="360327" y="404603"/>
            <a:ext cx="3203985" cy="0"/>
          </a:xfrm>
          <a:prstGeom prst="straightConnector1">
            <a:avLst/>
          </a:prstGeom>
          <a:noFill/>
          <a:ln w="28575" cap="flat" cmpd="sng">
            <a:solidFill>
              <a:schemeClr val="bg2"/>
            </a:solidFill>
            <a:prstDash val="solid"/>
            <a:round/>
            <a:headEnd type="none" w="med" len="med"/>
            <a:tailEnd type="none" w="med" len="med"/>
          </a:ln>
        </p:spPr>
      </p:cxnSp>
      <p:sp>
        <p:nvSpPr>
          <p:cNvPr id="6" name="Text Placeholder 5">
            <a:extLst>
              <a:ext uri="{FF2B5EF4-FFF2-40B4-BE49-F238E27FC236}">
                <a16:creationId xmlns:a16="http://schemas.microsoft.com/office/drawing/2014/main" id="{BFA2ECCF-214C-30A4-F46D-140F2737FE3F}"/>
              </a:ext>
            </a:extLst>
          </p:cNvPr>
          <p:cNvSpPr>
            <a:spLocks noGrp="1"/>
          </p:cNvSpPr>
          <p:nvPr>
            <p:ph type="body" sz="quarter" idx="12" hasCustomPrompt="1"/>
          </p:nvPr>
        </p:nvSpPr>
        <p:spPr>
          <a:xfrm>
            <a:off x="384175" y="5627898"/>
            <a:ext cx="3176588" cy="825500"/>
          </a:xfrm>
        </p:spPr>
        <p:txBody>
          <a:bodyPr anchor="b" anchorCtr="0">
            <a:noAutofit/>
          </a:bodyPr>
          <a:lstStyle>
            <a:lvl1pPr marL="0" indent="0">
              <a:buNone/>
              <a:defRPr sz="1600">
                <a:solidFill>
                  <a:schemeClr val="bg2"/>
                </a:solidFill>
              </a:defRPr>
            </a:lvl1pPr>
            <a:lvl2pPr marL="457189" indent="0">
              <a:buNone/>
              <a:defRPr sz="1600">
                <a:solidFill>
                  <a:schemeClr val="bg1"/>
                </a:solidFill>
              </a:defRPr>
            </a:lvl2pPr>
            <a:lvl3pPr marL="914377" indent="0">
              <a:buNone/>
              <a:defRPr sz="1600">
                <a:solidFill>
                  <a:schemeClr val="bg1"/>
                </a:solidFill>
              </a:defRPr>
            </a:lvl3pPr>
            <a:lvl4pPr marL="1371566" indent="0">
              <a:buNone/>
              <a:defRPr sz="1600">
                <a:solidFill>
                  <a:schemeClr val="bg1"/>
                </a:solidFill>
              </a:defRPr>
            </a:lvl4pPr>
            <a:lvl5pPr marL="1828754" indent="0">
              <a:buNone/>
              <a:defRPr sz="1600">
                <a:solidFill>
                  <a:schemeClr val="bg1"/>
                </a:solidFill>
              </a:defRPr>
            </a:lvl5pPr>
          </a:lstStyle>
          <a:p>
            <a:pPr lvl="0"/>
            <a:r>
              <a:rPr lang="en-US"/>
              <a:t>Meta information, captions, subtitles, or other details</a:t>
            </a:r>
          </a:p>
        </p:txBody>
      </p:sp>
    </p:spTree>
    <p:extLst>
      <p:ext uri="{BB962C8B-B14F-4D97-AF65-F5344CB8AC3E}">
        <p14:creationId xmlns:p14="http://schemas.microsoft.com/office/powerpoint/2010/main" val="904284865"/>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Title Slide">
    <p:bg>
      <p:bgRef idx="1001">
        <a:schemeClr val="bg1"/>
      </p:bgRef>
    </p:bg>
    <p:spTree>
      <p:nvGrpSpPr>
        <p:cNvPr id="1" name=""/>
        <p:cNvGrpSpPr/>
        <p:nvPr/>
      </p:nvGrpSpPr>
      <p:grpSpPr>
        <a:xfrm>
          <a:off x="0" y="0"/>
          <a:ext cx="0" cy="0"/>
          <a:chOff x="0" y="0"/>
          <a:chExt cx="0" cy="0"/>
        </a:xfrm>
      </p:grpSpPr>
      <p:sp>
        <p:nvSpPr>
          <p:cNvPr id="9" name="Google Shape;65;p14">
            <a:extLst>
              <a:ext uri="{FF2B5EF4-FFF2-40B4-BE49-F238E27FC236}">
                <a16:creationId xmlns:a16="http://schemas.microsoft.com/office/drawing/2014/main" id="{A98CD0F3-FFBB-1DFA-F627-45C4E5DF809D}"/>
              </a:ext>
            </a:extLst>
          </p:cNvPr>
          <p:cNvSpPr/>
          <p:nvPr userDrawn="1"/>
        </p:nvSpPr>
        <p:spPr>
          <a:xfrm>
            <a:off x="0" y="1"/>
            <a:ext cx="12192000" cy="2322415"/>
          </a:xfrm>
          <a:prstGeom prst="rect">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b="0" i="0">
              <a:latin typeface="Arial" panose="020B0604020202020204" pitchFamily="34" charset="0"/>
              <a:ea typeface="Instrument Sans"/>
              <a:cs typeface="Arial" panose="020B0604020202020204" pitchFamily="34" charset="0"/>
              <a:sym typeface="Instrument Sans"/>
            </a:endParaRPr>
          </a:p>
        </p:txBody>
      </p:sp>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682430" y="1343279"/>
            <a:ext cx="10827143" cy="671639"/>
          </a:xfrm>
        </p:spPr>
        <p:txBody>
          <a:bodyPr anchor="b">
            <a:normAutofit/>
          </a:bodyPr>
          <a:lstStyle>
            <a:lvl1pPr algn="l">
              <a:defRPr sz="3200">
                <a:solidFill>
                  <a:schemeClr val="bg2"/>
                </a:solidFill>
              </a:defRPr>
            </a:lvl1pPr>
          </a:lstStyle>
          <a:p>
            <a:r>
              <a:rPr lang="en-US"/>
              <a:t>What are we going to do about it?</a:t>
            </a:r>
          </a:p>
        </p:txBody>
      </p:sp>
      <p:sp>
        <p:nvSpPr>
          <p:cNvPr id="12" name="Text Placeholder 10">
            <a:extLst>
              <a:ext uri="{FF2B5EF4-FFF2-40B4-BE49-F238E27FC236}">
                <a16:creationId xmlns:a16="http://schemas.microsoft.com/office/drawing/2014/main" id="{9EFC9F01-41D2-EB32-8831-21C7F4B1DC49}"/>
              </a:ext>
            </a:extLst>
          </p:cNvPr>
          <p:cNvSpPr>
            <a:spLocks noGrp="1"/>
          </p:cNvSpPr>
          <p:nvPr>
            <p:ph type="body" sz="quarter" idx="11"/>
          </p:nvPr>
        </p:nvSpPr>
        <p:spPr>
          <a:xfrm>
            <a:off x="682430" y="2727018"/>
            <a:ext cx="10827143" cy="3726380"/>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BAEC72-E92F-3734-EB4E-66251CFA85C2}"/>
              </a:ext>
            </a:extLst>
          </p:cNvPr>
          <p:cNvSpPr>
            <a:spLocks noGrp="1"/>
          </p:cNvSpPr>
          <p:nvPr>
            <p:ph type="body" sz="quarter" idx="12" hasCustomPrompt="1"/>
          </p:nvPr>
        </p:nvSpPr>
        <p:spPr>
          <a:xfrm>
            <a:off x="682626" y="808662"/>
            <a:ext cx="10826751" cy="430212"/>
          </a:xfrm>
        </p:spPr>
        <p:txBody>
          <a:bodyPr anchor="b" anchorCtr="0">
            <a:normAutofit/>
          </a:bodyPr>
          <a:lstStyle>
            <a:lvl1pPr marL="0" indent="0">
              <a:buNone/>
              <a:defRPr sz="1800" i="1">
                <a:solidFill>
                  <a:schemeClr val="bg2"/>
                </a:solidFill>
              </a:defRPr>
            </a:lvl1pPr>
          </a:lstStyle>
          <a:p>
            <a:pPr lvl="0"/>
            <a:r>
              <a:rPr lang="en-US"/>
              <a:t>The question is:</a:t>
            </a:r>
          </a:p>
        </p:txBody>
      </p:sp>
      <p:pic>
        <p:nvPicPr>
          <p:cNvPr id="5" name="Google Shape;208;p27">
            <a:extLst>
              <a:ext uri="{FF2B5EF4-FFF2-40B4-BE49-F238E27FC236}">
                <a16:creationId xmlns:a16="http://schemas.microsoft.com/office/drawing/2014/main" id="{99387916-203C-5C77-E384-723D39F1A162}"/>
              </a:ext>
            </a:extLst>
          </p:cNvPr>
          <p:cNvPicPr preferRelativeResize="0"/>
          <p:nvPr userDrawn="1"/>
        </p:nvPicPr>
        <p:blipFill rotWithShape="1">
          <a:blip r:embed="rId2">
            <a:alphaModFix/>
          </a:blip>
          <a:srcRect b="11371"/>
          <a:stretch/>
        </p:blipFill>
        <p:spPr>
          <a:xfrm>
            <a:off x="9132074" y="4162173"/>
            <a:ext cx="3059927" cy="2705100"/>
          </a:xfrm>
          <a:prstGeom prst="rect">
            <a:avLst/>
          </a:prstGeom>
          <a:noFill/>
          <a:ln>
            <a:noFill/>
          </a:ln>
        </p:spPr>
      </p:pic>
    </p:spTree>
    <p:extLst>
      <p:ext uri="{BB962C8B-B14F-4D97-AF65-F5344CB8AC3E}">
        <p14:creationId xmlns:p14="http://schemas.microsoft.com/office/powerpoint/2010/main" val="2517265669"/>
      </p:ext>
    </p:extLst>
  </p:cSld>
  <p:clrMapOvr>
    <a:overrideClrMapping bg1="lt1" tx1="dk1" bg2="lt2" tx2="dk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4_Title Slide">
    <p:bg>
      <p:bgRef idx="1001">
        <a:schemeClr val="bg1"/>
      </p:bgRef>
    </p:bg>
    <p:spTree>
      <p:nvGrpSpPr>
        <p:cNvPr id="1" name=""/>
        <p:cNvGrpSpPr/>
        <p:nvPr/>
      </p:nvGrpSpPr>
      <p:grpSpPr>
        <a:xfrm>
          <a:off x="0" y="0"/>
          <a:ext cx="0" cy="0"/>
          <a:chOff x="0" y="0"/>
          <a:chExt cx="0" cy="0"/>
        </a:xfrm>
      </p:grpSpPr>
      <p:sp>
        <p:nvSpPr>
          <p:cNvPr id="9" name="Google Shape;65;p14">
            <a:extLst>
              <a:ext uri="{FF2B5EF4-FFF2-40B4-BE49-F238E27FC236}">
                <a16:creationId xmlns:a16="http://schemas.microsoft.com/office/drawing/2014/main" id="{A98CD0F3-FFBB-1DFA-F627-45C4E5DF809D}"/>
              </a:ext>
            </a:extLst>
          </p:cNvPr>
          <p:cNvSpPr/>
          <p:nvPr userDrawn="1"/>
        </p:nvSpPr>
        <p:spPr>
          <a:xfrm>
            <a:off x="9620" y="0"/>
            <a:ext cx="3924637" cy="68580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383385" y="582629"/>
            <a:ext cx="3177113" cy="1019596"/>
          </a:xfrm>
        </p:spPr>
        <p:txBody>
          <a:bodyPr anchor="b">
            <a:normAutofit/>
          </a:bodyPr>
          <a:lstStyle>
            <a:lvl1pPr algn="l">
              <a:defRPr sz="3200">
                <a:solidFill>
                  <a:schemeClr val="tx2"/>
                </a:solidFill>
              </a:defRPr>
            </a:lvl1pPr>
          </a:lstStyle>
          <a:p>
            <a:r>
              <a:rPr lang="en-US"/>
              <a:t>Longer </a:t>
            </a:r>
            <a:br>
              <a:rPr lang="en-US"/>
            </a:br>
            <a:r>
              <a:rPr lang="en-US"/>
              <a:t>Slide Title</a:t>
            </a:r>
          </a:p>
        </p:txBody>
      </p:sp>
      <p:sp>
        <p:nvSpPr>
          <p:cNvPr id="12" name="Text Placeholder 10">
            <a:extLst>
              <a:ext uri="{FF2B5EF4-FFF2-40B4-BE49-F238E27FC236}">
                <a16:creationId xmlns:a16="http://schemas.microsoft.com/office/drawing/2014/main" id="{9EFC9F01-41D2-EB32-8831-21C7F4B1DC49}"/>
              </a:ext>
            </a:extLst>
          </p:cNvPr>
          <p:cNvSpPr>
            <a:spLocks noGrp="1"/>
          </p:cNvSpPr>
          <p:nvPr>
            <p:ph type="body" sz="quarter" idx="11"/>
          </p:nvPr>
        </p:nvSpPr>
        <p:spPr>
          <a:xfrm>
            <a:off x="4513379" y="582629"/>
            <a:ext cx="7082507" cy="5870769"/>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Google Shape;96;p17">
            <a:extLst>
              <a:ext uri="{FF2B5EF4-FFF2-40B4-BE49-F238E27FC236}">
                <a16:creationId xmlns:a16="http://schemas.microsoft.com/office/drawing/2014/main" id="{447F3978-90BF-F731-6102-C7099B4BD600}"/>
              </a:ext>
            </a:extLst>
          </p:cNvPr>
          <p:cNvCxnSpPr>
            <a:cxnSpLocks/>
          </p:cNvCxnSpPr>
          <p:nvPr userDrawn="1"/>
        </p:nvCxnSpPr>
        <p:spPr>
          <a:xfrm>
            <a:off x="360327" y="404603"/>
            <a:ext cx="3203985" cy="0"/>
          </a:xfrm>
          <a:prstGeom prst="straightConnector1">
            <a:avLst/>
          </a:prstGeom>
          <a:noFill/>
          <a:ln w="28575" cap="flat" cmpd="sng">
            <a:solidFill>
              <a:schemeClr val="bg1"/>
            </a:solidFill>
            <a:prstDash val="solid"/>
            <a:round/>
            <a:headEnd type="none" w="med" len="med"/>
            <a:tailEnd type="none" w="med" len="med"/>
          </a:ln>
        </p:spPr>
      </p:cxnSp>
      <p:sp>
        <p:nvSpPr>
          <p:cNvPr id="6" name="Text Placeholder 5">
            <a:extLst>
              <a:ext uri="{FF2B5EF4-FFF2-40B4-BE49-F238E27FC236}">
                <a16:creationId xmlns:a16="http://schemas.microsoft.com/office/drawing/2014/main" id="{BFA2ECCF-214C-30A4-F46D-140F2737FE3F}"/>
              </a:ext>
            </a:extLst>
          </p:cNvPr>
          <p:cNvSpPr>
            <a:spLocks noGrp="1"/>
          </p:cNvSpPr>
          <p:nvPr>
            <p:ph type="body" sz="quarter" idx="12" hasCustomPrompt="1"/>
          </p:nvPr>
        </p:nvSpPr>
        <p:spPr>
          <a:xfrm>
            <a:off x="384175" y="5627898"/>
            <a:ext cx="3176588" cy="825500"/>
          </a:xfrm>
        </p:spPr>
        <p:txBody>
          <a:bodyPr anchor="b" anchorCtr="0">
            <a:noAutofit/>
          </a:bodyPr>
          <a:lstStyle>
            <a:lvl1pPr marL="0" indent="0">
              <a:buNone/>
              <a:defRPr sz="1600">
                <a:solidFill>
                  <a:schemeClr val="tx2"/>
                </a:solidFill>
              </a:defRPr>
            </a:lvl1pPr>
            <a:lvl2pPr marL="457189" indent="0">
              <a:buNone/>
              <a:defRPr sz="1600">
                <a:solidFill>
                  <a:schemeClr val="bg1"/>
                </a:solidFill>
              </a:defRPr>
            </a:lvl2pPr>
            <a:lvl3pPr marL="914377" indent="0">
              <a:buNone/>
              <a:defRPr sz="1600">
                <a:solidFill>
                  <a:schemeClr val="bg1"/>
                </a:solidFill>
              </a:defRPr>
            </a:lvl3pPr>
            <a:lvl4pPr marL="1371566" indent="0">
              <a:buNone/>
              <a:defRPr sz="1600">
                <a:solidFill>
                  <a:schemeClr val="bg1"/>
                </a:solidFill>
              </a:defRPr>
            </a:lvl4pPr>
            <a:lvl5pPr marL="1828754" indent="0">
              <a:buNone/>
              <a:defRPr sz="1600">
                <a:solidFill>
                  <a:schemeClr val="bg1"/>
                </a:solidFill>
              </a:defRPr>
            </a:lvl5pPr>
          </a:lstStyle>
          <a:p>
            <a:pPr lvl="0"/>
            <a:r>
              <a:rPr lang="en-US"/>
              <a:t>Meta information, captions, subtitles, or other details</a:t>
            </a:r>
          </a:p>
        </p:txBody>
      </p:sp>
    </p:spTree>
    <p:extLst>
      <p:ext uri="{BB962C8B-B14F-4D97-AF65-F5344CB8AC3E}">
        <p14:creationId xmlns:p14="http://schemas.microsoft.com/office/powerpoint/2010/main" val="4209875952"/>
      </p:ext>
    </p:extLst>
  </p:cSld>
  <p:clrMapOvr>
    <a:overrideClrMapping bg1="lt1" tx1="dk1" bg2="lt2" tx2="dk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5_Title Slide">
    <p:bg>
      <p:bgRef idx="1001">
        <a:schemeClr val="bg1"/>
      </p:bgRef>
    </p:bg>
    <p:spTree>
      <p:nvGrpSpPr>
        <p:cNvPr id="1" name=""/>
        <p:cNvGrpSpPr/>
        <p:nvPr/>
      </p:nvGrpSpPr>
      <p:grpSpPr>
        <a:xfrm>
          <a:off x="0" y="0"/>
          <a:ext cx="0" cy="0"/>
          <a:chOff x="0" y="0"/>
          <a:chExt cx="0" cy="0"/>
        </a:xfrm>
      </p:grpSpPr>
      <p:sp>
        <p:nvSpPr>
          <p:cNvPr id="9" name="Google Shape;65;p14">
            <a:extLst>
              <a:ext uri="{FF2B5EF4-FFF2-40B4-BE49-F238E27FC236}">
                <a16:creationId xmlns:a16="http://schemas.microsoft.com/office/drawing/2014/main" id="{A98CD0F3-FFBB-1DFA-F627-45C4E5DF809D}"/>
              </a:ext>
            </a:extLst>
          </p:cNvPr>
          <p:cNvSpPr/>
          <p:nvPr userDrawn="1"/>
        </p:nvSpPr>
        <p:spPr>
          <a:xfrm>
            <a:off x="9620" y="0"/>
            <a:ext cx="3924637" cy="6858000"/>
          </a:xfrm>
          <a:prstGeom prst="rect">
            <a:avLst/>
          </a:prstGeom>
          <a:solidFill>
            <a:schemeClr val="bg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383385" y="582629"/>
            <a:ext cx="3177113" cy="1019596"/>
          </a:xfrm>
        </p:spPr>
        <p:txBody>
          <a:bodyPr anchor="b">
            <a:normAutofit/>
          </a:bodyPr>
          <a:lstStyle>
            <a:lvl1pPr algn="l">
              <a:defRPr sz="3200">
                <a:solidFill>
                  <a:schemeClr val="accent2"/>
                </a:solidFill>
              </a:defRPr>
            </a:lvl1pPr>
          </a:lstStyle>
          <a:p>
            <a:r>
              <a:rPr lang="en-US"/>
              <a:t>Longer </a:t>
            </a:r>
            <a:br>
              <a:rPr lang="en-US"/>
            </a:br>
            <a:r>
              <a:rPr lang="en-US"/>
              <a:t>Slide Title</a:t>
            </a:r>
          </a:p>
        </p:txBody>
      </p:sp>
      <p:sp>
        <p:nvSpPr>
          <p:cNvPr id="12" name="Text Placeholder 10">
            <a:extLst>
              <a:ext uri="{FF2B5EF4-FFF2-40B4-BE49-F238E27FC236}">
                <a16:creationId xmlns:a16="http://schemas.microsoft.com/office/drawing/2014/main" id="{9EFC9F01-41D2-EB32-8831-21C7F4B1DC49}"/>
              </a:ext>
            </a:extLst>
          </p:cNvPr>
          <p:cNvSpPr>
            <a:spLocks noGrp="1"/>
          </p:cNvSpPr>
          <p:nvPr>
            <p:ph type="body" sz="quarter" idx="11"/>
          </p:nvPr>
        </p:nvSpPr>
        <p:spPr>
          <a:xfrm>
            <a:off x="4513379" y="582629"/>
            <a:ext cx="7082507" cy="5870769"/>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Google Shape;96;p17">
            <a:extLst>
              <a:ext uri="{FF2B5EF4-FFF2-40B4-BE49-F238E27FC236}">
                <a16:creationId xmlns:a16="http://schemas.microsoft.com/office/drawing/2014/main" id="{447F3978-90BF-F731-6102-C7099B4BD600}"/>
              </a:ext>
            </a:extLst>
          </p:cNvPr>
          <p:cNvCxnSpPr>
            <a:cxnSpLocks/>
          </p:cNvCxnSpPr>
          <p:nvPr userDrawn="1"/>
        </p:nvCxnSpPr>
        <p:spPr>
          <a:xfrm>
            <a:off x="360327" y="404603"/>
            <a:ext cx="3203985" cy="0"/>
          </a:xfrm>
          <a:prstGeom prst="straightConnector1">
            <a:avLst/>
          </a:prstGeom>
          <a:noFill/>
          <a:ln w="28575" cap="flat" cmpd="sng">
            <a:solidFill>
              <a:schemeClr val="accent2"/>
            </a:solidFill>
            <a:prstDash val="solid"/>
            <a:round/>
            <a:headEnd type="none" w="med" len="med"/>
            <a:tailEnd type="none" w="med" len="med"/>
          </a:ln>
        </p:spPr>
      </p:cxnSp>
      <p:sp>
        <p:nvSpPr>
          <p:cNvPr id="6" name="Text Placeholder 5">
            <a:extLst>
              <a:ext uri="{FF2B5EF4-FFF2-40B4-BE49-F238E27FC236}">
                <a16:creationId xmlns:a16="http://schemas.microsoft.com/office/drawing/2014/main" id="{BFA2ECCF-214C-30A4-F46D-140F2737FE3F}"/>
              </a:ext>
            </a:extLst>
          </p:cNvPr>
          <p:cNvSpPr>
            <a:spLocks noGrp="1"/>
          </p:cNvSpPr>
          <p:nvPr>
            <p:ph type="body" sz="quarter" idx="12" hasCustomPrompt="1"/>
          </p:nvPr>
        </p:nvSpPr>
        <p:spPr>
          <a:xfrm>
            <a:off x="384175" y="5627898"/>
            <a:ext cx="3176588" cy="825500"/>
          </a:xfrm>
        </p:spPr>
        <p:txBody>
          <a:bodyPr anchor="b" anchorCtr="0">
            <a:noAutofit/>
          </a:bodyPr>
          <a:lstStyle>
            <a:lvl1pPr marL="0" indent="0">
              <a:buNone/>
              <a:defRPr sz="1600">
                <a:solidFill>
                  <a:schemeClr val="accent2"/>
                </a:solidFill>
              </a:defRPr>
            </a:lvl1pPr>
            <a:lvl2pPr marL="457189" indent="0">
              <a:buNone/>
              <a:defRPr sz="1600">
                <a:solidFill>
                  <a:schemeClr val="bg1"/>
                </a:solidFill>
              </a:defRPr>
            </a:lvl2pPr>
            <a:lvl3pPr marL="914377" indent="0">
              <a:buNone/>
              <a:defRPr sz="1600">
                <a:solidFill>
                  <a:schemeClr val="bg1"/>
                </a:solidFill>
              </a:defRPr>
            </a:lvl3pPr>
            <a:lvl4pPr marL="1371566" indent="0">
              <a:buNone/>
              <a:defRPr sz="1600">
                <a:solidFill>
                  <a:schemeClr val="bg1"/>
                </a:solidFill>
              </a:defRPr>
            </a:lvl4pPr>
            <a:lvl5pPr marL="1828754" indent="0">
              <a:buNone/>
              <a:defRPr sz="1600">
                <a:solidFill>
                  <a:schemeClr val="bg1"/>
                </a:solidFill>
              </a:defRPr>
            </a:lvl5pPr>
          </a:lstStyle>
          <a:p>
            <a:pPr lvl="0"/>
            <a:r>
              <a:rPr lang="en-US"/>
              <a:t>Meta information, captions, subtitles, or other details</a:t>
            </a:r>
          </a:p>
        </p:txBody>
      </p:sp>
    </p:spTree>
    <p:extLst>
      <p:ext uri="{BB962C8B-B14F-4D97-AF65-F5344CB8AC3E}">
        <p14:creationId xmlns:p14="http://schemas.microsoft.com/office/powerpoint/2010/main" val="4156432189"/>
      </p:ext>
    </p:extLst>
  </p:cSld>
  <p:clrMapOvr>
    <a:overrideClrMapping bg1="lt1" tx1="dk1" bg2="lt2" tx2="dk2" accent1="accent1" accent2="accent2" accent3="accent3" accent4="accent4" accent5="accent5" accent6="accent6" hlink="hlink" folHlink="folHlink"/>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4_Title Slide">
    <p:bg>
      <p:bgRef idx="1001">
        <a:schemeClr val="bg1"/>
      </p:bgRef>
    </p:bg>
    <p:spTree>
      <p:nvGrpSpPr>
        <p:cNvPr id="1" name=""/>
        <p:cNvGrpSpPr/>
        <p:nvPr/>
      </p:nvGrpSpPr>
      <p:grpSpPr>
        <a:xfrm>
          <a:off x="0" y="0"/>
          <a:ext cx="0" cy="0"/>
          <a:chOff x="0" y="0"/>
          <a:chExt cx="0" cy="0"/>
        </a:xfrm>
      </p:grpSpPr>
      <p:sp>
        <p:nvSpPr>
          <p:cNvPr id="5" name="Google Shape;65;p14">
            <a:extLst>
              <a:ext uri="{FF2B5EF4-FFF2-40B4-BE49-F238E27FC236}">
                <a16:creationId xmlns:a16="http://schemas.microsoft.com/office/drawing/2014/main" id="{97CEE30F-A331-5537-F36A-A23CF902C230}"/>
              </a:ext>
            </a:extLst>
          </p:cNvPr>
          <p:cNvSpPr/>
          <p:nvPr userDrawn="1"/>
        </p:nvSpPr>
        <p:spPr>
          <a:xfrm>
            <a:off x="5211272" y="0"/>
            <a:ext cx="6983427"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sp>
        <p:nvSpPr>
          <p:cNvPr id="9" name="Google Shape;65;p14">
            <a:extLst>
              <a:ext uri="{FF2B5EF4-FFF2-40B4-BE49-F238E27FC236}">
                <a16:creationId xmlns:a16="http://schemas.microsoft.com/office/drawing/2014/main" id="{A98CD0F3-FFBB-1DFA-F627-45C4E5DF809D}"/>
              </a:ext>
            </a:extLst>
          </p:cNvPr>
          <p:cNvSpPr/>
          <p:nvPr userDrawn="1"/>
        </p:nvSpPr>
        <p:spPr>
          <a:xfrm>
            <a:off x="1" y="0"/>
            <a:ext cx="5298755" cy="68580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407232" y="663801"/>
            <a:ext cx="3613291" cy="1019596"/>
          </a:xfrm>
        </p:spPr>
        <p:txBody>
          <a:bodyPr anchor="b">
            <a:normAutofit/>
          </a:bodyPr>
          <a:lstStyle>
            <a:lvl1pPr algn="l">
              <a:defRPr sz="3200">
                <a:solidFill>
                  <a:schemeClr val="bg2"/>
                </a:solidFill>
              </a:defRPr>
            </a:lvl1pPr>
          </a:lstStyle>
          <a:p>
            <a:r>
              <a:rPr lang="en-US"/>
              <a:t>Longer </a:t>
            </a:r>
            <a:br>
              <a:rPr lang="en-US"/>
            </a:br>
            <a:r>
              <a:rPr lang="en-US"/>
              <a:t>Slide Title</a:t>
            </a:r>
          </a:p>
        </p:txBody>
      </p:sp>
      <p:cxnSp>
        <p:nvCxnSpPr>
          <p:cNvPr id="7" name="Google Shape;96;p17">
            <a:extLst>
              <a:ext uri="{FF2B5EF4-FFF2-40B4-BE49-F238E27FC236}">
                <a16:creationId xmlns:a16="http://schemas.microsoft.com/office/drawing/2014/main" id="{447F3978-90BF-F731-6102-C7099B4BD600}"/>
              </a:ext>
            </a:extLst>
          </p:cNvPr>
          <p:cNvCxnSpPr>
            <a:cxnSpLocks/>
          </p:cNvCxnSpPr>
          <p:nvPr userDrawn="1"/>
        </p:nvCxnSpPr>
        <p:spPr>
          <a:xfrm>
            <a:off x="384175" y="485775"/>
            <a:ext cx="3613291" cy="0"/>
          </a:xfrm>
          <a:prstGeom prst="straightConnector1">
            <a:avLst/>
          </a:prstGeom>
          <a:noFill/>
          <a:ln w="28575" cap="flat" cmpd="sng">
            <a:solidFill>
              <a:schemeClr val="bg2"/>
            </a:solidFill>
            <a:prstDash val="solid"/>
            <a:round/>
            <a:headEnd type="none" w="med" len="med"/>
            <a:tailEnd type="none" w="med" len="med"/>
          </a:ln>
        </p:spPr>
      </p:cxnSp>
      <p:sp>
        <p:nvSpPr>
          <p:cNvPr id="6" name="Text Placeholder 5">
            <a:extLst>
              <a:ext uri="{FF2B5EF4-FFF2-40B4-BE49-F238E27FC236}">
                <a16:creationId xmlns:a16="http://schemas.microsoft.com/office/drawing/2014/main" id="{BFA2ECCF-214C-30A4-F46D-140F2737FE3F}"/>
              </a:ext>
            </a:extLst>
          </p:cNvPr>
          <p:cNvSpPr>
            <a:spLocks noGrp="1"/>
          </p:cNvSpPr>
          <p:nvPr>
            <p:ph type="body" sz="quarter" idx="12" hasCustomPrompt="1"/>
          </p:nvPr>
        </p:nvSpPr>
        <p:spPr>
          <a:xfrm>
            <a:off x="384175" y="3957015"/>
            <a:ext cx="3613291" cy="2496383"/>
          </a:xfrm>
        </p:spPr>
        <p:txBody>
          <a:bodyPr anchor="b" anchorCtr="0">
            <a:noAutofit/>
          </a:bodyPr>
          <a:lstStyle>
            <a:lvl1pPr marL="0" indent="0">
              <a:buNone/>
              <a:defRPr sz="1600">
                <a:solidFill>
                  <a:schemeClr val="bg2"/>
                </a:solidFill>
              </a:defRPr>
            </a:lvl1pPr>
            <a:lvl2pPr marL="457189" indent="0">
              <a:buNone/>
              <a:defRPr sz="1600">
                <a:solidFill>
                  <a:schemeClr val="bg1"/>
                </a:solidFill>
              </a:defRPr>
            </a:lvl2pPr>
            <a:lvl3pPr marL="914377" indent="0">
              <a:buNone/>
              <a:defRPr sz="1600">
                <a:solidFill>
                  <a:schemeClr val="bg1"/>
                </a:solidFill>
              </a:defRPr>
            </a:lvl3pPr>
            <a:lvl4pPr marL="1371566" indent="0">
              <a:buNone/>
              <a:defRPr sz="1600">
                <a:solidFill>
                  <a:schemeClr val="bg1"/>
                </a:solidFill>
              </a:defRPr>
            </a:lvl4pPr>
            <a:lvl5pPr marL="1828754" indent="0">
              <a:buNone/>
              <a:defRPr sz="1600">
                <a:solidFill>
                  <a:schemeClr val="bg1"/>
                </a:solidFill>
              </a:defRPr>
            </a:lvl5pPr>
          </a:lstStyle>
          <a:p>
            <a:pPr lvl="0"/>
            <a:r>
              <a:rPr lang="en-US"/>
              <a:t>Big caption about the photo</a:t>
            </a:r>
          </a:p>
        </p:txBody>
      </p:sp>
      <p:sp>
        <p:nvSpPr>
          <p:cNvPr id="4" name="Picture Placeholder 3">
            <a:extLst>
              <a:ext uri="{FF2B5EF4-FFF2-40B4-BE49-F238E27FC236}">
                <a16:creationId xmlns:a16="http://schemas.microsoft.com/office/drawing/2014/main" id="{A7E742F5-F140-C133-C922-0291F3BBF516}"/>
              </a:ext>
            </a:extLst>
          </p:cNvPr>
          <p:cNvSpPr>
            <a:spLocks noGrp="1"/>
          </p:cNvSpPr>
          <p:nvPr>
            <p:ph type="pic" sz="quarter" idx="13"/>
          </p:nvPr>
        </p:nvSpPr>
        <p:spPr>
          <a:xfrm>
            <a:off x="4871386" y="485776"/>
            <a:ext cx="6821487" cy="5891213"/>
          </a:xfrm>
        </p:spPr>
        <p:txBody>
          <a:bodyPr/>
          <a:lstStyle/>
          <a:p>
            <a:r>
              <a:rPr lang="en-US"/>
              <a:t>Click icon to add picture</a:t>
            </a:r>
          </a:p>
        </p:txBody>
      </p:sp>
    </p:spTree>
    <p:extLst>
      <p:ext uri="{BB962C8B-B14F-4D97-AF65-F5344CB8AC3E}">
        <p14:creationId xmlns:p14="http://schemas.microsoft.com/office/powerpoint/2010/main" val="2336115089"/>
      </p:ext>
    </p:extLst>
  </p:cSld>
  <p:clrMapOvr>
    <a:overrideClrMapping bg1="lt1" tx1="dk1" bg2="lt2" tx2="dk2" accent1="accent1" accent2="accent2" accent3="accent3" accent4="accent4" accent5="accent5" accent6="accent6" hlink="hlink" folHlink="folHlink"/>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5_Title Slide">
    <p:bg>
      <p:bgRef idx="1001">
        <a:schemeClr val="bg1"/>
      </p:bgRef>
    </p:bg>
    <p:spTree>
      <p:nvGrpSpPr>
        <p:cNvPr id="1" name=""/>
        <p:cNvGrpSpPr/>
        <p:nvPr/>
      </p:nvGrpSpPr>
      <p:grpSpPr>
        <a:xfrm>
          <a:off x="0" y="0"/>
          <a:ext cx="0" cy="0"/>
          <a:chOff x="0" y="0"/>
          <a:chExt cx="0" cy="0"/>
        </a:xfrm>
      </p:grpSpPr>
      <p:sp>
        <p:nvSpPr>
          <p:cNvPr id="5" name="Google Shape;65;p14">
            <a:extLst>
              <a:ext uri="{FF2B5EF4-FFF2-40B4-BE49-F238E27FC236}">
                <a16:creationId xmlns:a16="http://schemas.microsoft.com/office/drawing/2014/main" id="{97CEE30F-A331-5537-F36A-A23CF902C230}"/>
              </a:ext>
            </a:extLst>
          </p:cNvPr>
          <p:cNvSpPr/>
          <p:nvPr userDrawn="1"/>
        </p:nvSpPr>
        <p:spPr>
          <a:xfrm>
            <a:off x="0" y="0"/>
            <a:ext cx="6983427"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sp>
        <p:nvSpPr>
          <p:cNvPr id="9" name="Google Shape;65;p14">
            <a:extLst>
              <a:ext uri="{FF2B5EF4-FFF2-40B4-BE49-F238E27FC236}">
                <a16:creationId xmlns:a16="http://schemas.microsoft.com/office/drawing/2014/main" id="{A98CD0F3-FFBB-1DFA-F627-45C4E5DF809D}"/>
              </a:ext>
            </a:extLst>
          </p:cNvPr>
          <p:cNvSpPr/>
          <p:nvPr userDrawn="1"/>
        </p:nvSpPr>
        <p:spPr>
          <a:xfrm>
            <a:off x="6893245" y="0"/>
            <a:ext cx="5298755" cy="6858000"/>
          </a:xfrm>
          <a:prstGeom prst="rect">
            <a:avLst/>
          </a:prstGeom>
          <a:solidFill>
            <a:srgbClr val="35002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7967282" y="663801"/>
            <a:ext cx="3515317" cy="1019596"/>
          </a:xfrm>
        </p:spPr>
        <p:txBody>
          <a:bodyPr anchor="b">
            <a:normAutofit/>
          </a:bodyPr>
          <a:lstStyle>
            <a:lvl1pPr algn="l">
              <a:defRPr sz="3200">
                <a:solidFill>
                  <a:schemeClr val="bg2"/>
                </a:solidFill>
              </a:defRPr>
            </a:lvl1pPr>
          </a:lstStyle>
          <a:p>
            <a:r>
              <a:rPr lang="en-US"/>
              <a:t>Longer </a:t>
            </a:r>
            <a:br>
              <a:rPr lang="en-US"/>
            </a:br>
            <a:r>
              <a:rPr lang="en-US"/>
              <a:t>Slide Title</a:t>
            </a:r>
          </a:p>
        </p:txBody>
      </p:sp>
      <p:cxnSp>
        <p:nvCxnSpPr>
          <p:cNvPr id="7" name="Google Shape;96;p17">
            <a:extLst>
              <a:ext uri="{FF2B5EF4-FFF2-40B4-BE49-F238E27FC236}">
                <a16:creationId xmlns:a16="http://schemas.microsoft.com/office/drawing/2014/main" id="{447F3978-90BF-F731-6102-C7099B4BD600}"/>
              </a:ext>
            </a:extLst>
          </p:cNvPr>
          <p:cNvCxnSpPr>
            <a:cxnSpLocks/>
          </p:cNvCxnSpPr>
          <p:nvPr userDrawn="1"/>
        </p:nvCxnSpPr>
        <p:spPr>
          <a:xfrm>
            <a:off x="7944225" y="485775"/>
            <a:ext cx="3538375" cy="0"/>
          </a:xfrm>
          <a:prstGeom prst="straightConnector1">
            <a:avLst/>
          </a:prstGeom>
          <a:noFill/>
          <a:ln w="28575" cap="flat" cmpd="sng">
            <a:solidFill>
              <a:schemeClr val="bg2"/>
            </a:solidFill>
            <a:prstDash val="solid"/>
            <a:round/>
            <a:headEnd type="none" w="med" len="med"/>
            <a:tailEnd type="none" w="med" len="med"/>
          </a:ln>
        </p:spPr>
      </p:cxnSp>
      <p:sp>
        <p:nvSpPr>
          <p:cNvPr id="6" name="Text Placeholder 5">
            <a:extLst>
              <a:ext uri="{FF2B5EF4-FFF2-40B4-BE49-F238E27FC236}">
                <a16:creationId xmlns:a16="http://schemas.microsoft.com/office/drawing/2014/main" id="{BFA2ECCF-214C-30A4-F46D-140F2737FE3F}"/>
              </a:ext>
            </a:extLst>
          </p:cNvPr>
          <p:cNvSpPr>
            <a:spLocks noGrp="1"/>
          </p:cNvSpPr>
          <p:nvPr>
            <p:ph type="body" sz="quarter" idx="12" hasCustomPrompt="1"/>
          </p:nvPr>
        </p:nvSpPr>
        <p:spPr>
          <a:xfrm>
            <a:off x="7944224" y="3957015"/>
            <a:ext cx="3613291" cy="2496383"/>
          </a:xfrm>
        </p:spPr>
        <p:txBody>
          <a:bodyPr anchor="b" anchorCtr="0">
            <a:noAutofit/>
          </a:bodyPr>
          <a:lstStyle>
            <a:lvl1pPr marL="0" indent="0">
              <a:buNone/>
              <a:defRPr sz="1600">
                <a:solidFill>
                  <a:schemeClr val="bg2"/>
                </a:solidFill>
              </a:defRPr>
            </a:lvl1pPr>
            <a:lvl2pPr marL="457189" indent="0">
              <a:buNone/>
              <a:defRPr sz="1600">
                <a:solidFill>
                  <a:schemeClr val="bg1"/>
                </a:solidFill>
              </a:defRPr>
            </a:lvl2pPr>
            <a:lvl3pPr marL="914377" indent="0">
              <a:buNone/>
              <a:defRPr sz="1600">
                <a:solidFill>
                  <a:schemeClr val="bg1"/>
                </a:solidFill>
              </a:defRPr>
            </a:lvl3pPr>
            <a:lvl4pPr marL="1371566" indent="0">
              <a:buNone/>
              <a:defRPr sz="1600">
                <a:solidFill>
                  <a:schemeClr val="bg1"/>
                </a:solidFill>
              </a:defRPr>
            </a:lvl4pPr>
            <a:lvl5pPr marL="1828754" indent="0">
              <a:buNone/>
              <a:defRPr sz="1600">
                <a:solidFill>
                  <a:schemeClr val="bg1"/>
                </a:solidFill>
              </a:defRPr>
            </a:lvl5pPr>
          </a:lstStyle>
          <a:p>
            <a:pPr lvl="0"/>
            <a:r>
              <a:rPr lang="en-US"/>
              <a:t>Big caption about the photo</a:t>
            </a:r>
          </a:p>
        </p:txBody>
      </p:sp>
      <p:sp>
        <p:nvSpPr>
          <p:cNvPr id="4" name="Picture Placeholder 3">
            <a:extLst>
              <a:ext uri="{FF2B5EF4-FFF2-40B4-BE49-F238E27FC236}">
                <a16:creationId xmlns:a16="http://schemas.microsoft.com/office/drawing/2014/main" id="{A7E742F5-F140-C133-C922-0291F3BBF516}"/>
              </a:ext>
            </a:extLst>
          </p:cNvPr>
          <p:cNvSpPr>
            <a:spLocks noGrp="1"/>
          </p:cNvSpPr>
          <p:nvPr>
            <p:ph type="pic" sz="quarter" idx="13"/>
          </p:nvPr>
        </p:nvSpPr>
        <p:spPr>
          <a:xfrm>
            <a:off x="488252" y="485776"/>
            <a:ext cx="6821487" cy="5891213"/>
          </a:xfrm>
        </p:spPr>
        <p:txBody>
          <a:bodyPr/>
          <a:lstStyle/>
          <a:p>
            <a:r>
              <a:rPr lang="en-US"/>
              <a:t>Click icon to add picture</a:t>
            </a:r>
          </a:p>
        </p:txBody>
      </p:sp>
    </p:spTree>
    <p:extLst>
      <p:ext uri="{BB962C8B-B14F-4D97-AF65-F5344CB8AC3E}">
        <p14:creationId xmlns:p14="http://schemas.microsoft.com/office/powerpoint/2010/main" val="767287382"/>
      </p:ext>
    </p:extLst>
  </p:cSld>
  <p:clrMapOvr>
    <a:overrideClrMapping bg1="lt1" tx1="dk1" bg2="lt2" tx2="dk2" accent1="accent1" accent2="accent2" accent3="accent3" accent4="accent4" accent5="accent5" accent6="accent6" hlink="hlink" folHlink="folHlink"/>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6_Title Slide">
    <p:bg>
      <p:bgRef idx="1001">
        <a:schemeClr val="bg1"/>
      </p:bgRef>
    </p:bg>
    <p:spTree>
      <p:nvGrpSpPr>
        <p:cNvPr id="1" name=""/>
        <p:cNvGrpSpPr/>
        <p:nvPr/>
      </p:nvGrpSpPr>
      <p:grpSpPr>
        <a:xfrm>
          <a:off x="0" y="0"/>
          <a:ext cx="0" cy="0"/>
          <a:chOff x="0" y="0"/>
          <a:chExt cx="0" cy="0"/>
        </a:xfrm>
      </p:grpSpPr>
      <p:sp>
        <p:nvSpPr>
          <p:cNvPr id="5" name="Google Shape;65;p14">
            <a:extLst>
              <a:ext uri="{FF2B5EF4-FFF2-40B4-BE49-F238E27FC236}">
                <a16:creationId xmlns:a16="http://schemas.microsoft.com/office/drawing/2014/main" id="{97CEE30F-A331-5537-F36A-A23CF902C230}"/>
              </a:ext>
            </a:extLst>
          </p:cNvPr>
          <p:cNvSpPr/>
          <p:nvPr userDrawn="1"/>
        </p:nvSpPr>
        <p:spPr>
          <a:xfrm>
            <a:off x="2" y="4354789"/>
            <a:ext cx="2548991" cy="2503211"/>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sp>
        <p:nvSpPr>
          <p:cNvPr id="6" name="Text Placeholder 5">
            <a:extLst>
              <a:ext uri="{FF2B5EF4-FFF2-40B4-BE49-F238E27FC236}">
                <a16:creationId xmlns:a16="http://schemas.microsoft.com/office/drawing/2014/main" id="{BFA2ECCF-214C-30A4-F46D-140F2737FE3F}"/>
              </a:ext>
            </a:extLst>
          </p:cNvPr>
          <p:cNvSpPr>
            <a:spLocks noGrp="1"/>
          </p:cNvSpPr>
          <p:nvPr>
            <p:ph type="body" sz="quarter" idx="12" hasCustomPrompt="1"/>
          </p:nvPr>
        </p:nvSpPr>
        <p:spPr>
          <a:xfrm>
            <a:off x="3123527" y="4847130"/>
            <a:ext cx="8433988" cy="1606268"/>
          </a:xfrm>
        </p:spPr>
        <p:txBody>
          <a:bodyPr anchor="ctr" anchorCtr="0">
            <a:noAutofit/>
          </a:bodyPr>
          <a:lstStyle>
            <a:lvl1pPr marL="0" indent="0">
              <a:buNone/>
              <a:defRPr sz="1600">
                <a:solidFill>
                  <a:schemeClr val="tx2"/>
                </a:solidFill>
              </a:defRPr>
            </a:lvl1pPr>
            <a:lvl2pPr marL="457189" indent="0">
              <a:buNone/>
              <a:defRPr sz="1600">
                <a:solidFill>
                  <a:schemeClr val="bg1"/>
                </a:solidFill>
              </a:defRPr>
            </a:lvl2pPr>
            <a:lvl3pPr marL="914377" indent="0">
              <a:buNone/>
              <a:defRPr sz="1600">
                <a:solidFill>
                  <a:schemeClr val="bg1"/>
                </a:solidFill>
              </a:defRPr>
            </a:lvl3pPr>
            <a:lvl4pPr marL="1371566" indent="0">
              <a:buNone/>
              <a:defRPr sz="1600">
                <a:solidFill>
                  <a:schemeClr val="bg1"/>
                </a:solidFill>
              </a:defRPr>
            </a:lvl4pPr>
            <a:lvl5pPr marL="1828754" indent="0">
              <a:buNone/>
              <a:defRPr sz="1600">
                <a:solidFill>
                  <a:schemeClr val="bg1"/>
                </a:solidFill>
              </a:defRPr>
            </a:lvl5pPr>
          </a:lstStyle>
          <a:p>
            <a:pPr lvl="0"/>
            <a:r>
              <a:rPr lang="en-US"/>
              <a:t>The system that served our students well fifty years ago is no longer preparing all of them to be the critical, versatile, and creative thinkers we need to sustain robust communities, fuel a vigorous economy, and live meaningful and rewarding lives. Put simply, it is getting harder and harder to achieve the American dream of having our children do better in life than we did.</a:t>
            </a:r>
          </a:p>
        </p:txBody>
      </p:sp>
      <p:sp>
        <p:nvSpPr>
          <p:cNvPr id="4" name="Picture Placeholder 3">
            <a:extLst>
              <a:ext uri="{FF2B5EF4-FFF2-40B4-BE49-F238E27FC236}">
                <a16:creationId xmlns:a16="http://schemas.microsoft.com/office/drawing/2014/main" id="{A7E742F5-F140-C133-C922-0291F3BBF516}"/>
              </a:ext>
            </a:extLst>
          </p:cNvPr>
          <p:cNvSpPr>
            <a:spLocks noGrp="1"/>
          </p:cNvSpPr>
          <p:nvPr>
            <p:ph type="pic" sz="quarter" idx="13"/>
          </p:nvPr>
        </p:nvSpPr>
        <p:spPr>
          <a:xfrm>
            <a:off x="488253" y="4766209"/>
            <a:ext cx="1648047" cy="1610779"/>
          </a:xfrm>
        </p:spPr>
        <p:txBody>
          <a:bodyPr/>
          <a:lstStyle/>
          <a:p>
            <a:r>
              <a:rPr lang="en-US"/>
              <a:t>Click icon to add picture</a:t>
            </a:r>
          </a:p>
        </p:txBody>
      </p:sp>
      <p:sp>
        <p:nvSpPr>
          <p:cNvPr id="3" name="Picture Placeholder 3">
            <a:extLst>
              <a:ext uri="{FF2B5EF4-FFF2-40B4-BE49-F238E27FC236}">
                <a16:creationId xmlns:a16="http://schemas.microsoft.com/office/drawing/2014/main" id="{6095B29F-F4DA-F4EE-F7A0-026AFF827A73}"/>
              </a:ext>
            </a:extLst>
          </p:cNvPr>
          <p:cNvSpPr>
            <a:spLocks noGrp="1"/>
          </p:cNvSpPr>
          <p:nvPr>
            <p:ph type="pic" sz="quarter" idx="14"/>
          </p:nvPr>
        </p:nvSpPr>
        <p:spPr>
          <a:xfrm>
            <a:off x="-321" y="2"/>
            <a:ext cx="4151535" cy="4345423"/>
          </a:xfrm>
        </p:spPr>
        <p:txBody>
          <a:bodyPr/>
          <a:lstStyle/>
          <a:p>
            <a:r>
              <a:rPr lang="en-US"/>
              <a:t>Click icon to add picture</a:t>
            </a:r>
          </a:p>
        </p:txBody>
      </p:sp>
      <p:sp>
        <p:nvSpPr>
          <p:cNvPr id="8" name="Picture Placeholder 3">
            <a:extLst>
              <a:ext uri="{FF2B5EF4-FFF2-40B4-BE49-F238E27FC236}">
                <a16:creationId xmlns:a16="http://schemas.microsoft.com/office/drawing/2014/main" id="{F81BC7C0-6DCF-2404-9709-2CA27F96CDFC}"/>
              </a:ext>
            </a:extLst>
          </p:cNvPr>
          <p:cNvSpPr>
            <a:spLocks noGrp="1"/>
          </p:cNvSpPr>
          <p:nvPr>
            <p:ph type="pic" sz="quarter" idx="15"/>
          </p:nvPr>
        </p:nvSpPr>
        <p:spPr>
          <a:xfrm>
            <a:off x="8040466" y="1"/>
            <a:ext cx="4151535" cy="4345423"/>
          </a:xfrm>
        </p:spPr>
        <p:txBody>
          <a:bodyPr/>
          <a:lstStyle/>
          <a:p>
            <a:r>
              <a:rPr lang="en-US"/>
              <a:t>Click icon to add picture</a:t>
            </a:r>
          </a:p>
        </p:txBody>
      </p:sp>
      <p:sp>
        <p:nvSpPr>
          <p:cNvPr id="10" name="Picture Placeholder 3">
            <a:extLst>
              <a:ext uri="{FF2B5EF4-FFF2-40B4-BE49-F238E27FC236}">
                <a16:creationId xmlns:a16="http://schemas.microsoft.com/office/drawing/2014/main" id="{94675072-2242-FDDB-2550-357AB11A1518}"/>
              </a:ext>
            </a:extLst>
          </p:cNvPr>
          <p:cNvSpPr>
            <a:spLocks noGrp="1"/>
          </p:cNvSpPr>
          <p:nvPr>
            <p:ph type="pic" sz="quarter" idx="16"/>
          </p:nvPr>
        </p:nvSpPr>
        <p:spPr>
          <a:xfrm>
            <a:off x="4164060" y="2"/>
            <a:ext cx="3884499" cy="4345423"/>
          </a:xfrm>
        </p:spPr>
        <p:txBody>
          <a:bodyPr/>
          <a:lstStyle/>
          <a:p>
            <a:r>
              <a:rPr lang="en-US"/>
              <a:t>Click icon to add picture</a:t>
            </a:r>
          </a:p>
        </p:txBody>
      </p:sp>
    </p:spTree>
    <p:extLst>
      <p:ext uri="{BB962C8B-B14F-4D97-AF65-F5344CB8AC3E}">
        <p14:creationId xmlns:p14="http://schemas.microsoft.com/office/powerpoint/2010/main" val="3527667759"/>
      </p:ext>
    </p:extLst>
  </p:cSld>
  <p:clrMapOvr>
    <a:overrideClrMapping bg1="lt1" tx1="dk1" bg2="lt2" tx2="dk2" accent1="accent1" accent2="accent2" accent3="accent3" accent4="accent4" accent5="accent5" accent6="accent6" hlink="hlink" folHlink="folHlink"/>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9_Title Slide">
    <p:bg>
      <p:bgRef idx="1001">
        <a:schemeClr val="bg1"/>
      </p:bgRef>
    </p:bg>
    <p:spTree>
      <p:nvGrpSpPr>
        <p:cNvPr id="1" name=""/>
        <p:cNvGrpSpPr/>
        <p:nvPr/>
      </p:nvGrpSpPr>
      <p:grpSpPr>
        <a:xfrm>
          <a:off x="0" y="0"/>
          <a:ext cx="0" cy="0"/>
          <a:chOff x="0" y="0"/>
          <a:chExt cx="0" cy="0"/>
        </a:xfrm>
      </p:grpSpPr>
      <p:sp>
        <p:nvSpPr>
          <p:cNvPr id="5" name="Google Shape;65;p14">
            <a:extLst>
              <a:ext uri="{FF2B5EF4-FFF2-40B4-BE49-F238E27FC236}">
                <a16:creationId xmlns:a16="http://schemas.microsoft.com/office/drawing/2014/main" id="{97CEE30F-A331-5537-F36A-A23CF902C230}"/>
              </a:ext>
            </a:extLst>
          </p:cNvPr>
          <p:cNvSpPr/>
          <p:nvPr userDrawn="1"/>
        </p:nvSpPr>
        <p:spPr>
          <a:xfrm>
            <a:off x="1" y="0"/>
            <a:ext cx="3358195" cy="6858000"/>
          </a:xfrm>
          <a:prstGeom prst="rect">
            <a:avLst/>
          </a:prstGeom>
          <a:solidFill>
            <a:schemeClr val="bg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sp>
        <p:nvSpPr>
          <p:cNvPr id="9" name="Google Shape;65;p14">
            <a:extLst>
              <a:ext uri="{FF2B5EF4-FFF2-40B4-BE49-F238E27FC236}">
                <a16:creationId xmlns:a16="http://schemas.microsoft.com/office/drawing/2014/main" id="{A98CD0F3-FFBB-1DFA-F627-45C4E5DF809D}"/>
              </a:ext>
            </a:extLst>
          </p:cNvPr>
          <p:cNvSpPr/>
          <p:nvPr userDrawn="1"/>
        </p:nvSpPr>
        <p:spPr>
          <a:xfrm>
            <a:off x="3358196" y="7345"/>
            <a:ext cx="8833805" cy="6858000"/>
          </a:xfrm>
          <a:prstGeom prst="rect">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4196393" y="4203805"/>
            <a:ext cx="5238921" cy="1019596"/>
          </a:xfrm>
        </p:spPr>
        <p:txBody>
          <a:bodyPr anchor="b">
            <a:noAutofit/>
          </a:bodyPr>
          <a:lstStyle>
            <a:lvl1pPr algn="l">
              <a:defRPr sz="6000">
                <a:solidFill>
                  <a:schemeClr val="bg2"/>
                </a:solidFill>
              </a:defRPr>
            </a:lvl1pPr>
          </a:lstStyle>
          <a:p>
            <a:r>
              <a:rPr lang="en-US"/>
              <a:t>Thank you</a:t>
            </a:r>
          </a:p>
        </p:txBody>
      </p:sp>
      <p:sp>
        <p:nvSpPr>
          <p:cNvPr id="6" name="Text Placeholder 5">
            <a:extLst>
              <a:ext uri="{FF2B5EF4-FFF2-40B4-BE49-F238E27FC236}">
                <a16:creationId xmlns:a16="http://schemas.microsoft.com/office/drawing/2014/main" id="{BFA2ECCF-214C-30A4-F46D-140F2737FE3F}"/>
              </a:ext>
            </a:extLst>
          </p:cNvPr>
          <p:cNvSpPr>
            <a:spLocks noGrp="1"/>
          </p:cNvSpPr>
          <p:nvPr>
            <p:ph type="body" sz="quarter" idx="12" hasCustomPrompt="1"/>
          </p:nvPr>
        </p:nvSpPr>
        <p:spPr>
          <a:xfrm>
            <a:off x="4173335" y="5433802"/>
            <a:ext cx="7309263" cy="1019596"/>
          </a:xfrm>
        </p:spPr>
        <p:txBody>
          <a:bodyPr anchor="t" anchorCtr="0">
            <a:noAutofit/>
          </a:bodyPr>
          <a:lstStyle>
            <a:lvl1pPr marL="0" indent="0">
              <a:buNone/>
              <a:defRPr sz="2400">
                <a:solidFill>
                  <a:schemeClr val="bg2"/>
                </a:solidFill>
              </a:defRPr>
            </a:lvl1pPr>
            <a:lvl2pPr marL="457189" indent="0">
              <a:buNone/>
              <a:defRPr sz="1600">
                <a:solidFill>
                  <a:schemeClr val="bg1"/>
                </a:solidFill>
              </a:defRPr>
            </a:lvl2pPr>
            <a:lvl3pPr marL="914377" indent="0">
              <a:buNone/>
              <a:defRPr sz="1600">
                <a:solidFill>
                  <a:schemeClr val="bg1"/>
                </a:solidFill>
              </a:defRPr>
            </a:lvl3pPr>
            <a:lvl4pPr marL="1371566" indent="0">
              <a:buNone/>
              <a:defRPr sz="1600">
                <a:solidFill>
                  <a:schemeClr val="bg1"/>
                </a:solidFill>
              </a:defRPr>
            </a:lvl4pPr>
            <a:lvl5pPr marL="1828754" indent="0">
              <a:buNone/>
              <a:defRPr sz="1600">
                <a:solidFill>
                  <a:schemeClr val="bg1"/>
                </a:solidFill>
              </a:defRPr>
            </a:lvl5pPr>
          </a:lstStyle>
          <a:p>
            <a:pPr lvl="0"/>
            <a:r>
              <a:rPr lang="en-US"/>
              <a:t>Questions? Comments? </a:t>
            </a:r>
          </a:p>
        </p:txBody>
      </p:sp>
      <p:pic>
        <p:nvPicPr>
          <p:cNvPr id="3" name="Google Shape;348;p41">
            <a:extLst>
              <a:ext uri="{FF2B5EF4-FFF2-40B4-BE49-F238E27FC236}">
                <a16:creationId xmlns:a16="http://schemas.microsoft.com/office/drawing/2014/main" id="{445502D9-4D55-3ED7-FCCB-9C27F7DFA879}"/>
              </a:ext>
            </a:extLst>
          </p:cNvPr>
          <p:cNvPicPr preferRelativeResize="0"/>
          <p:nvPr userDrawn="1"/>
        </p:nvPicPr>
        <p:blipFill>
          <a:blip r:embed="rId2">
            <a:alphaModFix/>
          </a:blip>
          <a:stretch>
            <a:fillRect/>
          </a:stretch>
        </p:blipFill>
        <p:spPr>
          <a:xfrm>
            <a:off x="4107321" y="622638"/>
            <a:ext cx="3328825" cy="988625"/>
          </a:xfrm>
          <a:prstGeom prst="rect">
            <a:avLst/>
          </a:prstGeom>
          <a:noFill/>
          <a:ln>
            <a:noFill/>
          </a:ln>
        </p:spPr>
      </p:pic>
      <p:pic>
        <p:nvPicPr>
          <p:cNvPr id="8" name="Google Shape;345;p41">
            <a:extLst>
              <a:ext uri="{FF2B5EF4-FFF2-40B4-BE49-F238E27FC236}">
                <a16:creationId xmlns:a16="http://schemas.microsoft.com/office/drawing/2014/main" id="{028925FF-70F3-A9DD-A9B1-77E945BA30FE}"/>
              </a:ext>
            </a:extLst>
          </p:cNvPr>
          <p:cNvPicPr preferRelativeResize="0"/>
          <p:nvPr userDrawn="1"/>
        </p:nvPicPr>
        <p:blipFill rotWithShape="1">
          <a:blip r:embed="rId3">
            <a:alphaModFix/>
          </a:blip>
          <a:srcRect l="31154" r="31150" b="36252"/>
          <a:stretch/>
        </p:blipFill>
        <p:spPr>
          <a:xfrm>
            <a:off x="414563" y="759126"/>
            <a:ext cx="2385281" cy="6106220"/>
          </a:xfrm>
          <a:prstGeom prst="rect">
            <a:avLst/>
          </a:prstGeom>
          <a:noFill/>
          <a:ln>
            <a:noFill/>
          </a:ln>
        </p:spPr>
      </p:pic>
    </p:spTree>
    <p:extLst>
      <p:ext uri="{BB962C8B-B14F-4D97-AF65-F5344CB8AC3E}">
        <p14:creationId xmlns:p14="http://schemas.microsoft.com/office/powerpoint/2010/main" val="1606572098"/>
      </p:ext>
    </p:extLst>
  </p:cSld>
  <p:clrMapOvr>
    <a:overrideClrMapping bg1="lt1" tx1="dk1" bg2="lt2" tx2="dk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0_Title Slide">
    <p:bg>
      <p:bgRef idx="1001">
        <a:schemeClr val="bg1"/>
      </p:bgRef>
    </p:bg>
    <p:spTree>
      <p:nvGrpSpPr>
        <p:cNvPr id="1" name=""/>
        <p:cNvGrpSpPr/>
        <p:nvPr/>
      </p:nvGrpSpPr>
      <p:grpSpPr>
        <a:xfrm>
          <a:off x="0" y="0"/>
          <a:ext cx="0" cy="0"/>
          <a:chOff x="0" y="0"/>
          <a:chExt cx="0" cy="0"/>
        </a:xfrm>
      </p:grpSpPr>
      <p:sp>
        <p:nvSpPr>
          <p:cNvPr id="5" name="Google Shape;65;p14">
            <a:extLst>
              <a:ext uri="{FF2B5EF4-FFF2-40B4-BE49-F238E27FC236}">
                <a16:creationId xmlns:a16="http://schemas.microsoft.com/office/drawing/2014/main" id="{97CEE30F-A331-5537-F36A-A23CF902C230}"/>
              </a:ext>
            </a:extLst>
          </p:cNvPr>
          <p:cNvSpPr/>
          <p:nvPr userDrawn="1"/>
        </p:nvSpPr>
        <p:spPr>
          <a:xfrm>
            <a:off x="1" y="0"/>
            <a:ext cx="4021743" cy="68580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sp>
        <p:nvSpPr>
          <p:cNvPr id="9" name="Google Shape;65;p14">
            <a:extLst>
              <a:ext uri="{FF2B5EF4-FFF2-40B4-BE49-F238E27FC236}">
                <a16:creationId xmlns:a16="http://schemas.microsoft.com/office/drawing/2014/main" id="{A98CD0F3-FFBB-1DFA-F627-45C4E5DF809D}"/>
              </a:ext>
            </a:extLst>
          </p:cNvPr>
          <p:cNvSpPr/>
          <p:nvPr userDrawn="1"/>
        </p:nvSpPr>
        <p:spPr>
          <a:xfrm>
            <a:off x="4021741" y="7345"/>
            <a:ext cx="8170259" cy="6858000"/>
          </a:xfrm>
          <a:prstGeom prst="rect">
            <a:avLst/>
          </a:prstGeom>
          <a:solidFill>
            <a:schemeClr val="bg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sp>
        <p:nvSpPr>
          <p:cNvPr id="6" name="Text Placeholder 5">
            <a:extLst>
              <a:ext uri="{FF2B5EF4-FFF2-40B4-BE49-F238E27FC236}">
                <a16:creationId xmlns:a16="http://schemas.microsoft.com/office/drawing/2014/main" id="{BFA2ECCF-214C-30A4-F46D-140F2737FE3F}"/>
              </a:ext>
            </a:extLst>
          </p:cNvPr>
          <p:cNvSpPr>
            <a:spLocks noGrp="1"/>
          </p:cNvSpPr>
          <p:nvPr>
            <p:ph type="body" sz="quarter" idx="12" hasCustomPrompt="1"/>
          </p:nvPr>
        </p:nvSpPr>
        <p:spPr>
          <a:xfrm>
            <a:off x="4850815" y="3617041"/>
            <a:ext cx="6631783" cy="1120847"/>
          </a:xfrm>
        </p:spPr>
        <p:txBody>
          <a:bodyPr anchor="t" anchorCtr="0">
            <a:noAutofit/>
          </a:bodyPr>
          <a:lstStyle>
            <a:lvl1pPr marL="0" indent="0">
              <a:buNone/>
              <a:defRPr sz="2400">
                <a:solidFill>
                  <a:schemeClr val="tx2"/>
                </a:solidFill>
              </a:defRPr>
            </a:lvl1pPr>
            <a:lvl2pPr marL="457189" indent="0">
              <a:buNone/>
              <a:defRPr sz="1600">
                <a:solidFill>
                  <a:schemeClr val="bg1"/>
                </a:solidFill>
              </a:defRPr>
            </a:lvl2pPr>
            <a:lvl3pPr marL="914377" indent="0">
              <a:buNone/>
              <a:defRPr sz="1600">
                <a:solidFill>
                  <a:schemeClr val="bg1"/>
                </a:solidFill>
              </a:defRPr>
            </a:lvl3pPr>
            <a:lvl4pPr marL="1371566" indent="0">
              <a:buNone/>
              <a:defRPr sz="1600">
                <a:solidFill>
                  <a:schemeClr val="bg1"/>
                </a:solidFill>
              </a:defRPr>
            </a:lvl4pPr>
            <a:lvl5pPr marL="1828754" indent="0">
              <a:buNone/>
              <a:defRPr sz="1600">
                <a:solidFill>
                  <a:schemeClr val="bg1"/>
                </a:solidFill>
              </a:defRPr>
            </a:lvl5pPr>
          </a:lstStyle>
          <a:p>
            <a:pPr lvl="0"/>
            <a:r>
              <a:rPr lang="en-US"/>
              <a:t>Follow up information, credits, additional info, and more can be found online at </a:t>
            </a:r>
            <a:r>
              <a:rPr lang="en-US" err="1"/>
              <a:t>launchmichigan.org</a:t>
            </a:r>
            <a:endParaRPr lang="en-US"/>
          </a:p>
        </p:txBody>
      </p:sp>
      <p:sp>
        <p:nvSpPr>
          <p:cNvPr id="4" name="Picture Placeholder 3">
            <a:extLst>
              <a:ext uri="{FF2B5EF4-FFF2-40B4-BE49-F238E27FC236}">
                <a16:creationId xmlns:a16="http://schemas.microsoft.com/office/drawing/2014/main" id="{B5D12512-1CFD-436C-6492-1D38FA79F351}"/>
              </a:ext>
            </a:extLst>
          </p:cNvPr>
          <p:cNvSpPr>
            <a:spLocks noGrp="1"/>
          </p:cNvSpPr>
          <p:nvPr>
            <p:ph type="pic" sz="quarter" idx="13"/>
          </p:nvPr>
        </p:nvSpPr>
        <p:spPr>
          <a:xfrm>
            <a:off x="-1" y="-7344"/>
            <a:ext cx="3803257" cy="3244159"/>
          </a:xfrm>
        </p:spPr>
        <p:txBody>
          <a:bodyPr/>
          <a:lstStyle/>
          <a:p>
            <a:r>
              <a:rPr lang="en-US"/>
              <a:t>Click icon to add picture</a:t>
            </a:r>
          </a:p>
        </p:txBody>
      </p:sp>
      <p:pic>
        <p:nvPicPr>
          <p:cNvPr id="7" name="Google Shape;356;p42">
            <a:extLst>
              <a:ext uri="{FF2B5EF4-FFF2-40B4-BE49-F238E27FC236}">
                <a16:creationId xmlns:a16="http://schemas.microsoft.com/office/drawing/2014/main" id="{3FF17387-871B-C8E2-D0AA-FECB2A989CFA}"/>
              </a:ext>
            </a:extLst>
          </p:cNvPr>
          <p:cNvPicPr preferRelativeResize="0"/>
          <p:nvPr userDrawn="1"/>
        </p:nvPicPr>
        <p:blipFill>
          <a:blip r:embed="rId2">
            <a:alphaModFix/>
          </a:blip>
          <a:stretch>
            <a:fillRect/>
          </a:stretch>
        </p:blipFill>
        <p:spPr>
          <a:xfrm>
            <a:off x="4850816" y="1780250"/>
            <a:ext cx="3773923" cy="1120847"/>
          </a:xfrm>
          <a:prstGeom prst="rect">
            <a:avLst/>
          </a:prstGeom>
          <a:noFill/>
          <a:ln>
            <a:noFill/>
          </a:ln>
        </p:spPr>
      </p:pic>
      <p:cxnSp>
        <p:nvCxnSpPr>
          <p:cNvPr id="10" name="Google Shape;96;p17">
            <a:extLst>
              <a:ext uri="{FF2B5EF4-FFF2-40B4-BE49-F238E27FC236}">
                <a16:creationId xmlns:a16="http://schemas.microsoft.com/office/drawing/2014/main" id="{1CC8D04D-D9AA-5776-A8FF-F99EB122B559}"/>
              </a:ext>
            </a:extLst>
          </p:cNvPr>
          <p:cNvCxnSpPr>
            <a:cxnSpLocks/>
          </p:cNvCxnSpPr>
          <p:nvPr userDrawn="1"/>
        </p:nvCxnSpPr>
        <p:spPr>
          <a:xfrm>
            <a:off x="4850815" y="3259067"/>
            <a:ext cx="6631783" cy="0"/>
          </a:xfrm>
          <a:prstGeom prst="straightConnector1">
            <a:avLst/>
          </a:prstGeom>
          <a:noFill/>
          <a:ln w="28575" cap="flat" cmpd="sng">
            <a:solidFill>
              <a:schemeClr val="tx2"/>
            </a:solidFill>
            <a:prstDash val="solid"/>
            <a:round/>
            <a:headEnd type="none" w="med" len="med"/>
            <a:tailEnd type="none" w="med" len="med"/>
          </a:ln>
        </p:spPr>
      </p:cxnSp>
      <p:sp>
        <p:nvSpPr>
          <p:cNvPr id="13" name="Picture Placeholder 3">
            <a:extLst>
              <a:ext uri="{FF2B5EF4-FFF2-40B4-BE49-F238E27FC236}">
                <a16:creationId xmlns:a16="http://schemas.microsoft.com/office/drawing/2014/main" id="{9FCC14D6-CB47-9F75-2333-0EA8024521B8}"/>
              </a:ext>
            </a:extLst>
          </p:cNvPr>
          <p:cNvSpPr>
            <a:spLocks noGrp="1"/>
          </p:cNvSpPr>
          <p:nvPr>
            <p:ph type="pic" sz="quarter" idx="14"/>
          </p:nvPr>
        </p:nvSpPr>
        <p:spPr>
          <a:xfrm>
            <a:off x="-1" y="3253746"/>
            <a:ext cx="3803257" cy="3604255"/>
          </a:xfrm>
        </p:spPr>
        <p:txBody>
          <a:bodyPr/>
          <a:lstStyle/>
          <a:p>
            <a:r>
              <a:rPr lang="en-US"/>
              <a:t>Click icon to add picture</a:t>
            </a:r>
          </a:p>
        </p:txBody>
      </p:sp>
    </p:spTree>
    <p:extLst>
      <p:ext uri="{BB962C8B-B14F-4D97-AF65-F5344CB8AC3E}">
        <p14:creationId xmlns:p14="http://schemas.microsoft.com/office/powerpoint/2010/main" val="128767349"/>
      </p:ext>
    </p:extLst>
  </p:cSld>
  <p:clrMapOvr>
    <a:overrideClrMapping bg1="lt1" tx1="dk1" bg2="lt2" tx2="dk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1AD3FC-1560-D84D-613F-7FBFC4C75141}"/>
              </a:ext>
            </a:extLst>
          </p:cNvPr>
          <p:cNvPicPr>
            <a:picLocks noChangeAspect="1"/>
          </p:cNvPicPr>
          <p:nvPr userDrawn="1"/>
        </p:nvPicPr>
        <p:blipFill rotWithShape="1">
          <a:blip r:embed="rId2">
            <a:alphaModFix amt="10000"/>
          </a:blip>
          <a:srcRect r="33605" b="32231"/>
          <a:stretch/>
        </p:blipFill>
        <p:spPr>
          <a:xfrm>
            <a:off x="-1" y="1"/>
            <a:ext cx="12192001" cy="6857999"/>
          </a:xfrm>
          <a:prstGeom prst="rect">
            <a:avLst/>
          </a:prstGeom>
        </p:spPr>
      </p:pic>
      <p:pic>
        <p:nvPicPr>
          <p:cNvPr id="4" name="Picture 3" descr="A group of people posing for a photo&#10;&#10;Description automatically generated">
            <a:extLst>
              <a:ext uri="{FF2B5EF4-FFF2-40B4-BE49-F238E27FC236}">
                <a16:creationId xmlns:a16="http://schemas.microsoft.com/office/drawing/2014/main" id="{A2BB019E-4A55-1DF1-A840-B174A103F1C1}"/>
              </a:ext>
            </a:extLst>
          </p:cNvPr>
          <p:cNvPicPr>
            <a:picLocks noChangeAspect="1"/>
          </p:cNvPicPr>
          <p:nvPr userDrawn="1"/>
        </p:nvPicPr>
        <p:blipFill>
          <a:blip r:embed="rId3"/>
          <a:stretch>
            <a:fillRect/>
          </a:stretch>
        </p:blipFill>
        <p:spPr>
          <a:xfrm>
            <a:off x="1264692" y="2853335"/>
            <a:ext cx="9840036" cy="4004665"/>
          </a:xfrm>
          <a:prstGeom prst="rect">
            <a:avLst/>
          </a:prstGeom>
        </p:spPr>
      </p:pic>
      <p:sp>
        <p:nvSpPr>
          <p:cNvPr id="7" name="Title 1">
            <a:extLst>
              <a:ext uri="{FF2B5EF4-FFF2-40B4-BE49-F238E27FC236}">
                <a16:creationId xmlns:a16="http://schemas.microsoft.com/office/drawing/2014/main" id="{360F4D86-086D-D71B-5EAD-C0C3D3199FE3}"/>
              </a:ext>
            </a:extLst>
          </p:cNvPr>
          <p:cNvSpPr>
            <a:spLocks noGrp="1"/>
          </p:cNvSpPr>
          <p:nvPr>
            <p:ph type="ctrTitle"/>
          </p:nvPr>
        </p:nvSpPr>
        <p:spPr>
          <a:xfrm>
            <a:off x="2988860" y="251274"/>
            <a:ext cx="9032170" cy="1977459"/>
          </a:xfrm>
        </p:spPr>
        <p:txBody>
          <a:bodyPr anchor="ctr"/>
          <a:lstStyle>
            <a:lvl1pPr algn="ctr">
              <a:defRPr sz="6000">
                <a:solidFill>
                  <a:schemeClr val="bg1"/>
                </a:solidFill>
              </a:defRPr>
            </a:lvl1pPr>
          </a:lstStyle>
          <a:p>
            <a:r>
              <a:rPr lang="en-US"/>
              <a:t>Click to edit Master title style</a:t>
            </a:r>
          </a:p>
        </p:txBody>
      </p:sp>
      <p:sp>
        <p:nvSpPr>
          <p:cNvPr id="9" name="Text Placeholder 2">
            <a:extLst>
              <a:ext uri="{FF2B5EF4-FFF2-40B4-BE49-F238E27FC236}">
                <a16:creationId xmlns:a16="http://schemas.microsoft.com/office/drawing/2014/main" id="{42E43815-6555-194B-63DD-D690B136A901}"/>
              </a:ext>
            </a:extLst>
          </p:cNvPr>
          <p:cNvSpPr>
            <a:spLocks noGrp="1"/>
          </p:cNvSpPr>
          <p:nvPr>
            <p:ph type="body" idx="1"/>
          </p:nvPr>
        </p:nvSpPr>
        <p:spPr>
          <a:xfrm>
            <a:off x="2988859" y="2228733"/>
            <a:ext cx="9032170" cy="823912"/>
          </a:xfrm>
        </p:spPr>
        <p:txBody>
          <a:bodyPr anchor="ctr"/>
          <a:lstStyle>
            <a:lvl1pPr marL="0" indent="0" algn="ctr">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1" name="Picture 10">
            <a:extLst>
              <a:ext uri="{FF2B5EF4-FFF2-40B4-BE49-F238E27FC236}">
                <a16:creationId xmlns:a16="http://schemas.microsoft.com/office/drawing/2014/main" id="{CF2FF02D-52FB-8CAE-D686-D245A1FFFFA0}"/>
              </a:ext>
            </a:extLst>
          </p:cNvPr>
          <p:cNvPicPr>
            <a:picLocks noChangeAspect="1"/>
          </p:cNvPicPr>
          <p:nvPr userDrawn="1"/>
        </p:nvPicPr>
        <p:blipFill rotWithShape="1">
          <a:blip r:embed="rId4"/>
          <a:srcRect t="12118" b="20440"/>
          <a:stretch/>
        </p:blipFill>
        <p:spPr>
          <a:xfrm>
            <a:off x="211164" y="712166"/>
            <a:ext cx="2621280" cy="1767840"/>
          </a:xfrm>
          <a:prstGeom prst="rect">
            <a:avLst/>
          </a:prstGeom>
        </p:spPr>
      </p:pic>
    </p:spTree>
    <p:extLst>
      <p:ext uri="{BB962C8B-B14F-4D97-AF65-F5344CB8AC3E}">
        <p14:creationId xmlns:p14="http://schemas.microsoft.com/office/powerpoint/2010/main" val="239962235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1AD3FC-1560-D84D-613F-7FBFC4C75141}"/>
              </a:ext>
            </a:extLst>
          </p:cNvPr>
          <p:cNvPicPr>
            <a:picLocks noChangeAspect="1"/>
          </p:cNvPicPr>
          <p:nvPr userDrawn="1"/>
        </p:nvPicPr>
        <p:blipFill rotWithShape="1">
          <a:blip r:embed="rId2">
            <a:alphaModFix amt="10000"/>
          </a:blip>
          <a:srcRect r="33605" b="32231"/>
          <a:stretch/>
        </p:blipFill>
        <p:spPr>
          <a:xfrm>
            <a:off x="-1" y="1"/>
            <a:ext cx="12192001" cy="6857999"/>
          </a:xfrm>
          <a:prstGeom prst="rect">
            <a:avLst/>
          </a:prstGeom>
        </p:spPr>
      </p:pic>
      <p:sp>
        <p:nvSpPr>
          <p:cNvPr id="7" name="Title 1">
            <a:extLst>
              <a:ext uri="{FF2B5EF4-FFF2-40B4-BE49-F238E27FC236}">
                <a16:creationId xmlns:a16="http://schemas.microsoft.com/office/drawing/2014/main" id="{360F4D86-086D-D71B-5EAD-C0C3D3199FE3}"/>
              </a:ext>
            </a:extLst>
          </p:cNvPr>
          <p:cNvSpPr>
            <a:spLocks noGrp="1"/>
          </p:cNvSpPr>
          <p:nvPr>
            <p:ph type="ctrTitle"/>
          </p:nvPr>
        </p:nvSpPr>
        <p:spPr>
          <a:xfrm>
            <a:off x="628566" y="1455605"/>
            <a:ext cx="5925029" cy="2765770"/>
          </a:xfrm>
        </p:spPr>
        <p:txBody>
          <a:bodyPr anchor="ctr"/>
          <a:lstStyle>
            <a:lvl1pPr algn="ctr">
              <a:defRPr sz="6000">
                <a:solidFill>
                  <a:schemeClr val="bg1"/>
                </a:solidFill>
              </a:defRPr>
            </a:lvl1pPr>
          </a:lstStyle>
          <a:p>
            <a:r>
              <a:rPr lang="en-US"/>
              <a:t>Click to edit Master title style</a:t>
            </a:r>
          </a:p>
        </p:txBody>
      </p:sp>
      <p:sp>
        <p:nvSpPr>
          <p:cNvPr id="9" name="Text Placeholder 2">
            <a:extLst>
              <a:ext uri="{FF2B5EF4-FFF2-40B4-BE49-F238E27FC236}">
                <a16:creationId xmlns:a16="http://schemas.microsoft.com/office/drawing/2014/main" id="{42E43815-6555-194B-63DD-D690B136A901}"/>
              </a:ext>
            </a:extLst>
          </p:cNvPr>
          <p:cNvSpPr>
            <a:spLocks noGrp="1"/>
          </p:cNvSpPr>
          <p:nvPr>
            <p:ph type="body" idx="1"/>
          </p:nvPr>
        </p:nvSpPr>
        <p:spPr>
          <a:xfrm>
            <a:off x="628565" y="4221375"/>
            <a:ext cx="5925029" cy="823912"/>
          </a:xfrm>
        </p:spPr>
        <p:txBody>
          <a:bodyPr anchor="ctr"/>
          <a:lstStyle>
            <a:lvl1pPr marL="0" indent="0" algn="ctr">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1" name="Picture 10">
            <a:extLst>
              <a:ext uri="{FF2B5EF4-FFF2-40B4-BE49-F238E27FC236}">
                <a16:creationId xmlns:a16="http://schemas.microsoft.com/office/drawing/2014/main" id="{CF2FF02D-52FB-8CAE-D686-D245A1FFFFA0}"/>
              </a:ext>
            </a:extLst>
          </p:cNvPr>
          <p:cNvPicPr>
            <a:picLocks noChangeAspect="1"/>
          </p:cNvPicPr>
          <p:nvPr userDrawn="1"/>
        </p:nvPicPr>
        <p:blipFill rotWithShape="1">
          <a:blip r:embed="rId3"/>
          <a:srcRect t="12118" b="20440"/>
          <a:stretch/>
        </p:blipFill>
        <p:spPr>
          <a:xfrm>
            <a:off x="8600920" y="545474"/>
            <a:ext cx="2166608" cy="1461201"/>
          </a:xfrm>
          <a:prstGeom prst="rect">
            <a:avLst/>
          </a:prstGeom>
        </p:spPr>
      </p:pic>
      <p:pic>
        <p:nvPicPr>
          <p:cNvPr id="3" name="Picture 2">
            <a:extLst>
              <a:ext uri="{FF2B5EF4-FFF2-40B4-BE49-F238E27FC236}">
                <a16:creationId xmlns:a16="http://schemas.microsoft.com/office/drawing/2014/main" id="{4FF90F75-4F89-A300-19D1-92DE0062A28F}"/>
              </a:ext>
            </a:extLst>
          </p:cNvPr>
          <p:cNvPicPr>
            <a:picLocks noChangeAspect="1"/>
          </p:cNvPicPr>
          <p:nvPr userDrawn="1"/>
        </p:nvPicPr>
        <p:blipFill>
          <a:blip r:embed="rId4"/>
          <a:srcRect/>
          <a:stretch/>
        </p:blipFill>
        <p:spPr>
          <a:xfrm>
            <a:off x="6959150" y="1625150"/>
            <a:ext cx="5232850" cy="5232850"/>
          </a:xfrm>
          <a:prstGeom prst="rect">
            <a:avLst/>
          </a:prstGeom>
        </p:spPr>
      </p:pic>
    </p:spTree>
    <p:extLst>
      <p:ext uri="{BB962C8B-B14F-4D97-AF65-F5344CB8AC3E}">
        <p14:creationId xmlns:p14="http://schemas.microsoft.com/office/powerpoint/2010/main" val="21164029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1AD3FC-1560-D84D-613F-7FBFC4C75141}"/>
              </a:ext>
            </a:extLst>
          </p:cNvPr>
          <p:cNvPicPr>
            <a:picLocks noChangeAspect="1"/>
          </p:cNvPicPr>
          <p:nvPr userDrawn="1"/>
        </p:nvPicPr>
        <p:blipFill rotWithShape="1">
          <a:blip r:embed="rId2">
            <a:alphaModFix amt="10000"/>
          </a:blip>
          <a:srcRect r="33605" b="32231"/>
          <a:stretch/>
        </p:blipFill>
        <p:spPr>
          <a:xfrm>
            <a:off x="-1" y="1"/>
            <a:ext cx="12192001" cy="6857999"/>
          </a:xfrm>
          <a:prstGeom prst="rect">
            <a:avLst/>
          </a:prstGeom>
        </p:spPr>
      </p:pic>
      <p:sp>
        <p:nvSpPr>
          <p:cNvPr id="7" name="Title 1">
            <a:extLst>
              <a:ext uri="{FF2B5EF4-FFF2-40B4-BE49-F238E27FC236}">
                <a16:creationId xmlns:a16="http://schemas.microsoft.com/office/drawing/2014/main" id="{360F4D86-086D-D71B-5EAD-C0C3D3199FE3}"/>
              </a:ext>
            </a:extLst>
          </p:cNvPr>
          <p:cNvSpPr>
            <a:spLocks noGrp="1"/>
          </p:cNvSpPr>
          <p:nvPr>
            <p:ph type="ctrTitle"/>
          </p:nvPr>
        </p:nvSpPr>
        <p:spPr>
          <a:xfrm>
            <a:off x="5794732" y="1242704"/>
            <a:ext cx="5925029" cy="2765770"/>
          </a:xfrm>
        </p:spPr>
        <p:txBody>
          <a:bodyPr anchor="ctr"/>
          <a:lstStyle>
            <a:lvl1pPr algn="ctr">
              <a:defRPr sz="6000">
                <a:solidFill>
                  <a:schemeClr val="bg1"/>
                </a:solidFill>
              </a:defRPr>
            </a:lvl1pPr>
          </a:lstStyle>
          <a:p>
            <a:r>
              <a:rPr lang="en-US"/>
              <a:t>Click to edit Master title style</a:t>
            </a:r>
          </a:p>
        </p:txBody>
      </p:sp>
      <p:sp>
        <p:nvSpPr>
          <p:cNvPr id="9" name="Text Placeholder 2">
            <a:extLst>
              <a:ext uri="{FF2B5EF4-FFF2-40B4-BE49-F238E27FC236}">
                <a16:creationId xmlns:a16="http://schemas.microsoft.com/office/drawing/2014/main" id="{42E43815-6555-194B-63DD-D690B136A901}"/>
              </a:ext>
            </a:extLst>
          </p:cNvPr>
          <p:cNvSpPr>
            <a:spLocks noGrp="1"/>
          </p:cNvSpPr>
          <p:nvPr>
            <p:ph type="body" idx="1"/>
          </p:nvPr>
        </p:nvSpPr>
        <p:spPr>
          <a:xfrm>
            <a:off x="5794731" y="4008474"/>
            <a:ext cx="5925029" cy="823912"/>
          </a:xfrm>
        </p:spPr>
        <p:txBody>
          <a:bodyPr anchor="ctr"/>
          <a:lstStyle>
            <a:lvl1pPr marL="0" indent="0" algn="ctr">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5" name="Picture 4">
            <a:extLst>
              <a:ext uri="{FF2B5EF4-FFF2-40B4-BE49-F238E27FC236}">
                <a16:creationId xmlns:a16="http://schemas.microsoft.com/office/drawing/2014/main" id="{481B4E0D-80DE-46F2-2810-156A5FC3C846}"/>
              </a:ext>
            </a:extLst>
          </p:cNvPr>
          <p:cNvPicPr>
            <a:picLocks noChangeAspect="1"/>
          </p:cNvPicPr>
          <p:nvPr userDrawn="1"/>
        </p:nvPicPr>
        <p:blipFill>
          <a:blip r:embed="rId3"/>
          <a:srcRect/>
          <a:stretch/>
        </p:blipFill>
        <p:spPr>
          <a:xfrm>
            <a:off x="-1057652" y="2241494"/>
            <a:ext cx="6014264" cy="4616505"/>
          </a:xfrm>
          <a:prstGeom prst="rect">
            <a:avLst/>
          </a:prstGeom>
        </p:spPr>
      </p:pic>
      <p:pic>
        <p:nvPicPr>
          <p:cNvPr id="8" name="Picture 7">
            <a:extLst>
              <a:ext uri="{FF2B5EF4-FFF2-40B4-BE49-F238E27FC236}">
                <a16:creationId xmlns:a16="http://schemas.microsoft.com/office/drawing/2014/main" id="{CD3AC37E-F779-1587-192D-3F872F2C466D}"/>
              </a:ext>
            </a:extLst>
          </p:cNvPr>
          <p:cNvPicPr>
            <a:picLocks noChangeAspect="1"/>
          </p:cNvPicPr>
          <p:nvPr userDrawn="1"/>
        </p:nvPicPr>
        <p:blipFill rotWithShape="1">
          <a:blip r:embed="rId4"/>
          <a:srcRect t="12118" b="20440"/>
          <a:stretch/>
        </p:blipFill>
        <p:spPr>
          <a:xfrm>
            <a:off x="1424472" y="545474"/>
            <a:ext cx="2166608" cy="1461201"/>
          </a:xfrm>
          <a:prstGeom prst="rect">
            <a:avLst/>
          </a:prstGeom>
        </p:spPr>
      </p:pic>
    </p:spTree>
    <p:extLst>
      <p:ext uri="{BB962C8B-B14F-4D97-AF65-F5344CB8AC3E}">
        <p14:creationId xmlns:p14="http://schemas.microsoft.com/office/powerpoint/2010/main" val="41216690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3_Title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5CEBC-258B-AAF3-4DD0-BB85A8AF9782}"/>
              </a:ext>
            </a:extLst>
          </p:cNvPr>
          <p:cNvSpPr>
            <a:spLocks noGrp="1"/>
          </p:cNvSpPr>
          <p:nvPr>
            <p:ph type="ctrTitle"/>
          </p:nvPr>
        </p:nvSpPr>
        <p:spPr>
          <a:xfrm>
            <a:off x="797159" y="2630126"/>
            <a:ext cx="6736527" cy="2586684"/>
          </a:xfrm>
        </p:spPr>
        <p:txBody>
          <a:bodyPr anchor="b"/>
          <a:lstStyle>
            <a:lvl1pPr algn="l">
              <a:defRPr sz="60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73788D4B-B128-1E66-A451-41105274B230}"/>
              </a:ext>
            </a:extLst>
          </p:cNvPr>
          <p:cNvSpPr>
            <a:spLocks noGrp="1"/>
          </p:cNvSpPr>
          <p:nvPr>
            <p:ph type="subTitle" idx="1"/>
          </p:nvPr>
        </p:nvSpPr>
        <p:spPr>
          <a:xfrm>
            <a:off x="797159" y="5398683"/>
            <a:ext cx="6736527" cy="954419"/>
          </a:xfrm>
        </p:spPr>
        <p:txBody>
          <a:bodyPr/>
          <a:lstStyle>
            <a:lvl1pPr marL="0" indent="0" algn="l">
              <a:buNone/>
              <a:defRPr sz="24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9" name="Google Shape;65;p14">
            <a:extLst>
              <a:ext uri="{FF2B5EF4-FFF2-40B4-BE49-F238E27FC236}">
                <a16:creationId xmlns:a16="http://schemas.microsoft.com/office/drawing/2014/main" id="{A98CD0F3-FFBB-1DFA-F627-45C4E5DF809D}"/>
              </a:ext>
            </a:extLst>
          </p:cNvPr>
          <p:cNvSpPr/>
          <p:nvPr userDrawn="1"/>
        </p:nvSpPr>
        <p:spPr>
          <a:xfrm>
            <a:off x="8957884" y="0"/>
            <a:ext cx="3234117" cy="6858000"/>
          </a:xfrm>
          <a:prstGeom prst="rect">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pic>
        <p:nvPicPr>
          <p:cNvPr id="10" name="Google Shape;66;p14">
            <a:extLst>
              <a:ext uri="{FF2B5EF4-FFF2-40B4-BE49-F238E27FC236}">
                <a16:creationId xmlns:a16="http://schemas.microsoft.com/office/drawing/2014/main" id="{B87286F0-9315-3BFB-B527-41C1FE57D016}"/>
              </a:ext>
            </a:extLst>
          </p:cNvPr>
          <p:cNvPicPr preferRelativeResize="0"/>
          <p:nvPr userDrawn="1"/>
        </p:nvPicPr>
        <p:blipFill rotWithShape="1">
          <a:blip r:embed="rId2">
            <a:alphaModFix/>
          </a:blip>
          <a:srcRect l="31154" r="31150" b="36252"/>
          <a:stretch/>
        </p:blipFill>
        <p:spPr>
          <a:xfrm>
            <a:off x="9491959" y="613508"/>
            <a:ext cx="2439295" cy="6244493"/>
          </a:xfrm>
          <a:prstGeom prst="rect">
            <a:avLst/>
          </a:prstGeom>
          <a:noFill/>
          <a:ln>
            <a:noFill/>
          </a:ln>
        </p:spPr>
      </p:pic>
      <p:pic>
        <p:nvPicPr>
          <p:cNvPr id="5" name="Google Shape;87;p16">
            <a:extLst>
              <a:ext uri="{FF2B5EF4-FFF2-40B4-BE49-F238E27FC236}">
                <a16:creationId xmlns:a16="http://schemas.microsoft.com/office/drawing/2014/main" id="{225F54CB-FC28-A31D-7566-0929E4E39612}"/>
              </a:ext>
            </a:extLst>
          </p:cNvPr>
          <p:cNvPicPr preferRelativeResize="0"/>
          <p:nvPr userDrawn="1"/>
        </p:nvPicPr>
        <p:blipFill>
          <a:blip r:embed="rId3">
            <a:alphaModFix/>
          </a:blip>
          <a:stretch>
            <a:fillRect/>
          </a:stretch>
        </p:blipFill>
        <p:spPr>
          <a:xfrm>
            <a:off x="811950" y="613509"/>
            <a:ext cx="2668705" cy="792599"/>
          </a:xfrm>
          <a:prstGeom prst="rect">
            <a:avLst/>
          </a:prstGeom>
          <a:noFill/>
          <a:ln>
            <a:noFill/>
          </a:ln>
        </p:spPr>
      </p:pic>
    </p:spTree>
    <p:extLst>
      <p:ext uri="{BB962C8B-B14F-4D97-AF65-F5344CB8AC3E}">
        <p14:creationId xmlns:p14="http://schemas.microsoft.com/office/powerpoint/2010/main" val="364662793"/>
      </p:ext>
    </p:extLst>
  </p:cSld>
  <p:clrMapOvr>
    <a:overrideClrMapping bg1="lt1" tx1="dk1" bg2="lt2" tx2="dk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1AD3FC-1560-D84D-613F-7FBFC4C75141}"/>
              </a:ext>
            </a:extLst>
          </p:cNvPr>
          <p:cNvPicPr>
            <a:picLocks noChangeAspect="1"/>
          </p:cNvPicPr>
          <p:nvPr userDrawn="1"/>
        </p:nvPicPr>
        <p:blipFill rotWithShape="1">
          <a:blip r:embed="rId2">
            <a:alphaModFix amt="10000"/>
          </a:blip>
          <a:srcRect r="33605" b="32231"/>
          <a:stretch/>
        </p:blipFill>
        <p:spPr>
          <a:xfrm>
            <a:off x="-1" y="1"/>
            <a:ext cx="12192001" cy="6857999"/>
          </a:xfrm>
          <a:prstGeom prst="rect">
            <a:avLst/>
          </a:prstGeom>
        </p:spPr>
      </p:pic>
      <p:sp>
        <p:nvSpPr>
          <p:cNvPr id="7" name="Title 1">
            <a:extLst>
              <a:ext uri="{FF2B5EF4-FFF2-40B4-BE49-F238E27FC236}">
                <a16:creationId xmlns:a16="http://schemas.microsoft.com/office/drawing/2014/main" id="{360F4D86-086D-D71B-5EAD-C0C3D3199FE3}"/>
              </a:ext>
            </a:extLst>
          </p:cNvPr>
          <p:cNvSpPr>
            <a:spLocks noGrp="1"/>
          </p:cNvSpPr>
          <p:nvPr>
            <p:ph type="ctrTitle"/>
          </p:nvPr>
        </p:nvSpPr>
        <p:spPr>
          <a:xfrm>
            <a:off x="893121" y="1551245"/>
            <a:ext cx="5925029" cy="2765770"/>
          </a:xfrm>
        </p:spPr>
        <p:txBody>
          <a:bodyPr anchor="ctr"/>
          <a:lstStyle>
            <a:lvl1pPr algn="ctr">
              <a:defRPr sz="6000">
                <a:solidFill>
                  <a:schemeClr val="bg1"/>
                </a:solidFill>
              </a:defRPr>
            </a:lvl1pPr>
          </a:lstStyle>
          <a:p>
            <a:r>
              <a:rPr lang="en-US"/>
              <a:t>Click to edit Master title style</a:t>
            </a:r>
          </a:p>
        </p:txBody>
      </p:sp>
      <p:sp>
        <p:nvSpPr>
          <p:cNvPr id="9" name="Text Placeholder 2">
            <a:extLst>
              <a:ext uri="{FF2B5EF4-FFF2-40B4-BE49-F238E27FC236}">
                <a16:creationId xmlns:a16="http://schemas.microsoft.com/office/drawing/2014/main" id="{42E43815-6555-194B-63DD-D690B136A901}"/>
              </a:ext>
            </a:extLst>
          </p:cNvPr>
          <p:cNvSpPr>
            <a:spLocks noGrp="1"/>
          </p:cNvSpPr>
          <p:nvPr>
            <p:ph type="body" idx="1"/>
          </p:nvPr>
        </p:nvSpPr>
        <p:spPr>
          <a:xfrm>
            <a:off x="893122" y="4608672"/>
            <a:ext cx="5925029" cy="823912"/>
          </a:xfrm>
        </p:spPr>
        <p:txBody>
          <a:bodyPr anchor="ctr"/>
          <a:lstStyle>
            <a:lvl1pPr marL="0" indent="0" algn="ctr">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1" name="Picture 10">
            <a:extLst>
              <a:ext uri="{FF2B5EF4-FFF2-40B4-BE49-F238E27FC236}">
                <a16:creationId xmlns:a16="http://schemas.microsoft.com/office/drawing/2014/main" id="{CF2FF02D-52FB-8CAE-D686-D245A1FFFFA0}"/>
              </a:ext>
            </a:extLst>
          </p:cNvPr>
          <p:cNvPicPr>
            <a:picLocks noChangeAspect="1"/>
          </p:cNvPicPr>
          <p:nvPr userDrawn="1"/>
        </p:nvPicPr>
        <p:blipFill rotWithShape="1">
          <a:blip r:embed="rId3"/>
          <a:srcRect t="12118" b="20440"/>
          <a:stretch/>
        </p:blipFill>
        <p:spPr>
          <a:xfrm>
            <a:off x="6818151" y="1674541"/>
            <a:ext cx="5202877" cy="3508917"/>
          </a:xfrm>
          <a:prstGeom prst="rect">
            <a:avLst/>
          </a:prstGeom>
        </p:spPr>
      </p:pic>
    </p:spTree>
    <p:extLst>
      <p:ext uri="{BB962C8B-B14F-4D97-AF65-F5344CB8AC3E}">
        <p14:creationId xmlns:p14="http://schemas.microsoft.com/office/powerpoint/2010/main" val="316157481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05BDC-A6B9-FC27-B9AF-EF3C53F4031E}"/>
              </a:ext>
            </a:extLst>
          </p:cNvPr>
          <p:cNvSpPr>
            <a:spLocks noGrp="1"/>
          </p:cNvSpPr>
          <p:nvPr>
            <p:ph type="title"/>
          </p:nvPr>
        </p:nvSpPr>
        <p:spPr/>
        <p:txBody>
          <a:bodyPr/>
          <a:lstStyle>
            <a:lvl1pPr>
              <a:defRPr>
                <a:solidFill>
                  <a:srgbClr val="0864B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2E46F77-AF80-87A5-44B7-A8FA016CBCB9}"/>
              </a:ext>
            </a:extLst>
          </p:cNvPr>
          <p:cNvSpPr>
            <a:spLocks noGrp="1"/>
          </p:cNvSpPr>
          <p:nvPr>
            <p:ph idx="1"/>
          </p:nvPr>
        </p:nvSpPr>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028E01C8-BB59-41C5-BB90-604F4EA89856}"/>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253134" y="5786059"/>
            <a:ext cx="1119226" cy="714628"/>
          </a:xfrm>
          <a:prstGeom prst="rect">
            <a:avLst/>
          </a:prstGeom>
        </p:spPr>
      </p:pic>
      <p:sp>
        <p:nvSpPr>
          <p:cNvPr id="5" name="Rectangle 4">
            <a:extLst>
              <a:ext uri="{FF2B5EF4-FFF2-40B4-BE49-F238E27FC236}">
                <a16:creationId xmlns:a16="http://schemas.microsoft.com/office/drawing/2014/main" id="{BDF0F45E-A51A-71DB-F1AE-6EFCE73070FA}"/>
              </a:ext>
            </a:extLst>
          </p:cNvPr>
          <p:cNvSpPr/>
          <p:nvPr userDrawn="1"/>
        </p:nvSpPr>
        <p:spPr>
          <a:xfrm>
            <a:off x="0" y="6629401"/>
            <a:ext cx="12192000" cy="2286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D7F5FCF-3BA6-5318-60CF-903B12D7774A}"/>
              </a:ext>
            </a:extLst>
          </p:cNvPr>
          <p:cNvPicPr>
            <a:picLocks noChangeAspect="1"/>
          </p:cNvPicPr>
          <p:nvPr userDrawn="1"/>
        </p:nvPicPr>
        <p:blipFill rotWithShape="1">
          <a:blip r:embed="rId3">
            <a:alphaModFix amt="10000"/>
          </a:blip>
          <a:srcRect t="64161" r="33605" b="33580"/>
          <a:stretch/>
        </p:blipFill>
        <p:spPr>
          <a:xfrm>
            <a:off x="0" y="6629401"/>
            <a:ext cx="12192001" cy="228599"/>
          </a:xfrm>
          <a:prstGeom prst="rect">
            <a:avLst/>
          </a:prstGeom>
        </p:spPr>
      </p:pic>
      <p:sp>
        <p:nvSpPr>
          <p:cNvPr id="6" name="Slide Number Placeholder 5">
            <a:extLst>
              <a:ext uri="{FF2B5EF4-FFF2-40B4-BE49-F238E27FC236}">
                <a16:creationId xmlns:a16="http://schemas.microsoft.com/office/drawing/2014/main" id="{0DA7C492-E55D-3B18-0F7E-0CC3B6C4017C}"/>
              </a:ext>
            </a:extLst>
          </p:cNvPr>
          <p:cNvSpPr>
            <a:spLocks noGrp="1"/>
          </p:cNvSpPr>
          <p:nvPr>
            <p:ph type="sldNum" sz="quarter" idx="4"/>
          </p:nvPr>
        </p:nvSpPr>
        <p:spPr>
          <a:xfrm>
            <a:off x="9284368" y="630354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B47EE0-0EBD-2941-8F1F-1A4BDCC430D4}" type="slidenum">
              <a:rPr lang="en-US" smtClean="0"/>
              <a:t>‹#›</a:t>
            </a:fld>
            <a:endParaRPr lang="en-US"/>
          </a:p>
        </p:txBody>
      </p:sp>
    </p:spTree>
    <p:extLst>
      <p:ext uri="{BB962C8B-B14F-4D97-AF65-F5344CB8AC3E}">
        <p14:creationId xmlns:p14="http://schemas.microsoft.com/office/powerpoint/2010/main" val="10646283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05BDC-A6B9-FC27-B9AF-EF3C53F4031E}"/>
              </a:ext>
            </a:extLst>
          </p:cNvPr>
          <p:cNvSpPr>
            <a:spLocks noGrp="1"/>
          </p:cNvSpPr>
          <p:nvPr>
            <p:ph type="title"/>
          </p:nvPr>
        </p:nvSpPr>
        <p:spPr/>
        <p:txBody>
          <a:bodyPr/>
          <a:lstStyle>
            <a:lvl1pPr>
              <a:defRPr>
                <a:solidFill>
                  <a:srgbClr val="0864B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2E46F77-AF80-87A5-44B7-A8FA016CBCB9}"/>
              </a:ext>
            </a:extLst>
          </p:cNvPr>
          <p:cNvSpPr>
            <a:spLocks noGrp="1"/>
          </p:cNvSpPr>
          <p:nvPr>
            <p:ph idx="1"/>
          </p:nvPr>
        </p:nvSpPr>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2128373-5161-0814-D46E-4B3817B1F5BD}"/>
              </a:ext>
            </a:extLst>
          </p:cNvPr>
          <p:cNvSpPr/>
          <p:nvPr userDrawn="1"/>
        </p:nvSpPr>
        <p:spPr>
          <a:xfrm>
            <a:off x="0" y="6629400"/>
            <a:ext cx="12192000" cy="2286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A335FC5-0CB1-E6A7-6EF5-026EF1AF042C}"/>
              </a:ext>
            </a:extLst>
          </p:cNvPr>
          <p:cNvPicPr>
            <a:picLocks noChangeAspect="1"/>
          </p:cNvPicPr>
          <p:nvPr userDrawn="1"/>
        </p:nvPicPr>
        <p:blipFill rotWithShape="1">
          <a:blip r:embed="rId2">
            <a:alphaModFix amt="41000"/>
          </a:blip>
          <a:srcRect t="64161" r="33605" b="33580"/>
          <a:stretch/>
        </p:blipFill>
        <p:spPr>
          <a:xfrm>
            <a:off x="0" y="6629401"/>
            <a:ext cx="12192001" cy="228599"/>
          </a:xfrm>
          <a:prstGeom prst="rect">
            <a:avLst/>
          </a:prstGeom>
        </p:spPr>
      </p:pic>
      <p:pic>
        <p:nvPicPr>
          <p:cNvPr id="12" name="Picture 11">
            <a:extLst>
              <a:ext uri="{FF2B5EF4-FFF2-40B4-BE49-F238E27FC236}">
                <a16:creationId xmlns:a16="http://schemas.microsoft.com/office/drawing/2014/main" id="{D247D758-45C0-C8B6-97AC-306355B1A79F}"/>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265154" y="5786059"/>
            <a:ext cx="1119226" cy="714628"/>
          </a:xfrm>
          <a:prstGeom prst="rect">
            <a:avLst/>
          </a:prstGeom>
        </p:spPr>
      </p:pic>
      <p:sp>
        <p:nvSpPr>
          <p:cNvPr id="4" name="Slide Number Placeholder 5">
            <a:extLst>
              <a:ext uri="{FF2B5EF4-FFF2-40B4-BE49-F238E27FC236}">
                <a16:creationId xmlns:a16="http://schemas.microsoft.com/office/drawing/2014/main" id="{4CCC098B-5002-421A-6E07-663C6CB04C08}"/>
              </a:ext>
            </a:extLst>
          </p:cNvPr>
          <p:cNvSpPr>
            <a:spLocks noGrp="1"/>
          </p:cNvSpPr>
          <p:nvPr>
            <p:ph type="sldNum" sz="quarter" idx="4"/>
          </p:nvPr>
        </p:nvSpPr>
        <p:spPr>
          <a:xfrm>
            <a:off x="9284368" y="630354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B47EE0-0EBD-2941-8F1F-1A4BDCC430D4}" type="slidenum">
              <a:rPr lang="en-US" smtClean="0"/>
              <a:t>‹#›</a:t>
            </a:fld>
            <a:endParaRPr lang="en-US"/>
          </a:p>
        </p:txBody>
      </p:sp>
    </p:spTree>
    <p:extLst>
      <p:ext uri="{BB962C8B-B14F-4D97-AF65-F5344CB8AC3E}">
        <p14:creationId xmlns:p14="http://schemas.microsoft.com/office/powerpoint/2010/main" val="367364000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05BDC-A6B9-FC27-B9AF-EF3C53F4031E}"/>
              </a:ext>
            </a:extLst>
          </p:cNvPr>
          <p:cNvSpPr>
            <a:spLocks noGrp="1"/>
          </p:cNvSpPr>
          <p:nvPr>
            <p:ph type="title"/>
          </p:nvPr>
        </p:nvSpPr>
        <p:spPr/>
        <p:txBody>
          <a:bodyPr/>
          <a:lstStyle>
            <a:lvl1pPr>
              <a:defRPr>
                <a:solidFill>
                  <a:srgbClr val="0864B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2E46F77-AF80-87A5-44B7-A8FA016CBCB9}"/>
              </a:ext>
            </a:extLst>
          </p:cNvPr>
          <p:cNvSpPr>
            <a:spLocks noGrp="1"/>
          </p:cNvSpPr>
          <p:nvPr>
            <p:ph idx="1"/>
          </p:nvPr>
        </p:nvSpPr>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D784102-3C50-C5FD-F5E5-882617B7CEC7}"/>
              </a:ext>
            </a:extLst>
          </p:cNvPr>
          <p:cNvSpPr/>
          <p:nvPr userDrawn="1"/>
        </p:nvSpPr>
        <p:spPr>
          <a:xfrm>
            <a:off x="0" y="6629401"/>
            <a:ext cx="12192000" cy="2286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0738CFE-C0A7-62C0-802F-DBF76B752646}"/>
              </a:ext>
            </a:extLst>
          </p:cNvPr>
          <p:cNvPicPr>
            <a:picLocks noChangeAspect="1"/>
          </p:cNvPicPr>
          <p:nvPr userDrawn="1"/>
        </p:nvPicPr>
        <p:blipFill rotWithShape="1">
          <a:blip r:embed="rId2">
            <a:alphaModFix amt="41000"/>
          </a:blip>
          <a:srcRect t="64161" r="33605" b="33580"/>
          <a:stretch/>
        </p:blipFill>
        <p:spPr>
          <a:xfrm>
            <a:off x="0" y="6634390"/>
            <a:ext cx="12192001" cy="228599"/>
          </a:xfrm>
          <a:prstGeom prst="rect">
            <a:avLst/>
          </a:prstGeom>
        </p:spPr>
      </p:pic>
      <p:pic>
        <p:nvPicPr>
          <p:cNvPr id="12" name="Picture 11">
            <a:extLst>
              <a:ext uri="{FF2B5EF4-FFF2-40B4-BE49-F238E27FC236}">
                <a16:creationId xmlns:a16="http://schemas.microsoft.com/office/drawing/2014/main" id="{5BE83657-1712-1A73-4137-D5307B210223}"/>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253120" y="5786059"/>
            <a:ext cx="1119226" cy="714628"/>
          </a:xfrm>
          <a:prstGeom prst="rect">
            <a:avLst/>
          </a:prstGeom>
        </p:spPr>
      </p:pic>
      <p:sp>
        <p:nvSpPr>
          <p:cNvPr id="4" name="Slide Number Placeholder 5">
            <a:extLst>
              <a:ext uri="{FF2B5EF4-FFF2-40B4-BE49-F238E27FC236}">
                <a16:creationId xmlns:a16="http://schemas.microsoft.com/office/drawing/2014/main" id="{4A363349-5964-428A-D5D5-B146FC588B2E}"/>
              </a:ext>
            </a:extLst>
          </p:cNvPr>
          <p:cNvSpPr>
            <a:spLocks noGrp="1"/>
          </p:cNvSpPr>
          <p:nvPr>
            <p:ph type="sldNum" sz="quarter" idx="4"/>
          </p:nvPr>
        </p:nvSpPr>
        <p:spPr>
          <a:xfrm>
            <a:off x="9284368" y="630354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B47EE0-0EBD-2941-8F1F-1A4BDCC430D4}" type="slidenum">
              <a:rPr lang="en-US" smtClean="0"/>
              <a:t>‹#›</a:t>
            </a:fld>
            <a:endParaRPr lang="en-US"/>
          </a:p>
        </p:txBody>
      </p:sp>
    </p:spTree>
    <p:extLst>
      <p:ext uri="{BB962C8B-B14F-4D97-AF65-F5344CB8AC3E}">
        <p14:creationId xmlns:p14="http://schemas.microsoft.com/office/powerpoint/2010/main" val="36798695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99D6CC-CC0C-324F-AC22-9DE11A65AD95}"/>
              </a:ext>
            </a:extLst>
          </p:cNvPr>
          <p:cNvPicPr>
            <a:picLocks noChangeAspect="1"/>
          </p:cNvPicPr>
          <p:nvPr userDrawn="1"/>
        </p:nvPicPr>
        <p:blipFill rotWithShape="1">
          <a:blip r:embed="rId2">
            <a:alphaModFix amt="10000"/>
          </a:blip>
          <a:srcRect r="33605" b="32231"/>
          <a:stretch/>
        </p:blipFill>
        <p:spPr>
          <a:xfrm>
            <a:off x="-1" y="-1"/>
            <a:ext cx="12192001" cy="6857999"/>
          </a:xfrm>
          <a:prstGeom prst="rect">
            <a:avLst/>
          </a:prstGeom>
        </p:spPr>
      </p:pic>
      <p:pic>
        <p:nvPicPr>
          <p:cNvPr id="7" name="Picture 6">
            <a:extLst>
              <a:ext uri="{FF2B5EF4-FFF2-40B4-BE49-F238E27FC236}">
                <a16:creationId xmlns:a16="http://schemas.microsoft.com/office/drawing/2014/main" id="{82A3DA36-505A-88E9-F935-14A1A352186E}"/>
              </a:ext>
            </a:extLst>
          </p:cNvPr>
          <p:cNvPicPr>
            <a:picLocks noChangeAspect="1"/>
          </p:cNvPicPr>
          <p:nvPr userDrawn="1"/>
        </p:nvPicPr>
        <p:blipFill rotWithShape="1">
          <a:blip r:embed="rId3"/>
          <a:srcRect t="12118" b="20440"/>
          <a:stretch/>
        </p:blipFill>
        <p:spPr>
          <a:xfrm>
            <a:off x="7888626" y="677578"/>
            <a:ext cx="3237924" cy="2183716"/>
          </a:xfrm>
          <a:prstGeom prst="rect">
            <a:avLst/>
          </a:prstGeom>
        </p:spPr>
      </p:pic>
      <p:sp>
        <p:nvSpPr>
          <p:cNvPr id="2" name="Title 1">
            <a:extLst>
              <a:ext uri="{FF2B5EF4-FFF2-40B4-BE49-F238E27FC236}">
                <a16:creationId xmlns:a16="http://schemas.microsoft.com/office/drawing/2014/main" id="{29D150A4-7545-516B-27EA-368E2BEA7D37}"/>
              </a:ext>
            </a:extLst>
          </p:cNvPr>
          <p:cNvSpPr>
            <a:spLocks noGrp="1"/>
          </p:cNvSpPr>
          <p:nvPr>
            <p:ph type="title"/>
          </p:nvPr>
        </p:nvSpPr>
        <p:spPr>
          <a:xfrm>
            <a:off x="7517500" y="3696193"/>
            <a:ext cx="4439701" cy="1325563"/>
          </a:xfrm>
        </p:spPr>
        <p:txBody>
          <a:bodyPr/>
          <a:lstStyle>
            <a:lvl1pPr algn="ctr">
              <a:defRPr>
                <a:solidFill>
                  <a:schemeClr val="bg1"/>
                </a:solidFill>
              </a:defRPr>
            </a:lvl1pPr>
          </a:lstStyle>
          <a:p>
            <a:r>
              <a:rPr lang="en-US"/>
              <a:t>Click to edit Master title style</a:t>
            </a:r>
          </a:p>
        </p:txBody>
      </p:sp>
      <p:pic>
        <p:nvPicPr>
          <p:cNvPr id="5" name="Picture 4">
            <a:extLst>
              <a:ext uri="{FF2B5EF4-FFF2-40B4-BE49-F238E27FC236}">
                <a16:creationId xmlns:a16="http://schemas.microsoft.com/office/drawing/2014/main" id="{C09FA3F9-1D57-8E0E-AB19-1913EB7D2D88}"/>
              </a:ext>
            </a:extLst>
          </p:cNvPr>
          <p:cNvPicPr>
            <a:picLocks noChangeAspect="1"/>
          </p:cNvPicPr>
          <p:nvPr userDrawn="1"/>
        </p:nvPicPr>
        <p:blipFill>
          <a:blip r:embed="rId4"/>
          <a:srcRect/>
          <a:stretch/>
        </p:blipFill>
        <p:spPr>
          <a:xfrm>
            <a:off x="112406" y="443873"/>
            <a:ext cx="7542302" cy="6504641"/>
          </a:xfrm>
          <a:prstGeom prst="rect">
            <a:avLst/>
          </a:prstGeom>
        </p:spPr>
      </p:pic>
    </p:spTree>
    <p:extLst>
      <p:ext uri="{BB962C8B-B14F-4D97-AF65-F5344CB8AC3E}">
        <p14:creationId xmlns:p14="http://schemas.microsoft.com/office/powerpoint/2010/main" val="388416798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859EE2E-B99A-4BFD-8BB3-2F41627CC4DB}"/>
              </a:ext>
            </a:extLst>
          </p:cNvPr>
          <p:cNvSpPr/>
          <p:nvPr userDrawn="1"/>
        </p:nvSpPr>
        <p:spPr>
          <a:xfrm>
            <a:off x="0" y="6721475"/>
            <a:ext cx="12192000" cy="136525"/>
          </a:xfrm>
          <a:prstGeom prst="rect">
            <a:avLst/>
          </a:prstGeom>
          <a:solidFill>
            <a:srgbClr val="1A86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7">
            <a:extLst>
              <a:ext uri="{FF2B5EF4-FFF2-40B4-BE49-F238E27FC236}">
                <a16:creationId xmlns:a16="http://schemas.microsoft.com/office/drawing/2014/main" id="{563A323D-12B1-4D63-990C-BCCDDFCA4663}"/>
              </a:ext>
            </a:extLst>
          </p:cNvPr>
          <p:cNvSpPr>
            <a:spLocks noGrp="1"/>
          </p:cNvSpPr>
          <p:nvPr>
            <p:ph type="sldNum" sz="quarter" idx="10"/>
          </p:nvPr>
        </p:nvSpPr>
        <p:spPr>
          <a:xfrm>
            <a:off x="173181" y="6211065"/>
            <a:ext cx="2743200" cy="365125"/>
          </a:xfrm>
        </p:spPr>
        <p:txBody>
          <a:bodyPr/>
          <a:lstStyle>
            <a:lvl1pPr algn="l">
              <a:defRPr/>
            </a:lvl1pPr>
          </a:lstStyle>
          <a:p>
            <a:pPr algn="l"/>
            <a:fld id="{05B47EE0-0EBD-2941-8F1F-1A4BDCC430D4}" type="slidenum">
              <a:rPr lang="en-US" smtClean="0"/>
              <a:pPr algn="l"/>
              <a:t>‹#›</a:t>
            </a:fld>
            <a:endParaRPr lang="en-US"/>
          </a:p>
        </p:txBody>
      </p:sp>
      <p:sp>
        <p:nvSpPr>
          <p:cNvPr id="4" name="Title 3">
            <a:extLst>
              <a:ext uri="{FF2B5EF4-FFF2-40B4-BE49-F238E27FC236}">
                <a16:creationId xmlns:a16="http://schemas.microsoft.com/office/drawing/2014/main" id="{67EED655-FD9E-4CF0-89D5-7C54BC9DBC72}"/>
              </a:ext>
            </a:extLst>
          </p:cNvPr>
          <p:cNvSpPr>
            <a:spLocks noGrp="1"/>
          </p:cNvSpPr>
          <p:nvPr>
            <p:ph type="title"/>
          </p:nvPr>
        </p:nvSpPr>
        <p:spPr/>
        <p:txBody>
          <a:bodyPr/>
          <a:lstStyle>
            <a:lvl1pPr>
              <a:defRPr>
                <a:solidFill>
                  <a:srgbClr val="0864B2"/>
                </a:solidFill>
              </a:defRPr>
            </a:lvl1pPr>
          </a:lstStyle>
          <a:p>
            <a:r>
              <a:rPr lang="en-US"/>
              <a:t>Click to edit Master title style</a:t>
            </a:r>
          </a:p>
        </p:txBody>
      </p:sp>
    </p:spTree>
    <p:extLst>
      <p:ext uri="{BB962C8B-B14F-4D97-AF65-F5344CB8AC3E}">
        <p14:creationId xmlns:p14="http://schemas.microsoft.com/office/powerpoint/2010/main" val="156729006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05BDC-A6B9-FC27-B9AF-EF3C53F4031E}"/>
              </a:ext>
            </a:extLst>
          </p:cNvPr>
          <p:cNvSpPr>
            <a:spLocks noGrp="1"/>
          </p:cNvSpPr>
          <p:nvPr>
            <p:ph type="title"/>
          </p:nvPr>
        </p:nvSpPr>
        <p:spPr/>
        <p:txBody>
          <a:bodyPr/>
          <a:lstStyle>
            <a:lvl1pPr>
              <a:defRPr>
                <a:solidFill>
                  <a:srgbClr val="0864B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2E46F77-AF80-87A5-44B7-A8FA016CBCB9}"/>
              </a:ext>
            </a:extLst>
          </p:cNvPr>
          <p:cNvSpPr>
            <a:spLocks noGrp="1"/>
          </p:cNvSpPr>
          <p:nvPr>
            <p:ph idx="1"/>
          </p:nvPr>
        </p:nvSpPr>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028E01C8-BB59-41C5-BB90-604F4EA89856}"/>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10816873" y="5786059"/>
            <a:ext cx="1119226" cy="714628"/>
          </a:xfrm>
          <a:prstGeom prst="rect">
            <a:avLst/>
          </a:prstGeom>
        </p:spPr>
      </p:pic>
      <p:sp>
        <p:nvSpPr>
          <p:cNvPr id="5" name="Rectangle 4">
            <a:extLst>
              <a:ext uri="{FF2B5EF4-FFF2-40B4-BE49-F238E27FC236}">
                <a16:creationId xmlns:a16="http://schemas.microsoft.com/office/drawing/2014/main" id="{BDF0F45E-A51A-71DB-F1AE-6EFCE73070FA}"/>
              </a:ext>
            </a:extLst>
          </p:cNvPr>
          <p:cNvSpPr/>
          <p:nvPr userDrawn="1"/>
        </p:nvSpPr>
        <p:spPr>
          <a:xfrm>
            <a:off x="0" y="6629401"/>
            <a:ext cx="12192000" cy="2286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D7F5FCF-3BA6-5318-60CF-903B12D7774A}"/>
              </a:ext>
            </a:extLst>
          </p:cNvPr>
          <p:cNvPicPr>
            <a:picLocks noChangeAspect="1"/>
          </p:cNvPicPr>
          <p:nvPr userDrawn="1"/>
        </p:nvPicPr>
        <p:blipFill rotWithShape="1">
          <a:blip r:embed="rId3">
            <a:alphaModFix amt="10000"/>
          </a:blip>
          <a:srcRect t="64161" r="33605" b="33580"/>
          <a:stretch/>
        </p:blipFill>
        <p:spPr>
          <a:xfrm>
            <a:off x="0" y="6629401"/>
            <a:ext cx="12192001" cy="228599"/>
          </a:xfrm>
          <a:prstGeom prst="rect">
            <a:avLst/>
          </a:prstGeom>
        </p:spPr>
      </p:pic>
    </p:spTree>
    <p:extLst>
      <p:ext uri="{BB962C8B-B14F-4D97-AF65-F5344CB8AC3E}">
        <p14:creationId xmlns:p14="http://schemas.microsoft.com/office/powerpoint/2010/main" val="35622646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05BDC-A6B9-FC27-B9AF-EF3C53F4031E}"/>
              </a:ext>
            </a:extLst>
          </p:cNvPr>
          <p:cNvSpPr>
            <a:spLocks noGrp="1"/>
          </p:cNvSpPr>
          <p:nvPr>
            <p:ph type="title"/>
          </p:nvPr>
        </p:nvSpPr>
        <p:spPr/>
        <p:txBody>
          <a:bodyPr/>
          <a:lstStyle>
            <a:lvl1pPr>
              <a:defRPr>
                <a:solidFill>
                  <a:srgbClr val="0864B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2E46F77-AF80-87A5-44B7-A8FA016CBCB9}"/>
              </a:ext>
            </a:extLst>
          </p:cNvPr>
          <p:cNvSpPr>
            <a:spLocks noGrp="1"/>
          </p:cNvSpPr>
          <p:nvPr>
            <p:ph idx="1"/>
          </p:nvPr>
        </p:nvSpPr>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2128373-5161-0814-D46E-4B3817B1F5BD}"/>
              </a:ext>
            </a:extLst>
          </p:cNvPr>
          <p:cNvSpPr/>
          <p:nvPr userDrawn="1"/>
        </p:nvSpPr>
        <p:spPr>
          <a:xfrm>
            <a:off x="0" y="6629400"/>
            <a:ext cx="12192000" cy="2286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A335FC5-0CB1-E6A7-6EF5-026EF1AF042C}"/>
              </a:ext>
            </a:extLst>
          </p:cNvPr>
          <p:cNvPicPr>
            <a:picLocks noChangeAspect="1"/>
          </p:cNvPicPr>
          <p:nvPr userDrawn="1"/>
        </p:nvPicPr>
        <p:blipFill rotWithShape="1">
          <a:blip r:embed="rId2">
            <a:alphaModFix amt="41000"/>
          </a:blip>
          <a:srcRect t="64161" r="33605" b="33580"/>
          <a:stretch/>
        </p:blipFill>
        <p:spPr>
          <a:xfrm>
            <a:off x="0" y="6629401"/>
            <a:ext cx="12192001" cy="228599"/>
          </a:xfrm>
          <a:prstGeom prst="rect">
            <a:avLst/>
          </a:prstGeom>
        </p:spPr>
      </p:pic>
      <p:pic>
        <p:nvPicPr>
          <p:cNvPr id="12" name="Picture 11">
            <a:extLst>
              <a:ext uri="{FF2B5EF4-FFF2-40B4-BE49-F238E27FC236}">
                <a16:creationId xmlns:a16="http://schemas.microsoft.com/office/drawing/2014/main" id="{D247D758-45C0-C8B6-97AC-306355B1A79F}"/>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0816873" y="5786059"/>
            <a:ext cx="1119226" cy="714628"/>
          </a:xfrm>
          <a:prstGeom prst="rect">
            <a:avLst/>
          </a:prstGeom>
        </p:spPr>
      </p:pic>
    </p:spTree>
    <p:extLst>
      <p:ext uri="{BB962C8B-B14F-4D97-AF65-F5344CB8AC3E}">
        <p14:creationId xmlns:p14="http://schemas.microsoft.com/office/powerpoint/2010/main" val="427686237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05BDC-A6B9-FC27-B9AF-EF3C53F4031E}"/>
              </a:ext>
            </a:extLst>
          </p:cNvPr>
          <p:cNvSpPr>
            <a:spLocks noGrp="1"/>
          </p:cNvSpPr>
          <p:nvPr>
            <p:ph type="title"/>
          </p:nvPr>
        </p:nvSpPr>
        <p:spPr/>
        <p:txBody>
          <a:bodyPr/>
          <a:lstStyle>
            <a:lvl1pPr>
              <a:defRPr>
                <a:solidFill>
                  <a:srgbClr val="0864B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2E46F77-AF80-87A5-44B7-A8FA016CBCB9}"/>
              </a:ext>
            </a:extLst>
          </p:cNvPr>
          <p:cNvSpPr>
            <a:spLocks noGrp="1"/>
          </p:cNvSpPr>
          <p:nvPr>
            <p:ph idx="1"/>
          </p:nvPr>
        </p:nvSpPr>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D784102-3C50-C5FD-F5E5-882617B7CEC7}"/>
              </a:ext>
            </a:extLst>
          </p:cNvPr>
          <p:cNvSpPr/>
          <p:nvPr userDrawn="1"/>
        </p:nvSpPr>
        <p:spPr>
          <a:xfrm>
            <a:off x="0" y="6629401"/>
            <a:ext cx="12192000" cy="2286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0738CFE-C0A7-62C0-802F-DBF76B752646}"/>
              </a:ext>
            </a:extLst>
          </p:cNvPr>
          <p:cNvPicPr>
            <a:picLocks noChangeAspect="1"/>
          </p:cNvPicPr>
          <p:nvPr userDrawn="1"/>
        </p:nvPicPr>
        <p:blipFill rotWithShape="1">
          <a:blip r:embed="rId2">
            <a:alphaModFix amt="41000"/>
          </a:blip>
          <a:srcRect t="64161" r="33605" b="33580"/>
          <a:stretch/>
        </p:blipFill>
        <p:spPr>
          <a:xfrm>
            <a:off x="0" y="6634390"/>
            <a:ext cx="12192001" cy="228599"/>
          </a:xfrm>
          <a:prstGeom prst="rect">
            <a:avLst/>
          </a:prstGeom>
        </p:spPr>
      </p:pic>
      <p:pic>
        <p:nvPicPr>
          <p:cNvPr id="12" name="Picture 11">
            <a:extLst>
              <a:ext uri="{FF2B5EF4-FFF2-40B4-BE49-F238E27FC236}">
                <a16:creationId xmlns:a16="http://schemas.microsoft.com/office/drawing/2014/main" id="{5BE83657-1712-1A73-4137-D5307B210223}"/>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tretch>
            <a:fillRect/>
          </a:stretch>
        </p:blipFill>
        <p:spPr>
          <a:xfrm>
            <a:off x="10816873" y="5786059"/>
            <a:ext cx="1119226" cy="714628"/>
          </a:xfrm>
          <a:prstGeom prst="rect">
            <a:avLst/>
          </a:prstGeom>
        </p:spPr>
      </p:pic>
    </p:spTree>
    <p:extLst>
      <p:ext uri="{BB962C8B-B14F-4D97-AF65-F5344CB8AC3E}">
        <p14:creationId xmlns:p14="http://schemas.microsoft.com/office/powerpoint/2010/main" val="85829107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02685-E234-253A-16B6-16DA8B4D0FC0}"/>
              </a:ext>
            </a:extLst>
          </p:cNvPr>
          <p:cNvSpPr>
            <a:spLocks noGrp="1"/>
          </p:cNvSpPr>
          <p:nvPr>
            <p:ph type="title"/>
          </p:nvPr>
        </p:nvSpPr>
        <p:spPr/>
        <p:txBody>
          <a:bodyPr anchor="b"/>
          <a:lstStyle/>
          <a:p>
            <a:r>
              <a:rPr lang="en-US"/>
              <a:t>Click to edit Master title style</a:t>
            </a:r>
          </a:p>
        </p:txBody>
      </p:sp>
      <p:sp>
        <p:nvSpPr>
          <p:cNvPr id="3" name="Date Placeholder 2">
            <a:extLst>
              <a:ext uri="{FF2B5EF4-FFF2-40B4-BE49-F238E27FC236}">
                <a16:creationId xmlns:a16="http://schemas.microsoft.com/office/drawing/2014/main" id="{CD6958CD-0408-47C6-657F-A16FDCFFD35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49D74D8-1C3B-B8E2-6A1B-BEAD8E728E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7887F9-1A03-2B96-A4ED-EAB1075DBF17}"/>
              </a:ext>
            </a:extLst>
          </p:cNvPr>
          <p:cNvSpPr>
            <a:spLocks noGrp="1"/>
          </p:cNvSpPr>
          <p:nvPr>
            <p:ph type="sldNum" sz="quarter" idx="12"/>
          </p:nvPr>
        </p:nvSpPr>
        <p:spPr/>
        <p:txBody>
          <a:bodyPr/>
          <a:lstStyle/>
          <a:p>
            <a:fld id="{9385565B-C938-4693-A487-E1D6BEE3E67B}" type="slidenum">
              <a:rPr lang="en-US" smtClean="0"/>
              <a:t>‹#›</a:t>
            </a:fld>
            <a:endParaRPr lang="en-US"/>
          </a:p>
        </p:txBody>
      </p:sp>
    </p:spTree>
    <p:extLst>
      <p:ext uri="{BB962C8B-B14F-4D97-AF65-F5344CB8AC3E}">
        <p14:creationId xmlns:p14="http://schemas.microsoft.com/office/powerpoint/2010/main" val="2156105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Title Slide">
    <p:bg>
      <p:bgRef idx="1001">
        <a:schemeClr val="bg1"/>
      </p:bgRef>
    </p:bg>
    <p:spTree>
      <p:nvGrpSpPr>
        <p:cNvPr id="1" name=""/>
        <p:cNvGrpSpPr/>
        <p:nvPr/>
      </p:nvGrpSpPr>
      <p:grpSpPr>
        <a:xfrm>
          <a:off x="0" y="0"/>
          <a:ext cx="0" cy="0"/>
          <a:chOff x="0" y="0"/>
          <a:chExt cx="0" cy="0"/>
        </a:xfrm>
      </p:grpSpPr>
      <p:sp>
        <p:nvSpPr>
          <p:cNvPr id="9" name="Google Shape;65;p14">
            <a:extLst>
              <a:ext uri="{FF2B5EF4-FFF2-40B4-BE49-F238E27FC236}">
                <a16:creationId xmlns:a16="http://schemas.microsoft.com/office/drawing/2014/main" id="{A98CD0F3-FFBB-1DFA-F627-45C4E5DF809D}"/>
              </a:ext>
            </a:extLst>
          </p:cNvPr>
          <p:cNvSpPr/>
          <p:nvPr userDrawn="1"/>
        </p:nvSpPr>
        <p:spPr>
          <a:xfrm>
            <a:off x="9620" y="0"/>
            <a:ext cx="3924637" cy="6858000"/>
          </a:xfrm>
          <a:prstGeom prst="rect">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383385" y="582629"/>
            <a:ext cx="3177113" cy="1019596"/>
          </a:xfrm>
        </p:spPr>
        <p:txBody>
          <a:bodyPr anchor="b">
            <a:normAutofit/>
          </a:bodyPr>
          <a:lstStyle>
            <a:lvl1pPr algn="l">
              <a:defRPr sz="3200">
                <a:solidFill>
                  <a:schemeClr val="bg2"/>
                </a:solidFill>
              </a:defRPr>
            </a:lvl1pPr>
          </a:lstStyle>
          <a:p>
            <a:r>
              <a:rPr lang="en-US"/>
              <a:t>Longer </a:t>
            </a:r>
            <a:br>
              <a:rPr lang="en-US"/>
            </a:br>
            <a:r>
              <a:rPr lang="en-US"/>
              <a:t>Slide Title</a:t>
            </a:r>
          </a:p>
        </p:txBody>
      </p:sp>
      <p:sp>
        <p:nvSpPr>
          <p:cNvPr id="12" name="Text Placeholder 10">
            <a:extLst>
              <a:ext uri="{FF2B5EF4-FFF2-40B4-BE49-F238E27FC236}">
                <a16:creationId xmlns:a16="http://schemas.microsoft.com/office/drawing/2014/main" id="{9EFC9F01-41D2-EB32-8831-21C7F4B1DC49}"/>
              </a:ext>
            </a:extLst>
          </p:cNvPr>
          <p:cNvSpPr>
            <a:spLocks noGrp="1"/>
          </p:cNvSpPr>
          <p:nvPr>
            <p:ph type="body" sz="quarter" idx="11"/>
          </p:nvPr>
        </p:nvSpPr>
        <p:spPr>
          <a:xfrm>
            <a:off x="4513379" y="582629"/>
            <a:ext cx="7082507" cy="5870769"/>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Google Shape;96;p17">
            <a:extLst>
              <a:ext uri="{FF2B5EF4-FFF2-40B4-BE49-F238E27FC236}">
                <a16:creationId xmlns:a16="http://schemas.microsoft.com/office/drawing/2014/main" id="{447F3978-90BF-F731-6102-C7099B4BD600}"/>
              </a:ext>
            </a:extLst>
          </p:cNvPr>
          <p:cNvCxnSpPr>
            <a:cxnSpLocks/>
          </p:cNvCxnSpPr>
          <p:nvPr userDrawn="1"/>
        </p:nvCxnSpPr>
        <p:spPr>
          <a:xfrm>
            <a:off x="360327" y="404603"/>
            <a:ext cx="3203985" cy="0"/>
          </a:xfrm>
          <a:prstGeom prst="straightConnector1">
            <a:avLst/>
          </a:prstGeom>
          <a:noFill/>
          <a:ln w="28575" cap="flat" cmpd="sng">
            <a:solidFill>
              <a:schemeClr val="bg2"/>
            </a:solidFill>
            <a:prstDash val="solid"/>
            <a:round/>
            <a:headEnd type="none" w="med" len="med"/>
            <a:tailEnd type="none" w="med" len="med"/>
          </a:ln>
        </p:spPr>
      </p:cxnSp>
      <p:sp>
        <p:nvSpPr>
          <p:cNvPr id="6" name="Text Placeholder 5">
            <a:extLst>
              <a:ext uri="{FF2B5EF4-FFF2-40B4-BE49-F238E27FC236}">
                <a16:creationId xmlns:a16="http://schemas.microsoft.com/office/drawing/2014/main" id="{BFA2ECCF-214C-30A4-F46D-140F2737FE3F}"/>
              </a:ext>
            </a:extLst>
          </p:cNvPr>
          <p:cNvSpPr>
            <a:spLocks noGrp="1"/>
          </p:cNvSpPr>
          <p:nvPr>
            <p:ph type="body" sz="quarter" idx="12" hasCustomPrompt="1"/>
          </p:nvPr>
        </p:nvSpPr>
        <p:spPr>
          <a:xfrm>
            <a:off x="384175" y="5627898"/>
            <a:ext cx="3176588" cy="825500"/>
          </a:xfrm>
        </p:spPr>
        <p:txBody>
          <a:bodyPr anchor="b" anchorCtr="0">
            <a:noAutofit/>
          </a:bodyPr>
          <a:lstStyle>
            <a:lvl1pPr marL="0" indent="0">
              <a:buNone/>
              <a:defRPr sz="1600">
                <a:solidFill>
                  <a:schemeClr val="bg2"/>
                </a:solidFill>
              </a:defRPr>
            </a:lvl1pPr>
            <a:lvl2pPr marL="457189" indent="0">
              <a:buNone/>
              <a:defRPr sz="1600">
                <a:solidFill>
                  <a:schemeClr val="bg1"/>
                </a:solidFill>
              </a:defRPr>
            </a:lvl2pPr>
            <a:lvl3pPr marL="914377" indent="0">
              <a:buNone/>
              <a:defRPr sz="1600">
                <a:solidFill>
                  <a:schemeClr val="bg1"/>
                </a:solidFill>
              </a:defRPr>
            </a:lvl3pPr>
            <a:lvl4pPr marL="1371566" indent="0">
              <a:buNone/>
              <a:defRPr sz="1600">
                <a:solidFill>
                  <a:schemeClr val="bg1"/>
                </a:solidFill>
              </a:defRPr>
            </a:lvl4pPr>
            <a:lvl5pPr marL="1828754" indent="0">
              <a:buNone/>
              <a:defRPr sz="1600">
                <a:solidFill>
                  <a:schemeClr val="bg1"/>
                </a:solidFill>
              </a:defRPr>
            </a:lvl5pPr>
          </a:lstStyle>
          <a:p>
            <a:pPr lvl="0"/>
            <a:r>
              <a:rPr lang="en-US"/>
              <a:t>Meta information, captions, subtitles, or other details</a:t>
            </a:r>
          </a:p>
        </p:txBody>
      </p:sp>
    </p:spTree>
    <p:extLst>
      <p:ext uri="{BB962C8B-B14F-4D97-AF65-F5344CB8AC3E}">
        <p14:creationId xmlns:p14="http://schemas.microsoft.com/office/powerpoint/2010/main" val="1344944358"/>
      </p:ext>
    </p:extLst>
  </p:cSld>
  <p:clrMapOvr>
    <a:overrideClrMapping bg1="lt1" tx1="dk1" bg2="lt2" tx2="dk2" accent1="accent1" accent2="accent2" accent3="accent3" accent4="accent4" accent5="accent5" accent6="accent6" hlink="hlink" folHlink="folHlink"/>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8_Portfolio Three">
    <p:spTree>
      <p:nvGrpSpPr>
        <p:cNvPr id="1" name=""/>
        <p:cNvGrpSpPr/>
        <p:nvPr/>
      </p:nvGrpSpPr>
      <p:grpSpPr>
        <a:xfrm>
          <a:off x="0" y="0"/>
          <a:ext cx="0" cy="0"/>
          <a:chOff x="0" y="0"/>
          <a:chExt cx="0" cy="0"/>
        </a:xfrm>
      </p:grpSpPr>
      <p:sp>
        <p:nvSpPr>
          <p:cNvPr id="9" name="Freeform 8"/>
          <p:cNvSpPr>
            <a:spLocks noGrp="1"/>
          </p:cNvSpPr>
          <p:nvPr>
            <p:ph type="pic" sz="quarter" idx="10"/>
          </p:nvPr>
        </p:nvSpPr>
        <p:spPr>
          <a:xfrm>
            <a:off x="1709780" y="953074"/>
            <a:ext cx="1600617" cy="1856232"/>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p:spPr>
        <p:txBody>
          <a:bodyPr wrap="square">
            <a:noAutofit/>
          </a:bodyPr>
          <a:lstStyle>
            <a:lvl1pPr>
              <a:defRPr sz="1800"/>
            </a:lvl1pPr>
          </a:lstStyle>
          <a:p>
            <a:endParaRPr lang="en-US"/>
          </a:p>
        </p:txBody>
      </p:sp>
      <p:sp>
        <p:nvSpPr>
          <p:cNvPr id="10" name="Freeform 9"/>
          <p:cNvSpPr>
            <a:spLocks noGrp="1"/>
          </p:cNvSpPr>
          <p:nvPr>
            <p:ph type="pic" sz="quarter" idx="19"/>
          </p:nvPr>
        </p:nvSpPr>
        <p:spPr>
          <a:xfrm>
            <a:off x="3389505" y="953074"/>
            <a:ext cx="1600617" cy="1856232"/>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p:spPr>
        <p:txBody>
          <a:bodyPr wrap="square">
            <a:noAutofit/>
          </a:bodyPr>
          <a:lstStyle>
            <a:lvl1pPr>
              <a:defRPr sz="1800"/>
            </a:lvl1pPr>
          </a:lstStyle>
          <a:p>
            <a:endParaRPr lang="en-US"/>
          </a:p>
        </p:txBody>
      </p:sp>
      <p:sp>
        <p:nvSpPr>
          <p:cNvPr id="11" name="Freeform 10"/>
          <p:cNvSpPr>
            <a:spLocks noGrp="1"/>
          </p:cNvSpPr>
          <p:nvPr>
            <p:ph type="pic" sz="quarter" idx="20"/>
          </p:nvPr>
        </p:nvSpPr>
        <p:spPr>
          <a:xfrm>
            <a:off x="870870" y="2499780"/>
            <a:ext cx="1600617" cy="1856232"/>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p:spPr>
        <p:txBody>
          <a:bodyPr wrap="square">
            <a:noAutofit/>
          </a:bodyPr>
          <a:lstStyle>
            <a:lvl1pPr>
              <a:defRPr sz="1800"/>
            </a:lvl1pPr>
          </a:lstStyle>
          <a:p>
            <a:endParaRPr lang="en-US"/>
          </a:p>
        </p:txBody>
      </p:sp>
      <p:sp>
        <p:nvSpPr>
          <p:cNvPr id="12" name="Freeform 11"/>
          <p:cNvSpPr>
            <a:spLocks noGrp="1"/>
          </p:cNvSpPr>
          <p:nvPr>
            <p:ph type="pic" sz="quarter" idx="21"/>
          </p:nvPr>
        </p:nvSpPr>
        <p:spPr>
          <a:xfrm>
            <a:off x="2550595" y="2499780"/>
            <a:ext cx="1600617" cy="1856232"/>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p:spPr>
        <p:txBody>
          <a:bodyPr wrap="square">
            <a:noAutofit/>
          </a:bodyPr>
          <a:lstStyle>
            <a:lvl1pPr>
              <a:defRPr sz="1800"/>
            </a:lvl1pPr>
          </a:lstStyle>
          <a:p>
            <a:endParaRPr lang="en-US"/>
          </a:p>
        </p:txBody>
      </p:sp>
      <p:sp>
        <p:nvSpPr>
          <p:cNvPr id="13" name="Freeform 12"/>
          <p:cNvSpPr>
            <a:spLocks noGrp="1"/>
          </p:cNvSpPr>
          <p:nvPr>
            <p:ph type="pic" sz="quarter" idx="22"/>
          </p:nvPr>
        </p:nvSpPr>
        <p:spPr>
          <a:xfrm>
            <a:off x="1709780" y="4046486"/>
            <a:ext cx="1600617" cy="1856232"/>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p:spPr>
        <p:txBody>
          <a:bodyPr wrap="square">
            <a:noAutofit/>
          </a:bodyPr>
          <a:lstStyle>
            <a:lvl1pPr>
              <a:defRPr sz="1800"/>
            </a:lvl1pPr>
          </a:lstStyle>
          <a:p>
            <a:endParaRPr lang="en-US"/>
          </a:p>
        </p:txBody>
      </p:sp>
      <p:sp>
        <p:nvSpPr>
          <p:cNvPr id="14" name="Freeform 13"/>
          <p:cNvSpPr>
            <a:spLocks noGrp="1"/>
          </p:cNvSpPr>
          <p:nvPr>
            <p:ph type="pic" sz="quarter" idx="23"/>
          </p:nvPr>
        </p:nvSpPr>
        <p:spPr>
          <a:xfrm>
            <a:off x="3389505" y="4046486"/>
            <a:ext cx="1600617" cy="1856232"/>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p:spPr>
        <p:txBody>
          <a:bodyPr wrap="square">
            <a:noAutofit/>
          </a:bodyPr>
          <a:lstStyle>
            <a:lvl1pPr>
              <a:defRPr sz="1800"/>
            </a:lvl1pPr>
          </a:lstStyle>
          <a:p>
            <a:endParaRPr lang="en-US"/>
          </a:p>
        </p:txBody>
      </p:sp>
      <p:sp>
        <p:nvSpPr>
          <p:cNvPr id="15" name="Picture Placeholder 23"/>
          <p:cNvSpPr>
            <a:spLocks noGrp="1"/>
          </p:cNvSpPr>
          <p:nvPr>
            <p:ph type="pic" sz="quarter" idx="16"/>
          </p:nvPr>
        </p:nvSpPr>
        <p:spPr>
          <a:xfrm flipH="1">
            <a:off x="4226518" y="2499780"/>
            <a:ext cx="1602516" cy="1858436"/>
          </a:xfrm>
          <a:custGeom>
            <a:avLst/>
            <a:gdLst>
              <a:gd name="connsiteX0" fmla="*/ 1602098 w 3204198"/>
              <a:gd name="connsiteY0" fmla="*/ 0 h 3716872"/>
              <a:gd name="connsiteX1" fmla="*/ 0 w 3204198"/>
              <a:gd name="connsiteY1" fmla="*/ 801050 h 3716872"/>
              <a:gd name="connsiteX2" fmla="*/ 0 w 3204198"/>
              <a:gd name="connsiteY2" fmla="*/ 2915822 h 3716872"/>
              <a:gd name="connsiteX3" fmla="*/ 1602098 w 3204198"/>
              <a:gd name="connsiteY3" fmla="*/ 3716872 h 3716872"/>
              <a:gd name="connsiteX4" fmla="*/ 3204198 w 3204198"/>
              <a:gd name="connsiteY4" fmla="*/ 2915822 h 3716872"/>
              <a:gd name="connsiteX5" fmla="*/ 3204198 w 3204198"/>
              <a:gd name="connsiteY5" fmla="*/ 801050 h 3716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4198" h="3716872">
                <a:moveTo>
                  <a:pt x="1602098" y="0"/>
                </a:moveTo>
                <a:lnTo>
                  <a:pt x="0" y="801050"/>
                </a:lnTo>
                <a:lnTo>
                  <a:pt x="0" y="2915822"/>
                </a:lnTo>
                <a:lnTo>
                  <a:pt x="1602098" y="3716872"/>
                </a:lnTo>
                <a:lnTo>
                  <a:pt x="3204198" y="2915822"/>
                </a:lnTo>
                <a:lnTo>
                  <a:pt x="3204198" y="801050"/>
                </a:lnTo>
                <a:close/>
              </a:path>
            </a:pathLst>
          </a:custGeom>
        </p:spPr>
        <p:txBody>
          <a:bodyPr wrap="square">
            <a:noAutofit/>
          </a:bodyPr>
          <a:lstStyle>
            <a:lvl1pPr algn="r">
              <a:defRPr sz="800"/>
            </a:lvl1pPr>
          </a:lstStyle>
          <a:p>
            <a:endParaRPr lang="en-US"/>
          </a:p>
        </p:txBody>
      </p:sp>
    </p:spTree>
    <p:extLst>
      <p:ext uri="{BB962C8B-B14F-4D97-AF65-F5344CB8AC3E}">
        <p14:creationId xmlns:p14="http://schemas.microsoft.com/office/powerpoint/2010/main" val="381383661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FCD4C93F-7A4C-12A9-B40B-E9B8891C5DE5}"/>
              </a:ext>
            </a:extLst>
          </p:cNvPr>
          <p:cNvSpPr>
            <a:spLocks noGrp="1"/>
          </p:cNvSpPr>
          <p:nvPr>
            <p:ph type="sldNum" sz="quarter" idx="10"/>
          </p:nvPr>
        </p:nvSpPr>
        <p:spPr>
          <a:xfrm>
            <a:off x="9284368" y="6303545"/>
            <a:ext cx="2743200" cy="365125"/>
          </a:xfrm>
        </p:spPr>
        <p:txBody>
          <a:bodyPr/>
          <a:lstStyle/>
          <a:p>
            <a:fld id="{05B47EE0-0EBD-2941-8F1F-1A4BDCC430D4}" type="slidenum">
              <a:rPr lang="en-US" smtClean="0"/>
              <a:t>‹#›</a:t>
            </a:fld>
            <a:endParaRPr lang="en-US"/>
          </a:p>
        </p:txBody>
      </p:sp>
    </p:spTree>
    <p:extLst>
      <p:ext uri="{BB962C8B-B14F-4D97-AF65-F5344CB8AC3E}">
        <p14:creationId xmlns:p14="http://schemas.microsoft.com/office/powerpoint/2010/main" val="329625490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68B25-F225-EF0D-FC56-A045B958E68B}"/>
              </a:ext>
            </a:extLst>
          </p:cNvPr>
          <p:cNvSpPr>
            <a:spLocks noGrp="1"/>
          </p:cNvSpPr>
          <p:nvPr>
            <p:ph type="title"/>
          </p:nvPr>
        </p:nvSpPr>
        <p:spPr>
          <a:xfrm>
            <a:off x="838200" y="365125"/>
            <a:ext cx="10515600" cy="888909"/>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A3D72EB-234F-8492-1B94-62E0D50481C1}"/>
              </a:ext>
            </a:extLst>
          </p:cNvPr>
          <p:cNvSpPr>
            <a:spLocks noGrp="1"/>
          </p:cNvSpPr>
          <p:nvPr>
            <p:ph sz="quarter" idx="10"/>
          </p:nvPr>
        </p:nvSpPr>
        <p:spPr>
          <a:xfrm>
            <a:off x="838200" y="1370874"/>
            <a:ext cx="10515600" cy="1098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48802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511C26-33D5-4F8D-9B9A-3939CD8596B6}"/>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B67EDCA3-DEF5-477D-9558-7FD505532B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1DD949-193D-4BF1-9B8A-AB5F152C9392}"/>
              </a:ext>
            </a:extLst>
          </p:cNvPr>
          <p:cNvSpPr>
            <a:spLocks noGrp="1"/>
          </p:cNvSpPr>
          <p:nvPr>
            <p:ph type="sldNum" sz="quarter" idx="12"/>
          </p:nvPr>
        </p:nvSpPr>
        <p:spPr/>
        <p:txBody>
          <a:bodyPr/>
          <a:lstStyle/>
          <a:p>
            <a:fld id="{1850D0D2-7276-4FA6-BA82-2BA07A1A8865}" type="slidenum">
              <a:rPr lang="en-US" smtClean="0"/>
              <a:t>‹#›</a:t>
            </a:fld>
            <a:endParaRPr lang="en-US"/>
          </a:p>
        </p:txBody>
      </p:sp>
    </p:spTree>
    <p:extLst>
      <p:ext uri="{BB962C8B-B14F-4D97-AF65-F5344CB8AC3E}">
        <p14:creationId xmlns:p14="http://schemas.microsoft.com/office/powerpoint/2010/main" val="130077584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sp>
        <p:nvSpPr>
          <p:cNvPr id="5" name="Google Shape;54;p13">
            <a:extLst>
              <a:ext uri="{FF2B5EF4-FFF2-40B4-BE49-F238E27FC236}">
                <a16:creationId xmlns:a16="http://schemas.microsoft.com/office/drawing/2014/main" id="{7793ED35-7F57-1339-7C8E-38FEE00E9715}"/>
              </a:ext>
            </a:extLst>
          </p:cNvPr>
          <p:cNvSpPr/>
          <p:nvPr userDrawn="1"/>
        </p:nvSpPr>
        <p:spPr>
          <a:xfrm>
            <a:off x="0" y="5761568"/>
            <a:ext cx="12192000" cy="1099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1867">
              <a:latin typeface="Instrument Sans"/>
              <a:ea typeface="Instrument Sans"/>
              <a:cs typeface="Instrument Sans"/>
              <a:sym typeface="Instrument Sans"/>
            </a:endParaRPr>
          </a:p>
        </p:txBody>
      </p:sp>
      <p:sp>
        <p:nvSpPr>
          <p:cNvPr id="4" name="Google Shape;56;p13">
            <a:extLst>
              <a:ext uri="{FF2B5EF4-FFF2-40B4-BE49-F238E27FC236}">
                <a16:creationId xmlns:a16="http://schemas.microsoft.com/office/drawing/2014/main" id="{45AE955B-6739-FFF0-598B-6176DFED6519}"/>
              </a:ext>
            </a:extLst>
          </p:cNvPr>
          <p:cNvSpPr txBox="1">
            <a:spLocks noGrp="1"/>
          </p:cNvSpPr>
          <p:nvPr userDrawn="1"/>
        </p:nvSpPr>
        <p:spPr>
          <a:xfrm>
            <a:off x="740777" y="771646"/>
            <a:ext cx="6281200" cy="2500732"/>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1pPr>
            <a:lvl2pPr marR="0" lvl="1"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2pPr>
            <a:lvl3pPr marR="0" lvl="2"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3pPr>
            <a:lvl4pPr marR="0" lvl="3"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4pPr>
            <a:lvl5pPr marR="0" lvl="4"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5pPr>
            <a:lvl6pPr marR="0" lvl="5"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6pPr>
            <a:lvl7pPr marR="0" lvl="6"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7pPr>
            <a:lvl8pPr marR="0" lvl="7"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8pPr>
            <a:lvl9pPr marR="0" lvl="8"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9pPr>
          </a:lstStyle>
          <a:p>
            <a:pPr marL="0" lvl="0" indent="0" algn="l" rtl="0">
              <a:spcBef>
                <a:spcPts val="0"/>
              </a:spcBef>
              <a:spcAft>
                <a:spcPts val="0"/>
              </a:spcAft>
              <a:buNone/>
            </a:pPr>
            <a:r>
              <a:rPr lang="en" sz="7200">
                <a:solidFill>
                  <a:schemeClr val="lt2"/>
                </a:solidFill>
                <a:latin typeface="Instrument Sans"/>
              </a:rPr>
              <a:t>Launch Michigan</a:t>
            </a:r>
            <a:endParaRPr lang="en-US" sz="7200">
              <a:solidFill>
                <a:schemeClr val="lt2"/>
              </a:solidFill>
              <a:latin typeface="Instrument Sans"/>
            </a:endParaRPr>
          </a:p>
        </p:txBody>
      </p:sp>
      <p:pic>
        <p:nvPicPr>
          <p:cNvPr id="7181" name="Picture 13">
            <a:extLst>
              <a:ext uri="{FF2B5EF4-FFF2-40B4-BE49-F238E27FC236}">
                <a16:creationId xmlns:a16="http://schemas.microsoft.com/office/drawing/2014/main" id="{B53D096C-8DB1-2D45-9A1B-6D2447234D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777" y="6086355"/>
            <a:ext cx="1566443" cy="46569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oogle Shape;60;p13">
            <a:extLst>
              <a:ext uri="{FF2B5EF4-FFF2-40B4-BE49-F238E27FC236}">
                <a16:creationId xmlns:a16="http://schemas.microsoft.com/office/drawing/2014/main" id="{03409C48-B56E-52EB-8A8F-B548D6576DBC}"/>
              </a:ext>
            </a:extLst>
          </p:cNvPr>
          <p:cNvCxnSpPr/>
          <p:nvPr userDrawn="1"/>
        </p:nvCxnSpPr>
        <p:spPr>
          <a:xfrm rot="10800000">
            <a:off x="2528641" y="6006968"/>
            <a:ext cx="0" cy="608800"/>
          </a:xfrm>
          <a:prstGeom prst="straightConnector1">
            <a:avLst/>
          </a:prstGeom>
          <a:noFill/>
          <a:ln w="9525" cap="flat" cmpd="sng">
            <a:solidFill>
              <a:schemeClr val="lt2"/>
            </a:solidFill>
            <a:prstDash val="solid"/>
            <a:round/>
            <a:headEnd type="none" w="med" len="med"/>
            <a:tailEnd type="none" w="med" len="med"/>
          </a:ln>
        </p:spPr>
      </p:cxnSp>
      <p:sp>
        <p:nvSpPr>
          <p:cNvPr id="10" name="Google Shape;59;p13">
            <a:extLst>
              <a:ext uri="{FF2B5EF4-FFF2-40B4-BE49-F238E27FC236}">
                <a16:creationId xmlns:a16="http://schemas.microsoft.com/office/drawing/2014/main" id="{800E26AC-44ED-9EE2-5A26-0BB55B9011D3}"/>
              </a:ext>
            </a:extLst>
          </p:cNvPr>
          <p:cNvSpPr txBox="1">
            <a:spLocks noGrp="1"/>
          </p:cNvSpPr>
          <p:nvPr userDrawn="1"/>
        </p:nvSpPr>
        <p:spPr>
          <a:xfrm>
            <a:off x="2748400" y="5980853"/>
            <a:ext cx="6695200" cy="5712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Instrument Sans"/>
              <a:buNone/>
              <a:defRPr sz="2800" b="0" i="0" u="none" strike="noStrike" cap="none">
                <a:solidFill>
                  <a:schemeClr val="dk2"/>
                </a:solidFill>
                <a:latin typeface="Instrument Sans"/>
                <a:ea typeface="Instrument Sans"/>
                <a:cs typeface="Instrument Sans"/>
                <a:sym typeface="Instrument Sans"/>
              </a:defRPr>
            </a:lvl1pPr>
            <a:lvl2pPr marL="914400" marR="0" lvl="1" indent="-317500" algn="ctr" rtl="0">
              <a:lnSpc>
                <a:spcPct val="100000"/>
              </a:lnSpc>
              <a:spcBef>
                <a:spcPts val="0"/>
              </a:spcBef>
              <a:spcAft>
                <a:spcPts val="0"/>
              </a:spcAft>
              <a:buClr>
                <a:schemeClr val="dk2"/>
              </a:buClr>
              <a:buSzPts val="2800"/>
              <a:buFont typeface="Instrument Sans"/>
              <a:buNone/>
              <a:defRPr sz="2800" b="0" i="0" u="none" strike="noStrike" cap="none">
                <a:solidFill>
                  <a:schemeClr val="dk2"/>
                </a:solidFill>
                <a:latin typeface="Instrument Sans"/>
                <a:ea typeface="Instrument Sans"/>
                <a:cs typeface="Instrument Sans"/>
                <a:sym typeface="Instrument Sans"/>
              </a:defRPr>
            </a:lvl2pPr>
            <a:lvl3pPr marL="1371600" marR="0" lvl="2" indent="-317500" algn="ctr" rtl="0">
              <a:lnSpc>
                <a:spcPct val="100000"/>
              </a:lnSpc>
              <a:spcBef>
                <a:spcPts val="0"/>
              </a:spcBef>
              <a:spcAft>
                <a:spcPts val="0"/>
              </a:spcAft>
              <a:buClr>
                <a:schemeClr val="dk2"/>
              </a:buClr>
              <a:buSzPts val="2800"/>
              <a:buFont typeface="Instrument Sans"/>
              <a:buNone/>
              <a:defRPr sz="2800" b="0" i="0" u="none" strike="noStrike" cap="none">
                <a:solidFill>
                  <a:schemeClr val="dk2"/>
                </a:solidFill>
                <a:latin typeface="Instrument Sans"/>
                <a:ea typeface="Instrument Sans"/>
                <a:cs typeface="Instrument Sans"/>
                <a:sym typeface="Instrument Sans"/>
              </a:defRPr>
            </a:lvl3pPr>
            <a:lvl4pPr marL="1828800" marR="0" lvl="3" indent="-317500" algn="ctr" rtl="0">
              <a:lnSpc>
                <a:spcPct val="100000"/>
              </a:lnSpc>
              <a:spcBef>
                <a:spcPts val="0"/>
              </a:spcBef>
              <a:spcAft>
                <a:spcPts val="0"/>
              </a:spcAft>
              <a:buClr>
                <a:schemeClr val="dk2"/>
              </a:buClr>
              <a:buSzPts val="2800"/>
              <a:buFont typeface="Instrument Sans"/>
              <a:buNone/>
              <a:defRPr sz="2800" b="0" i="0" u="none" strike="noStrike" cap="none">
                <a:solidFill>
                  <a:schemeClr val="dk2"/>
                </a:solidFill>
                <a:latin typeface="Instrument Sans"/>
                <a:ea typeface="Instrument Sans"/>
                <a:cs typeface="Instrument Sans"/>
                <a:sym typeface="Instrument Sans"/>
              </a:defRPr>
            </a:lvl4pPr>
            <a:lvl5pPr marL="2286000" marR="0" lvl="4" indent="-317500" algn="ctr" rtl="0">
              <a:lnSpc>
                <a:spcPct val="100000"/>
              </a:lnSpc>
              <a:spcBef>
                <a:spcPts val="0"/>
              </a:spcBef>
              <a:spcAft>
                <a:spcPts val="0"/>
              </a:spcAft>
              <a:buClr>
                <a:schemeClr val="dk2"/>
              </a:buClr>
              <a:buSzPts val="2800"/>
              <a:buFont typeface="Instrument Sans"/>
              <a:buNone/>
              <a:defRPr sz="2800" b="0" i="0" u="none" strike="noStrike" cap="none">
                <a:solidFill>
                  <a:schemeClr val="dk2"/>
                </a:solidFill>
                <a:latin typeface="Instrument Sans"/>
                <a:ea typeface="Instrument Sans"/>
                <a:cs typeface="Instrument Sans"/>
                <a:sym typeface="Instrument Sans"/>
              </a:defRPr>
            </a:lvl5pPr>
            <a:lvl6pPr marL="2743200" marR="0" lvl="5" indent="-317500" algn="ctr" rtl="0">
              <a:lnSpc>
                <a:spcPct val="100000"/>
              </a:lnSpc>
              <a:spcBef>
                <a:spcPts val="0"/>
              </a:spcBef>
              <a:spcAft>
                <a:spcPts val="0"/>
              </a:spcAft>
              <a:buClr>
                <a:schemeClr val="dk2"/>
              </a:buClr>
              <a:buSzPts val="2800"/>
              <a:buFont typeface="Instrument Sans"/>
              <a:buNone/>
              <a:defRPr sz="2800" b="0" i="0" u="none" strike="noStrike" cap="none">
                <a:solidFill>
                  <a:schemeClr val="dk2"/>
                </a:solidFill>
                <a:latin typeface="Instrument Sans"/>
                <a:ea typeface="Instrument Sans"/>
                <a:cs typeface="Instrument Sans"/>
                <a:sym typeface="Instrument Sans"/>
              </a:defRPr>
            </a:lvl6pPr>
            <a:lvl7pPr marL="3200400" marR="0" lvl="6" indent="-317500" algn="ctr" rtl="0">
              <a:lnSpc>
                <a:spcPct val="100000"/>
              </a:lnSpc>
              <a:spcBef>
                <a:spcPts val="0"/>
              </a:spcBef>
              <a:spcAft>
                <a:spcPts val="0"/>
              </a:spcAft>
              <a:buClr>
                <a:schemeClr val="dk2"/>
              </a:buClr>
              <a:buSzPts val="2800"/>
              <a:buFont typeface="Instrument Sans"/>
              <a:buNone/>
              <a:defRPr sz="2800" b="0" i="0" u="none" strike="noStrike" cap="none">
                <a:solidFill>
                  <a:schemeClr val="dk2"/>
                </a:solidFill>
                <a:latin typeface="Instrument Sans"/>
                <a:ea typeface="Instrument Sans"/>
                <a:cs typeface="Instrument Sans"/>
                <a:sym typeface="Instrument Sans"/>
              </a:defRPr>
            </a:lvl7pPr>
            <a:lvl8pPr marL="3657600" marR="0" lvl="7" indent="-317500" algn="ctr" rtl="0">
              <a:lnSpc>
                <a:spcPct val="100000"/>
              </a:lnSpc>
              <a:spcBef>
                <a:spcPts val="0"/>
              </a:spcBef>
              <a:spcAft>
                <a:spcPts val="0"/>
              </a:spcAft>
              <a:buClr>
                <a:schemeClr val="dk2"/>
              </a:buClr>
              <a:buSzPts val="2800"/>
              <a:buFont typeface="Instrument Sans"/>
              <a:buNone/>
              <a:defRPr sz="2800" b="0" i="0" u="none" strike="noStrike" cap="none">
                <a:solidFill>
                  <a:schemeClr val="dk2"/>
                </a:solidFill>
                <a:latin typeface="Instrument Sans"/>
                <a:ea typeface="Instrument Sans"/>
                <a:cs typeface="Instrument Sans"/>
                <a:sym typeface="Instrument Sans"/>
              </a:defRPr>
            </a:lvl8pPr>
            <a:lvl9pPr marL="4114800" marR="0" lvl="8" indent="-317500" algn="ctr" rtl="0">
              <a:lnSpc>
                <a:spcPct val="100000"/>
              </a:lnSpc>
              <a:spcBef>
                <a:spcPts val="0"/>
              </a:spcBef>
              <a:spcAft>
                <a:spcPts val="0"/>
              </a:spcAft>
              <a:buClr>
                <a:schemeClr val="dk2"/>
              </a:buClr>
              <a:buSzPts val="2800"/>
              <a:buFont typeface="Instrument Sans"/>
              <a:buNone/>
              <a:defRPr sz="2800" b="0" i="0" u="none" strike="noStrike" cap="none">
                <a:solidFill>
                  <a:schemeClr val="dk2"/>
                </a:solidFill>
                <a:latin typeface="Instrument Sans"/>
                <a:ea typeface="Instrument Sans"/>
                <a:cs typeface="Instrument Sans"/>
                <a:sym typeface="Instrument Sans"/>
              </a:defRPr>
            </a:lvl9pPr>
          </a:lstStyle>
          <a:p>
            <a:pPr marL="0" lvl="0" indent="0" algn="l" rtl="0">
              <a:lnSpc>
                <a:spcPct val="95000"/>
              </a:lnSpc>
              <a:spcBef>
                <a:spcPts val="0"/>
              </a:spcBef>
              <a:spcAft>
                <a:spcPts val="0"/>
              </a:spcAft>
              <a:buSzPts val="865"/>
              <a:buNone/>
            </a:pPr>
            <a:r>
              <a:rPr lang="en-US" sz="1467">
                <a:solidFill>
                  <a:schemeClr val="lt1"/>
                </a:solidFill>
              </a:rPr>
              <a:t>MEG Overview Fall 2025</a:t>
            </a:r>
          </a:p>
          <a:p>
            <a:pPr marL="0" lvl="0" indent="0" algn="l" rtl="0">
              <a:lnSpc>
                <a:spcPct val="95000"/>
              </a:lnSpc>
              <a:spcBef>
                <a:spcPts val="0"/>
              </a:spcBef>
              <a:spcAft>
                <a:spcPts val="0"/>
              </a:spcAft>
              <a:buSzPts val="865"/>
              <a:buNone/>
            </a:pPr>
            <a:r>
              <a:rPr lang="en" sz="1467">
                <a:solidFill>
                  <a:schemeClr val="lt1"/>
                </a:solidFill>
              </a:rPr>
              <a:t>launchmichigan.org</a:t>
            </a:r>
            <a:endParaRPr sz="1467">
              <a:solidFill>
                <a:schemeClr val="lt1"/>
              </a:solidFill>
            </a:endParaRPr>
          </a:p>
        </p:txBody>
      </p:sp>
      <p:pic>
        <p:nvPicPr>
          <p:cNvPr id="2" name="Picture 1">
            <a:extLst>
              <a:ext uri="{FF2B5EF4-FFF2-40B4-BE49-F238E27FC236}">
                <a16:creationId xmlns:a16="http://schemas.microsoft.com/office/drawing/2014/main" id="{51614570-DDDD-95ED-3F9E-91E72EFD8B49}"/>
              </a:ext>
            </a:extLst>
          </p:cNvPr>
          <p:cNvPicPr>
            <a:picLocks noChangeAspect="1"/>
          </p:cNvPicPr>
          <p:nvPr userDrawn="1"/>
        </p:nvPicPr>
        <p:blipFill rotWithShape="1">
          <a:blip r:embed="rId3"/>
          <a:srcRect l="47048" t="14628" r="7084" b="-3326"/>
          <a:stretch/>
        </p:blipFill>
        <p:spPr>
          <a:xfrm>
            <a:off x="6328229" y="1025001"/>
            <a:ext cx="5863772" cy="5735792"/>
          </a:xfrm>
          <a:prstGeom prst="rect">
            <a:avLst/>
          </a:prstGeom>
        </p:spPr>
      </p:pic>
    </p:spTree>
    <p:extLst>
      <p:ext uri="{BB962C8B-B14F-4D97-AF65-F5344CB8AC3E}">
        <p14:creationId xmlns:p14="http://schemas.microsoft.com/office/powerpoint/2010/main" val="1667651663"/>
      </p:ext>
    </p:extLst>
  </p:cSld>
  <p:clrMapOvr>
    <a:overrideClrMapping bg1="dk1" tx1="lt1" bg2="dk2" tx2="lt2" accent1="accent1" accent2="accent2" accent3="accent3" accent4="accent4" accent5="accent5" accent6="accent6" hlink="hlink" folHlink="folHlink"/>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6_Title Slide">
    <p:bg>
      <p:bgRef idx="1001">
        <a:schemeClr val="bg1"/>
      </p:bgRef>
    </p:bg>
    <p:spTree>
      <p:nvGrpSpPr>
        <p:cNvPr id="1" name=""/>
        <p:cNvGrpSpPr/>
        <p:nvPr/>
      </p:nvGrpSpPr>
      <p:grpSpPr>
        <a:xfrm>
          <a:off x="0" y="0"/>
          <a:ext cx="0" cy="0"/>
          <a:chOff x="0" y="0"/>
          <a:chExt cx="0" cy="0"/>
        </a:xfrm>
      </p:grpSpPr>
      <p:sp>
        <p:nvSpPr>
          <p:cNvPr id="9" name="Google Shape;65;p14">
            <a:extLst>
              <a:ext uri="{FF2B5EF4-FFF2-40B4-BE49-F238E27FC236}">
                <a16:creationId xmlns:a16="http://schemas.microsoft.com/office/drawing/2014/main" id="{A98CD0F3-FFBB-1DFA-F627-45C4E5DF809D}"/>
              </a:ext>
            </a:extLst>
          </p:cNvPr>
          <p:cNvSpPr/>
          <p:nvPr userDrawn="1"/>
        </p:nvSpPr>
        <p:spPr>
          <a:xfrm>
            <a:off x="0" y="1"/>
            <a:ext cx="12192000" cy="2322415"/>
          </a:xfrm>
          <a:prstGeom prst="rect">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b="0" i="0">
              <a:latin typeface="Arial" panose="020B0604020202020204" pitchFamily="34" charset="0"/>
              <a:ea typeface="Instrument Sans"/>
              <a:cs typeface="Arial" panose="020B0604020202020204" pitchFamily="34" charset="0"/>
              <a:sym typeface="Instrument Sans"/>
            </a:endParaRPr>
          </a:p>
        </p:txBody>
      </p:sp>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682430" y="1343279"/>
            <a:ext cx="10827143" cy="671639"/>
          </a:xfrm>
        </p:spPr>
        <p:txBody>
          <a:bodyPr anchor="b">
            <a:normAutofit/>
          </a:bodyPr>
          <a:lstStyle>
            <a:lvl1pPr algn="l">
              <a:defRPr sz="3200">
                <a:solidFill>
                  <a:schemeClr val="bg2"/>
                </a:solidFill>
              </a:defRPr>
            </a:lvl1pPr>
          </a:lstStyle>
          <a:p>
            <a:r>
              <a:rPr lang="en-US"/>
              <a:t>What are we going to do about it?</a:t>
            </a:r>
          </a:p>
        </p:txBody>
      </p:sp>
      <p:sp>
        <p:nvSpPr>
          <p:cNvPr id="12" name="Text Placeholder 10">
            <a:extLst>
              <a:ext uri="{FF2B5EF4-FFF2-40B4-BE49-F238E27FC236}">
                <a16:creationId xmlns:a16="http://schemas.microsoft.com/office/drawing/2014/main" id="{9EFC9F01-41D2-EB32-8831-21C7F4B1DC49}"/>
              </a:ext>
            </a:extLst>
          </p:cNvPr>
          <p:cNvSpPr>
            <a:spLocks noGrp="1"/>
          </p:cNvSpPr>
          <p:nvPr>
            <p:ph type="body" sz="quarter" idx="11"/>
          </p:nvPr>
        </p:nvSpPr>
        <p:spPr>
          <a:xfrm>
            <a:off x="682430" y="2727018"/>
            <a:ext cx="10827143" cy="3726380"/>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BAEC72-E92F-3734-EB4E-66251CFA85C2}"/>
              </a:ext>
            </a:extLst>
          </p:cNvPr>
          <p:cNvSpPr>
            <a:spLocks noGrp="1"/>
          </p:cNvSpPr>
          <p:nvPr>
            <p:ph type="body" sz="quarter" idx="12" hasCustomPrompt="1"/>
          </p:nvPr>
        </p:nvSpPr>
        <p:spPr>
          <a:xfrm>
            <a:off x="682626" y="808662"/>
            <a:ext cx="10826751" cy="430212"/>
          </a:xfrm>
        </p:spPr>
        <p:txBody>
          <a:bodyPr anchor="b" anchorCtr="0">
            <a:normAutofit/>
          </a:bodyPr>
          <a:lstStyle>
            <a:lvl1pPr marL="0" indent="0">
              <a:buNone/>
              <a:defRPr sz="1800" i="1">
                <a:solidFill>
                  <a:schemeClr val="bg2"/>
                </a:solidFill>
              </a:defRPr>
            </a:lvl1pPr>
          </a:lstStyle>
          <a:p>
            <a:pPr lvl="0"/>
            <a:r>
              <a:rPr lang="en-US"/>
              <a:t>The question is:</a:t>
            </a:r>
          </a:p>
        </p:txBody>
      </p:sp>
      <p:pic>
        <p:nvPicPr>
          <p:cNvPr id="5" name="Google Shape;208;p27">
            <a:extLst>
              <a:ext uri="{FF2B5EF4-FFF2-40B4-BE49-F238E27FC236}">
                <a16:creationId xmlns:a16="http://schemas.microsoft.com/office/drawing/2014/main" id="{99387916-203C-5C77-E384-723D39F1A162}"/>
              </a:ext>
            </a:extLst>
          </p:cNvPr>
          <p:cNvPicPr preferRelativeResize="0"/>
          <p:nvPr userDrawn="1"/>
        </p:nvPicPr>
        <p:blipFill rotWithShape="1">
          <a:blip r:embed="rId2">
            <a:alphaModFix/>
          </a:blip>
          <a:srcRect b="11371"/>
          <a:stretch/>
        </p:blipFill>
        <p:spPr>
          <a:xfrm>
            <a:off x="9132074" y="4162173"/>
            <a:ext cx="3059927" cy="2705100"/>
          </a:xfrm>
          <a:prstGeom prst="rect">
            <a:avLst/>
          </a:prstGeom>
          <a:noFill/>
          <a:ln>
            <a:noFill/>
          </a:ln>
        </p:spPr>
      </p:pic>
    </p:spTree>
    <p:extLst>
      <p:ext uri="{BB962C8B-B14F-4D97-AF65-F5344CB8AC3E}">
        <p14:creationId xmlns:p14="http://schemas.microsoft.com/office/powerpoint/2010/main" val="3221367135"/>
      </p:ext>
    </p:extLst>
  </p:cSld>
  <p:clrMapOvr>
    <a:overrideClrMapping bg1="lt1" tx1="dk1" bg2="lt2" tx2="dk2" accent1="accent1" accent2="accent2" accent3="accent3" accent4="accent4" accent5="accent5" accent6="accent6" hlink="hlink" folHlink="folHlink"/>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1_Title Slide">
    <p:bg>
      <p:bgRef idx="1001">
        <a:schemeClr val="bg1"/>
      </p:bgRef>
    </p:bg>
    <p:spTree>
      <p:nvGrpSpPr>
        <p:cNvPr id="1" name=""/>
        <p:cNvGrpSpPr/>
        <p:nvPr/>
      </p:nvGrpSpPr>
      <p:grpSpPr>
        <a:xfrm>
          <a:off x="0" y="0"/>
          <a:ext cx="0" cy="0"/>
          <a:chOff x="0" y="0"/>
          <a:chExt cx="0" cy="0"/>
        </a:xfrm>
      </p:grpSpPr>
      <p:sp>
        <p:nvSpPr>
          <p:cNvPr id="9" name="Google Shape;65;p14">
            <a:extLst>
              <a:ext uri="{FF2B5EF4-FFF2-40B4-BE49-F238E27FC236}">
                <a16:creationId xmlns:a16="http://schemas.microsoft.com/office/drawing/2014/main" id="{A98CD0F3-FFBB-1DFA-F627-45C4E5DF809D}"/>
              </a:ext>
            </a:extLst>
          </p:cNvPr>
          <p:cNvSpPr/>
          <p:nvPr userDrawn="1"/>
        </p:nvSpPr>
        <p:spPr>
          <a:xfrm>
            <a:off x="9620" y="0"/>
            <a:ext cx="3924637" cy="6858000"/>
          </a:xfrm>
          <a:prstGeom prst="rect">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383385" y="582629"/>
            <a:ext cx="3177113" cy="1019596"/>
          </a:xfrm>
        </p:spPr>
        <p:txBody>
          <a:bodyPr anchor="b">
            <a:normAutofit/>
          </a:bodyPr>
          <a:lstStyle>
            <a:lvl1pPr algn="l">
              <a:defRPr sz="3200">
                <a:solidFill>
                  <a:schemeClr val="bg2"/>
                </a:solidFill>
              </a:defRPr>
            </a:lvl1pPr>
          </a:lstStyle>
          <a:p>
            <a:r>
              <a:rPr lang="en-US"/>
              <a:t>Longer </a:t>
            </a:r>
            <a:br>
              <a:rPr lang="en-US"/>
            </a:br>
            <a:r>
              <a:rPr lang="en-US"/>
              <a:t>Slide Title</a:t>
            </a:r>
          </a:p>
        </p:txBody>
      </p:sp>
      <p:sp>
        <p:nvSpPr>
          <p:cNvPr id="12" name="Text Placeholder 10">
            <a:extLst>
              <a:ext uri="{FF2B5EF4-FFF2-40B4-BE49-F238E27FC236}">
                <a16:creationId xmlns:a16="http://schemas.microsoft.com/office/drawing/2014/main" id="{9EFC9F01-41D2-EB32-8831-21C7F4B1DC49}"/>
              </a:ext>
            </a:extLst>
          </p:cNvPr>
          <p:cNvSpPr>
            <a:spLocks noGrp="1"/>
          </p:cNvSpPr>
          <p:nvPr>
            <p:ph type="body" sz="quarter" idx="11"/>
          </p:nvPr>
        </p:nvSpPr>
        <p:spPr>
          <a:xfrm>
            <a:off x="4513379" y="582629"/>
            <a:ext cx="7082507" cy="5870769"/>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Google Shape;96;p17">
            <a:extLst>
              <a:ext uri="{FF2B5EF4-FFF2-40B4-BE49-F238E27FC236}">
                <a16:creationId xmlns:a16="http://schemas.microsoft.com/office/drawing/2014/main" id="{447F3978-90BF-F731-6102-C7099B4BD600}"/>
              </a:ext>
            </a:extLst>
          </p:cNvPr>
          <p:cNvCxnSpPr>
            <a:cxnSpLocks/>
          </p:cNvCxnSpPr>
          <p:nvPr userDrawn="1"/>
        </p:nvCxnSpPr>
        <p:spPr>
          <a:xfrm>
            <a:off x="360327" y="404603"/>
            <a:ext cx="3203985" cy="0"/>
          </a:xfrm>
          <a:prstGeom prst="straightConnector1">
            <a:avLst/>
          </a:prstGeom>
          <a:noFill/>
          <a:ln w="28575" cap="flat" cmpd="sng">
            <a:solidFill>
              <a:schemeClr val="bg2"/>
            </a:solidFill>
            <a:prstDash val="solid"/>
            <a:round/>
            <a:headEnd type="none" w="med" len="med"/>
            <a:tailEnd type="none" w="med" len="med"/>
          </a:ln>
        </p:spPr>
      </p:cxnSp>
      <p:sp>
        <p:nvSpPr>
          <p:cNvPr id="6" name="Text Placeholder 5">
            <a:extLst>
              <a:ext uri="{FF2B5EF4-FFF2-40B4-BE49-F238E27FC236}">
                <a16:creationId xmlns:a16="http://schemas.microsoft.com/office/drawing/2014/main" id="{BFA2ECCF-214C-30A4-F46D-140F2737FE3F}"/>
              </a:ext>
            </a:extLst>
          </p:cNvPr>
          <p:cNvSpPr>
            <a:spLocks noGrp="1"/>
          </p:cNvSpPr>
          <p:nvPr>
            <p:ph type="body" sz="quarter" idx="12" hasCustomPrompt="1"/>
          </p:nvPr>
        </p:nvSpPr>
        <p:spPr>
          <a:xfrm>
            <a:off x="384175" y="5627898"/>
            <a:ext cx="3176588" cy="825500"/>
          </a:xfrm>
        </p:spPr>
        <p:txBody>
          <a:bodyPr anchor="b" anchorCtr="0">
            <a:noAutofit/>
          </a:bodyPr>
          <a:lstStyle>
            <a:lvl1pPr marL="0" indent="0">
              <a:buNone/>
              <a:defRPr sz="1600">
                <a:solidFill>
                  <a:schemeClr val="bg2"/>
                </a:solidFill>
              </a:defRPr>
            </a:lvl1pPr>
            <a:lvl2pPr marL="457189" indent="0">
              <a:buNone/>
              <a:defRPr sz="1600">
                <a:solidFill>
                  <a:schemeClr val="bg1"/>
                </a:solidFill>
              </a:defRPr>
            </a:lvl2pPr>
            <a:lvl3pPr marL="914377" indent="0">
              <a:buNone/>
              <a:defRPr sz="1600">
                <a:solidFill>
                  <a:schemeClr val="bg1"/>
                </a:solidFill>
              </a:defRPr>
            </a:lvl3pPr>
            <a:lvl4pPr marL="1371566" indent="0">
              <a:buNone/>
              <a:defRPr sz="1600">
                <a:solidFill>
                  <a:schemeClr val="bg1"/>
                </a:solidFill>
              </a:defRPr>
            </a:lvl4pPr>
            <a:lvl5pPr marL="1828754" indent="0">
              <a:buNone/>
              <a:defRPr sz="1600">
                <a:solidFill>
                  <a:schemeClr val="bg1"/>
                </a:solidFill>
              </a:defRPr>
            </a:lvl5pPr>
          </a:lstStyle>
          <a:p>
            <a:pPr lvl="0"/>
            <a:r>
              <a:rPr lang="en-US"/>
              <a:t>Meta information, captions, subtitles, or other details</a:t>
            </a:r>
          </a:p>
        </p:txBody>
      </p:sp>
    </p:spTree>
    <p:extLst>
      <p:ext uri="{BB962C8B-B14F-4D97-AF65-F5344CB8AC3E}">
        <p14:creationId xmlns:p14="http://schemas.microsoft.com/office/powerpoint/2010/main" val="1257376160"/>
      </p:ext>
    </p:extLst>
  </p:cSld>
  <p:clrMapOvr>
    <a:overrideClrMapping bg1="lt1" tx1="dk1" bg2="lt2" tx2="dk2" accent1="accent1" accent2="accent2" accent3="accent3" accent4="accent4" accent5="accent5" accent6="accent6" hlink="hlink" folHlink="folHlink"/>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3_Title Slide">
    <p:bg>
      <p:bgRef idx="1001">
        <a:schemeClr val="bg1"/>
      </p:bgRef>
    </p:bg>
    <p:spTree>
      <p:nvGrpSpPr>
        <p:cNvPr id="1" name=""/>
        <p:cNvGrpSpPr/>
        <p:nvPr/>
      </p:nvGrpSpPr>
      <p:grpSpPr>
        <a:xfrm>
          <a:off x="0" y="0"/>
          <a:ext cx="0" cy="0"/>
          <a:chOff x="0" y="0"/>
          <a:chExt cx="0" cy="0"/>
        </a:xfrm>
      </p:grpSpPr>
      <p:sp>
        <p:nvSpPr>
          <p:cNvPr id="9" name="Google Shape;65;p14">
            <a:extLst>
              <a:ext uri="{FF2B5EF4-FFF2-40B4-BE49-F238E27FC236}">
                <a16:creationId xmlns:a16="http://schemas.microsoft.com/office/drawing/2014/main" id="{A98CD0F3-FFBB-1DFA-F627-45C4E5DF809D}"/>
              </a:ext>
            </a:extLst>
          </p:cNvPr>
          <p:cNvSpPr/>
          <p:nvPr userDrawn="1"/>
        </p:nvSpPr>
        <p:spPr>
          <a:xfrm>
            <a:off x="9620" y="0"/>
            <a:ext cx="3924637"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383385" y="582629"/>
            <a:ext cx="3177113" cy="1019596"/>
          </a:xfrm>
        </p:spPr>
        <p:txBody>
          <a:bodyPr anchor="b">
            <a:normAutofit/>
          </a:bodyPr>
          <a:lstStyle>
            <a:lvl1pPr algn="l">
              <a:defRPr sz="3200">
                <a:solidFill>
                  <a:schemeClr val="bg2"/>
                </a:solidFill>
              </a:defRPr>
            </a:lvl1pPr>
          </a:lstStyle>
          <a:p>
            <a:r>
              <a:rPr lang="en-US"/>
              <a:t>Longer </a:t>
            </a:r>
            <a:br>
              <a:rPr lang="en-US"/>
            </a:br>
            <a:r>
              <a:rPr lang="en-US"/>
              <a:t>Slide Title</a:t>
            </a:r>
          </a:p>
        </p:txBody>
      </p:sp>
      <p:sp>
        <p:nvSpPr>
          <p:cNvPr id="12" name="Text Placeholder 10">
            <a:extLst>
              <a:ext uri="{FF2B5EF4-FFF2-40B4-BE49-F238E27FC236}">
                <a16:creationId xmlns:a16="http://schemas.microsoft.com/office/drawing/2014/main" id="{9EFC9F01-41D2-EB32-8831-21C7F4B1DC49}"/>
              </a:ext>
            </a:extLst>
          </p:cNvPr>
          <p:cNvSpPr>
            <a:spLocks noGrp="1"/>
          </p:cNvSpPr>
          <p:nvPr>
            <p:ph type="body" sz="quarter" idx="11"/>
          </p:nvPr>
        </p:nvSpPr>
        <p:spPr>
          <a:xfrm>
            <a:off x="4513379" y="582629"/>
            <a:ext cx="7082507" cy="5870769"/>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Google Shape;96;p17">
            <a:extLst>
              <a:ext uri="{FF2B5EF4-FFF2-40B4-BE49-F238E27FC236}">
                <a16:creationId xmlns:a16="http://schemas.microsoft.com/office/drawing/2014/main" id="{447F3978-90BF-F731-6102-C7099B4BD600}"/>
              </a:ext>
            </a:extLst>
          </p:cNvPr>
          <p:cNvCxnSpPr>
            <a:cxnSpLocks/>
          </p:cNvCxnSpPr>
          <p:nvPr userDrawn="1"/>
        </p:nvCxnSpPr>
        <p:spPr>
          <a:xfrm>
            <a:off x="360327" y="404603"/>
            <a:ext cx="3203985" cy="0"/>
          </a:xfrm>
          <a:prstGeom prst="straightConnector1">
            <a:avLst/>
          </a:prstGeom>
          <a:noFill/>
          <a:ln w="28575" cap="flat" cmpd="sng">
            <a:solidFill>
              <a:schemeClr val="bg2"/>
            </a:solidFill>
            <a:prstDash val="solid"/>
            <a:round/>
            <a:headEnd type="none" w="med" len="med"/>
            <a:tailEnd type="none" w="med" len="med"/>
          </a:ln>
        </p:spPr>
      </p:cxnSp>
      <p:sp>
        <p:nvSpPr>
          <p:cNvPr id="6" name="Text Placeholder 5">
            <a:extLst>
              <a:ext uri="{FF2B5EF4-FFF2-40B4-BE49-F238E27FC236}">
                <a16:creationId xmlns:a16="http://schemas.microsoft.com/office/drawing/2014/main" id="{BFA2ECCF-214C-30A4-F46D-140F2737FE3F}"/>
              </a:ext>
            </a:extLst>
          </p:cNvPr>
          <p:cNvSpPr>
            <a:spLocks noGrp="1"/>
          </p:cNvSpPr>
          <p:nvPr>
            <p:ph type="body" sz="quarter" idx="12" hasCustomPrompt="1"/>
          </p:nvPr>
        </p:nvSpPr>
        <p:spPr>
          <a:xfrm>
            <a:off x="384175" y="5627898"/>
            <a:ext cx="3176588" cy="825500"/>
          </a:xfrm>
        </p:spPr>
        <p:txBody>
          <a:bodyPr anchor="b" anchorCtr="0">
            <a:noAutofit/>
          </a:bodyPr>
          <a:lstStyle>
            <a:lvl1pPr marL="0" indent="0">
              <a:buNone/>
              <a:defRPr sz="1600">
                <a:solidFill>
                  <a:schemeClr val="bg2"/>
                </a:solidFill>
              </a:defRPr>
            </a:lvl1pPr>
            <a:lvl2pPr marL="457189" indent="0">
              <a:buNone/>
              <a:defRPr sz="1600">
                <a:solidFill>
                  <a:schemeClr val="bg1"/>
                </a:solidFill>
              </a:defRPr>
            </a:lvl2pPr>
            <a:lvl3pPr marL="914377" indent="0">
              <a:buNone/>
              <a:defRPr sz="1600">
                <a:solidFill>
                  <a:schemeClr val="bg1"/>
                </a:solidFill>
              </a:defRPr>
            </a:lvl3pPr>
            <a:lvl4pPr marL="1371566" indent="0">
              <a:buNone/>
              <a:defRPr sz="1600">
                <a:solidFill>
                  <a:schemeClr val="bg1"/>
                </a:solidFill>
              </a:defRPr>
            </a:lvl4pPr>
            <a:lvl5pPr marL="1828754" indent="0">
              <a:buNone/>
              <a:defRPr sz="1600">
                <a:solidFill>
                  <a:schemeClr val="bg1"/>
                </a:solidFill>
              </a:defRPr>
            </a:lvl5pPr>
          </a:lstStyle>
          <a:p>
            <a:pPr lvl="0"/>
            <a:r>
              <a:rPr lang="en-US"/>
              <a:t>Meta information, captions, subtitles, or other details</a:t>
            </a:r>
          </a:p>
        </p:txBody>
      </p:sp>
    </p:spTree>
    <p:extLst>
      <p:ext uri="{BB962C8B-B14F-4D97-AF65-F5344CB8AC3E}">
        <p14:creationId xmlns:p14="http://schemas.microsoft.com/office/powerpoint/2010/main" val="3224020120"/>
      </p:ext>
    </p:extLst>
  </p:cSld>
  <p:clrMapOvr>
    <a:overrideClrMapping bg1="lt1" tx1="dk1" bg2="lt2" tx2="dk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4_Title Slide">
    <p:bg>
      <p:bgRef idx="1001">
        <a:schemeClr val="bg1"/>
      </p:bgRef>
    </p:bg>
    <p:spTree>
      <p:nvGrpSpPr>
        <p:cNvPr id="1" name=""/>
        <p:cNvGrpSpPr/>
        <p:nvPr/>
      </p:nvGrpSpPr>
      <p:grpSpPr>
        <a:xfrm>
          <a:off x="0" y="0"/>
          <a:ext cx="0" cy="0"/>
          <a:chOff x="0" y="0"/>
          <a:chExt cx="0" cy="0"/>
        </a:xfrm>
      </p:grpSpPr>
      <p:sp>
        <p:nvSpPr>
          <p:cNvPr id="9" name="Google Shape;65;p14">
            <a:extLst>
              <a:ext uri="{FF2B5EF4-FFF2-40B4-BE49-F238E27FC236}">
                <a16:creationId xmlns:a16="http://schemas.microsoft.com/office/drawing/2014/main" id="{A98CD0F3-FFBB-1DFA-F627-45C4E5DF809D}"/>
              </a:ext>
            </a:extLst>
          </p:cNvPr>
          <p:cNvSpPr/>
          <p:nvPr userDrawn="1"/>
        </p:nvSpPr>
        <p:spPr>
          <a:xfrm>
            <a:off x="9620" y="0"/>
            <a:ext cx="3924637" cy="68580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383385" y="582629"/>
            <a:ext cx="3177113" cy="1019596"/>
          </a:xfrm>
        </p:spPr>
        <p:txBody>
          <a:bodyPr anchor="b">
            <a:normAutofit/>
          </a:bodyPr>
          <a:lstStyle>
            <a:lvl1pPr algn="l">
              <a:defRPr sz="3200">
                <a:solidFill>
                  <a:schemeClr val="tx2"/>
                </a:solidFill>
              </a:defRPr>
            </a:lvl1pPr>
          </a:lstStyle>
          <a:p>
            <a:r>
              <a:rPr lang="en-US"/>
              <a:t>Longer </a:t>
            </a:r>
            <a:br>
              <a:rPr lang="en-US"/>
            </a:br>
            <a:r>
              <a:rPr lang="en-US"/>
              <a:t>Slide Title</a:t>
            </a:r>
          </a:p>
        </p:txBody>
      </p:sp>
      <p:sp>
        <p:nvSpPr>
          <p:cNvPr id="12" name="Text Placeholder 10">
            <a:extLst>
              <a:ext uri="{FF2B5EF4-FFF2-40B4-BE49-F238E27FC236}">
                <a16:creationId xmlns:a16="http://schemas.microsoft.com/office/drawing/2014/main" id="{9EFC9F01-41D2-EB32-8831-21C7F4B1DC49}"/>
              </a:ext>
            </a:extLst>
          </p:cNvPr>
          <p:cNvSpPr>
            <a:spLocks noGrp="1"/>
          </p:cNvSpPr>
          <p:nvPr>
            <p:ph type="body" sz="quarter" idx="11"/>
          </p:nvPr>
        </p:nvSpPr>
        <p:spPr>
          <a:xfrm>
            <a:off x="4513379" y="582629"/>
            <a:ext cx="7082507" cy="5870769"/>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Google Shape;96;p17">
            <a:extLst>
              <a:ext uri="{FF2B5EF4-FFF2-40B4-BE49-F238E27FC236}">
                <a16:creationId xmlns:a16="http://schemas.microsoft.com/office/drawing/2014/main" id="{447F3978-90BF-F731-6102-C7099B4BD600}"/>
              </a:ext>
            </a:extLst>
          </p:cNvPr>
          <p:cNvCxnSpPr>
            <a:cxnSpLocks/>
          </p:cNvCxnSpPr>
          <p:nvPr userDrawn="1"/>
        </p:nvCxnSpPr>
        <p:spPr>
          <a:xfrm>
            <a:off x="360327" y="404603"/>
            <a:ext cx="3203985" cy="0"/>
          </a:xfrm>
          <a:prstGeom prst="straightConnector1">
            <a:avLst/>
          </a:prstGeom>
          <a:noFill/>
          <a:ln w="28575" cap="flat" cmpd="sng">
            <a:solidFill>
              <a:schemeClr val="bg1"/>
            </a:solidFill>
            <a:prstDash val="solid"/>
            <a:round/>
            <a:headEnd type="none" w="med" len="med"/>
            <a:tailEnd type="none" w="med" len="med"/>
          </a:ln>
        </p:spPr>
      </p:cxnSp>
      <p:sp>
        <p:nvSpPr>
          <p:cNvPr id="6" name="Text Placeholder 5">
            <a:extLst>
              <a:ext uri="{FF2B5EF4-FFF2-40B4-BE49-F238E27FC236}">
                <a16:creationId xmlns:a16="http://schemas.microsoft.com/office/drawing/2014/main" id="{BFA2ECCF-214C-30A4-F46D-140F2737FE3F}"/>
              </a:ext>
            </a:extLst>
          </p:cNvPr>
          <p:cNvSpPr>
            <a:spLocks noGrp="1"/>
          </p:cNvSpPr>
          <p:nvPr>
            <p:ph type="body" sz="quarter" idx="12" hasCustomPrompt="1"/>
          </p:nvPr>
        </p:nvSpPr>
        <p:spPr>
          <a:xfrm>
            <a:off x="384175" y="5627898"/>
            <a:ext cx="3176588" cy="825500"/>
          </a:xfrm>
        </p:spPr>
        <p:txBody>
          <a:bodyPr anchor="b" anchorCtr="0">
            <a:noAutofit/>
          </a:bodyPr>
          <a:lstStyle>
            <a:lvl1pPr marL="0" indent="0">
              <a:buNone/>
              <a:defRPr sz="1600">
                <a:solidFill>
                  <a:schemeClr val="tx2"/>
                </a:solidFill>
              </a:defRPr>
            </a:lvl1pPr>
            <a:lvl2pPr marL="457189" indent="0">
              <a:buNone/>
              <a:defRPr sz="1600">
                <a:solidFill>
                  <a:schemeClr val="bg1"/>
                </a:solidFill>
              </a:defRPr>
            </a:lvl2pPr>
            <a:lvl3pPr marL="914377" indent="0">
              <a:buNone/>
              <a:defRPr sz="1600">
                <a:solidFill>
                  <a:schemeClr val="bg1"/>
                </a:solidFill>
              </a:defRPr>
            </a:lvl3pPr>
            <a:lvl4pPr marL="1371566" indent="0">
              <a:buNone/>
              <a:defRPr sz="1600">
                <a:solidFill>
                  <a:schemeClr val="bg1"/>
                </a:solidFill>
              </a:defRPr>
            </a:lvl4pPr>
            <a:lvl5pPr marL="1828754" indent="0">
              <a:buNone/>
              <a:defRPr sz="1600">
                <a:solidFill>
                  <a:schemeClr val="bg1"/>
                </a:solidFill>
              </a:defRPr>
            </a:lvl5pPr>
          </a:lstStyle>
          <a:p>
            <a:pPr lvl="0"/>
            <a:r>
              <a:rPr lang="en-US"/>
              <a:t>Meta information, captions, subtitles, or other details</a:t>
            </a:r>
          </a:p>
        </p:txBody>
      </p:sp>
    </p:spTree>
    <p:extLst>
      <p:ext uri="{BB962C8B-B14F-4D97-AF65-F5344CB8AC3E}">
        <p14:creationId xmlns:p14="http://schemas.microsoft.com/office/powerpoint/2010/main" val="2856761498"/>
      </p:ext>
    </p:extLst>
  </p:cSld>
  <p:clrMapOvr>
    <a:overrideClrMapping bg1="lt1" tx1="dk1" bg2="lt2" tx2="dk2" accent1="accent1" accent2="accent2" accent3="accent3" accent4="accent4" accent5="accent5" accent6="accent6" hlink="hlink" folHlink="folHlink"/>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5_Title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5CEBC-258B-AAF3-4DD0-BB85A8AF9782}"/>
              </a:ext>
            </a:extLst>
          </p:cNvPr>
          <p:cNvSpPr>
            <a:spLocks noGrp="1"/>
          </p:cNvSpPr>
          <p:nvPr>
            <p:ph type="ctrTitle"/>
          </p:nvPr>
        </p:nvSpPr>
        <p:spPr>
          <a:xfrm>
            <a:off x="797159" y="504899"/>
            <a:ext cx="6736527" cy="428664"/>
          </a:xfrm>
        </p:spPr>
        <p:txBody>
          <a:bodyPr anchor="b">
            <a:normAutofit/>
          </a:bodyPr>
          <a:lstStyle>
            <a:lvl1pPr algn="l">
              <a:defRPr sz="2000">
                <a:solidFill>
                  <a:schemeClr val="tx2"/>
                </a:solidFill>
              </a:defRPr>
            </a:lvl1pPr>
          </a:lstStyle>
          <a:p>
            <a:r>
              <a:rPr lang="en-US"/>
              <a:t>Click to edit Master title style</a:t>
            </a:r>
          </a:p>
        </p:txBody>
      </p:sp>
      <p:sp>
        <p:nvSpPr>
          <p:cNvPr id="9" name="Google Shape;65;p14">
            <a:extLst>
              <a:ext uri="{FF2B5EF4-FFF2-40B4-BE49-F238E27FC236}">
                <a16:creationId xmlns:a16="http://schemas.microsoft.com/office/drawing/2014/main" id="{A98CD0F3-FFBB-1DFA-F627-45C4E5DF809D}"/>
              </a:ext>
            </a:extLst>
          </p:cNvPr>
          <p:cNvSpPr/>
          <p:nvPr userDrawn="1"/>
        </p:nvSpPr>
        <p:spPr>
          <a:xfrm>
            <a:off x="1" y="0"/>
            <a:ext cx="226577" cy="68580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sp>
        <p:nvSpPr>
          <p:cNvPr id="5" name="Picture Placeholder 4">
            <a:extLst>
              <a:ext uri="{FF2B5EF4-FFF2-40B4-BE49-F238E27FC236}">
                <a16:creationId xmlns:a16="http://schemas.microsoft.com/office/drawing/2014/main" id="{B442D057-4513-2AD0-BB70-4E895B2937BC}"/>
              </a:ext>
            </a:extLst>
          </p:cNvPr>
          <p:cNvSpPr>
            <a:spLocks noGrp="1"/>
          </p:cNvSpPr>
          <p:nvPr>
            <p:ph type="pic" sz="quarter" idx="10"/>
          </p:nvPr>
        </p:nvSpPr>
        <p:spPr>
          <a:xfrm>
            <a:off x="7986714" y="0"/>
            <a:ext cx="4205287" cy="6858000"/>
          </a:xfrm>
        </p:spPr>
        <p:txBody>
          <a:bodyPr/>
          <a:lstStyle/>
          <a:p>
            <a:r>
              <a:rPr lang="en-US"/>
              <a:t>Click icon to add picture</a:t>
            </a:r>
          </a:p>
        </p:txBody>
      </p:sp>
      <p:cxnSp>
        <p:nvCxnSpPr>
          <p:cNvPr id="6" name="Google Shape;96;p17">
            <a:extLst>
              <a:ext uri="{FF2B5EF4-FFF2-40B4-BE49-F238E27FC236}">
                <a16:creationId xmlns:a16="http://schemas.microsoft.com/office/drawing/2014/main" id="{4B6E8900-96CB-7A31-7794-C28774FE814E}"/>
              </a:ext>
            </a:extLst>
          </p:cNvPr>
          <p:cNvCxnSpPr>
            <a:cxnSpLocks/>
          </p:cNvCxnSpPr>
          <p:nvPr userDrawn="1"/>
        </p:nvCxnSpPr>
        <p:spPr>
          <a:xfrm>
            <a:off x="797159" y="1090955"/>
            <a:ext cx="6736527" cy="0"/>
          </a:xfrm>
          <a:prstGeom prst="straightConnector1">
            <a:avLst/>
          </a:prstGeom>
          <a:noFill/>
          <a:ln w="28575" cap="flat" cmpd="sng">
            <a:solidFill>
              <a:schemeClr val="accent1"/>
            </a:solidFill>
            <a:prstDash val="solid"/>
            <a:round/>
            <a:headEnd type="none" w="med" len="med"/>
            <a:tailEnd type="none" w="med" len="med"/>
          </a:ln>
        </p:spPr>
      </p:cxnSp>
      <p:sp>
        <p:nvSpPr>
          <p:cNvPr id="11" name="Text Placeholder 10">
            <a:extLst>
              <a:ext uri="{FF2B5EF4-FFF2-40B4-BE49-F238E27FC236}">
                <a16:creationId xmlns:a16="http://schemas.microsoft.com/office/drawing/2014/main" id="{CE3F72B7-45B9-1FF3-BB3D-292EC1483767}"/>
              </a:ext>
            </a:extLst>
          </p:cNvPr>
          <p:cNvSpPr>
            <a:spLocks noGrp="1"/>
          </p:cNvSpPr>
          <p:nvPr>
            <p:ph type="body" sz="quarter" idx="11"/>
          </p:nvPr>
        </p:nvSpPr>
        <p:spPr>
          <a:xfrm>
            <a:off x="796926" y="1408112"/>
            <a:ext cx="6737351" cy="4215845"/>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3694592"/>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Title Slide">
    <p:bg>
      <p:bgRef idx="1001">
        <a:schemeClr val="bg1"/>
      </p:bgRef>
    </p:bg>
    <p:spTree>
      <p:nvGrpSpPr>
        <p:cNvPr id="1" name=""/>
        <p:cNvGrpSpPr/>
        <p:nvPr/>
      </p:nvGrpSpPr>
      <p:grpSpPr>
        <a:xfrm>
          <a:off x="0" y="0"/>
          <a:ext cx="0" cy="0"/>
          <a:chOff x="0" y="0"/>
          <a:chExt cx="0" cy="0"/>
        </a:xfrm>
      </p:grpSpPr>
      <p:sp>
        <p:nvSpPr>
          <p:cNvPr id="9" name="Google Shape;65;p14">
            <a:extLst>
              <a:ext uri="{FF2B5EF4-FFF2-40B4-BE49-F238E27FC236}">
                <a16:creationId xmlns:a16="http://schemas.microsoft.com/office/drawing/2014/main" id="{A98CD0F3-FFBB-1DFA-F627-45C4E5DF809D}"/>
              </a:ext>
            </a:extLst>
          </p:cNvPr>
          <p:cNvSpPr/>
          <p:nvPr userDrawn="1"/>
        </p:nvSpPr>
        <p:spPr>
          <a:xfrm>
            <a:off x="9620" y="0"/>
            <a:ext cx="3924637"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383385" y="582629"/>
            <a:ext cx="3177113" cy="1019596"/>
          </a:xfrm>
        </p:spPr>
        <p:txBody>
          <a:bodyPr anchor="b">
            <a:normAutofit/>
          </a:bodyPr>
          <a:lstStyle>
            <a:lvl1pPr algn="l">
              <a:defRPr sz="3200">
                <a:solidFill>
                  <a:schemeClr val="bg2"/>
                </a:solidFill>
              </a:defRPr>
            </a:lvl1pPr>
          </a:lstStyle>
          <a:p>
            <a:r>
              <a:rPr lang="en-US"/>
              <a:t>Longer </a:t>
            </a:r>
            <a:br>
              <a:rPr lang="en-US"/>
            </a:br>
            <a:r>
              <a:rPr lang="en-US"/>
              <a:t>Slide Title</a:t>
            </a:r>
          </a:p>
        </p:txBody>
      </p:sp>
      <p:sp>
        <p:nvSpPr>
          <p:cNvPr id="12" name="Text Placeholder 10">
            <a:extLst>
              <a:ext uri="{FF2B5EF4-FFF2-40B4-BE49-F238E27FC236}">
                <a16:creationId xmlns:a16="http://schemas.microsoft.com/office/drawing/2014/main" id="{9EFC9F01-41D2-EB32-8831-21C7F4B1DC49}"/>
              </a:ext>
            </a:extLst>
          </p:cNvPr>
          <p:cNvSpPr>
            <a:spLocks noGrp="1"/>
          </p:cNvSpPr>
          <p:nvPr>
            <p:ph type="body" sz="quarter" idx="11"/>
          </p:nvPr>
        </p:nvSpPr>
        <p:spPr>
          <a:xfrm>
            <a:off x="4513379" y="582629"/>
            <a:ext cx="7082507" cy="5870769"/>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Google Shape;96;p17">
            <a:extLst>
              <a:ext uri="{FF2B5EF4-FFF2-40B4-BE49-F238E27FC236}">
                <a16:creationId xmlns:a16="http://schemas.microsoft.com/office/drawing/2014/main" id="{447F3978-90BF-F731-6102-C7099B4BD600}"/>
              </a:ext>
            </a:extLst>
          </p:cNvPr>
          <p:cNvCxnSpPr>
            <a:cxnSpLocks/>
          </p:cNvCxnSpPr>
          <p:nvPr userDrawn="1"/>
        </p:nvCxnSpPr>
        <p:spPr>
          <a:xfrm>
            <a:off x="360327" y="404603"/>
            <a:ext cx="3203985" cy="0"/>
          </a:xfrm>
          <a:prstGeom prst="straightConnector1">
            <a:avLst/>
          </a:prstGeom>
          <a:noFill/>
          <a:ln w="28575" cap="flat" cmpd="sng">
            <a:solidFill>
              <a:schemeClr val="bg2"/>
            </a:solidFill>
            <a:prstDash val="solid"/>
            <a:round/>
            <a:headEnd type="none" w="med" len="med"/>
            <a:tailEnd type="none" w="med" len="med"/>
          </a:ln>
        </p:spPr>
      </p:cxnSp>
      <p:sp>
        <p:nvSpPr>
          <p:cNvPr id="6" name="Text Placeholder 5">
            <a:extLst>
              <a:ext uri="{FF2B5EF4-FFF2-40B4-BE49-F238E27FC236}">
                <a16:creationId xmlns:a16="http://schemas.microsoft.com/office/drawing/2014/main" id="{BFA2ECCF-214C-30A4-F46D-140F2737FE3F}"/>
              </a:ext>
            </a:extLst>
          </p:cNvPr>
          <p:cNvSpPr>
            <a:spLocks noGrp="1"/>
          </p:cNvSpPr>
          <p:nvPr>
            <p:ph type="body" sz="quarter" idx="12" hasCustomPrompt="1"/>
          </p:nvPr>
        </p:nvSpPr>
        <p:spPr>
          <a:xfrm>
            <a:off x="384175" y="5627898"/>
            <a:ext cx="3176588" cy="825500"/>
          </a:xfrm>
        </p:spPr>
        <p:txBody>
          <a:bodyPr anchor="b" anchorCtr="0">
            <a:noAutofit/>
          </a:bodyPr>
          <a:lstStyle>
            <a:lvl1pPr marL="0" indent="0">
              <a:buNone/>
              <a:defRPr sz="1600">
                <a:solidFill>
                  <a:schemeClr val="bg2"/>
                </a:solidFill>
              </a:defRPr>
            </a:lvl1pPr>
            <a:lvl2pPr marL="457189" indent="0">
              <a:buNone/>
              <a:defRPr sz="1600">
                <a:solidFill>
                  <a:schemeClr val="bg1"/>
                </a:solidFill>
              </a:defRPr>
            </a:lvl2pPr>
            <a:lvl3pPr marL="914377" indent="0">
              <a:buNone/>
              <a:defRPr sz="1600">
                <a:solidFill>
                  <a:schemeClr val="bg1"/>
                </a:solidFill>
              </a:defRPr>
            </a:lvl3pPr>
            <a:lvl4pPr marL="1371566" indent="0">
              <a:buNone/>
              <a:defRPr sz="1600">
                <a:solidFill>
                  <a:schemeClr val="bg1"/>
                </a:solidFill>
              </a:defRPr>
            </a:lvl4pPr>
            <a:lvl5pPr marL="1828754" indent="0">
              <a:buNone/>
              <a:defRPr sz="1600">
                <a:solidFill>
                  <a:schemeClr val="bg1"/>
                </a:solidFill>
              </a:defRPr>
            </a:lvl5pPr>
          </a:lstStyle>
          <a:p>
            <a:pPr lvl="0"/>
            <a:r>
              <a:rPr lang="en-US"/>
              <a:t>Meta information, captions, subtitles, or other details</a:t>
            </a:r>
          </a:p>
        </p:txBody>
      </p:sp>
    </p:spTree>
    <p:extLst>
      <p:ext uri="{BB962C8B-B14F-4D97-AF65-F5344CB8AC3E}">
        <p14:creationId xmlns:p14="http://schemas.microsoft.com/office/powerpoint/2010/main" val="3211963624"/>
      </p:ext>
    </p:extLst>
  </p:cSld>
  <p:clrMapOvr>
    <a:overrideClrMapping bg1="lt1" tx1="dk1" bg2="lt2" tx2="dk2" accent1="accent1" accent2="accent2" accent3="accent3" accent4="accent4" accent5="accent5" accent6="accent6" hlink="hlink" folHlink="folHlink"/>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accent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A9D33A-502C-F2E6-EA90-3ECFEF88D720}"/>
              </a:ext>
            </a:extLst>
          </p:cNvPr>
          <p:cNvSpPr/>
          <p:nvPr userDrawn="1"/>
        </p:nvSpPr>
        <p:spPr>
          <a:xfrm>
            <a:off x="0" y="6525492"/>
            <a:ext cx="12192000" cy="33250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243954619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33_Title Slide">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637731"/>
      </p:ext>
    </p:extLst>
  </p:cSld>
  <p:clrMapOvr>
    <a:overrideClrMapping bg1="lt1" tx1="dk1" bg2="lt2" tx2="dk2" accent1="accent1" accent2="accent2" accent3="accent3" accent4="accent4" accent5="accent5" accent6="accent6" hlink="hlink" folHlink="folHlink"/>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only" preserve="1" userDrawn="1">
  <p:cSld name="Purple_TitleText">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grpSp>
        <p:nvGrpSpPr>
          <p:cNvPr id="10" name="Group 9">
            <a:extLst>
              <a:ext uri="{FF2B5EF4-FFF2-40B4-BE49-F238E27FC236}">
                <a16:creationId xmlns:a16="http://schemas.microsoft.com/office/drawing/2014/main" id="{69D86688-D66D-9D8D-F88F-FDE65F5F919B}"/>
              </a:ext>
            </a:extLst>
          </p:cNvPr>
          <p:cNvGrpSpPr/>
          <p:nvPr userDrawn="1"/>
        </p:nvGrpSpPr>
        <p:grpSpPr>
          <a:xfrm>
            <a:off x="-100" y="6193935"/>
            <a:ext cx="12192000" cy="671200"/>
            <a:chOff x="-75" y="4645451"/>
            <a:chExt cx="9144000" cy="503400"/>
          </a:xfrm>
        </p:grpSpPr>
        <p:sp>
          <p:nvSpPr>
            <p:cNvPr id="3" name="Google Shape;216;p28">
              <a:extLst>
                <a:ext uri="{FF2B5EF4-FFF2-40B4-BE49-F238E27FC236}">
                  <a16:creationId xmlns:a16="http://schemas.microsoft.com/office/drawing/2014/main" id="{DFCC1440-F578-2234-E94B-DAF0EB2EB7C5}"/>
                </a:ext>
              </a:extLst>
            </p:cNvPr>
            <p:cNvSpPr/>
            <p:nvPr userDrawn="1"/>
          </p:nvSpPr>
          <p:spPr>
            <a:xfrm>
              <a:off x="-75" y="4645451"/>
              <a:ext cx="9144000" cy="503400"/>
            </a:xfrm>
            <a:prstGeom prst="rect">
              <a:avLst/>
            </a:prstGeom>
            <a:solidFill>
              <a:srgbClr val="5E004A"/>
            </a:solidFill>
            <a:ln>
              <a:noFill/>
            </a:ln>
          </p:spPr>
          <p:txBody>
            <a:bodyPr spcFirstLastPara="1" wrap="square" lIns="91425" tIns="91425" rIns="91425" bIns="91425" anchor="ctr" anchorCtr="0">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Instrument Sans"/>
                <a:ea typeface="Instrument Sans"/>
                <a:cs typeface="Instrument Sans"/>
                <a:sym typeface="Instrument Sans"/>
              </a:endParaRPr>
            </a:p>
          </p:txBody>
        </p:sp>
        <p:grpSp>
          <p:nvGrpSpPr>
            <p:cNvPr id="7" name="Google Shape;217;p28">
              <a:extLst>
                <a:ext uri="{FF2B5EF4-FFF2-40B4-BE49-F238E27FC236}">
                  <a16:creationId xmlns:a16="http://schemas.microsoft.com/office/drawing/2014/main" id="{2C28A0A7-0187-D16F-DFF2-673D70B5FCAD}"/>
                </a:ext>
              </a:extLst>
            </p:cNvPr>
            <p:cNvGrpSpPr/>
            <p:nvPr userDrawn="1"/>
          </p:nvGrpSpPr>
          <p:grpSpPr>
            <a:xfrm>
              <a:off x="371400" y="4745625"/>
              <a:ext cx="8401048" cy="291887"/>
              <a:chOff x="335525" y="4639863"/>
              <a:chExt cx="8401048" cy="291887"/>
            </a:xfrm>
          </p:grpSpPr>
          <p:pic>
            <p:nvPicPr>
              <p:cNvPr id="8" name="Google Shape;218;p28">
                <a:extLst>
                  <a:ext uri="{FF2B5EF4-FFF2-40B4-BE49-F238E27FC236}">
                    <a16:creationId xmlns:a16="http://schemas.microsoft.com/office/drawing/2014/main" id="{CB287E1C-B62A-0108-4343-7D0D0CAC7D89}"/>
                  </a:ext>
                </a:extLst>
              </p:cNvPr>
              <p:cNvPicPr preferRelativeResize="0"/>
              <p:nvPr/>
            </p:nvPicPr>
            <p:blipFill>
              <a:blip r:embed="rId2">
                <a:alphaModFix/>
              </a:blip>
              <a:stretch>
                <a:fillRect/>
              </a:stretch>
            </p:blipFill>
            <p:spPr>
              <a:xfrm>
                <a:off x="6387625" y="4639863"/>
                <a:ext cx="2348948" cy="291875"/>
              </a:xfrm>
              <a:prstGeom prst="rect">
                <a:avLst/>
              </a:prstGeom>
              <a:noFill/>
              <a:ln>
                <a:noFill/>
              </a:ln>
            </p:spPr>
          </p:pic>
          <p:pic>
            <p:nvPicPr>
              <p:cNvPr id="9" name="Google Shape;219;p28">
                <a:extLst>
                  <a:ext uri="{FF2B5EF4-FFF2-40B4-BE49-F238E27FC236}">
                    <a16:creationId xmlns:a16="http://schemas.microsoft.com/office/drawing/2014/main" id="{5818F272-ACC7-C3E9-AC9E-B7760E7F1EDB}"/>
                  </a:ext>
                </a:extLst>
              </p:cNvPr>
              <p:cNvPicPr preferRelativeResize="0"/>
              <p:nvPr/>
            </p:nvPicPr>
            <p:blipFill rotWithShape="1">
              <a:blip r:embed="rId2">
                <a:alphaModFix/>
              </a:blip>
              <a:srcRect r="10992"/>
              <a:stretch/>
            </p:blipFill>
            <p:spPr>
              <a:xfrm>
                <a:off x="335525" y="4639875"/>
                <a:ext cx="6052100" cy="291875"/>
              </a:xfrm>
              <a:prstGeom prst="rect">
                <a:avLst/>
              </a:prstGeom>
              <a:noFill/>
              <a:ln>
                <a:noFill/>
              </a:ln>
            </p:spPr>
          </p:pic>
        </p:grpSp>
      </p:grpSp>
      <p:sp>
        <p:nvSpPr>
          <p:cNvPr id="11" name="Google Shape;7;p1">
            <a:extLst>
              <a:ext uri="{FF2B5EF4-FFF2-40B4-BE49-F238E27FC236}">
                <a16:creationId xmlns:a16="http://schemas.microsoft.com/office/drawing/2014/main" id="{B8596623-1D57-77EA-24CB-687AE4E8070D}"/>
              </a:ext>
            </a:extLst>
          </p:cNvPr>
          <p:cNvSpPr txBox="1">
            <a:spLocks noGrp="1"/>
          </p:cNvSpPr>
          <p:nvPr>
            <p:ph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nSpc>
                <a:spcPct val="115000"/>
              </a:lnSpc>
              <a:spcBef>
                <a:spcPts val="0"/>
              </a:spcBef>
              <a:spcAft>
                <a:spcPts val="0"/>
              </a:spcAft>
              <a:buClr>
                <a:schemeClr val="dk2"/>
              </a:buClr>
              <a:buSzPts val="1800"/>
              <a:buFont typeface="Instrument Sans"/>
              <a:buChar char="●"/>
              <a:defRPr sz="2400">
                <a:solidFill>
                  <a:schemeClr val="dk2"/>
                </a:solidFill>
                <a:latin typeface="Instrument Sans"/>
                <a:ea typeface="Instrument Sans"/>
                <a:cs typeface="Instrument Sans"/>
                <a:sym typeface="Instrument Sans"/>
              </a:defRPr>
            </a:lvl1pPr>
            <a:lvl2pPr marL="1219170" lvl="1"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2pPr>
            <a:lvl3pPr marL="1828754" lvl="2"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3pPr>
            <a:lvl4pPr marL="2438339" lvl="3"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4pPr>
            <a:lvl5pPr marL="3047924" lvl="4"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5pPr>
            <a:lvl6pPr marL="3657509" lvl="5"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6pPr>
            <a:lvl7pPr marL="4267093" lvl="6"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7pPr>
            <a:lvl8pPr marL="4876678" lvl="7"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8pPr>
            <a:lvl9pPr marL="5486263" lvl="8"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9pPr>
          </a:lstStyle>
          <a:p>
            <a:endParaRPr/>
          </a:p>
        </p:txBody>
      </p:sp>
    </p:spTree>
    <p:extLst>
      <p:ext uri="{BB962C8B-B14F-4D97-AF65-F5344CB8AC3E}">
        <p14:creationId xmlns:p14="http://schemas.microsoft.com/office/powerpoint/2010/main" val="4125927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5CEBC-258B-AAF3-4DD0-BB85A8AF9782}"/>
              </a:ext>
            </a:extLst>
          </p:cNvPr>
          <p:cNvSpPr>
            <a:spLocks noGrp="1"/>
          </p:cNvSpPr>
          <p:nvPr>
            <p:ph type="ctrTitle"/>
          </p:nvPr>
        </p:nvSpPr>
        <p:spPr>
          <a:xfrm>
            <a:off x="797159" y="2630126"/>
            <a:ext cx="6736527" cy="2586684"/>
          </a:xfrm>
        </p:spPr>
        <p:txBody>
          <a:bodyPr anchor="b"/>
          <a:lstStyle>
            <a:lvl1pPr algn="l">
              <a:defRPr sz="6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73788D4B-B128-1E66-A451-41105274B230}"/>
              </a:ext>
            </a:extLst>
          </p:cNvPr>
          <p:cNvSpPr>
            <a:spLocks noGrp="1"/>
          </p:cNvSpPr>
          <p:nvPr>
            <p:ph type="subTitle" idx="1"/>
          </p:nvPr>
        </p:nvSpPr>
        <p:spPr>
          <a:xfrm>
            <a:off x="797159" y="5398683"/>
            <a:ext cx="6736527" cy="954419"/>
          </a:xfrm>
        </p:spPr>
        <p:txBody>
          <a:bodyPr/>
          <a:lstStyle>
            <a:lvl1pPr marL="0" indent="0" algn="l">
              <a:buNone/>
              <a:defRPr sz="24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9" name="Google Shape;65;p14">
            <a:extLst>
              <a:ext uri="{FF2B5EF4-FFF2-40B4-BE49-F238E27FC236}">
                <a16:creationId xmlns:a16="http://schemas.microsoft.com/office/drawing/2014/main" id="{A98CD0F3-FFBB-1DFA-F627-45C4E5DF809D}"/>
              </a:ext>
            </a:extLst>
          </p:cNvPr>
          <p:cNvSpPr/>
          <p:nvPr userDrawn="1"/>
        </p:nvSpPr>
        <p:spPr>
          <a:xfrm>
            <a:off x="8957884" y="0"/>
            <a:ext cx="3234117" cy="6858000"/>
          </a:xfrm>
          <a:prstGeom prst="rect">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pic>
        <p:nvPicPr>
          <p:cNvPr id="10" name="Google Shape;66;p14">
            <a:extLst>
              <a:ext uri="{FF2B5EF4-FFF2-40B4-BE49-F238E27FC236}">
                <a16:creationId xmlns:a16="http://schemas.microsoft.com/office/drawing/2014/main" id="{B87286F0-9315-3BFB-B527-41C1FE57D016}"/>
              </a:ext>
            </a:extLst>
          </p:cNvPr>
          <p:cNvPicPr preferRelativeResize="0"/>
          <p:nvPr userDrawn="1"/>
        </p:nvPicPr>
        <p:blipFill rotWithShape="1">
          <a:blip r:embed="rId2">
            <a:alphaModFix/>
          </a:blip>
          <a:srcRect l="31154" r="31150" b="36252"/>
          <a:stretch/>
        </p:blipFill>
        <p:spPr>
          <a:xfrm>
            <a:off x="9491959" y="613508"/>
            <a:ext cx="2439295" cy="6244493"/>
          </a:xfrm>
          <a:prstGeom prst="rect">
            <a:avLst/>
          </a:prstGeom>
          <a:noFill/>
          <a:ln>
            <a:noFill/>
          </a:ln>
        </p:spPr>
      </p:pic>
      <p:pic>
        <p:nvPicPr>
          <p:cNvPr id="11" name="Google Shape;69;p14">
            <a:extLst>
              <a:ext uri="{FF2B5EF4-FFF2-40B4-BE49-F238E27FC236}">
                <a16:creationId xmlns:a16="http://schemas.microsoft.com/office/drawing/2014/main" id="{21D1C607-4F24-75EB-AB64-5B8B9CD663ED}"/>
              </a:ext>
            </a:extLst>
          </p:cNvPr>
          <p:cNvPicPr preferRelativeResize="0"/>
          <p:nvPr userDrawn="1"/>
        </p:nvPicPr>
        <p:blipFill>
          <a:blip r:embed="rId3">
            <a:alphaModFix/>
          </a:blip>
          <a:stretch>
            <a:fillRect/>
          </a:stretch>
        </p:blipFill>
        <p:spPr>
          <a:xfrm>
            <a:off x="797159" y="504899"/>
            <a:ext cx="1968925" cy="584751"/>
          </a:xfrm>
          <a:prstGeom prst="rect">
            <a:avLst/>
          </a:prstGeom>
          <a:noFill/>
          <a:ln>
            <a:noFill/>
          </a:ln>
        </p:spPr>
      </p:pic>
    </p:spTree>
    <p:extLst>
      <p:ext uri="{BB962C8B-B14F-4D97-AF65-F5344CB8AC3E}">
        <p14:creationId xmlns:p14="http://schemas.microsoft.com/office/powerpoint/2010/main" val="2437507603"/>
      </p:ext>
    </p:extLst>
  </p:cSld>
  <p:clrMapOvr>
    <a:overrideClrMapping bg1="dk1" tx1="lt1" bg2="dk2" tx2="lt2" accent1="accent1" accent2="accent2" accent3="accent3" accent4="accent4" accent5="accent5" accent6="accent6" hlink="hlink" folHlink="folHlink"/>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7258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7658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alpha val="60321"/>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BA4325-5608-E095-592E-DA1E547BEDF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10019561"/>
      </p:ext>
    </p:extLst>
  </p:cSld>
  <p:clrMapOvr>
    <a:masterClrMapping/>
  </p:clrMapOvr>
  <p:extLst>
    <p:ext uri="{DCECCB84-F9BA-43D5-87BE-67443E8EF086}">
      <p15:sldGuideLst xmlns:p15="http://schemas.microsoft.com/office/powerpoint/2012/main">
        <p15:guide id="1" orient="horz" pos="2136" userDrawn="1">
          <p15:clr>
            <a:srgbClr val="FBAE40"/>
          </p15:clr>
        </p15:guide>
        <p15:guide id="2" pos="3840">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alpha val="60321"/>
          </a:schemeClr>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4A31B230-58DD-D6AA-5F32-846E4E39A3DE}"/>
              </a:ext>
            </a:extLst>
          </p:cNvPr>
          <p:cNvSpPr>
            <a:spLocks noGrp="1"/>
          </p:cNvSpPr>
          <p:nvPr>
            <p:ph type="title"/>
          </p:nvPr>
        </p:nvSpPr>
        <p:spPr>
          <a:xfrm>
            <a:off x="1067386" y="1972777"/>
            <a:ext cx="10057228" cy="1777813"/>
          </a:xfrm>
          <a:effectLst>
            <a:glow rad="127000">
              <a:srgbClr val="001D61"/>
            </a:glow>
          </a:effectLst>
        </p:spPr>
        <p:txBody>
          <a:bodyPr>
            <a:normAutofit/>
          </a:bodyPr>
          <a:lstStyle>
            <a:lvl1pPr algn="ctr">
              <a:defRPr sz="4400" b="1" i="0">
                <a:solidFill>
                  <a:srgbClr val="001D61"/>
                </a:solidFill>
                <a:latin typeface="Arial" panose="020B0604020202020204" pitchFamily="34" charset="0"/>
                <a:cs typeface="Arial" panose="020B0604020202020204" pitchFamily="34" charset="0"/>
              </a:defRPr>
            </a:lvl1pPr>
          </a:lstStyle>
          <a:p>
            <a:r>
              <a:rPr lang="en-US"/>
              <a:t>Click to edit Master title style</a:t>
            </a:r>
          </a:p>
        </p:txBody>
      </p:sp>
      <p:sp>
        <p:nvSpPr>
          <p:cNvPr id="20" name="Text Placeholder 2">
            <a:extLst>
              <a:ext uri="{FF2B5EF4-FFF2-40B4-BE49-F238E27FC236}">
                <a16:creationId xmlns:a16="http://schemas.microsoft.com/office/drawing/2014/main" id="{12709583-A6BA-6DAC-C20D-0B57F00FC542}"/>
              </a:ext>
            </a:extLst>
          </p:cNvPr>
          <p:cNvSpPr>
            <a:spLocks noGrp="1"/>
          </p:cNvSpPr>
          <p:nvPr>
            <p:ph type="body" idx="1"/>
          </p:nvPr>
        </p:nvSpPr>
        <p:spPr>
          <a:xfrm>
            <a:off x="1067386" y="3797912"/>
            <a:ext cx="10057228" cy="571192"/>
          </a:xfrm>
        </p:spPr>
        <p:txBody>
          <a:bodyPr anchor="b"/>
          <a:lstStyle>
            <a:lvl1pPr marL="0" indent="0" algn="ctr">
              <a:buNone/>
              <a:defRPr sz="2400" b="0" i="0">
                <a:solidFill>
                  <a:srgbClr val="327ABD"/>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Slide Number Placeholder 5">
            <a:extLst>
              <a:ext uri="{FF2B5EF4-FFF2-40B4-BE49-F238E27FC236}">
                <a16:creationId xmlns:a16="http://schemas.microsoft.com/office/drawing/2014/main" id="{C720843B-F154-34B7-34EA-4E8B1D6EF925}"/>
              </a:ext>
            </a:extLst>
          </p:cNvPr>
          <p:cNvSpPr>
            <a:spLocks noGrp="1"/>
          </p:cNvSpPr>
          <p:nvPr>
            <p:ph type="sldNum" sz="quarter" idx="12"/>
          </p:nvPr>
        </p:nvSpPr>
        <p:spPr>
          <a:xfrm>
            <a:off x="8610600" y="635635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BC17AA59-0230-8F48-A5DD-C99862FF9BCD}" type="slidenum">
              <a:rPr lang="en-US" smtClean="0"/>
              <a:pPr/>
              <a:t>‹#›</a:t>
            </a:fld>
            <a:endParaRPr lang="en-US"/>
          </a:p>
        </p:txBody>
      </p:sp>
      <p:pic>
        <p:nvPicPr>
          <p:cNvPr id="14" name="Picture 13" descr="A white text on a black background&#10;&#10;Description automatically generated">
            <a:extLst>
              <a:ext uri="{FF2B5EF4-FFF2-40B4-BE49-F238E27FC236}">
                <a16:creationId xmlns:a16="http://schemas.microsoft.com/office/drawing/2014/main" id="{E27E1BB3-7918-2778-6FAC-9E63188C56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35149" y="6156499"/>
            <a:ext cx="1746251" cy="752302"/>
          </a:xfrm>
          <a:prstGeom prst="rect">
            <a:avLst/>
          </a:prstGeom>
        </p:spPr>
      </p:pic>
    </p:spTree>
    <p:extLst>
      <p:ext uri="{BB962C8B-B14F-4D97-AF65-F5344CB8AC3E}">
        <p14:creationId xmlns:p14="http://schemas.microsoft.com/office/powerpoint/2010/main" val="2632372921"/>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1">
            <a:alpha val="60321"/>
          </a:schemeClr>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720843B-F154-34B7-34EA-4E8B1D6EF925}"/>
              </a:ext>
            </a:extLst>
          </p:cNvPr>
          <p:cNvSpPr>
            <a:spLocks noGrp="1"/>
          </p:cNvSpPr>
          <p:nvPr>
            <p:ph type="sldNum" sz="quarter" idx="12"/>
          </p:nvPr>
        </p:nvSpPr>
        <p:spPr>
          <a:xfrm>
            <a:off x="8610600" y="635635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BC17AA59-0230-8F48-A5DD-C99862FF9BCD}" type="slidenum">
              <a:rPr lang="en-US" smtClean="0"/>
              <a:pPr/>
              <a:t>‹#›</a:t>
            </a:fld>
            <a:endParaRPr lang="en-US"/>
          </a:p>
        </p:txBody>
      </p:sp>
      <p:pic>
        <p:nvPicPr>
          <p:cNvPr id="8" name="Picture 7" descr="A white text on a black background&#10;&#10;Description automatically generated">
            <a:extLst>
              <a:ext uri="{FF2B5EF4-FFF2-40B4-BE49-F238E27FC236}">
                <a16:creationId xmlns:a16="http://schemas.microsoft.com/office/drawing/2014/main" id="{6B2C5E34-773A-9F4B-1E6D-6DE9D1D548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35149" y="6156499"/>
            <a:ext cx="1746251" cy="752302"/>
          </a:xfrm>
          <a:prstGeom prst="rect">
            <a:avLst/>
          </a:prstGeom>
        </p:spPr>
      </p:pic>
    </p:spTree>
    <p:extLst>
      <p:ext uri="{BB962C8B-B14F-4D97-AF65-F5344CB8AC3E}">
        <p14:creationId xmlns:p14="http://schemas.microsoft.com/office/powerpoint/2010/main" val="3552549527"/>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alpha val="60321"/>
          </a:schemeClr>
        </a:solidFill>
        <a:effectLst/>
      </p:bgPr>
    </p:bg>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12709583-A6BA-6DAC-C20D-0B57F00FC542}"/>
              </a:ext>
            </a:extLst>
          </p:cNvPr>
          <p:cNvSpPr>
            <a:spLocks noGrp="1"/>
          </p:cNvSpPr>
          <p:nvPr>
            <p:ph type="body" idx="1"/>
          </p:nvPr>
        </p:nvSpPr>
        <p:spPr>
          <a:xfrm>
            <a:off x="1067386" y="3797912"/>
            <a:ext cx="10057228" cy="571192"/>
          </a:xfrm>
        </p:spPr>
        <p:txBody>
          <a:bodyPr anchor="b"/>
          <a:lstStyle>
            <a:lvl1pPr marL="0" indent="0" algn="ctr">
              <a:buNone/>
              <a:defRPr sz="2400" b="0" i="0">
                <a:solidFill>
                  <a:srgbClr val="327ABD"/>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7" name="Picture 6" descr="A white text on a black background&#10;&#10;Description automatically generated">
            <a:extLst>
              <a:ext uri="{FF2B5EF4-FFF2-40B4-BE49-F238E27FC236}">
                <a16:creationId xmlns:a16="http://schemas.microsoft.com/office/drawing/2014/main" id="{5B904CF8-7525-CF4D-E597-470AA806EF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35149" y="6156499"/>
            <a:ext cx="1746251" cy="752302"/>
          </a:xfrm>
          <a:prstGeom prst="rect">
            <a:avLst/>
          </a:prstGeom>
        </p:spPr>
      </p:pic>
    </p:spTree>
    <p:extLst>
      <p:ext uri="{BB962C8B-B14F-4D97-AF65-F5344CB8AC3E}">
        <p14:creationId xmlns:p14="http://schemas.microsoft.com/office/powerpoint/2010/main" val="4054361524"/>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itle Slide">
    <p:bg>
      <p:bgRef idx="1001">
        <a:schemeClr val="bg1"/>
      </p:bgRef>
    </p:bg>
    <p:spTree>
      <p:nvGrpSpPr>
        <p:cNvPr id="1" name=""/>
        <p:cNvGrpSpPr/>
        <p:nvPr/>
      </p:nvGrpSpPr>
      <p:grpSpPr>
        <a:xfrm>
          <a:off x="0" y="0"/>
          <a:ext cx="0" cy="0"/>
          <a:chOff x="0" y="0"/>
          <a:chExt cx="0" cy="0"/>
        </a:xfrm>
      </p:grpSpPr>
      <p:sp>
        <p:nvSpPr>
          <p:cNvPr id="9" name="Google Shape;65;p14">
            <a:extLst>
              <a:ext uri="{FF2B5EF4-FFF2-40B4-BE49-F238E27FC236}">
                <a16:creationId xmlns:a16="http://schemas.microsoft.com/office/drawing/2014/main" id="{A98CD0F3-FFBB-1DFA-F627-45C4E5DF809D}"/>
              </a:ext>
            </a:extLst>
          </p:cNvPr>
          <p:cNvSpPr/>
          <p:nvPr userDrawn="1"/>
        </p:nvSpPr>
        <p:spPr>
          <a:xfrm>
            <a:off x="9620" y="0"/>
            <a:ext cx="3924637" cy="68580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383385" y="582629"/>
            <a:ext cx="3177113" cy="1019596"/>
          </a:xfrm>
        </p:spPr>
        <p:txBody>
          <a:bodyPr anchor="b">
            <a:normAutofit/>
          </a:bodyPr>
          <a:lstStyle>
            <a:lvl1pPr algn="l">
              <a:defRPr sz="3200">
                <a:solidFill>
                  <a:schemeClr val="tx2"/>
                </a:solidFill>
              </a:defRPr>
            </a:lvl1pPr>
          </a:lstStyle>
          <a:p>
            <a:r>
              <a:rPr lang="en-US"/>
              <a:t>Longer </a:t>
            </a:r>
            <a:br>
              <a:rPr lang="en-US"/>
            </a:br>
            <a:r>
              <a:rPr lang="en-US"/>
              <a:t>Slide Title</a:t>
            </a:r>
          </a:p>
        </p:txBody>
      </p:sp>
      <p:sp>
        <p:nvSpPr>
          <p:cNvPr id="12" name="Text Placeholder 10">
            <a:extLst>
              <a:ext uri="{FF2B5EF4-FFF2-40B4-BE49-F238E27FC236}">
                <a16:creationId xmlns:a16="http://schemas.microsoft.com/office/drawing/2014/main" id="{9EFC9F01-41D2-EB32-8831-21C7F4B1DC49}"/>
              </a:ext>
            </a:extLst>
          </p:cNvPr>
          <p:cNvSpPr>
            <a:spLocks noGrp="1"/>
          </p:cNvSpPr>
          <p:nvPr>
            <p:ph type="body" sz="quarter" idx="11"/>
          </p:nvPr>
        </p:nvSpPr>
        <p:spPr>
          <a:xfrm>
            <a:off x="4513379" y="582629"/>
            <a:ext cx="7082507" cy="5870769"/>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Google Shape;96;p17">
            <a:extLst>
              <a:ext uri="{FF2B5EF4-FFF2-40B4-BE49-F238E27FC236}">
                <a16:creationId xmlns:a16="http://schemas.microsoft.com/office/drawing/2014/main" id="{447F3978-90BF-F731-6102-C7099B4BD600}"/>
              </a:ext>
            </a:extLst>
          </p:cNvPr>
          <p:cNvCxnSpPr>
            <a:cxnSpLocks/>
          </p:cNvCxnSpPr>
          <p:nvPr userDrawn="1"/>
        </p:nvCxnSpPr>
        <p:spPr>
          <a:xfrm>
            <a:off x="360327" y="404603"/>
            <a:ext cx="3203985" cy="0"/>
          </a:xfrm>
          <a:prstGeom prst="straightConnector1">
            <a:avLst/>
          </a:prstGeom>
          <a:noFill/>
          <a:ln w="28575" cap="flat" cmpd="sng">
            <a:solidFill>
              <a:schemeClr val="bg1"/>
            </a:solidFill>
            <a:prstDash val="solid"/>
            <a:round/>
            <a:headEnd type="none" w="med" len="med"/>
            <a:tailEnd type="none" w="med" len="med"/>
          </a:ln>
        </p:spPr>
      </p:cxnSp>
      <p:sp>
        <p:nvSpPr>
          <p:cNvPr id="6" name="Text Placeholder 5">
            <a:extLst>
              <a:ext uri="{FF2B5EF4-FFF2-40B4-BE49-F238E27FC236}">
                <a16:creationId xmlns:a16="http://schemas.microsoft.com/office/drawing/2014/main" id="{BFA2ECCF-214C-30A4-F46D-140F2737FE3F}"/>
              </a:ext>
            </a:extLst>
          </p:cNvPr>
          <p:cNvSpPr>
            <a:spLocks noGrp="1"/>
          </p:cNvSpPr>
          <p:nvPr>
            <p:ph type="body" sz="quarter" idx="12" hasCustomPrompt="1"/>
          </p:nvPr>
        </p:nvSpPr>
        <p:spPr>
          <a:xfrm>
            <a:off x="384175" y="5627898"/>
            <a:ext cx="3176588" cy="825500"/>
          </a:xfrm>
        </p:spPr>
        <p:txBody>
          <a:bodyPr anchor="b" anchorCtr="0">
            <a:noAutofit/>
          </a:bodyPr>
          <a:lstStyle>
            <a:lvl1pPr marL="0" indent="0">
              <a:buNone/>
              <a:defRPr sz="1600">
                <a:solidFill>
                  <a:schemeClr val="tx2"/>
                </a:solidFill>
              </a:defRPr>
            </a:lvl1pPr>
            <a:lvl2pPr marL="457189" indent="0">
              <a:buNone/>
              <a:defRPr sz="1600">
                <a:solidFill>
                  <a:schemeClr val="bg1"/>
                </a:solidFill>
              </a:defRPr>
            </a:lvl2pPr>
            <a:lvl3pPr marL="914377" indent="0">
              <a:buNone/>
              <a:defRPr sz="1600">
                <a:solidFill>
                  <a:schemeClr val="bg1"/>
                </a:solidFill>
              </a:defRPr>
            </a:lvl3pPr>
            <a:lvl4pPr marL="1371566" indent="0">
              <a:buNone/>
              <a:defRPr sz="1600">
                <a:solidFill>
                  <a:schemeClr val="bg1"/>
                </a:solidFill>
              </a:defRPr>
            </a:lvl4pPr>
            <a:lvl5pPr marL="1828754" indent="0">
              <a:buNone/>
              <a:defRPr sz="1600">
                <a:solidFill>
                  <a:schemeClr val="bg1"/>
                </a:solidFill>
              </a:defRPr>
            </a:lvl5pPr>
          </a:lstStyle>
          <a:p>
            <a:pPr lvl="0"/>
            <a:r>
              <a:rPr lang="en-US"/>
              <a:t>Meta information, captions, subtitles, or other details</a:t>
            </a:r>
          </a:p>
        </p:txBody>
      </p:sp>
    </p:spTree>
    <p:extLst>
      <p:ext uri="{BB962C8B-B14F-4D97-AF65-F5344CB8AC3E}">
        <p14:creationId xmlns:p14="http://schemas.microsoft.com/office/powerpoint/2010/main" val="2529065081"/>
      </p:ext>
    </p:extLst>
  </p:cSld>
  <p:clrMapOvr>
    <a:overrideClrMapping bg1="lt1" tx1="dk1" bg2="lt2" tx2="dk2" accent1="accent1" accent2="accent2" accent3="accent3" accent4="accent4" accent5="accent5" accent6="accent6" hlink="hlink" folHlink="folHlink"/>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bg1">
            <a:alpha val="60321"/>
          </a:schemeClr>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720843B-F154-34B7-34EA-4E8B1D6EF925}"/>
              </a:ext>
            </a:extLst>
          </p:cNvPr>
          <p:cNvSpPr>
            <a:spLocks noGrp="1"/>
          </p:cNvSpPr>
          <p:nvPr>
            <p:ph type="sldNum" sz="quarter" idx="12"/>
          </p:nvPr>
        </p:nvSpPr>
        <p:spPr>
          <a:xfrm>
            <a:off x="8610600" y="635635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BC17AA59-0230-8F48-A5DD-C99862FF9BCD}" type="slidenum">
              <a:rPr lang="en-US" smtClean="0"/>
              <a:pPr/>
              <a:t>‹#›</a:t>
            </a:fld>
            <a:endParaRPr lang="en-US"/>
          </a:p>
        </p:txBody>
      </p:sp>
      <p:pic>
        <p:nvPicPr>
          <p:cNvPr id="8" name="Picture 7" descr="A white text on a black background&#10;&#10;Description automatically generated">
            <a:extLst>
              <a:ext uri="{FF2B5EF4-FFF2-40B4-BE49-F238E27FC236}">
                <a16:creationId xmlns:a16="http://schemas.microsoft.com/office/drawing/2014/main" id="{EBBEE18A-76D0-2EDB-2984-9BB0DF328D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35149" y="6156499"/>
            <a:ext cx="1746251" cy="752302"/>
          </a:xfrm>
          <a:prstGeom prst="rect">
            <a:avLst/>
          </a:prstGeom>
        </p:spPr>
      </p:pic>
    </p:spTree>
    <p:extLst>
      <p:ext uri="{BB962C8B-B14F-4D97-AF65-F5344CB8AC3E}">
        <p14:creationId xmlns:p14="http://schemas.microsoft.com/office/powerpoint/2010/main" val="4063897999"/>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7" name="Picture 6" descr="A white text on a black background&#10;&#10;Description automatically generated">
            <a:extLst>
              <a:ext uri="{FF2B5EF4-FFF2-40B4-BE49-F238E27FC236}">
                <a16:creationId xmlns:a16="http://schemas.microsoft.com/office/drawing/2014/main" id="{8418E3C5-1DD9-D900-3AB6-F00719A88A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35149" y="6156499"/>
            <a:ext cx="1746251" cy="752302"/>
          </a:xfrm>
          <a:prstGeom prst="rect">
            <a:avLst/>
          </a:prstGeom>
        </p:spPr>
      </p:pic>
    </p:spTree>
    <p:extLst>
      <p:ext uri="{BB962C8B-B14F-4D97-AF65-F5344CB8AC3E}">
        <p14:creationId xmlns:p14="http://schemas.microsoft.com/office/powerpoint/2010/main" val="196810376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5" name="Picture 14" descr="A white text on a black background&#10;&#10;Description automatically generated">
            <a:extLst>
              <a:ext uri="{FF2B5EF4-FFF2-40B4-BE49-F238E27FC236}">
                <a16:creationId xmlns:a16="http://schemas.microsoft.com/office/drawing/2014/main" id="{1879EBBE-43B2-ECCD-ABB9-87A82D810D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35149" y="6156499"/>
            <a:ext cx="1746251" cy="752302"/>
          </a:xfrm>
          <a:prstGeom prst="rect">
            <a:avLst/>
          </a:prstGeom>
        </p:spPr>
      </p:pic>
    </p:spTree>
    <p:extLst>
      <p:ext uri="{BB962C8B-B14F-4D97-AF65-F5344CB8AC3E}">
        <p14:creationId xmlns:p14="http://schemas.microsoft.com/office/powerpoint/2010/main" val="321796337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25E67-7F94-2902-9A68-82F12FBE22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B18E4E-2A0C-4FBF-ED98-420FC701A1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A1DE99-B092-1F45-E5BF-CA95869E2A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AF697F-92EF-E155-D231-C275ED34F33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76B78A1-E3F9-E52C-9D5C-67E3AF85BD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3D431A-07BF-629B-C38D-B41B33E5F112}"/>
              </a:ext>
            </a:extLst>
          </p:cNvPr>
          <p:cNvSpPr>
            <a:spLocks noGrp="1"/>
          </p:cNvSpPr>
          <p:nvPr>
            <p:ph type="sldNum" sz="quarter" idx="12"/>
          </p:nvPr>
        </p:nvSpPr>
        <p:spPr/>
        <p:txBody>
          <a:bodyPr/>
          <a:lstStyle/>
          <a:p>
            <a:fld id="{BC17AA59-0230-8F48-A5DD-C99862FF9BCD}" type="slidenum">
              <a:rPr lang="en-US" smtClean="0"/>
              <a:t>‹#›</a:t>
            </a:fld>
            <a:endParaRPr lang="en-US"/>
          </a:p>
        </p:txBody>
      </p:sp>
    </p:spTree>
    <p:extLst>
      <p:ext uri="{BB962C8B-B14F-4D97-AF65-F5344CB8AC3E}">
        <p14:creationId xmlns:p14="http://schemas.microsoft.com/office/powerpoint/2010/main" val="423402109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70874-1F52-5154-CE85-74C95A33DE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07D1A4-84CF-B6A0-E234-1A053A4CDF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674FCD-DEC5-3E6D-73DB-D04237EFB8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1C8AFD-C660-B437-FC06-237F60F6EE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860D4A-DB4D-D877-867C-928B7D992D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1BCD28-E3AD-A9A9-A528-034C0DC8C9EB}"/>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9CDC904A-BFD7-5ED8-40FD-CBC2D3DA9E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85630A-5238-54EA-0102-151B60082348}"/>
              </a:ext>
            </a:extLst>
          </p:cNvPr>
          <p:cNvSpPr>
            <a:spLocks noGrp="1"/>
          </p:cNvSpPr>
          <p:nvPr>
            <p:ph type="sldNum" sz="quarter" idx="12"/>
          </p:nvPr>
        </p:nvSpPr>
        <p:spPr/>
        <p:txBody>
          <a:bodyPr/>
          <a:lstStyle/>
          <a:p>
            <a:fld id="{BC17AA59-0230-8F48-A5DD-C99862FF9BCD}" type="slidenum">
              <a:rPr lang="en-US" smtClean="0"/>
              <a:t>‹#›</a:t>
            </a:fld>
            <a:endParaRPr lang="en-US"/>
          </a:p>
        </p:txBody>
      </p:sp>
    </p:spTree>
    <p:extLst>
      <p:ext uri="{BB962C8B-B14F-4D97-AF65-F5344CB8AC3E}">
        <p14:creationId xmlns:p14="http://schemas.microsoft.com/office/powerpoint/2010/main" val="187452431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D7C51-A3D7-F201-AAD1-932DB9B2B5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EBED7C-74FB-FDDB-1522-B93180B65629}"/>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052905B-D517-8CA1-F0DD-0FCFFCD78F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9FC6DA-0318-FE07-DEE9-6D310A694F79}"/>
              </a:ext>
            </a:extLst>
          </p:cNvPr>
          <p:cNvSpPr>
            <a:spLocks noGrp="1"/>
          </p:cNvSpPr>
          <p:nvPr>
            <p:ph type="sldNum" sz="quarter" idx="12"/>
          </p:nvPr>
        </p:nvSpPr>
        <p:spPr/>
        <p:txBody>
          <a:bodyPr/>
          <a:lstStyle/>
          <a:p>
            <a:fld id="{BC17AA59-0230-8F48-A5DD-C99862FF9BCD}" type="slidenum">
              <a:rPr lang="en-US" smtClean="0"/>
              <a:t>‹#›</a:t>
            </a:fld>
            <a:endParaRPr lang="en-US"/>
          </a:p>
        </p:txBody>
      </p:sp>
    </p:spTree>
    <p:extLst>
      <p:ext uri="{BB962C8B-B14F-4D97-AF65-F5344CB8AC3E}">
        <p14:creationId xmlns:p14="http://schemas.microsoft.com/office/powerpoint/2010/main" val="429091571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4286E0-11D7-4A9F-048E-A86EADDAE137}"/>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A31C5846-1449-14E4-EC5B-E7393EE5D4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024A9F-8E93-2446-3A8F-6178E2EB7971}"/>
              </a:ext>
            </a:extLst>
          </p:cNvPr>
          <p:cNvSpPr>
            <a:spLocks noGrp="1"/>
          </p:cNvSpPr>
          <p:nvPr>
            <p:ph type="sldNum" sz="quarter" idx="12"/>
          </p:nvPr>
        </p:nvSpPr>
        <p:spPr/>
        <p:txBody>
          <a:bodyPr/>
          <a:lstStyle/>
          <a:p>
            <a:fld id="{BC17AA59-0230-8F48-A5DD-C99862FF9BCD}" type="slidenum">
              <a:rPr lang="en-US" smtClean="0"/>
              <a:t>‹#›</a:t>
            </a:fld>
            <a:endParaRPr lang="en-US"/>
          </a:p>
        </p:txBody>
      </p:sp>
    </p:spTree>
    <p:extLst>
      <p:ext uri="{BB962C8B-B14F-4D97-AF65-F5344CB8AC3E}">
        <p14:creationId xmlns:p14="http://schemas.microsoft.com/office/powerpoint/2010/main" val="142707889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3DE70-892F-C406-AACD-E92A620C43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1FAC67-E09C-C039-59F3-A4CB63CBB1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4F994F-E461-90EF-AAA3-57A9B09940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3CA691-EB00-F4C0-A73D-961FA120BB3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05D4F8F-6C23-8D39-1856-EE7B62F791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C7ED66-965C-F38C-E96D-378761868524}"/>
              </a:ext>
            </a:extLst>
          </p:cNvPr>
          <p:cNvSpPr>
            <a:spLocks noGrp="1"/>
          </p:cNvSpPr>
          <p:nvPr>
            <p:ph type="sldNum" sz="quarter" idx="12"/>
          </p:nvPr>
        </p:nvSpPr>
        <p:spPr/>
        <p:txBody>
          <a:bodyPr/>
          <a:lstStyle/>
          <a:p>
            <a:fld id="{BC17AA59-0230-8F48-A5DD-C99862FF9BCD}" type="slidenum">
              <a:rPr lang="en-US" smtClean="0"/>
              <a:t>‹#›</a:t>
            </a:fld>
            <a:endParaRPr lang="en-US"/>
          </a:p>
        </p:txBody>
      </p:sp>
    </p:spTree>
    <p:extLst>
      <p:ext uri="{BB962C8B-B14F-4D97-AF65-F5344CB8AC3E}">
        <p14:creationId xmlns:p14="http://schemas.microsoft.com/office/powerpoint/2010/main" val="105739235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51629-5695-607D-839C-800B0AE26F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7066EE-ABE9-D018-4930-F6AFC4ED4A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61882A-5525-F4A8-B81D-2FD80FBF77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52D7D2-0763-1CDA-1885-BC3FC4B0DAE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334AA0D-6C12-5497-81F2-6B251DB5B7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A7A3D7-20D5-6E4C-B67F-631B5A48C185}"/>
              </a:ext>
            </a:extLst>
          </p:cNvPr>
          <p:cNvSpPr>
            <a:spLocks noGrp="1"/>
          </p:cNvSpPr>
          <p:nvPr>
            <p:ph type="sldNum" sz="quarter" idx="12"/>
          </p:nvPr>
        </p:nvSpPr>
        <p:spPr/>
        <p:txBody>
          <a:bodyPr/>
          <a:lstStyle/>
          <a:p>
            <a:fld id="{BC17AA59-0230-8F48-A5DD-C99862FF9BCD}" type="slidenum">
              <a:rPr lang="en-US" smtClean="0"/>
              <a:t>‹#›</a:t>
            </a:fld>
            <a:endParaRPr lang="en-US"/>
          </a:p>
        </p:txBody>
      </p:sp>
    </p:spTree>
    <p:extLst>
      <p:ext uri="{BB962C8B-B14F-4D97-AF65-F5344CB8AC3E}">
        <p14:creationId xmlns:p14="http://schemas.microsoft.com/office/powerpoint/2010/main" val="42288305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F53BB-51D1-5A59-7EF4-1AA1958147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F999A4-69F5-355C-AA5C-0D49A25CFE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3FA35-E6DE-9334-C21A-C66BCF67BC3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B365901-9636-90C1-8E49-A30E994D8D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C0867E-ADC2-89E4-55B0-48297175E636}"/>
              </a:ext>
            </a:extLst>
          </p:cNvPr>
          <p:cNvSpPr>
            <a:spLocks noGrp="1"/>
          </p:cNvSpPr>
          <p:nvPr>
            <p:ph type="sldNum" sz="quarter" idx="12"/>
          </p:nvPr>
        </p:nvSpPr>
        <p:spPr/>
        <p:txBody>
          <a:bodyPr/>
          <a:lstStyle/>
          <a:p>
            <a:fld id="{BC17AA59-0230-8F48-A5DD-C99862FF9BCD}" type="slidenum">
              <a:rPr lang="en-US" smtClean="0"/>
              <a:t>‹#›</a:t>
            </a:fld>
            <a:endParaRPr lang="en-US"/>
          </a:p>
        </p:txBody>
      </p:sp>
    </p:spTree>
    <p:extLst>
      <p:ext uri="{BB962C8B-B14F-4D97-AF65-F5344CB8AC3E}">
        <p14:creationId xmlns:p14="http://schemas.microsoft.com/office/powerpoint/2010/main" val="32172856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5CEBC-258B-AAF3-4DD0-BB85A8AF9782}"/>
              </a:ext>
            </a:extLst>
          </p:cNvPr>
          <p:cNvSpPr>
            <a:spLocks noGrp="1"/>
          </p:cNvSpPr>
          <p:nvPr>
            <p:ph type="ctrTitle"/>
          </p:nvPr>
        </p:nvSpPr>
        <p:spPr>
          <a:xfrm>
            <a:off x="797159" y="504899"/>
            <a:ext cx="6736527" cy="428664"/>
          </a:xfrm>
        </p:spPr>
        <p:txBody>
          <a:bodyPr anchor="b">
            <a:normAutofit/>
          </a:bodyPr>
          <a:lstStyle>
            <a:lvl1pPr algn="l">
              <a:defRPr sz="2000">
                <a:solidFill>
                  <a:schemeClr val="tx2"/>
                </a:solidFill>
              </a:defRPr>
            </a:lvl1pPr>
          </a:lstStyle>
          <a:p>
            <a:r>
              <a:rPr lang="en-US"/>
              <a:t>Click to edit Master title style</a:t>
            </a:r>
          </a:p>
        </p:txBody>
      </p:sp>
      <p:sp>
        <p:nvSpPr>
          <p:cNvPr id="9" name="Google Shape;65;p14">
            <a:extLst>
              <a:ext uri="{FF2B5EF4-FFF2-40B4-BE49-F238E27FC236}">
                <a16:creationId xmlns:a16="http://schemas.microsoft.com/office/drawing/2014/main" id="{A98CD0F3-FFBB-1DFA-F627-45C4E5DF809D}"/>
              </a:ext>
            </a:extLst>
          </p:cNvPr>
          <p:cNvSpPr/>
          <p:nvPr userDrawn="1"/>
        </p:nvSpPr>
        <p:spPr>
          <a:xfrm>
            <a:off x="1" y="0"/>
            <a:ext cx="226577" cy="68580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sp>
        <p:nvSpPr>
          <p:cNvPr id="5" name="Picture Placeholder 4">
            <a:extLst>
              <a:ext uri="{FF2B5EF4-FFF2-40B4-BE49-F238E27FC236}">
                <a16:creationId xmlns:a16="http://schemas.microsoft.com/office/drawing/2014/main" id="{B442D057-4513-2AD0-BB70-4E895B2937BC}"/>
              </a:ext>
            </a:extLst>
          </p:cNvPr>
          <p:cNvSpPr>
            <a:spLocks noGrp="1"/>
          </p:cNvSpPr>
          <p:nvPr>
            <p:ph type="pic" sz="quarter" idx="10"/>
          </p:nvPr>
        </p:nvSpPr>
        <p:spPr>
          <a:xfrm>
            <a:off x="7986714" y="0"/>
            <a:ext cx="4205287" cy="6858000"/>
          </a:xfrm>
        </p:spPr>
        <p:txBody>
          <a:bodyPr/>
          <a:lstStyle/>
          <a:p>
            <a:r>
              <a:rPr lang="en-US"/>
              <a:t>Click icon to add picture</a:t>
            </a:r>
          </a:p>
        </p:txBody>
      </p:sp>
      <p:cxnSp>
        <p:nvCxnSpPr>
          <p:cNvPr id="6" name="Google Shape;96;p17">
            <a:extLst>
              <a:ext uri="{FF2B5EF4-FFF2-40B4-BE49-F238E27FC236}">
                <a16:creationId xmlns:a16="http://schemas.microsoft.com/office/drawing/2014/main" id="{4B6E8900-96CB-7A31-7794-C28774FE814E}"/>
              </a:ext>
            </a:extLst>
          </p:cNvPr>
          <p:cNvCxnSpPr>
            <a:cxnSpLocks/>
          </p:cNvCxnSpPr>
          <p:nvPr userDrawn="1"/>
        </p:nvCxnSpPr>
        <p:spPr>
          <a:xfrm>
            <a:off x="797159" y="1090955"/>
            <a:ext cx="6736527" cy="0"/>
          </a:xfrm>
          <a:prstGeom prst="straightConnector1">
            <a:avLst/>
          </a:prstGeom>
          <a:noFill/>
          <a:ln w="28575" cap="flat" cmpd="sng">
            <a:solidFill>
              <a:schemeClr val="accent1"/>
            </a:solidFill>
            <a:prstDash val="solid"/>
            <a:round/>
            <a:headEnd type="none" w="med" len="med"/>
            <a:tailEnd type="none" w="med" len="med"/>
          </a:ln>
        </p:spPr>
      </p:cxnSp>
      <p:sp>
        <p:nvSpPr>
          <p:cNvPr id="11" name="Text Placeholder 10">
            <a:extLst>
              <a:ext uri="{FF2B5EF4-FFF2-40B4-BE49-F238E27FC236}">
                <a16:creationId xmlns:a16="http://schemas.microsoft.com/office/drawing/2014/main" id="{CE3F72B7-45B9-1FF3-BB3D-292EC1483767}"/>
              </a:ext>
            </a:extLst>
          </p:cNvPr>
          <p:cNvSpPr>
            <a:spLocks noGrp="1"/>
          </p:cNvSpPr>
          <p:nvPr>
            <p:ph type="body" sz="quarter" idx="11"/>
          </p:nvPr>
        </p:nvSpPr>
        <p:spPr>
          <a:xfrm>
            <a:off x="796926" y="1408112"/>
            <a:ext cx="6737351" cy="4215845"/>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3304694"/>
      </p:ext>
    </p:extLst>
  </p:cSld>
  <p:clrMapOvr>
    <a:overrideClrMapping bg1="lt1" tx1="dk1" bg2="lt2" tx2="dk2" accent1="accent1" accent2="accent2" accent3="accent3" accent4="accent4" accent5="accent5" accent6="accent6" hlink="hlink" folHlink="folHlink"/>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F3F562-8669-65CC-648B-7C39C59FAE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7F0C06-9B21-5C2B-CAFD-4C47B318A0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EF3948-8342-51B6-EC9E-BE6AD2A0BE4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6029A45-46A5-E1B2-1F30-15044CEE97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850BE3-4642-7CC3-0501-351BA6A71513}"/>
              </a:ext>
            </a:extLst>
          </p:cNvPr>
          <p:cNvSpPr>
            <a:spLocks noGrp="1"/>
          </p:cNvSpPr>
          <p:nvPr>
            <p:ph type="sldNum" sz="quarter" idx="12"/>
          </p:nvPr>
        </p:nvSpPr>
        <p:spPr/>
        <p:txBody>
          <a:bodyPr/>
          <a:lstStyle/>
          <a:p>
            <a:fld id="{BC17AA59-0230-8F48-A5DD-C99862FF9BCD}" type="slidenum">
              <a:rPr lang="en-US" smtClean="0"/>
              <a:t>‹#›</a:t>
            </a:fld>
            <a:endParaRPr lang="en-US"/>
          </a:p>
        </p:txBody>
      </p:sp>
    </p:spTree>
    <p:extLst>
      <p:ext uri="{BB962C8B-B14F-4D97-AF65-F5344CB8AC3E}">
        <p14:creationId xmlns:p14="http://schemas.microsoft.com/office/powerpoint/2010/main" val="23965973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accent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A9D33A-502C-F2E6-EA90-3ECFEF88D720}"/>
              </a:ext>
            </a:extLst>
          </p:cNvPr>
          <p:cNvSpPr/>
          <p:nvPr userDrawn="1"/>
        </p:nvSpPr>
        <p:spPr>
          <a:xfrm>
            <a:off x="0" y="6525492"/>
            <a:ext cx="12192000" cy="33250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1383544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5837C-F299-F7DF-93A8-20425B38A5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3C90C1-62DA-1D36-6F49-E95E2BA17C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6" name="Picture 15" descr="A close-up of a logo&#10;&#10;AI-generated content may be incorrect.">
            <a:extLst>
              <a:ext uri="{FF2B5EF4-FFF2-40B4-BE49-F238E27FC236}">
                <a16:creationId xmlns:a16="http://schemas.microsoft.com/office/drawing/2014/main" id="{7183FD8B-5BC5-E7D5-F619-0B24030C3B9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788E200B-0793-429F-A125-B92182FC8DF2}"/>
              </a:ext>
            </a:extLst>
          </p:cNvPr>
          <p:cNvSpPr>
            <a:spLocks noGrp="1"/>
          </p:cNvSpPr>
          <p:nvPr>
            <p:ph type="dt" sz="half" idx="10"/>
          </p:nvPr>
        </p:nvSpPr>
        <p:spPr/>
        <p:txBody>
          <a:bodyPr/>
          <a:lstStyle/>
          <a:p>
            <a:fld id="{F433509D-D8B8-F044-9A4C-AEAC98265179}" type="datetimeFigureOut">
              <a:rPr lang="en-US" smtClean="0"/>
              <a:t>11/20/2025</a:t>
            </a:fld>
            <a:endParaRPr lang="en-US"/>
          </a:p>
        </p:txBody>
      </p:sp>
      <p:sp>
        <p:nvSpPr>
          <p:cNvPr id="5" name="Footer Placeholder 4">
            <a:extLst>
              <a:ext uri="{FF2B5EF4-FFF2-40B4-BE49-F238E27FC236}">
                <a16:creationId xmlns:a16="http://schemas.microsoft.com/office/drawing/2014/main" id="{381BA12A-47C2-654A-61DF-B6535A622B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B9F466-2028-F2B9-5D81-E46835073A58}"/>
              </a:ext>
            </a:extLst>
          </p:cNvPr>
          <p:cNvSpPr>
            <a:spLocks noGrp="1"/>
          </p:cNvSpPr>
          <p:nvPr>
            <p:ph type="sldNum" sz="quarter" idx="12"/>
          </p:nvPr>
        </p:nvSpPr>
        <p:spPr/>
        <p:txBody>
          <a:bodyPr/>
          <a:lstStyle/>
          <a:p>
            <a:fld id="{6797E0FB-C79A-634F-A04F-E733E76812A0}" type="slidenum">
              <a:rPr lang="en-US" smtClean="0"/>
              <a:t>‹#›</a:t>
            </a:fld>
            <a:endParaRPr lang="en-US"/>
          </a:p>
        </p:txBody>
      </p:sp>
      <p:sp>
        <p:nvSpPr>
          <p:cNvPr id="7" name="Rectangle 6">
            <a:extLst>
              <a:ext uri="{FF2B5EF4-FFF2-40B4-BE49-F238E27FC236}">
                <a16:creationId xmlns:a16="http://schemas.microsoft.com/office/drawing/2014/main" id="{C13B3B08-86B4-2B5B-12C0-BCFB31175A7B}"/>
              </a:ext>
            </a:extLst>
          </p:cNvPr>
          <p:cNvSpPr/>
          <p:nvPr userDrawn="1"/>
        </p:nvSpPr>
        <p:spPr>
          <a:xfrm>
            <a:off x="8072231" y="5632653"/>
            <a:ext cx="3419061" cy="9965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7536D0E-74BF-4890-3A76-BDEF44D45DBB}"/>
              </a:ext>
            </a:extLst>
          </p:cNvPr>
          <p:cNvPicPr>
            <a:picLocks noChangeAspect="1"/>
          </p:cNvPicPr>
          <p:nvPr userDrawn="1"/>
        </p:nvPicPr>
        <p:blipFill>
          <a:blip r:embed="rId3"/>
          <a:stretch>
            <a:fillRect/>
          </a:stretch>
        </p:blipFill>
        <p:spPr>
          <a:xfrm>
            <a:off x="5938631" y="5763667"/>
            <a:ext cx="2133600" cy="957808"/>
          </a:xfrm>
          <a:prstGeom prst="rect">
            <a:avLst/>
          </a:prstGeom>
        </p:spPr>
      </p:pic>
    </p:spTree>
    <p:extLst>
      <p:ext uri="{BB962C8B-B14F-4D97-AF65-F5344CB8AC3E}">
        <p14:creationId xmlns:p14="http://schemas.microsoft.com/office/powerpoint/2010/main" val="4211572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3_Title Slide">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846177"/>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preserve="1" userDrawn="1">
  <p:cSld name="Purple_TitleText">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grpSp>
        <p:nvGrpSpPr>
          <p:cNvPr id="10" name="Group 9">
            <a:extLst>
              <a:ext uri="{FF2B5EF4-FFF2-40B4-BE49-F238E27FC236}">
                <a16:creationId xmlns:a16="http://schemas.microsoft.com/office/drawing/2014/main" id="{69D86688-D66D-9D8D-F88F-FDE65F5F919B}"/>
              </a:ext>
            </a:extLst>
          </p:cNvPr>
          <p:cNvGrpSpPr/>
          <p:nvPr userDrawn="1"/>
        </p:nvGrpSpPr>
        <p:grpSpPr>
          <a:xfrm>
            <a:off x="-100" y="6193935"/>
            <a:ext cx="12192000" cy="671200"/>
            <a:chOff x="-75" y="4645451"/>
            <a:chExt cx="9144000" cy="503400"/>
          </a:xfrm>
        </p:grpSpPr>
        <p:sp>
          <p:nvSpPr>
            <p:cNvPr id="3" name="Google Shape;216;p28">
              <a:extLst>
                <a:ext uri="{FF2B5EF4-FFF2-40B4-BE49-F238E27FC236}">
                  <a16:creationId xmlns:a16="http://schemas.microsoft.com/office/drawing/2014/main" id="{DFCC1440-F578-2234-E94B-DAF0EB2EB7C5}"/>
                </a:ext>
              </a:extLst>
            </p:cNvPr>
            <p:cNvSpPr/>
            <p:nvPr userDrawn="1"/>
          </p:nvSpPr>
          <p:spPr>
            <a:xfrm>
              <a:off x="-75" y="4645451"/>
              <a:ext cx="9144000" cy="503400"/>
            </a:xfrm>
            <a:prstGeom prst="rect">
              <a:avLst/>
            </a:prstGeom>
            <a:solidFill>
              <a:srgbClr val="5E004A"/>
            </a:solidFill>
            <a:ln>
              <a:noFill/>
            </a:ln>
          </p:spPr>
          <p:txBody>
            <a:bodyPr spcFirstLastPara="1" wrap="square" lIns="91425" tIns="91425" rIns="91425" bIns="91425" anchor="ctr" anchorCtr="0">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Instrument Sans"/>
                <a:ea typeface="Instrument Sans"/>
                <a:cs typeface="Instrument Sans"/>
                <a:sym typeface="Instrument Sans"/>
              </a:endParaRPr>
            </a:p>
          </p:txBody>
        </p:sp>
        <p:grpSp>
          <p:nvGrpSpPr>
            <p:cNvPr id="7" name="Google Shape;217;p28">
              <a:extLst>
                <a:ext uri="{FF2B5EF4-FFF2-40B4-BE49-F238E27FC236}">
                  <a16:creationId xmlns:a16="http://schemas.microsoft.com/office/drawing/2014/main" id="{2C28A0A7-0187-D16F-DFF2-673D70B5FCAD}"/>
                </a:ext>
              </a:extLst>
            </p:cNvPr>
            <p:cNvGrpSpPr/>
            <p:nvPr userDrawn="1"/>
          </p:nvGrpSpPr>
          <p:grpSpPr>
            <a:xfrm>
              <a:off x="371400" y="4745625"/>
              <a:ext cx="8401048" cy="291887"/>
              <a:chOff x="335525" y="4639863"/>
              <a:chExt cx="8401048" cy="291887"/>
            </a:xfrm>
          </p:grpSpPr>
          <p:pic>
            <p:nvPicPr>
              <p:cNvPr id="8" name="Google Shape;218;p28">
                <a:extLst>
                  <a:ext uri="{FF2B5EF4-FFF2-40B4-BE49-F238E27FC236}">
                    <a16:creationId xmlns:a16="http://schemas.microsoft.com/office/drawing/2014/main" id="{CB287E1C-B62A-0108-4343-7D0D0CAC7D89}"/>
                  </a:ext>
                </a:extLst>
              </p:cNvPr>
              <p:cNvPicPr preferRelativeResize="0"/>
              <p:nvPr/>
            </p:nvPicPr>
            <p:blipFill>
              <a:blip r:embed="rId2">
                <a:alphaModFix/>
              </a:blip>
              <a:stretch>
                <a:fillRect/>
              </a:stretch>
            </p:blipFill>
            <p:spPr>
              <a:xfrm>
                <a:off x="6387625" y="4639863"/>
                <a:ext cx="2348948" cy="291875"/>
              </a:xfrm>
              <a:prstGeom prst="rect">
                <a:avLst/>
              </a:prstGeom>
              <a:noFill/>
              <a:ln>
                <a:noFill/>
              </a:ln>
            </p:spPr>
          </p:pic>
          <p:pic>
            <p:nvPicPr>
              <p:cNvPr id="9" name="Google Shape;219;p28">
                <a:extLst>
                  <a:ext uri="{FF2B5EF4-FFF2-40B4-BE49-F238E27FC236}">
                    <a16:creationId xmlns:a16="http://schemas.microsoft.com/office/drawing/2014/main" id="{5818F272-ACC7-C3E9-AC9E-B7760E7F1EDB}"/>
                  </a:ext>
                </a:extLst>
              </p:cNvPr>
              <p:cNvPicPr preferRelativeResize="0"/>
              <p:nvPr/>
            </p:nvPicPr>
            <p:blipFill rotWithShape="1">
              <a:blip r:embed="rId2">
                <a:alphaModFix/>
              </a:blip>
              <a:srcRect r="10992"/>
              <a:stretch/>
            </p:blipFill>
            <p:spPr>
              <a:xfrm>
                <a:off x="335525" y="4639875"/>
                <a:ext cx="6052100" cy="291875"/>
              </a:xfrm>
              <a:prstGeom prst="rect">
                <a:avLst/>
              </a:prstGeom>
              <a:noFill/>
              <a:ln>
                <a:noFill/>
              </a:ln>
            </p:spPr>
          </p:pic>
        </p:grpSp>
      </p:grpSp>
      <p:sp>
        <p:nvSpPr>
          <p:cNvPr id="11" name="Google Shape;7;p1">
            <a:extLst>
              <a:ext uri="{FF2B5EF4-FFF2-40B4-BE49-F238E27FC236}">
                <a16:creationId xmlns:a16="http://schemas.microsoft.com/office/drawing/2014/main" id="{B8596623-1D57-77EA-24CB-687AE4E8070D}"/>
              </a:ext>
            </a:extLst>
          </p:cNvPr>
          <p:cNvSpPr txBox="1">
            <a:spLocks noGrp="1"/>
          </p:cNvSpPr>
          <p:nvPr>
            <p:ph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nSpc>
                <a:spcPct val="115000"/>
              </a:lnSpc>
              <a:spcBef>
                <a:spcPts val="0"/>
              </a:spcBef>
              <a:spcAft>
                <a:spcPts val="0"/>
              </a:spcAft>
              <a:buClr>
                <a:schemeClr val="dk2"/>
              </a:buClr>
              <a:buSzPts val="1800"/>
              <a:buFont typeface="Instrument Sans"/>
              <a:buChar char="●"/>
              <a:defRPr sz="2400">
                <a:solidFill>
                  <a:schemeClr val="dk2"/>
                </a:solidFill>
                <a:latin typeface="Instrument Sans"/>
                <a:ea typeface="Instrument Sans"/>
                <a:cs typeface="Instrument Sans"/>
                <a:sym typeface="Instrument Sans"/>
              </a:defRPr>
            </a:lvl1pPr>
            <a:lvl2pPr marL="1219170" lvl="1"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2pPr>
            <a:lvl3pPr marL="1828754" lvl="2"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3pPr>
            <a:lvl4pPr marL="2438339" lvl="3"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4pPr>
            <a:lvl5pPr marL="3047924" lvl="4"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5pPr>
            <a:lvl6pPr marL="3657509" lvl="5"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6pPr>
            <a:lvl7pPr marL="4267093" lvl="6"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7pPr>
            <a:lvl8pPr marL="4876678" lvl="7"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8pPr>
            <a:lvl9pPr marL="5486263" lvl="8"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9pPr>
          </a:lstStyle>
          <a:p>
            <a:endParaRPr/>
          </a:p>
        </p:txBody>
      </p:sp>
    </p:spTree>
    <p:extLst>
      <p:ext uri="{BB962C8B-B14F-4D97-AF65-F5344CB8AC3E}">
        <p14:creationId xmlns:p14="http://schemas.microsoft.com/office/powerpoint/2010/main" val="4092280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1AD3FC-1560-D84D-613F-7FBFC4C75141}"/>
              </a:ext>
            </a:extLst>
          </p:cNvPr>
          <p:cNvPicPr>
            <a:picLocks noChangeAspect="1"/>
          </p:cNvPicPr>
          <p:nvPr userDrawn="1"/>
        </p:nvPicPr>
        <p:blipFill rotWithShape="1">
          <a:blip r:embed="rId2">
            <a:alphaModFix amt="10000"/>
          </a:blip>
          <a:srcRect r="33605" b="32231"/>
          <a:stretch/>
        </p:blipFill>
        <p:spPr>
          <a:xfrm>
            <a:off x="-1" y="1"/>
            <a:ext cx="12192001" cy="6857999"/>
          </a:xfrm>
          <a:prstGeom prst="rect">
            <a:avLst/>
          </a:prstGeom>
        </p:spPr>
      </p:pic>
      <p:sp>
        <p:nvSpPr>
          <p:cNvPr id="7" name="Title 1">
            <a:extLst>
              <a:ext uri="{FF2B5EF4-FFF2-40B4-BE49-F238E27FC236}">
                <a16:creationId xmlns:a16="http://schemas.microsoft.com/office/drawing/2014/main" id="{360F4D86-086D-D71B-5EAD-C0C3D3199FE3}"/>
              </a:ext>
            </a:extLst>
          </p:cNvPr>
          <p:cNvSpPr>
            <a:spLocks noGrp="1"/>
          </p:cNvSpPr>
          <p:nvPr>
            <p:ph type="ctrTitle"/>
          </p:nvPr>
        </p:nvSpPr>
        <p:spPr>
          <a:xfrm>
            <a:off x="893121" y="1551245"/>
            <a:ext cx="5925029" cy="2765770"/>
          </a:xfrm>
        </p:spPr>
        <p:txBody>
          <a:bodyPr anchor="ctr"/>
          <a:lstStyle>
            <a:lvl1pPr algn="ctr">
              <a:defRPr sz="6000">
                <a:solidFill>
                  <a:schemeClr val="bg1"/>
                </a:solidFill>
              </a:defRPr>
            </a:lvl1pPr>
          </a:lstStyle>
          <a:p>
            <a:r>
              <a:rPr lang="en-US"/>
              <a:t>Click to edit Master title style</a:t>
            </a:r>
          </a:p>
        </p:txBody>
      </p:sp>
      <p:sp>
        <p:nvSpPr>
          <p:cNvPr id="9" name="Text Placeholder 2">
            <a:extLst>
              <a:ext uri="{FF2B5EF4-FFF2-40B4-BE49-F238E27FC236}">
                <a16:creationId xmlns:a16="http://schemas.microsoft.com/office/drawing/2014/main" id="{42E43815-6555-194B-63DD-D690B136A901}"/>
              </a:ext>
            </a:extLst>
          </p:cNvPr>
          <p:cNvSpPr>
            <a:spLocks noGrp="1"/>
          </p:cNvSpPr>
          <p:nvPr>
            <p:ph type="body" idx="1"/>
          </p:nvPr>
        </p:nvSpPr>
        <p:spPr>
          <a:xfrm>
            <a:off x="893122" y="4608672"/>
            <a:ext cx="5925029" cy="823912"/>
          </a:xfrm>
        </p:spPr>
        <p:txBody>
          <a:bodyPr anchor="ctr"/>
          <a:lstStyle>
            <a:lvl1pPr marL="0" indent="0" algn="ctr">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1" name="Picture 10">
            <a:extLst>
              <a:ext uri="{FF2B5EF4-FFF2-40B4-BE49-F238E27FC236}">
                <a16:creationId xmlns:a16="http://schemas.microsoft.com/office/drawing/2014/main" id="{CF2FF02D-52FB-8CAE-D686-D245A1FFFFA0}"/>
              </a:ext>
            </a:extLst>
          </p:cNvPr>
          <p:cNvPicPr>
            <a:picLocks noChangeAspect="1"/>
          </p:cNvPicPr>
          <p:nvPr userDrawn="1"/>
        </p:nvPicPr>
        <p:blipFill rotWithShape="1">
          <a:blip r:embed="rId3"/>
          <a:srcRect t="12118" b="20440"/>
          <a:stretch/>
        </p:blipFill>
        <p:spPr>
          <a:xfrm>
            <a:off x="6818151" y="1674541"/>
            <a:ext cx="5202877" cy="3508917"/>
          </a:xfrm>
          <a:prstGeom prst="rect">
            <a:avLst/>
          </a:prstGeom>
        </p:spPr>
      </p:pic>
    </p:spTree>
    <p:extLst>
      <p:ext uri="{BB962C8B-B14F-4D97-AF65-F5344CB8AC3E}">
        <p14:creationId xmlns:p14="http://schemas.microsoft.com/office/powerpoint/2010/main" val="1566705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FCD4C93F-7A4C-12A9-B40B-E9B8891C5DE5}"/>
              </a:ext>
            </a:extLst>
          </p:cNvPr>
          <p:cNvSpPr>
            <a:spLocks noGrp="1"/>
          </p:cNvSpPr>
          <p:nvPr>
            <p:ph type="sldNum" sz="quarter" idx="10"/>
          </p:nvPr>
        </p:nvSpPr>
        <p:spPr>
          <a:xfrm>
            <a:off x="9284368" y="6303545"/>
            <a:ext cx="2743200" cy="365125"/>
          </a:xfrm>
        </p:spPr>
        <p:txBody>
          <a:bodyPr/>
          <a:lstStyle/>
          <a:p>
            <a:fld id="{05B47EE0-0EBD-2941-8F1F-1A4BDCC430D4}" type="slidenum">
              <a:rPr lang="en-US" smtClean="0"/>
              <a:t>‹#›</a:t>
            </a:fld>
            <a:endParaRPr lang="en-US"/>
          </a:p>
        </p:txBody>
      </p:sp>
    </p:spTree>
    <p:extLst>
      <p:ext uri="{BB962C8B-B14F-4D97-AF65-F5344CB8AC3E}">
        <p14:creationId xmlns:p14="http://schemas.microsoft.com/office/powerpoint/2010/main" val="21375164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Portfolio Three">
    <p:spTree>
      <p:nvGrpSpPr>
        <p:cNvPr id="1" name=""/>
        <p:cNvGrpSpPr/>
        <p:nvPr/>
      </p:nvGrpSpPr>
      <p:grpSpPr>
        <a:xfrm>
          <a:off x="0" y="0"/>
          <a:ext cx="0" cy="0"/>
          <a:chOff x="0" y="0"/>
          <a:chExt cx="0" cy="0"/>
        </a:xfrm>
      </p:grpSpPr>
      <p:sp>
        <p:nvSpPr>
          <p:cNvPr id="9" name="Freeform 8"/>
          <p:cNvSpPr>
            <a:spLocks noGrp="1"/>
          </p:cNvSpPr>
          <p:nvPr>
            <p:ph type="pic" sz="quarter" idx="10"/>
          </p:nvPr>
        </p:nvSpPr>
        <p:spPr>
          <a:xfrm>
            <a:off x="1709780" y="953074"/>
            <a:ext cx="1600617" cy="1856232"/>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p:spPr>
        <p:txBody>
          <a:bodyPr wrap="square">
            <a:noAutofit/>
          </a:bodyPr>
          <a:lstStyle>
            <a:lvl1pPr>
              <a:defRPr sz="1800"/>
            </a:lvl1pPr>
          </a:lstStyle>
          <a:p>
            <a:endParaRPr lang="en-US"/>
          </a:p>
        </p:txBody>
      </p:sp>
      <p:sp>
        <p:nvSpPr>
          <p:cNvPr id="10" name="Freeform 9"/>
          <p:cNvSpPr>
            <a:spLocks noGrp="1"/>
          </p:cNvSpPr>
          <p:nvPr>
            <p:ph type="pic" sz="quarter" idx="19"/>
          </p:nvPr>
        </p:nvSpPr>
        <p:spPr>
          <a:xfrm>
            <a:off x="3389505" y="953074"/>
            <a:ext cx="1600617" cy="1856232"/>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p:spPr>
        <p:txBody>
          <a:bodyPr wrap="square">
            <a:noAutofit/>
          </a:bodyPr>
          <a:lstStyle>
            <a:lvl1pPr>
              <a:defRPr sz="1800"/>
            </a:lvl1pPr>
          </a:lstStyle>
          <a:p>
            <a:endParaRPr lang="en-US"/>
          </a:p>
        </p:txBody>
      </p:sp>
      <p:sp>
        <p:nvSpPr>
          <p:cNvPr id="11" name="Freeform 10"/>
          <p:cNvSpPr>
            <a:spLocks noGrp="1"/>
          </p:cNvSpPr>
          <p:nvPr>
            <p:ph type="pic" sz="quarter" idx="20"/>
          </p:nvPr>
        </p:nvSpPr>
        <p:spPr>
          <a:xfrm>
            <a:off x="870870" y="2499780"/>
            <a:ext cx="1600617" cy="1856232"/>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p:spPr>
        <p:txBody>
          <a:bodyPr wrap="square">
            <a:noAutofit/>
          </a:bodyPr>
          <a:lstStyle>
            <a:lvl1pPr>
              <a:defRPr sz="1800"/>
            </a:lvl1pPr>
          </a:lstStyle>
          <a:p>
            <a:endParaRPr lang="en-US"/>
          </a:p>
        </p:txBody>
      </p:sp>
      <p:sp>
        <p:nvSpPr>
          <p:cNvPr id="12" name="Freeform 11"/>
          <p:cNvSpPr>
            <a:spLocks noGrp="1"/>
          </p:cNvSpPr>
          <p:nvPr>
            <p:ph type="pic" sz="quarter" idx="21"/>
          </p:nvPr>
        </p:nvSpPr>
        <p:spPr>
          <a:xfrm>
            <a:off x="2550595" y="2499780"/>
            <a:ext cx="1600617" cy="1856232"/>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p:spPr>
        <p:txBody>
          <a:bodyPr wrap="square">
            <a:noAutofit/>
          </a:bodyPr>
          <a:lstStyle>
            <a:lvl1pPr>
              <a:defRPr sz="1800"/>
            </a:lvl1pPr>
          </a:lstStyle>
          <a:p>
            <a:endParaRPr lang="en-US"/>
          </a:p>
        </p:txBody>
      </p:sp>
      <p:sp>
        <p:nvSpPr>
          <p:cNvPr id="13" name="Freeform 12"/>
          <p:cNvSpPr>
            <a:spLocks noGrp="1"/>
          </p:cNvSpPr>
          <p:nvPr>
            <p:ph type="pic" sz="quarter" idx="22"/>
          </p:nvPr>
        </p:nvSpPr>
        <p:spPr>
          <a:xfrm>
            <a:off x="1709780" y="4046486"/>
            <a:ext cx="1600617" cy="1856232"/>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p:spPr>
        <p:txBody>
          <a:bodyPr wrap="square">
            <a:noAutofit/>
          </a:bodyPr>
          <a:lstStyle>
            <a:lvl1pPr>
              <a:defRPr sz="1800"/>
            </a:lvl1pPr>
          </a:lstStyle>
          <a:p>
            <a:endParaRPr lang="en-US"/>
          </a:p>
        </p:txBody>
      </p:sp>
      <p:sp>
        <p:nvSpPr>
          <p:cNvPr id="14" name="Freeform 13"/>
          <p:cNvSpPr>
            <a:spLocks noGrp="1"/>
          </p:cNvSpPr>
          <p:nvPr>
            <p:ph type="pic" sz="quarter" idx="23"/>
          </p:nvPr>
        </p:nvSpPr>
        <p:spPr>
          <a:xfrm>
            <a:off x="3389505" y="4046486"/>
            <a:ext cx="1600617" cy="1856232"/>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p:spPr>
        <p:txBody>
          <a:bodyPr wrap="square">
            <a:noAutofit/>
          </a:bodyPr>
          <a:lstStyle>
            <a:lvl1pPr>
              <a:defRPr sz="1800"/>
            </a:lvl1pPr>
          </a:lstStyle>
          <a:p>
            <a:endParaRPr lang="en-US"/>
          </a:p>
        </p:txBody>
      </p:sp>
      <p:sp>
        <p:nvSpPr>
          <p:cNvPr id="15" name="Picture Placeholder 23"/>
          <p:cNvSpPr>
            <a:spLocks noGrp="1"/>
          </p:cNvSpPr>
          <p:nvPr>
            <p:ph type="pic" sz="quarter" idx="16"/>
          </p:nvPr>
        </p:nvSpPr>
        <p:spPr>
          <a:xfrm flipH="1">
            <a:off x="4226518" y="2499780"/>
            <a:ext cx="1602516" cy="1858436"/>
          </a:xfrm>
          <a:custGeom>
            <a:avLst/>
            <a:gdLst>
              <a:gd name="connsiteX0" fmla="*/ 1602098 w 3204198"/>
              <a:gd name="connsiteY0" fmla="*/ 0 h 3716872"/>
              <a:gd name="connsiteX1" fmla="*/ 0 w 3204198"/>
              <a:gd name="connsiteY1" fmla="*/ 801050 h 3716872"/>
              <a:gd name="connsiteX2" fmla="*/ 0 w 3204198"/>
              <a:gd name="connsiteY2" fmla="*/ 2915822 h 3716872"/>
              <a:gd name="connsiteX3" fmla="*/ 1602098 w 3204198"/>
              <a:gd name="connsiteY3" fmla="*/ 3716872 h 3716872"/>
              <a:gd name="connsiteX4" fmla="*/ 3204198 w 3204198"/>
              <a:gd name="connsiteY4" fmla="*/ 2915822 h 3716872"/>
              <a:gd name="connsiteX5" fmla="*/ 3204198 w 3204198"/>
              <a:gd name="connsiteY5" fmla="*/ 801050 h 3716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4198" h="3716872">
                <a:moveTo>
                  <a:pt x="1602098" y="0"/>
                </a:moveTo>
                <a:lnTo>
                  <a:pt x="0" y="801050"/>
                </a:lnTo>
                <a:lnTo>
                  <a:pt x="0" y="2915822"/>
                </a:lnTo>
                <a:lnTo>
                  <a:pt x="1602098" y="3716872"/>
                </a:lnTo>
                <a:lnTo>
                  <a:pt x="3204198" y="2915822"/>
                </a:lnTo>
                <a:lnTo>
                  <a:pt x="3204198" y="801050"/>
                </a:lnTo>
                <a:close/>
              </a:path>
            </a:pathLst>
          </a:custGeom>
        </p:spPr>
        <p:txBody>
          <a:bodyPr wrap="square">
            <a:noAutofit/>
          </a:bodyPr>
          <a:lstStyle>
            <a:lvl1pPr algn="r">
              <a:defRPr sz="800"/>
            </a:lvl1pPr>
          </a:lstStyle>
          <a:p>
            <a:endParaRPr lang="en-US"/>
          </a:p>
        </p:txBody>
      </p:sp>
    </p:spTree>
    <p:extLst>
      <p:ext uri="{BB962C8B-B14F-4D97-AF65-F5344CB8AC3E}">
        <p14:creationId xmlns:p14="http://schemas.microsoft.com/office/powerpoint/2010/main" val="16198976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sp>
        <p:nvSpPr>
          <p:cNvPr id="5" name="Google Shape;54;p13">
            <a:extLst>
              <a:ext uri="{FF2B5EF4-FFF2-40B4-BE49-F238E27FC236}">
                <a16:creationId xmlns:a16="http://schemas.microsoft.com/office/drawing/2014/main" id="{7793ED35-7F57-1339-7C8E-38FEE00E9715}"/>
              </a:ext>
            </a:extLst>
          </p:cNvPr>
          <p:cNvSpPr/>
          <p:nvPr userDrawn="1"/>
        </p:nvSpPr>
        <p:spPr>
          <a:xfrm>
            <a:off x="0" y="5761568"/>
            <a:ext cx="12192000" cy="1099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1867">
              <a:latin typeface="Instrument Sans"/>
              <a:ea typeface="Instrument Sans"/>
              <a:cs typeface="Instrument Sans"/>
              <a:sym typeface="Instrument Sans"/>
            </a:endParaRPr>
          </a:p>
        </p:txBody>
      </p:sp>
      <p:sp>
        <p:nvSpPr>
          <p:cNvPr id="4" name="Google Shape;56;p13">
            <a:extLst>
              <a:ext uri="{FF2B5EF4-FFF2-40B4-BE49-F238E27FC236}">
                <a16:creationId xmlns:a16="http://schemas.microsoft.com/office/drawing/2014/main" id="{45AE955B-6739-FFF0-598B-6176DFED6519}"/>
              </a:ext>
            </a:extLst>
          </p:cNvPr>
          <p:cNvSpPr txBox="1">
            <a:spLocks noGrp="1"/>
          </p:cNvSpPr>
          <p:nvPr userDrawn="1"/>
        </p:nvSpPr>
        <p:spPr>
          <a:xfrm>
            <a:off x="740777" y="771646"/>
            <a:ext cx="6281200" cy="2500732"/>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1pPr>
            <a:lvl2pPr marR="0" lvl="1"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2pPr>
            <a:lvl3pPr marR="0" lvl="2"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3pPr>
            <a:lvl4pPr marR="0" lvl="3"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4pPr>
            <a:lvl5pPr marR="0" lvl="4"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5pPr>
            <a:lvl6pPr marR="0" lvl="5"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6pPr>
            <a:lvl7pPr marR="0" lvl="6"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7pPr>
            <a:lvl8pPr marR="0" lvl="7"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8pPr>
            <a:lvl9pPr marR="0" lvl="8"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9pPr>
          </a:lstStyle>
          <a:p>
            <a:pPr marL="0" lvl="0" indent="0" algn="l" rtl="0">
              <a:spcBef>
                <a:spcPts val="0"/>
              </a:spcBef>
              <a:spcAft>
                <a:spcPts val="0"/>
              </a:spcAft>
              <a:buNone/>
            </a:pPr>
            <a:r>
              <a:rPr lang="en" sz="7200">
                <a:solidFill>
                  <a:schemeClr val="lt2"/>
                </a:solidFill>
                <a:latin typeface="Instrument Sans"/>
              </a:rPr>
              <a:t>Launch Michigan</a:t>
            </a:r>
            <a:endParaRPr lang="en-US" sz="7200">
              <a:solidFill>
                <a:schemeClr val="lt2"/>
              </a:solidFill>
              <a:latin typeface="Instrument Sans"/>
            </a:endParaRPr>
          </a:p>
        </p:txBody>
      </p:sp>
      <p:pic>
        <p:nvPicPr>
          <p:cNvPr id="7181" name="Picture 13">
            <a:extLst>
              <a:ext uri="{FF2B5EF4-FFF2-40B4-BE49-F238E27FC236}">
                <a16:creationId xmlns:a16="http://schemas.microsoft.com/office/drawing/2014/main" id="{B53D096C-8DB1-2D45-9A1B-6D2447234D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777" y="6086355"/>
            <a:ext cx="1566443" cy="46569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oogle Shape;60;p13">
            <a:extLst>
              <a:ext uri="{FF2B5EF4-FFF2-40B4-BE49-F238E27FC236}">
                <a16:creationId xmlns:a16="http://schemas.microsoft.com/office/drawing/2014/main" id="{03409C48-B56E-52EB-8A8F-B548D6576DBC}"/>
              </a:ext>
            </a:extLst>
          </p:cNvPr>
          <p:cNvCxnSpPr/>
          <p:nvPr userDrawn="1"/>
        </p:nvCxnSpPr>
        <p:spPr>
          <a:xfrm rot="10800000">
            <a:off x="2528641" y="6006968"/>
            <a:ext cx="0" cy="608800"/>
          </a:xfrm>
          <a:prstGeom prst="straightConnector1">
            <a:avLst/>
          </a:prstGeom>
          <a:noFill/>
          <a:ln w="9525" cap="flat" cmpd="sng">
            <a:solidFill>
              <a:schemeClr val="lt2"/>
            </a:solidFill>
            <a:prstDash val="solid"/>
            <a:round/>
            <a:headEnd type="none" w="med" len="med"/>
            <a:tailEnd type="none" w="med" len="med"/>
          </a:ln>
        </p:spPr>
      </p:cxnSp>
      <p:sp>
        <p:nvSpPr>
          <p:cNvPr id="10" name="Google Shape;59;p13">
            <a:extLst>
              <a:ext uri="{FF2B5EF4-FFF2-40B4-BE49-F238E27FC236}">
                <a16:creationId xmlns:a16="http://schemas.microsoft.com/office/drawing/2014/main" id="{800E26AC-44ED-9EE2-5A26-0BB55B9011D3}"/>
              </a:ext>
            </a:extLst>
          </p:cNvPr>
          <p:cNvSpPr txBox="1">
            <a:spLocks noGrp="1"/>
          </p:cNvSpPr>
          <p:nvPr userDrawn="1"/>
        </p:nvSpPr>
        <p:spPr>
          <a:xfrm>
            <a:off x="2748400" y="5980853"/>
            <a:ext cx="6695200" cy="5712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Instrument Sans"/>
              <a:buNone/>
              <a:defRPr sz="2800" b="0" i="0" u="none" strike="noStrike" cap="none">
                <a:solidFill>
                  <a:schemeClr val="dk2"/>
                </a:solidFill>
                <a:latin typeface="Instrument Sans"/>
                <a:ea typeface="Instrument Sans"/>
                <a:cs typeface="Instrument Sans"/>
                <a:sym typeface="Instrument Sans"/>
              </a:defRPr>
            </a:lvl1pPr>
            <a:lvl2pPr marL="914400" marR="0" lvl="1" indent="-317500" algn="ctr" rtl="0">
              <a:lnSpc>
                <a:spcPct val="100000"/>
              </a:lnSpc>
              <a:spcBef>
                <a:spcPts val="0"/>
              </a:spcBef>
              <a:spcAft>
                <a:spcPts val="0"/>
              </a:spcAft>
              <a:buClr>
                <a:schemeClr val="dk2"/>
              </a:buClr>
              <a:buSzPts val="2800"/>
              <a:buFont typeface="Instrument Sans"/>
              <a:buNone/>
              <a:defRPr sz="2800" b="0" i="0" u="none" strike="noStrike" cap="none">
                <a:solidFill>
                  <a:schemeClr val="dk2"/>
                </a:solidFill>
                <a:latin typeface="Instrument Sans"/>
                <a:ea typeface="Instrument Sans"/>
                <a:cs typeface="Instrument Sans"/>
                <a:sym typeface="Instrument Sans"/>
              </a:defRPr>
            </a:lvl2pPr>
            <a:lvl3pPr marL="1371600" marR="0" lvl="2" indent="-317500" algn="ctr" rtl="0">
              <a:lnSpc>
                <a:spcPct val="100000"/>
              </a:lnSpc>
              <a:spcBef>
                <a:spcPts val="0"/>
              </a:spcBef>
              <a:spcAft>
                <a:spcPts val="0"/>
              </a:spcAft>
              <a:buClr>
                <a:schemeClr val="dk2"/>
              </a:buClr>
              <a:buSzPts val="2800"/>
              <a:buFont typeface="Instrument Sans"/>
              <a:buNone/>
              <a:defRPr sz="2800" b="0" i="0" u="none" strike="noStrike" cap="none">
                <a:solidFill>
                  <a:schemeClr val="dk2"/>
                </a:solidFill>
                <a:latin typeface="Instrument Sans"/>
                <a:ea typeface="Instrument Sans"/>
                <a:cs typeface="Instrument Sans"/>
                <a:sym typeface="Instrument Sans"/>
              </a:defRPr>
            </a:lvl3pPr>
            <a:lvl4pPr marL="1828800" marR="0" lvl="3" indent="-317500" algn="ctr" rtl="0">
              <a:lnSpc>
                <a:spcPct val="100000"/>
              </a:lnSpc>
              <a:spcBef>
                <a:spcPts val="0"/>
              </a:spcBef>
              <a:spcAft>
                <a:spcPts val="0"/>
              </a:spcAft>
              <a:buClr>
                <a:schemeClr val="dk2"/>
              </a:buClr>
              <a:buSzPts val="2800"/>
              <a:buFont typeface="Instrument Sans"/>
              <a:buNone/>
              <a:defRPr sz="2800" b="0" i="0" u="none" strike="noStrike" cap="none">
                <a:solidFill>
                  <a:schemeClr val="dk2"/>
                </a:solidFill>
                <a:latin typeface="Instrument Sans"/>
                <a:ea typeface="Instrument Sans"/>
                <a:cs typeface="Instrument Sans"/>
                <a:sym typeface="Instrument Sans"/>
              </a:defRPr>
            </a:lvl4pPr>
            <a:lvl5pPr marL="2286000" marR="0" lvl="4" indent="-317500" algn="ctr" rtl="0">
              <a:lnSpc>
                <a:spcPct val="100000"/>
              </a:lnSpc>
              <a:spcBef>
                <a:spcPts val="0"/>
              </a:spcBef>
              <a:spcAft>
                <a:spcPts val="0"/>
              </a:spcAft>
              <a:buClr>
                <a:schemeClr val="dk2"/>
              </a:buClr>
              <a:buSzPts val="2800"/>
              <a:buFont typeface="Instrument Sans"/>
              <a:buNone/>
              <a:defRPr sz="2800" b="0" i="0" u="none" strike="noStrike" cap="none">
                <a:solidFill>
                  <a:schemeClr val="dk2"/>
                </a:solidFill>
                <a:latin typeface="Instrument Sans"/>
                <a:ea typeface="Instrument Sans"/>
                <a:cs typeface="Instrument Sans"/>
                <a:sym typeface="Instrument Sans"/>
              </a:defRPr>
            </a:lvl5pPr>
            <a:lvl6pPr marL="2743200" marR="0" lvl="5" indent="-317500" algn="ctr" rtl="0">
              <a:lnSpc>
                <a:spcPct val="100000"/>
              </a:lnSpc>
              <a:spcBef>
                <a:spcPts val="0"/>
              </a:spcBef>
              <a:spcAft>
                <a:spcPts val="0"/>
              </a:spcAft>
              <a:buClr>
                <a:schemeClr val="dk2"/>
              </a:buClr>
              <a:buSzPts val="2800"/>
              <a:buFont typeface="Instrument Sans"/>
              <a:buNone/>
              <a:defRPr sz="2800" b="0" i="0" u="none" strike="noStrike" cap="none">
                <a:solidFill>
                  <a:schemeClr val="dk2"/>
                </a:solidFill>
                <a:latin typeface="Instrument Sans"/>
                <a:ea typeface="Instrument Sans"/>
                <a:cs typeface="Instrument Sans"/>
                <a:sym typeface="Instrument Sans"/>
              </a:defRPr>
            </a:lvl6pPr>
            <a:lvl7pPr marL="3200400" marR="0" lvl="6" indent="-317500" algn="ctr" rtl="0">
              <a:lnSpc>
                <a:spcPct val="100000"/>
              </a:lnSpc>
              <a:spcBef>
                <a:spcPts val="0"/>
              </a:spcBef>
              <a:spcAft>
                <a:spcPts val="0"/>
              </a:spcAft>
              <a:buClr>
                <a:schemeClr val="dk2"/>
              </a:buClr>
              <a:buSzPts val="2800"/>
              <a:buFont typeface="Instrument Sans"/>
              <a:buNone/>
              <a:defRPr sz="2800" b="0" i="0" u="none" strike="noStrike" cap="none">
                <a:solidFill>
                  <a:schemeClr val="dk2"/>
                </a:solidFill>
                <a:latin typeface="Instrument Sans"/>
                <a:ea typeface="Instrument Sans"/>
                <a:cs typeface="Instrument Sans"/>
                <a:sym typeface="Instrument Sans"/>
              </a:defRPr>
            </a:lvl7pPr>
            <a:lvl8pPr marL="3657600" marR="0" lvl="7" indent="-317500" algn="ctr" rtl="0">
              <a:lnSpc>
                <a:spcPct val="100000"/>
              </a:lnSpc>
              <a:spcBef>
                <a:spcPts val="0"/>
              </a:spcBef>
              <a:spcAft>
                <a:spcPts val="0"/>
              </a:spcAft>
              <a:buClr>
                <a:schemeClr val="dk2"/>
              </a:buClr>
              <a:buSzPts val="2800"/>
              <a:buFont typeface="Instrument Sans"/>
              <a:buNone/>
              <a:defRPr sz="2800" b="0" i="0" u="none" strike="noStrike" cap="none">
                <a:solidFill>
                  <a:schemeClr val="dk2"/>
                </a:solidFill>
                <a:latin typeface="Instrument Sans"/>
                <a:ea typeface="Instrument Sans"/>
                <a:cs typeface="Instrument Sans"/>
                <a:sym typeface="Instrument Sans"/>
              </a:defRPr>
            </a:lvl8pPr>
            <a:lvl9pPr marL="4114800" marR="0" lvl="8" indent="-317500" algn="ctr" rtl="0">
              <a:lnSpc>
                <a:spcPct val="100000"/>
              </a:lnSpc>
              <a:spcBef>
                <a:spcPts val="0"/>
              </a:spcBef>
              <a:spcAft>
                <a:spcPts val="0"/>
              </a:spcAft>
              <a:buClr>
                <a:schemeClr val="dk2"/>
              </a:buClr>
              <a:buSzPts val="2800"/>
              <a:buFont typeface="Instrument Sans"/>
              <a:buNone/>
              <a:defRPr sz="2800" b="0" i="0" u="none" strike="noStrike" cap="none">
                <a:solidFill>
                  <a:schemeClr val="dk2"/>
                </a:solidFill>
                <a:latin typeface="Instrument Sans"/>
                <a:ea typeface="Instrument Sans"/>
                <a:cs typeface="Instrument Sans"/>
                <a:sym typeface="Instrument Sans"/>
              </a:defRPr>
            </a:lvl9pPr>
          </a:lstStyle>
          <a:p>
            <a:pPr marL="0" lvl="0" indent="0" algn="l" rtl="0">
              <a:lnSpc>
                <a:spcPct val="95000"/>
              </a:lnSpc>
              <a:spcBef>
                <a:spcPts val="0"/>
              </a:spcBef>
              <a:spcAft>
                <a:spcPts val="0"/>
              </a:spcAft>
              <a:buSzPts val="865"/>
              <a:buNone/>
            </a:pPr>
            <a:r>
              <a:rPr lang="en-US" sz="1467">
                <a:solidFill>
                  <a:schemeClr val="lt1"/>
                </a:solidFill>
              </a:rPr>
              <a:t>MEG Overview Fall 2025</a:t>
            </a:r>
          </a:p>
          <a:p>
            <a:pPr marL="0" lvl="0" indent="0" algn="l" rtl="0">
              <a:lnSpc>
                <a:spcPct val="95000"/>
              </a:lnSpc>
              <a:spcBef>
                <a:spcPts val="0"/>
              </a:spcBef>
              <a:spcAft>
                <a:spcPts val="0"/>
              </a:spcAft>
              <a:buSzPts val="865"/>
              <a:buNone/>
            </a:pPr>
            <a:r>
              <a:rPr lang="en" sz="1467">
                <a:solidFill>
                  <a:schemeClr val="lt1"/>
                </a:solidFill>
              </a:rPr>
              <a:t>launchmichigan.org</a:t>
            </a:r>
            <a:endParaRPr sz="1467">
              <a:solidFill>
                <a:schemeClr val="lt1"/>
              </a:solidFill>
            </a:endParaRPr>
          </a:p>
        </p:txBody>
      </p:sp>
      <p:pic>
        <p:nvPicPr>
          <p:cNvPr id="2" name="Picture 1">
            <a:extLst>
              <a:ext uri="{FF2B5EF4-FFF2-40B4-BE49-F238E27FC236}">
                <a16:creationId xmlns:a16="http://schemas.microsoft.com/office/drawing/2014/main" id="{51614570-DDDD-95ED-3F9E-91E72EFD8B49}"/>
              </a:ext>
            </a:extLst>
          </p:cNvPr>
          <p:cNvPicPr>
            <a:picLocks noChangeAspect="1"/>
          </p:cNvPicPr>
          <p:nvPr userDrawn="1"/>
        </p:nvPicPr>
        <p:blipFill rotWithShape="1">
          <a:blip r:embed="rId3"/>
          <a:srcRect l="47048" t="14628" r="7084" b="-3326"/>
          <a:stretch/>
        </p:blipFill>
        <p:spPr>
          <a:xfrm>
            <a:off x="6328229" y="1025001"/>
            <a:ext cx="5863772" cy="5735792"/>
          </a:xfrm>
          <a:prstGeom prst="rect">
            <a:avLst/>
          </a:prstGeom>
        </p:spPr>
      </p:pic>
    </p:spTree>
    <p:extLst>
      <p:ext uri="{BB962C8B-B14F-4D97-AF65-F5344CB8AC3E}">
        <p14:creationId xmlns:p14="http://schemas.microsoft.com/office/powerpoint/2010/main" val="3774023021"/>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B68F96-858A-87B2-0797-381E9AA3A348}"/>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pic>
        <p:nvPicPr>
          <p:cNvPr id="1028" name="Picture 4">
            <a:extLst>
              <a:ext uri="{FF2B5EF4-FFF2-40B4-BE49-F238E27FC236}">
                <a16:creationId xmlns:a16="http://schemas.microsoft.com/office/drawing/2014/main" id="{D4005D8C-8D3D-1F50-5179-6F25F7F5B64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3717" y="0"/>
            <a:ext cx="446828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94;p17">
            <a:extLst>
              <a:ext uri="{FF2B5EF4-FFF2-40B4-BE49-F238E27FC236}">
                <a16:creationId xmlns:a16="http://schemas.microsoft.com/office/drawing/2014/main" id="{1AD887C1-2110-CB36-1A25-60262C7B2DEA}"/>
              </a:ext>
            </a:extLst>
          </p:cNvPr>
          <p:cNvSpPr/>
          <p:nvPr userDrawn="1"/>
        </p:nvSpPr>
        <p:spPr>
          <a:xfrm>
            <a:off x="0" y="0"/>
            <a:ext cx="642000" cy="68580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1867">
              <a:latin typeface="Instrument Sans"/>
              <a:ea typeface="Instrument Sans"/>
              <a:cs typeface="Instrument Sans"/>
              <a:sym typeface="Instrument Sans"/>
            </a:endParaRPr>
          </a:p>
        </p:txBody>
      </p:sp>
      <p:sp>
        <p:nvSpPr>
          <p:cNvPr id="9" name="Google Shape;92;p17">
            <a:extLst>
              <a:ext uri="{FF2B5EF4-FFF2-40B4-BE49-F238E27FC236}">
                <a16:creationId xmlns:a16="http://schemas.microsoft.com/office/drawing/2014/main" id="{35102CB0-8239-07E9-F738-2189A542A539}"/>
              </a:ext>
            </a:extLst>
          </p:cNvPr>
          <p:cNvSpPr txBox="1">
            <a:spLocks noGrp="1"/>
          </p:cNvSpPr>
          <p:nvPr userDrawn="1"/>
        </p:nvSpPr>
        <p:spPr>
          <a:xfrm>
            <a:off x="1273857" y="518223"/>
            <a:ext cx="5818000" cy="493200"/>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31F2B"/>
              </a:buClr>
              <a:buSzPts val="5200"/>
              <a:buFont typeface="Roboto Serif"/>
              <a:buNone/>
              <a:defRPr sz="5200" b="0" i="0" u="none" strike="noStrike" cap="none">
                <a:solidFill>
                  <a:srgbClr val="231F2B"/>
                </a:solidFill>
                <a:latin typeface="Roboto Serif"/>
                <a:ea typeface="Roboto Serif"/>
                <a:cs typeface="Roboto Serif"/>
                <a:sym typeface="Roboto Serif"/>
              </a:defRPr>
            </a:lvl1pPr>
            <a:lvl2pPr marR="0" lvl="1" algn="ctr" rtl="0">
              <a:lnSpc>
                <a:spcPct val="100000"/>
              </a:lnSpc>
              <a:spcBef>
                <a:spcPts val="0"/>
              </a:spcBef>
              <a:spcAft>
                <a:spcPts val="0"/>
              </a:spcAft>
              <a:buClr>
                <a:srgbClr val="231F2B"/>
              </a:buClr>
              <a:buSzPts val="5200"/>
              <a:buFont typeface="Roboto Serif"/>
              <a:buNone/>
              <a:defRPr sz="5200" b="0" i="0" u="none" strike="noStrike" cap="none">
                <a:solidFill>
                  <a:srgbClr val="231F2B"/>
                </a:solidFill>
                <a:latin typeface="Roboto Serif"/>
                <a:ea typeface="Roboto Serif"/>
                <a:cs typeface="Roboto Serif"/>
                <a:sym typeface="Roboto Serif"/>
              </a:defRPr>
            </a:lvl2pPr>
            <a:lvl3pPr marR="0" lvl="2" algn="ctr" rtl="0">
              <a:lnSpc>
                <a:spcPct val="100000"/>
              </a:lnSpc>
              <a:spcBef>
                <a:spcPts val="0"/>
              </a:spcBef>
              <a:spcAft>
                <a:spcPts val="0"/>
              </a:spcAft>
              <a:buClr>
                <a:srgbClr val="231F2B"/>
              </a:buClr>
              <a:buSzPts val="5200"/>
              <a:buFont typeface="Roboto Serif"/>
              <a:buNone/>
              <a:defRPr sz="5200" b="0" i="0" u="none" strike="noStrike" cap="none">
                <a:solidFill>
                  <a:srgbClr val="231F2B"/>
                </a:solidFill>
                <a:latin typeface="Roboto Serif"/>
                <a:ea typeface="Roboto Serif"/>
                <a:cs typeface="Roboto Serif"/>
                <a:sym typeface="Roboto Serif"/>
              </a:defRPr>
            </a:lvl3pPr>
            <a:lvl4pPr marR="0" lvl="3" algn="ctr" rtl="0">
              <a:lnSpc>
                <a:spcPct val="100000"/>
              </a:lnSpc>
              <a:spcBef>
                <a:spcPts val="0"/>
              </a:spcBef>
              <a:spcAft>
                <a:spcPts val="0"/>
              </a:spcAft>
              <a:buClr>
                <a:srgbClr val="231F2B"/>
              </a:buClr>
              <a:buSzPts val="5200"/>
              <a:buFont typeface="Roboto Serif"/>
              <a:buNone/>
              <a:defRPr sz="5200" b="0" i="0" u="none" strike="noStrike" cap="none">
                <a:solidFill>
                  <a:srgbClr val="231F2B"/>
                </a:solidFill>
                <a:latin typeface="Roboto Serif"/>
                <a:ea typeface="Roboto Serif"/>
                <a:cs typeface="Roboto Serif"/>
                <a:sym typeface="Roboto Serif"/>
              </a:defRPr>
            </a:lvl4pPr>
            <a:lvl5pPr marR="0" lvl="4" algn="ctr" rtl="0">
              <a:lnSpc>
                <a:spcPct val="100000"/>
              </a:lnSpc>
              <a:spcBef>
                <a:spcPts val="0"/>
              </a:spcBef>
              <a:spcAft>
                <a:spcPts val="0"/>
              </a:spcAft>
              <a:buClr>
                <a:srgbClr val="231F2B"/>
              </a:buClr>
              <a:buSzPts val="5200"/>
              <a:buFont typeface="Roboto Serif"/>
              <a:buNone/>
              <a:defRPr sz="5200" b="0" i="0" u="none" strike="noStrike" cap="none">
                <a:solidFill>
                  <a:srgbClr val="231F2B"/>
                </a:solidFill>
                <a:latin typeface="Roboto Serif"/>
                <a:ea typeface="Roboto Serif"/>
                <a:cs typeface="Roboto Serif"/>
                <a:sym typeface="Roboto Serif"/>
              </a:defRPr>
            </a:lvl5pPr>
            <a:lvl6pPr marR="0" lvl="5" algn="ctr" rtl="0">
              <a:lnSpc>
                <a:spcPct val="100000"/>
              </a:lnSpc>
              <a:spcBef>
                <a:spcPts val="0"/>
              </a:spcBef>
              <a:spcAft>
                <a:spcPts val="0"/>
              </a:spcAft>
              <a:buClr>
                <a:srgbClr val="231F2B"/>
              </a:buClr>
              <a:buSzPts val="5200"/>
              <a:buFont typeface="Roboto Serif"/>
              <a:buNone/>
              <a:defRPr sz="5200" b="0" i="0" u="none" strike="noStrike" cap="none">
                <a:solidFill>
                  <a:srgbClr val="231F2B"/>
                </a:solidFill>
                <a:latin typeface="Roboto Serif"/>
                <a:ea typeface="Roboto Serif"/>
                <a:cs typeface="Roboto Serif"/>
                <a:sym typeface="Roboto Serif"/>
              </a:defRPr>
            </a:lvl6pPr>
            <a:lvl7pPr marR="0" lvl="6" algn="ctr" rtl="0">
              <a:lnSpc>
                <a:spcPct val="100000"/>
              </a:lnSpc>
              <a:spcBef>
                <a:spcPts val="0"/>
              </a:spcBef>
              <a:spcAft>
                <a:spcPts val="0"/>
              </a:spcAft>
              <a:buClr>
                <a:srgbClr val="231F2B"/>
              </a:buClr>
              <a:buSzPts val="5200"/>
              <a:buFont typeface="Roboto Serif"/>
              <a:buNone/>
              <a:defRPr sz="5200" b="0" i="0" u="none" strike="noStrike" cap="none">
                <a:solidFill>
                  <a:srgbClr val="231F2B"/>
                </a:solidFill>
                <a:latin typeface="Roboto Serif"/>
                <a:ea typeface="Roboto Serif"/>
                <a:cs typeface="Roboto Serif"/>
                <a:sym typeface="Roboto Serif"/>
              </a:defRPr>
            </a:lvl7pPr>
            <a:lvl8pPr marR="0" lvl="7" algn="ctr" rtl="0">
              <a:lnSpc>
                <a:spcPct val="100000"/>
              </a:lnSpc>
              <a:spcBef>
                <a:spcPts val="0"/>
              </a:spcBef>
              <a:spcAft>
                <a:spcPts val="0"/>
              </a:spcAft>
              <a:buClr>
                <a:srgbClr val="231F2B"/>
              </a:buClr>
              <a:buSzPts val="5200"/>
              <a:buFont typeface="Roboto Serif"/>
              <a:buNone/>
              <a:defRPr sz="5200" b="0" i="0" u="none" strike="noStrike" cap="none">
                <a:solidFill>
                  <a:srgbClr val="231F2B"/>
                </a:solidFill>
                <a:latin typeface="Roboto Serif"/>
                <a:ea typeface="Roboto Serif"/>
                <a:cs typeface="Roboto Serif"/>
                <a:sym typeface="Roboto Serif"/>
              </a:defRPr>
            </a:lvl8pPr>
            <a:lvl9pPr marR="0" lvl="8" algn="ctr" rtl="0">
              <a:lnSpc>
                <a:spcPct val="100000"/>
              </a:lnSpc>
              <a:spcBef>
                <a:spcPts val="0"/>
              </a:spcBef>
              <a:spcAft>
                <a:spcPts val="0"/>
              </a:spcAft>
              <a:buClr>
                <a:srgbClr val="231F2B"/>
              </a:buClr>
              <a:buSzPts val="5200"/>
              <a:buFont typeface="Roboto Serif"/>
              <a:buNone/>
              <a:defRPr sz="5200" b="0" i="0" u="none" strike="noStrike" cap="none">
                <a:solidFill>
                  <a:srgbClr val="231F2B"/>
                </a:solidFill>
                <a:latin typeface="Roboto Serif"/>
                <a:ea typeface="Roboto Serif"/>
                <a:cs typeface="Roboto Serif"/>
                <a:sym typeface="Roboto Serif"/>
              </a:defRPr>
            </a:lvl9pPr>
          </a:lstStyle>
          <a:p>
            <a:pPr marL="0" lvl="0" indent="0" algn="l" rtl="0">
              <a:spcBef>
                <a:spcPts val="0"/>
              </a:spcBef>
              <a:spcAft>
                <a:spcPts val="0"/>
              </a:spcAft>
              <a:buNone/>
            </a:pPr>
            <a:r>
              <a:rPr lang="en" sz="3200">
                <a:solidFill>
                  <a:srgbClr val="5E004A"/>
                </a:solidFill>
                <a:latin typeface="Instrument Sans"/>
              </a:rPr>
              <a:t>Agenda</a:t>
            </a:r>
            <a:endParaRPr lang="en-US" sz="3200">
              <a:solidFill>
                <a:srgbClr val="5E004A"/>
              </a:solidFill>
              <a:latin typeface="Instrument Sans"/>
            </a:endParaRPr>
          </a:p>
        </p:txBody>
      </p:sp>
      <p:cxnSp>
        <p:nvCxnSpPr>
          <p:cNvPr id="10" name="Google Shape;96;p17">
            <a:extLst>
              <a:ext uri="{FF2B5EF4-FFF2-40B4-BE49-F238E27FC236}">
                <a16:creationId xmlns:a16="http://schemas.microsoft.com/office/drawing/2014/main" id="{3ED24DB4-5E7B-BC58-F1B8-F490EB7BB726}"/>
              </a:ext>
            </a:extLst>
          </p:cNvPr>
          <p:cNvCxnSpPr/>
          <p:nvPr userDrawn="1"/>
        </p:nvCxnSpPr>
        <p:spPr>
          <a:xfrm>
            <a:off x="1273857" y="1132789"/>
            <a:ext cx="5818000" cy="0"/>
          </a:xfrm>
          <a:prstGeom prst="straightConnector1">
            <a:avLst/>
          </a:prstGeom>
          <a:noFill/>
          <a:ln w="28575" cap="flat" cmpd="sng">
            <a:solidFill>
              <a:srgbClr val="5E004A"/>
            </a:solidFill>
            <a:prstDash val="solid"/>
            <a:round/>
            <a:headEnd type="none" w="med" len="med"/>
            <a:tailEnd type="none" w="med" len="med"/>
          </a:ln>
        </p:spPr>
      </p:cxnSp>
      <p:sp>
        <p:nvSpPr>
          <p:cNvPr id="12" name="Google Shape;22;p5">
            <a:extLst>
              <a:ext uri="{FF2B5EF4-FFF2-40B4-BE49-F238E27FC236}">
                <a16:creationId xmlns:a16="http://schemas.microsoft.com/office/drawing/2014/main" id="{0098731C-32EE-22E4-1D30-9FE862339D86}"/>
              </a:ext>
            </a:extLst>
          </p:cNvPr>
          <p:cNvSpPr txBox="1">
            <a:spLocks noGrp="1"/>
          </p:cNvSpPr>
          <p:nvPr>
            <p:ph type="body" idx="1"/>
          </p:nvPr>
        </p:nvSpPr>
        <p:spPr>
          <a:xfrm>
            <a:off x="1273857" y="1527603"/>
            <a:ext cx="58180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812780" lvl="1" indent="0">
              <a:spcBef>
                <a:spcPts val="0"/>
              </a:spcBef>
              <a:spcAft>
                <a:spcPts val="0"/>
              </a:spcAft>
              <a:buSzPts val="1200"/>
              <a:buNone/>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lang="en-US"/>
          </a:p>
        </p:txBody>
      </p:sp>
    </p:spTree>
    <p:extLst>
      <p:ext uri="{BB962C8B-B14F-4D97-AF65-F5344CB8AC3E}">
        <p14:creationId xmlns:p14="http://schemas.microsoft.com/office/powerpoint/2010/main" val="2103947068"/>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reserve="1">
  <p:cSld name="TheoryChange1.0">
    <p:spTree>
      <p:nvGrpSpPr>
        <p:cNvPr id="1" name="Shape 48"/>
        <p:cNvGrpSpPr/>
        <p:nvPr/>
      </p:nvGrpSpPr>
      <p:grpSpPr>
        <a:xfrm>
          <a:off x="0" y="0"/>
          <a:ext cx="0" cy="0"/>
          <a:chOff x="0" y="0"/>
          <a:chExt cx="0" cy="0"/>
        </a:xfrm>
      </p:grpSpPr>
      <p:sp>
        <p:nvSpPr>
          <p:cNvPr id="114" name="Google Shape;236;p30">
            <a:extLst>
              <a:ext uri="{FF2B5EF4-FFF2-40B4-BE49-F238E27FC236}">
                <a16:creationId xmlns:a16="http://schemas.microsoft.com/office/drawing/2014/main" id="{5C861E1A-618C-6AD3-5E05-A7625AE697D9}"/>
              </a:ext>
            </a:extLst>
          </p:cNvPr>
          <p:cNvSpPr/>
          <p:nvPr userDrawn="1"/>
        </p:nvSpPr>
        <p:spPr>
          <a:xfrm>
            <a:off x="-100" y="6193935"/>
            <a:ext cx="12192000" cy="671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latin typeface="Instrument Sans"/>
              <a:ea typeface="Instrument Sans"/>
              <a:cs typeface="Instrument Sans"/>
              <a:sym typeface="Instrument Sans"/>
            </a:endParaRPr>
          </a:p>
        </p:txBody>
      </p:sp>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77" name="Google Shape;233;p30">
            <a:extLst>
              <a:ext uri="{FF2B5EF4-FFF2-40B4-BE49-F238E27FC236}">
                <a16:creationId xmlns:a16="http://schemas.microsoft.com/office/drawing/2014/main" id="{63BCDC1D-7928-4FD6-C247-B8A84C6657C9}"/>
              </a:ext>
            </a:extLst>
          </p:cNvPr>
          <p:cNvSpPr/>
          <p:nvPr userDrawn="1"/>
        </p:nvSpPr>
        <p:spPr>
          <a:xfrm>
            <a:off x="898967" y="2062915"/>
            <a:ext cx="10338000" cy="4072000"/>
          </a:xfrm>
          <a:prstGeom prst="rect">
            <a:avLst/>
          </a:prstGeom>
          <a:noFill/>
          <a:ln>
            <a:noFill/>
          </a:ln>
        </p:spPr>
        <p:txBody>
          <a:bodyPr spcFirstLastPara="1" wrap="square" lIns="0" tIns="60933" rIns="0" bIns="60933" anchor="t" anchorCtr="0">
            <a:noAutofit/>
          </a:bodyPr>
          <a:lstStyle/>
          <a:p>
            <a:pPr>
              <a:lnSpc>
                <a:spcPct val="115000"/>
              </a:lnSpc>
            </a:pPr>
            <a:endParaRPr sz="2000">
              <a:solidFill>
                <a:srgbClr val="565658"/>
              </a:solidFill>
              <a:latin typeface="Instrument Sans"/>
              <a:ea typeface="Instrument Sans"/>
              <a:cs typeface="Instrument Sans"/>
              <a:sym typeface="Instrument Sans"/>
            </a:endParaRPr>
          </a:p>
        </p:txBody>
      </p:sp>
      <p:sp>
        <p:nvSpPr>
          <p:cNvPr id="78" name="Google Shape;234;p30">
            <a:extLst>
              <a:ext uri="{FF2B5EF4-FFF2-40B4-BE49-F238E27FC236}">
                <a16:creationId xmlns:a16="http://schemas.microsoft.com/office/drawing/2014/main" id="{EDE16647-003D-BA69-602D-18217D6E333D}"/>
              </a:ext>
            </a:extLst>
          </p:cNvPr>
          <p:cNvSpPr txBox="1">
            <a:spLocks/>
          </p:cNvSpPr>
          <p:nvPr userDrawn="1"/>
        </p:nvSpPr>
        <p:spPr>
          <a:xfrm>
            <a:off x="898967" y="572900"/>
            <a:ext cx="5373372" cy="105218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1pPr>
            <a:lvl2pPr marR="0" lvl="1"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2pPr>
            <a:lvl3pPr marR="0" lvl="2"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3pPr>
            <a:lvl4pPr marR="0" lvl="3"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4pPr>
            <a:lvl5pPr marR="0" lvl="4"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5pPr>
            <a:lvl6pPr marR="0" lvl="5"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6pPr>
            <a:lvl7pPr marR="0" lvl="6"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7pPr>
            <a:lvl8pPr marR="0" lvl="7"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8pPr>
            <a:lvl9pPr marR="0" lvl="8"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9pPr>
          </a:lstStyle>
          <a:p>
            <a:pPr marL="0" marR="0" lvl="0" indent="0" algn="l" defTabSz="1219170" rtl="0" eaLnBrk="1" fontAlgn="auto" latinLnBrk="0" hangingPunct="1">
              <a:lnSpc>
                <a:spcPct val="100000"/>
              </a:lnSpc>
              <a:spcBef>
                <a:spcPts val="0"/>
              </a:spcBef>
              <a:spcAft>
                <a:spcPts val="0"/>
              </a:spcAft>
              <a:buClr>
                <a:srgbClr val="231F2B"/>
              </a:buClr>
              <a:buSzPts val="5200"/>
              <a:buFont typeface="Roboto Serif"/>
              <a:buNone/>
              <a:tabLst/>
              <a:defRPr/>
            </a:pPr>
            <a:r>
              <a:rPr kumimoji="0" lang="en-US" sz="3600" b="0" i="0" u="none" strike="noStrike" kern="0" cap="none" spc="0" normalizeH="0" baseline="0" noProof="0">
                <a:ln>
                  <a:noFill/>
                </a:ln>
                <a:solidFill>
                  <a:srgbClr val="008A80"/>
                </a:solidFill>
                <a:effectLst/>
                <a:uLnTx/>
                <a:uFillTx/>
                <a:latin typeface="Roboto Serif"/>
                <a:cs typeface="Roboto Serif"/>
                <a:sym typeface="Roboto Serif"/>
              </a:rPr>
              <a:t>Theory of change 1.0 </a:t>
            </a:r>
            <a:br>
              <a:rPr kumimoji="0" lang="en-US" sz="3600" b="0" i="0" u="none" strike="noStrike" kern="0" cap="none" spc="0" normalizeH="0" baseline="0" noProof="0">
                <a:ln>
                  <a:noFill/>
                </a:ln>
                <a:solidFill>
                  <a:srgbClr val="008A80"/>
                </a:solidFill>
                <a:effectLst/>
                <a:uLnTx/>
                <a:uFillTx/>
                <a:latin typeface="Roboto Serif"/>
                <a:cs typeface="Roboto Serif"/>
                <a:sym typeface="Roboto Serif"/>
              </a:rPr>
            </a:br>
            <a:r>
              <a:rPr kumimoji="0" lang="en-US" sz="3600" b="0" i="0" u="none" strike="noStrike" kern="0" cap="none" spc="0" normalizeH="0" baseline="0" noProof="0">
                <a:ln>
                  <a:noFill/>
                </a:ln>
                <a:solidFill>
                  <a:srgbClr val="008A80"/>
                </a:solidFill>
                <a:effectLst/>
                <a:uLnTx/>
                <a:uFillTx/>
                <a:latin typeface="Roboto Serif"/>
                <a:cs typeface="Roboto Serif"/>
                <a:sym typeface="Roboto Serif"/>
              </a:rPr>
              <a:t>w/ Framework Overlay</a:t>
            </a:r>
          </a:p>
        </p:txBody>
      </p:sp>
      <p:grpSp>
        <p:nvGrpSpPr>
          <p:cNvPr id="79" name="Google Shape;237;p30">
            <a:extLst>
              <a:ext uri="{FF2B5EF4-FFF2-40B4-BE49-F238E27FC236}">
                <a16:creationId xmlns:a16="http://schemas.microsoft.com/office/drawing/2014/main" id="{17255E31-796A-8971-3A19-7517A77A7421}"/>
              </a:ext>
            </a:extLst>
          </p:cNvPr>
          <p:cNvGrpSpPr/>
          <p:nvPr userDrawn="1"/>
        </p:nvGrpSpPr>
        <p:grpSpPr>
          <a:xfrm>
            <a:off x="495302" y="6315725"/>
            <a:ext cx="11201397" cy="389184"/>
            <a:chOff x="335525" y="4639863"/>
            <a:chExt cx="8401048" cy="291888"/>
          </a:xfrm>
        </p:grpSpPr>
        <p:pic>
          <p:nvPicPr>
            <p:cNvPr id="80" name="Google Shape;238;p30">
              <a:extLst>
                <a:ext uri="{FF2B5EF4-FFF2-40B4-BE49-F238E27FC236}">
                  <a16:creationId xmlns:a16="http://schemas.microsoft.com/office/drawing/2014/main" id="{D22FCD48-F78A-393D-B7C2-A87F3C08D76F}"/>
                </a:ext>
              </a:extLst>
            </p:cNvPr>
            <p:cNvPicPr preferRelativeResize="0"/>
            <p:nvPr/>
          </p:nvPicPr>
          <p:blipFill>
            <a:blip r:embed="rId2">
              <a:alphaModFix/>
            </a:blip>
            <a:stretch>
              <a:fillRect/>
            </a:stretch>
          </p:blipFill>
          <p:spPr>
            <a:xfrm>
              <a:off x="6304273" y="4639863"/>
              <a:ext cx="2432300" cy="291875"/>
            </a:xfrm>
            <a:prstGeom prst="rect">
              <a:avLst/>
            </a:prstGeom>
            <a:noFill/>
            <a:ln>
              <a:noFill/>
            </a:ln>
          </p:spPr>
        </p:pic>
        <p:pic>
          <p:nvPicPr>
            <p:cNvPr id="81" name="Google Shape;239;p30">
              <a:extLst>
                <a:ext uri="{FF2B5EF4-FFF2-40B4-BE49-F238E27FC236}">
                  <a16:creationId xmlns:a16="http://schemas.microsoft.com/office/drawing/2014/main" id="{2B43F956-C002-2B92-AAE8-2D16571BBA05}"/>
                </a:ext>
              </a:extLst>
            </p:cNvPr>
            <p:cNvPicPr preferRelativeResize="0"/>
            <p:nvPr/>
          </p:nvPicPr>
          <p:blipFill rotWithShape="1">
            <a:blip r:embed="rId2">
              <a:alphaModFix/>
            </a:blip>
            <a:srcRect r="10992"/>
            <a:stretch/>
          </p:blipFill>
          <p:spPr>
            <a:xfrm>
              <a:off x="335525" y="4639875"/>
              <a:ext cx="6052100" cy="291875"/>
            </a:xfrm>
            <a:prstGeom prst="rect">
              <a:avLst/>
            </a:prstGeom>
            <a:noFill/>
            <a:ln>
              <a:noFill/>
            </a:ln>
          </p:spPr>
        </p:pic>
      </p:grpSp>
      <p:sp>
        <p:nvSpPr>
          <p:cNvPr id="82" name="Google Shape;133;p23">
            <a:extLst>
              <a:ext uri="{FF2B5EF4-FFF2-40B4-BE49-F238E27FC236}">
                <a16:creationId xmlns:a16="http://schemas.microsoft.com/office/drawing/2014/main" id="{83C66885-C11A-5B61-28BB-699E7A66BF35}"/>
              </a:ext>
            </a:extLst>
          </p:cNvPr>
          <p:cNvSpPr/>
          <p:nvPr userDrawn="1"/>
        </p:nvSpPr>
        <p:spPr>
          <a:xfrm>
            <a:off x="4688846" y="2387786"/>
            <a:ext cx="2249511" cy="3238271"/>
          </a:xfrm>
          <a:prstGeom prst="rect">
            <a:avLst/>
          </a:prstGeom>
          <a:noFill/>
          <a:ln w="9525" cap="flat" cmpd="sng">
            <a:solidFill>
              <a:srgbClr val="FA73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Instrument Sans" pitchFamily="2" charset="0"/>
            </a:endParaRPr>
          </a:p>
        </p:txBody>
      </p:sp>
      <p:sp>
        <p:nvSpPr>
          <p:cNvPr id="83" name="Google Shape;137;p23">
            <a:extLst>
              <a:ext uri="{FF2B5EF4-FFF2-40B4-BE49-F238E27FC236}">
                <a16:creationId xmlns:a16="http://schemas.microsoft.com/office/drawing/2014/main" id="{B4A7B007-E220-3847-3D92-D7A0335217BA}"/>
              </a:ext>
            </a:extLst>
          </p:cNvPr>
          <p:cNvSpPr/>
          <p:nvPr userDrawn="1"/>
        </p:nvSpPr>
        <p:spPr>
          <a:xfrm>
            <a:off x="671261" y="3212904"/>
            <a:ext cx="1769585" cy="1283712"/>
          </a:xfrm>
          <a:prstGeom prst="rect">
            <a:avLst/>
          </a:prstGeom>
          <a:solidFill>
            <a:srgbClr val="EAD1DC"/>
          </a:solidFill>
          <a:ln w="9525" cap="flat" cmpd="sng">
            <a:solidFill>
              <a:srgbClr val="E8E0D6"/>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 sz="1333" b="0" i="0" u="none" strike="noStrike" kern="0" cap="none" spc="0" normalizeH="0" baseline="0" noProof="0">
                <a:ln>
                  <a:noFill/>
                </a:ln>
                <a:solidFill>
                  <a:sysClr val="windowText" lastClr="000000"/>
                </a:solidFill>
                <a:effectLst/>
                <a:uLnTx/>
                <a:uFillTx/>
              </a:rPr>
              <a:t>Partnership of </a:t>
            </a:r>
            <a:r>
              <a:rPr kumimoji="0" lang="en" sz="1200" b="0" i="0" u="none" strike="noStrike" kern="0" cap="none" spc="0" normalizeH="0" baseline="0" noProof="0">
                <a:ln>
                  <a:noFill/>
                </a:ln>
                <a:solidFill>
                  <a:sysClr val="windowText" lastClr="000000"/>
                </a:solidFill>
                <a:effectLst/>
                <a:uLnTx/>
                <a:uFillTx/>
                <a:latin typeface="Instrument Sans" pitchFamily="2" charset="0"/>
              </a:rPr>
              <a:t>education</a:t>
            </a:r>
            <a:r>
              <a:rPr kumimoji="0" lang="en" sz="1333" b="0" i="0" u="none" strike="noStrike" kern="0" cap="none" spc="0" normalizeH="0" baseline="0" noProof="0">
                <a:ln>
                  <a:noFill/>
                </a:ln>
                <a:solidFill>
                  <a:sysClr val="windowText" lastClr="000000"/>
                </a:solidFill>
                <a:effectLst/>
                <a:uLnTx/>
                <a:uFillTx/>
              </a:rPr>
              <a:t>, union, and business leaders focused on state education system reform</a:t>
            </a:r>
            <a:endParaRPr kumimoji="0" sz="933" b="0" i="0" u="none" strike="noStrike" kern="0" cap="none" spc="0" normalizeH="0" baseline="0" noProof="0">
              <a:ln>
                <a:noFill/>
              </a:ln>
              <a:solidFill>
                <a:sysClr val="windowText" lastClr="000000"/>
              </a:solidFill>
              <a:effectLst/>
              <a:uLnTx/>
              <a:uFillTx/>
            </a:endParaRPr>
          </a:p>
        </p:txBody>
      </p:sp>
      <p:sp>
        <p:nvSpPr>
          <p:cNvPr id="84" name="Google Shape;138;p23">
            <a:extLst>
              <a:ext uri="{FF2B5EF4-FFF2-40B4-BE49-F238E27FC236}">
                <a16:creationId xmlns:a16="http://schemas.microsoft.com/office/drawing/2014/main" id="{244C96CE-F278-652E-E310-A4D1082F384D}"/>
              </a:ext>
            </a:extLst>
          </p:cNvPr>
          <p:cNvSpPr/>
          <p:nvPr userDrawn="1"/>
        </p:nvSpPr>
        <p:spPr>
          <a:xfrm>
            <a:off x="2841793" y="2503037"/>
            <a:ext cx="1546359" cy="948320"/>
          </a:xfrm>
          <a:prstGeom prst="rect">
            <a:avLst/>
          </a:prstGeom>
          <a:solidFill>
            <a:srgbClr val="CFE2F3"/>
          </a:solidFill>
          <a:ln w="9525" cap="flat" cmpd="sng">
            <a:solidFill>
              <a:srgbClr val="E8E0D6"/>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 sz="1333" b="0" i="0" u="none" strike="noStrike" kern="0" cap="none" spc="0" normalizeH="0" baseline="0" noProof="0">
                <a:ln>
                  <a:noFill/>
                </a:ln>
                <a:solidFill>
                  <a:sysClr val="windowText" lastClr="000000"/>
                </a:solidFill>
                <a:effectLst/>
                <a:uLnTx/>
                <a:uFillTx/>
                <a:latin typeface="Instrument Sans" pitchFamily="2" charset="0"/>
              </a:rPr>
              <a:t>A</a:t>
            </a:r>
            <a:r>
              <a:rPr kumimoji="0" lang="en" sz="1200" b="0" i="0" u="none" strike="noStrike" kern="0" cap="none" spc="0" normalizeH="0" baseline="0" noProof="0">
                <a:ln>
                  <a:noFill/>
                </a:ln>
                <a:solidFill>
                  <a:sysClr val="windowText" lastClr="000000"/>
                </a:solidFill>
                <a:effectLst/>
                <a:uLnTx/>
                <a:uFillTx/>
                <a:latin typeface="Instrument Sans" pitchFamily="2" charset="0"/>
              </a:rPr>
              <a:t>w</a:t>
            </a:r>
            <a:r>
              <a:rPr kumimoji="0" lang="en" sz="1333" b="0" i="0" u="none" strike="noStrike" kern="0" cap="none" spc="0" normalizeH="0" baseline="0" noProof="0">
                <a:ln>
                  <a:noFill/>
                </a:ln>
                <a:solidFill>
                  <a:sysClr val="windowText" lastClr="000000"/>
                </a:solidFill>
                <a:effectLst/>
                <a:uLnTx/>
                <a:uFillTx/>
                <a:latin typeface="Instrument Sans" pitchFamily="2" charset="0"/>
              </a:rPr>
              <a:t>areness around key education policy issues</a:t>
            </a:r>
            <a:endParaRPr kumimoji="0" sz="933" b="0" i="0" u="none" strike="noStrike" kern="0" cap="none" spc="0" normalizeH="0" baseline="0" noProof="0">
              <a:ln>
                <a:noFill/>
              </a:ln>
              <a:solidFill>
                <a:sysClr val="windowText" lastClr="000000"/>
              </a:solidFill>
              <a:effectLst/>
              <a:uLnTx/>
              <a:uFillTx/>
              <a:latin typeface="Instrument Sans" pitchFamily="2" charset="0"/>
            </a:endParaRPr>
          </a:p>
        </p:txBody>
      </p:sp>
      <p:sp>
        <p:nvSpPr>
          <p:cNvPr id="85" name="Google Shape;139;p23">
            <a:extLst>
              <a:ext uri="{FF2B5EF4-FFF2-40B4-BE49-F238E27FC236}">
                <a16:creationId xmlns:a16="http://schemas.microsoft.com/office/drawing/2014/main" id="{8051A5E7-EB39-C723-D76D-F617B696CB0E}"/>
              </a:ext>
            </a:extLst>
          </p:cNvPr>
          <p:cNvSpPr/>
          <p:nvPr userDrawn="1"/>
        </p:nvSpPr>
        <p:spPr>
          <a:xfrm>
            <a:off x="2841793" y="4568736"/>
            <a:ext cx="1546359" cy="948320"/>
          </a:xfrm>
          <a:prstGeom prst="rect">
            <a:avLst/>
          </a:prstGeom>
          <a:solidFill>
            <a:srgbClr val="C9DAF8"/>
          </a:solidFill>
          <a:ln w="9525" cap="flat" cmpd="sng">
            <a:solidFill>
              <a:srgbClr val="E8E0D6"/>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 sz="1200" b="0" i="0" u="none" strike="noStrike" kern="0" cap="none" spc="0" normalizeH="0" baseline="0" noProof="0">
                <a:ln>
                  <a:noFill/>
                </a:ln>
                <a:solidFill>
                  <a:sysClr val="windowText" lastClr="000000"/>
                </a:solidFill>
                <a:effectLst/>
                <a:uLnTx/>
                <a:uFillTx/>
                <a:latin typeface="Instrument Sans" pitchFamily="2" charset="0"/>
              </a:rPr>
              <a:t>Policy Advocacy Value Across Stakeholder Groups</a:t>
            </a:r>
            <a:endParaRPr kumimoji="0" sz="1200" b="0" i="0" u="none" strike="noStrike" kern="0" cap="none" spc="0" normalizeH="0" baseline="0" noProof="0">
              <a:ln>
                <a:noFill/>
              </a:ln>
              <a:solidFill>
                <a:sysClr val="windowText" lastClr="000000"/>
              </a:solidFill>
              <a:effectLst/>
              <a:uLnTx/>
              <a:uFillTx/>
              <a:latin typeface="Instrument Sans" pitchFamily="2" charset="0"/>
            </a:endParaRPr>
          </a:p>
        </p:txBody>
      </p:sp>
      <p:sp>
        <p:nvSpPr>
          <p:cNvPr id="86" name="Google Shape;140;p23">
            <a:extLst>
              <a:ext uri="{FF2B5EF4-FFF2-40B4-BE49-F238E27FC236}">
                <a16:creationId xmlns:a16="http://schemas.microsoft.com/office/drawing/2014/main" id="{B09DF377-1172-43C0-CCF0-879270028E0C}"/>
              </a:ext>
            </a:extLst>
          </p:cNvPr>
          <p:cNvSpPr/>
          <p:nvPr userDrawn="1"/>
        </p:nvSpPr>
        <p:spPr>
          <a:xfrm>
            <a:off x="4927957" y="4098915"/>
            <a:ext cx="1762035" cy="1267991"/>
          </a:xfrm>
          <a:prstGeom prst="rect">
            <a:avLst/>
          </a:prstGeom>
          <a:solidFill>
            <a:srgbClr val="FCE5CD"/>
          </a:solidFill>
          <a:ln w="9525" cap="flat" cmpd="sng">
            <a:solidFill>
              <a:srgbClr val="E8E0D6"/>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 sz="1200" b="0" i="0" u="none" strike="noStrike" kern="0" cap="none" spc="0" normalizeH="0" baseline="0" noProof="0">
                <a:ln>
                  <a:noFill/>
                </a:ln>
                <a:solidFill>
                  <a:sysClr val="windowText" lastClr="000000"/>
                </a:solidFill>
                <a:effectLst/>
                <a:uLnTx/>
                <a:uFillTx/>
                <a:latin typeface="Instrument Sans"/>
              </a:rPr>
              <a:t>Local implementation</a:t>
            </a:r>
            <a:endParaRPr kumimoji="0" sz="1200" b="0" i="0" u="none" strike="noStrike" kern="0" cap="none" spc="0" normalizeH="0" baseline="0" noProof="0">
              <a:ln>
                <a:noFill/>
              </a:ln>
              <a:solidFill>
                <a:sysClr val="windowText" lastClr="000000"/>
              </a:solidFill>
              <a:effectLst/>
              <a:uLnTx/>
              <a:uFillTx/>
              <a:latin typeface="Instrument Sans" pitchFamily="2" charset="0"/>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en" sz="1200" b="0" i="0" u="none" strike="noStrike" kern="0" cap="none" spc="0" normalizeH="0" baseline="0" noProof="0">
                <a:ln>
                  <a:noFill/>
                </a:ln>
                <a:solidFill>
                  <a:sysClr val="windowText" lastClr="000000"/>
                </a:solidFill>
                <a:effectLst/>
                <a:uLnTx/>
                <a:uFillTx/>
                <a:latin typeface="Instrument Sans"/>
              </a:rPr>
              <a:t>connection</a:t>
            </a:r>
            <a:endParaRPr kumimoji="0" sz="1200" b="0" i="0" u="none" strike="noStrike" kern="0" cap="none" spc="0" normalizeH="0" baseline="0" noProof="0">
              <a:ln>
                <a:noFill/>
              </a:ln>
              <a:solidFill>
                <a:sysClr val="windowText" lastClr="000000"/>
              </a:solidFill>
              <a:effectLst/>
              <a:uLnTx/>
              <a:uFillTx/>
              <a:latin typeface="Instrument Sans" pitchFamily="2" charset="0"/>
            </a:endParaRPr>
          </a:p>
          <a:p>
            <a:pPr marL="0" marR="0" lvl="0" indent="0" defTabSz="121917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latin typeface="Instrument Sans" pitchFamily="2" charset="0"/>
            </a:endParaRPr>
          </a:p>
          <a:p>
            <a:pPr marL="0" marR="0" lvl="0" indent="0" defTabSz="1219170" eaLnBrk="1" fontAlgn="auto" latinLnBrk="0" hangingPunct="1">
              <a:lnSpc>
                <a:spcPct val="100000"/>
              </a:lnSpc>
              <a:spcBef>
                <a:spcPts val="0"/>
              </a:spcBef>
              <a:spcAft>
                <a:spcPts val="0"/>
              </a:spcAft>
              <a:buClrTx/>
              <a:buSzTx/>
              <a:buFontTx/>
              <a:buNone/>
              <a:tabLst/>
              <a:defRPr/>
            </a:pPr>
            <a:r>
              <a:rPr kumimoji="0" lang="en" sz="1200" b="0" i="0" u="none" strike="noStrike" kern="0" cap="none" spc="0" normalizeH="0" baseline="0" noProof="0">
                <a:ln>
                  <a:noFill/>
                </a:ln>
                <a:solidFill>
                  <a:sysClr val="windowText" lastClr="000000"/>
                </a:solidFill>
                <a:effectLst/>
                <a:uLnTx/>
                <a:uFillTx/>
                <a:latin typeface="Instrument Sans"/>
              </a:rPr>
              <a:t>“Practical policy implementation”</a:t>
            </a:r>
            <a:endParaRPr kumimoji="0" sz="1200" b="0" i="0" u="none" strike="noStrike" kern="0" cap="none" spc="0" normalizeH="0" baseline="0" noProof="0">
              <a:ln>
                <a:noFill/>
              </a:ln>
              <a:solidFill>
                <a:sysClr val="windowText" lastClr="000000"/>
              </a:solidFill>
              <a:effectLst/>
              <a:uLnTx/>
              <a:uFillTx/>
              <a:latin typeface="Instrument Sans"/>
            </a:endParaRPr>
          </a:p>
        </p:txBody>
      </p:sp>
      <p:sp>
        <p:nvSpPr>
          <p:cNvPr id="87" name="Google Shape;141;p23">
            <a:extLst>
              <a:ext uri="{FF2B5EF4-FFF2-40B4-BE49-F238E27FC236}">
                <a16:creationId xmlns:a16="http://schemas.microsoft.com/office/drawing/2014/main" id="{52CED1F9-A3C7-6D82-0599-AE2A8D6D9663}"/>
              </a:ext>
            </a:extLst>
          </p:cNvPr>
          <p:cNvSpPr/>
          <p:nvPr userDrawn="1"/>
        </p:nvSpPr>
        <p:spPr>
          <a:xfrm>
            <a:off x="4936367" y="2524013"/>
            <a:ext cx="1745216" cy="948320"/>
          </a:xfrm>
          <a:prstGeom prst="rect">
            <a:avLst/>
          </a:prstGeom>
          <a:solidFill>
            <a:srgbClr val="FCE5CD"/>
          </a:solidFill>
          <a:ln w="9525" cap="flat" cmpd="sng">
            <a:solidFill>
              <a:srgbClr val="E8E0D6"/>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 sz="1200" b="0" i="0" u="none" strike="noStrike" kern="0" cap="none" spc="0" normalizeH="0" baseline="0" noProof="0">
                <a:ln>
                  <a:noFill/>
                </a:ln>
                <a:solidFill>
                  <a:sysClr val="windowText" lastClr="000000"/>
                </a:solidFill>
                <a:effectLst/>
                <a:uLnTx/>
                <a:uFillTx/>
                <a:latin typeface="Instrument Sans" pitchFamily="2" charset="0"/>
              </a:rPr>
              <a:t>Enact and support policy changes/ legislation</a:t>
            </a:r>
            <a:endParaRPr kumimoji="0" sz="1200" b="0" i="0" u="none" strike="noStrike" kern="0" cap="none" spc="0" normalizeH="0" baseline="0" noProof="0">
              <a:ln>
                <a:noFill/>
              </a:ln>
              <a:solidFill>
                <a:sysClr val="windowText" lastClr="000000"/>
              </a:solidFill>
              <a:effectLst/>
              <a:uLnTx/>
              <a:uFillTx/>
              <a:latin typeface="Instrument Sans" pitchFamily="2" charset="0"/>
            </a:endParaRPr>
          </a:p>
        </p:txBody>
      </p:sp>
      <p:cxnSp>
        <p:nvCxnSpPr>
          <p:cNvPr id="88" name="Google Shape;142;p23">
            <a:extLst>
              <a:ext uri="{FF2B5EF4-FFF2-40B4-BE49-F238E27FC236}">
                <a16:creationId xmlns:a16="http://schemas.microsoft.com/office/drawing/2014/main" id="{350FBFEF-D064-4C48-FDC5-C458FED3D49A}"/>
              </a:ext>
            </a:extLst>
          </p:cNvPr>
          <p:cNvCxnSpPr>
            <a:cxnSpLocks/>
          </p:cNvCxnSpPr>
          <p:nvPr userDrawn="1"/>
        </p:nvCxnSpPr>
        <p:spPr>
          <a:xfrm>
            <a:off x="5251968" y="3475282"/>
            <a:ext cx="0" cy="623633"/>
          </a:xfrm>
          <a:prstGeom prst="straightConnector1">
            <a:avLst/>
          </a:prstGeom>
          <a:noFill/>
          <a:ln w="9525" cap="flat" cmpd="sng">
            <a:solidFill>
              <a:srgbClr val="FA7300"/>
            </a:solidFill>
            <a:prstDash val="solid"/>
            <a:round/>
            <a:headEnd type="none" w="med" len="med"/>
            <a:tailEnd type="triangle" w="med" len="med"/>
          </a:ln>
        </p:spPr>
      </p:cxnSp>
      <p:cxnSp>
        <p:nvCxnSpPr>
          <p:cNvPr id="89" name="Google Shape;144;p23">
            <a:extLst>
              <a:ext uri="{FF2B5EF4-FFF2-40B4-BE49-F238E27FC236}">
                <a16:creationId xmlns:a16="http://schemas.microsoft.com/office/drawing/2014/main" id="{CA6E6F82-29F1-CAA9-8C45-3592F8C69C9B}"/>
              </a:ext>
            </a:extLst>
          </p:cNvPr>
          <p:cNvCxnSpPr>
            <a:cxnSpLocks/>
            <a:stCxn id="83" idx="3"/>
            <a:endCxn id="84" idx="1"/>
          </p:cNvCxnSpPr>
          <p:nvPr userDrawn="1"/>
        </p:nvCxnSpPr>
        <p:spPr>
          <a:xfrm flipV="1">
            <a:off x="2440845" y="2977197"/>
            <a:ext cx="400947" cy="877563"/>
          </a:xfrm>
          <a:prstGeom prst="bentConnector3">
            <a:avLst>
              <a:gd name="adj1" fmla="val 50000"/>
            </a:avLst>
          </a:prstGeom>
          <a:noFill/>
          <a:ln w="9525" cap="flat" cmpd="sng">
            <a:solidFill>
              <a:srgbClr val="FA7300"/>
            </a:solidFill>
            <a:prstDash val="solid"/>
            <a:round/>
            <a:headEnd type="none" w="med" len="med"/>
            <a:tailEnd type="triangle" w="med" len="med"/>
          </a:ln>
        </p:spPr>
      </p:cxnSp>
      <p:cxnSp>
        <p:nvCxnSpPr>
          <p:cNvPr id="90" name="Google Shape;145;p23">
            <a:extLst>
              <a:ext uri="{FF2B5EF4-FFF2-40B4-BE49-F238E27FC236}">
                <a16:creationId xmlns:a16="http://schemas.microsoft.com/office/drawing/2014/main" id="{591BE767-89D3-7A59-5215-43312FBA3C52}"/>
              </a:ext>
            </a:extLst>
          </p:cNvPr>
          <p:cNvCxnSpPr>
            <a:cxnSpLocks/>
            <a:stCxn id="83" idx="3"/>
            <a:endCxn id="85" idx="1"/>
          </p:cNvCxnSpPr>
          <p:nvPr userDrawn="1"/>
        </p:nvCxnSpPr>
        <p:spPr>
          <a:xfrm>
            <a:off x="2440845" y="3854760"/>
            <a:ext cx="400947" cy="1188136"/>
          </a:xfrm>
          <a:prstGeom prst="bentConnector3">
            <a:avLst>
              <a:gd name="adj1" fmla="val 50000"/>
            </a:avLst>
          </a:prstGeom>
          <a:noFill/>
          <a:ln w="9525" cap="flat" cmpd="sng">
            <a:solidFill>
              <a:srgbClr val="FA7300"/>
            </a:solidFill>
            <a:prstDash val="solid"/>
            <a:round/>
            <a:headEnd type="none" w="med" len="med"/>
            <a:tailEnd type="triangle" w="med" len="med"/>
          </a:ln>
        </p:spPr>
      </p:cxnSp>
      <p:cxnSp>
        <p:nvCxnSpPr>
          <p:cNvPr id="91" name="Google Shape;146;p23">
            <a:extLst>
              <a:ext uri="{FF2B5EF4-FFF2-40B4-BE49-F238E27FC236}">
                <a16:creationId xmlns:a16="http://schemas.microsoft.com/office/drawing/2014/main" id="{3119CEA0-5326-81F1-A8E9-9EDDE3016D1F}"/>
              </a:ext>
            </a:extLst>
          </p:cNvPr>
          <p:cNvCxnSpPr>
            <a:cxnSpLocks/>
            <a:stCxn id="84" idx="3"/>
            <a:endCxn id="82" idx="1"/>
          </p:cNvCxnSpPr>
          <p:nvPr userDrawn="1"/>
        </p:nvCxnSpPr>
        <p:spPr>
          <a:xfrm>
            <a:off x="4388151" y="2977198"/>
            <a:ext cx="300695" cy="1029724"/>
          </a:xfrm>
          <a:prstGeom prst="bentConnector3">
            <a:avLst>
              <a:gd name="adj1" fmla="val 50000"/>
            </a:avLst>
          </a:prstGeom>
          <a:noFill/>
          <a:ln w="9525" cap="flat" cmpd="sng">
            <a:solidFill>
              <a:srgbClr val="FA7300"/>
            </a:solidFill>
            <a:prstDash val="solid"/>
            <a:round/>
            <a:headEnd type="none" w="med" len="med"/>
            <a:tailEnd type="triangle" w="med" len="med"/>
          </a:ln>
        </p:spPr>
      </p:cxnSp>
      <p:cxnSp>
        <p:nvCxnSpPr>
          <p:cNvPr id="92" name="Google Shape;147;p23">
            <a:extLst>
              <a:ext uri="{FF2B5EF4-FFF2-40B4-BE49-F238E27FC236}">
                <a16:creationId xmlns:a16="http://schemas.microsoft.com/office/drawing/2014/main" id="{1F4E0FF4-FB84-6293-4153-70DCBEBC9099}"/>
              </a:ext>
            </a:extLst>
          </p:cNvPr>
          <p:cNvCxnSpPr>
            <a:cxnSpLocks/>
            <a:stCxn id="85" idx="3"/>
            <a:endCxn id="82" idx="1"/>
          </p:cNvCxnSpPr>
          <p:nvPr userDrawn="1"/>
        </p:nvCxnSpPr>
        <p:spPr>
          <a:xfrm flipV="1">
            <a:off x="4388151" y="4006922"/>
            <a:ext cx="300695" cy="1035975"/>
          </a:xfrm>
          <a:prstGeom prst="bentConnector3">
            <a:avLst>
              <a:gd name="adj1" fmla="val 50000"/>
            </a:avLst>
          </a:prstGeom>
          <a:noFill/>
          <a:ln w="9525" cap="flat" cmpd="sng">
            <a:solidFill>
              <a:srgbClr val="FA7300"/>
            </a:solidFill>
            <a:prstDash val="solid"/>
            <a:round/>
            <a:headEnd type="none" w="med" len="med"/>
            <a:tailEnd type="triangle" w="med" len="med"/>
          </a:ln>
        </p:spPr>
      </p:cxnSp>
      <p:sp>
        <p:nvSpPr>
          <p:cNvPr id="93" name="Google Shape;148;p23">
            <a:extLst>
              <a:ext uri="{FF2B5EF4-FFF2-40B4-BE49-F238E27FC236}">
                <a16:creationId xmlns:a16="http://schemas.microsoft.com/office/drawing/2014/main" id="{D020C4AE-256C-3888-221C-92CDCD057ED8}"/>
              </a:ext>
            </a:extLst>
          </p:cNvPr>
          <p:cNvSpPr/>
          <p:nvPr userDrawn="1"/>
        </p:nvSpPr>
        <p:spPr>
          <a:xfrm>
            <a:off x="7354825" y="2074437"/>
            <a:ext cx="1745216" cy="948320"/>
          </a:xfrm>
          <a:prstGeom prst="rect">
            <a:avLst/>
          </a:prstGeom>
          <a:solidFill>
            <a:srgbClr val="FFF2CC"/>
          </a:solidFill>
          <a:ln w="9525" cap="flat" cmpd="sng">
            <a:solidFill>
              <a:srgbClr val="E8E0D6"/>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 sz="1333" b="0" i="0" u="none" strike="noStrike" kern="0" cap="none" spc="0" normalizeH="0" baseline="0" noProof="0">
                <a:ln>
                  <a:noFill/>
                </a:ln>
                <a:solidFill>
                  <a:sysClr val="windowText" lastClr="000000"/>
                </a:solidFill>
                <a:effectLst/>
                <a:uLnTx/>
                <a:uFillTx/>
                <a:latin typeface="Instrument Sans" pitchFamily="2" charset="0"/>
              </a:rPr>
              <a:t>Meaningful high school diploma/CC readiness standards</a:t>
            </a:r>
            <a:endParaRPr kumimoji="0" sz="1333" b="0" i="0" u="none" strike="noStrike" kern="0" cap="none" spc="0" normalizeH="0" baseline="0" noProof="0">
              <a:ln>
                <a:noFill/>
              </a:ln>
              <a:solidFill>
                <a:sysClr val="windowText" lastClr="000000"/>
              </a:solidFill>
              <a:effectLst/>
              <a:uLnTx/>
              <a:uFillTx/>
              <a:latin typeface="Instrument Sans" pitchFamily="2" charset="0"/>
            </a:endParaRPr>
          </a:p>
        </p:txBody>
      </p:sp>
      <p:sp>
        <p:nvSpPr>
          <p:cNvPr id="94" name="Google Shape;149;p23">
            <a:extLst>
              <a:ext uri="{FF2B5EF4-FFF2-40B4-BE49-F238E27FC236}">
                <a16:creationId xmlns:a16="http://schemas.microsoft.com/office/drawing/2014/main" id="{94668437-0CAE-78E1-F063-BD4593DDA120}"/>
              </a:ext>
            </a:extLst>
          </p:cNvPr>
          <p:cNvSpPr/>
          <p:nvPr userDrawn="1"/>
        </p:nvSpPr>
        <p:spPr>
          <a:xfrm>
            <a:off x="7347599" y="3292891"/>
            <a:ext cx="1745216" cy="948320"/>
          </a:xfrm>
          <a:prstGeom prst="rect">
            <a:avLst/>
          </a:prstGeom>
          <a:solidFill>
            <a:srgbClr val="FFF2CC"/>
          </a:solidFill>
          <a:ln w="9525" cap="flat" cmpd="sng">
            <a:solidFill>
              <a:srgbClr val="E8E0D6"/>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 sz="1333" b="0" i="0" u="none" strike="noStrike" kern="0" cap="none" spc="0" normalizeH="0" baseline="0" noProof="0">
                <a:ln>
                  <a:noFill/>
                </a:ln>
                <a:solidFill>
                  <a:sysClr val="windowText" lastClr="000000"/>
                </a:solidFill>
                <a:effectLst/>
                <a:uLnTx/>
                <a:uFillTx/>
                <a:latin typeface="Instrument Sans"/>
              </a:rPr>
              <a:t>Evolve PK-12 regulatory structures</a:t>
            </a:r>
            <a:endParaRPr kumimoji="0" sz="1333" b="0" i="0" u="none" strike="noStrike" kern="0" cap="none" spc="0" normalizeH="0" baseline="0" noProof="0">
              <a:ln>
                <a:noFill/>
              </a:ln>
              <a:solidFill>
                <a:sysClr val="windowText" lastClr="000000"/>
              </a:solidFill>
              <a:effectLst/>
              <a:uLnTx/>
              <a:uFillTx/>
              <a:latin typeface="Instrument Sans"/>
            </a:endParaRPr>
          </a:p>
        </p:txBody>
      </p:sp>
      <p:sp>
        <p:nvSpPr>
          <p:cNvPr id="95" name="Google Shape;150;p23">
            <a:extLst>
              <a:ext uri="{FF2B5EF4-FFF2-40B4-BE49-F238E27FC236}">
                <a16:creationId xmlns:a16="http://schemas.microsoft.com/office/drawing/2014/main" id="{30437967-27B5-1B90-40A9-00F5AFCA9EA6}"/>
              </a:ext>
            </a:extLst>
          </p:cNvPr>
          <p:cNvSpPr/>
          <p:nvPr userDrawn="1"/>
        </p:nvSpPr>
        <p:spPr>
          <a:xfrm>
            <a:off x="7347599" y="4538929"/>
            <a:ext cx="1745216" cy="948320"/>
          </a:xfrm>
          <a:prstGeom prst="rect">
            <a:avLst/>
          </a:prstGeom>
          <a:solidFill>
            <a:srgbClr val="FFF2CC"/>
          </a:solidFill>
          <a:ln w="9525" cap="flat" cmpd="sng">
            <a:solidFill>
              <a:srgbClr val="E8E0D6"/>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 sz="1333" b="0" i="0" u="none" strike="noStrike" kern="0" cap="none" spc="0" normalizeH="0" baseline="0" noProof="0">
                <a:ln>
                  <a:noFill/>
                </a:ln>
                <a:solidFill>
                  <a:sysClr val="windowText" lastClr="000000"/>
                </a:solidFill>
                <a:effectLst/>
                <a:uLnTx/>
                <a:uFillTx/>
              </a:rPr>
              <a:t>Establish an equity-based new school funding system</a:t>
            </a:r>
            <a:endParaRPr kumimoji="0" sz="1333" b="0" i="0" u="none" strike="noStrike" kern="0" cap="none" spc="0" normalizeH="0" baseline="0" noProof="0">
              <a:ln>
                <a:noFill/>
              </a:ln>
              <a:solidFill>
                <a:sysClr val="windowText" lastClr="000000"/>
              </a:solidFill>
              <a:effectLst/>
              <a:uLnTx/>
              <a:uFillTx/>
            </a:endParaRPr>
          </a:p>
        </p:txBody>
      </p:sp>
      <p:sp>
        <p:nvSpPr>
          <p:cNvPr id="96" name="Google Shape;151;p23">
            <a:extLst>
              <a:ext uri="{FF2B5EF4-FFF2-40B4-BE49-F238E27FC236}">
                <a16:creationId xmlns:a16="http://schemas.microsoft.com/office/drawing/2014/main" id="{967054A0-0080-D899-0CDE-82FCDBD6ECD1}"/>
              </a:ext>
            </a:extLst>
          </p:cNvPr>
          <p:cNvSpPr/>
          <p:nvPr userDrawn="1"/>
        </p:nvSpPr>
        <p:spPr>
          <a:xfrm>
            <a:off x="9903125" y="2062188"/>
            <a:ext cx="1745216" cy="948320"/>
          </a:xfrm>
          <a:prstGeom prst="rect">
            <a:avLst/>
          </a:prstGeom>
          <a:solidFill>
            <a:srgbClr val="D9EAD3"/>
          </a:solidFill>
          <a:ln w="9525" cap="flat" cmpd="sng">
            <a:solidFill>
              <a:srgbClr val="E8E0D6"/>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 sz="1333" b="0" i="0" u="none" strike="noStrike" kern="0" cap="none" spc="0" normalizeH="0" baseline="0" noProof="0">
                <a:ln>
                  <a:noFill/>
                </a:ln>
                <a:solidFill>
                  <a:sysClr val="windowText" lastClr="000000"/>
                </a:solidFill>
                <a:effectLst/>
                <a:uLnTx/>
                <a:uFillTx/>
              </a:rPr>
              <a:t>MI students prepared for college, career, citizenship, and life</a:t>
            </a:r>
            <a:endParaRPr kumimoji="0" sz="1333" b="0" i="0" u="none" strike="noStrike" kern="0" cap="none" spc="0" normalizeH="0" baseline="0" noProof="0">
              <a:ln>
                <a:noFill/>
              </a:ln>
              <a:solidFill>
                <a:sysClr val="windowText" lastClr="000000"/>
              </a:solidFill>
              <a:effectLst/>
              <a:uLnTx/>
              <a:uFillTx/>
            </a:endParaRPr>
          </a:p>
        </p:txBody>
      </p:sp>
      <p:sp>
        <p:nvSpPr>
          <p:cNvPr id="97" name="Google Shape;152;p23">
            <a:extLst>
              <a:ext uri="{FF2B5EF4-FFF2-40B4-BE49-F238E27FC236}">
                <a16:creationId xmlns:a16="http://schemas.microsoft.com/office/drawing/2014/main" id="{EA7E4FC2-6768-B042-E8DF-35A55BC7932C}"/>
              </a:ext>
            </a:extLst>
          </p:cNvPr>
          <p:cNvSpPr/>
          <p:nvPr userDrawn="1"/>
        </p:nvSpPr>
        <p:spPr>
          <a:xfrm>
            <a:off x="9921643" y="3239504"/>
            <a:ext cx="1745216" cy="948320"/>
          </a:xfrm>
          <a:prstGeom prst="rect">
            <a:avLst/>
          </a:prstGeom>
          <a:solidFill>
            <a:srgbClr val="D9EAD3"/>
          </a:solidFill>
          <a:ln w="9525" cap="flat" cmpd="sng">
            <a:solidFill>
              <a:srgbClr val="E8E0D6"/>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 sz="1333" b="0" i="0" u="none" strike="noStrike" kern="0" cap="none" spc="0" normalizeH="0" baseline="0" noProof="0">
                <a:ln>
                  <a:noFill/>
                </a:ln>
                <a:solidFill>
                  <a:sysClr val="windowText" lastClr="000000"/>
                </a:solidFill>
                <a:effectLst/>
                <a:uLnTx/>
                <a:uFillTx/>
              </a:rPr>
              <a:t>Equity across school districts</a:t>
            </a:r>
            <a:endParaRPr kumimoji="0" sz="1333" b="0" i="0" u="none" strike="noStrike" kern="0" cap="none" spc="0" normalizeH="0" baseline="0" noProof="0">
              <a:ln>
                <a:noFill/>
              </a:ln>
              <a:solidFill>
                <a:sysClr val="windowText" lastClr="000000"/>
              </a:solidFill>
              <a:effectLst/>
              <a:uLnTx/>
              <a:uFillTx/>
            </a:endParaRPr>
          </a:p>
        </p:txBody>
      </p:sp>
      <p:sp>
        <p:nvSpPr>
          <p:cNvPr id="98" name="Google Shape;153;p23">
            <a:extLst>
              <a:ext uri="{FF2B5EF4-FFF2-40B4-BE49-F238E27FC236}">
                <a16:creationId xmlns:a16="http://schemas.microsoft.com/office/drawing/2014/main" id="{BEA51CB3-6006-6D30-14EA-B765AF888282}"/>
              </a:ext>
            </a:extLst>
          </p:cNvPr>
          <p:cNvSpPr/>
          <p:nvPr userDrawn="1"/>
        </p:nvSpPr>
        <p:spPr>
          <a:xfrm>
            <a:off x="9921643" y="4416820"/>
            <a:ext cx="1745216" cy="948320"/>
          </a:xfrm>
          <a:prstGeom prst="rect">
            <a:avLst/>
          </a:prstGeom>
          <a:solidFill>
            <a:srgbClr val="D9EAD3"/>
          </a:solidFill>
          <a:ln w="9525" cap="flat" cmpd="sng">
            <a:solidFill>
              <a:srgbClr val="E8E0D6"/>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 sz="1333" b="0" i="0" u="none" strike="noStrike" kern="0" cap="none" spc="0" normalizeH="0" baseline="0" noProof="0">
                <a:ln>
                  <a:noFill/>
                </a:ln>
                <a:solidFill>
                  <a:sysClr val="windowText" lastClr="000000"/>
                </a:solidFill>
                <a:effectLst/>
                <a:uLnTx/>
                <a:uFillTx/>
              </a:rPr>
              <a:t>MI is a top U.S. state for student learning</a:t>
            </a:r>
            <a:endParaRPr kumimoji="0" sz="1333" b="0" i="0" u="none" strike="noStrike" kern="0" cap="none" spc="0" normalizeH="0" baseline="0" noProof="0">
              <a:ln>
                <a:noFill/>
              </a:ln>
              <a:solidFill>
                <a:sysClr val="windowText" lastClr="000000"/>
              </a:solidFill>
              <a:effectLst/>
              <a:uLnTx/>
              <a:uFillTx/>
            </a:endParaRPr>
          </a:p>
        </p:txBody>
      </p:sp>
      <p:sp>
        <p:nvSpPr>
          <p:cNvPr id="99" name="Google Shape;154;p23">
            <a:extLst>
              <a:ext uri="{FF2B5EF4-FFF2-40B4-BE49-F238E27FC236}">
                <a16:creationId xmlns:a16="http://schemas.microsoft.com/office/drawing/2014/main" id="{DDAD2964-BB1A-713A-16EE-314B8CE09240}"/>
              </a:ext>
            </a:extLst>
          </p:cNvPr>
          <p:cNvSpPr/>
          <p:nvPr userDrawn="1"/>
        </p:nvSpPr>
        <p:spPr>
          <a:xfrm>
            <a:off x="9699526" y="1828101"/>
            <a:ext cx="2249511" cy="3793587"/>
          </a:xfrm>
          <a:prstGeom prst="rect">
            <a:avLst/>
          </a:prstGeom>
          <a:noFill/>
          <a:ln w="9525" cap="flat" cmpd="sng">
            <a:solidFill>
              <a:srgbClr val="FA73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cxnSp>
        <p:nvCxnSpPr>
          <p:cNvPr id="100" name="Google Shape;155;p23">
            <a:extLst>
              <a:ext uri="{FF2B5EF4-FFF2-40B4-BE49-F238E27FC236}">
                <a16:creationId xmlns:a16="http://schemas.microsoft.com/office/drawing/2014/main" id="{B0659545-01F5-9092-8FE2-79C98D24B116}"/>
              </a:ext>
            </a:extLst>
          </p:cNvPr>
          <p:cNvCxnSpPr>
            <a:cxnSpLocks/>
            <a:stCxn id="82" idx="3"/>
            <a:endCxn id="93" idx="1"/>
          </p:cNvCxnSpPr>
          <p:nvPr userDrawn="1"/>
        </p:nvCxnSpPr>
        <p:spPr>
          <a:xfrm flipV="1">
            <a:off x="6938356" y="2548598"/>
            <a:ext cx="416469" cy="1458324"/>
          </a:xfrm>
          <a:prstGeom prst="bentConnector3">
            <a:avLst>
              <a:gd name="adj1" fmla="val 50000"/>
            </a:avLst>
          </a:prstGeom>
          <a:noFill/>
          <a:ln w="9525" cap="flat" cmpd="sng">
            <a:solidFill>
              <a:srgbClr val="FA7300"/>
            </a:solidFill>
            <a:prstDash val="solid"/>
            <a:round/>
            <a:headEnd type="none" w="med" len="med"/>
            <a:tailEnd type="triangle" w="med" len="med"/>
          </a:ln>
        </p:spPr>
      </p:cxnSp>
      <p:cxnSp>
        <p:nvCxnSpPr>
          <p:cNvPr id="101" name="Google Shape;156;p23">
            <a:extLst>
              <a:ext uri="{FF2B5EF4-FFF2-40B4-BE49-F238E27FC236}">
                <a16:creationId xmlns:a16="http://schemas.microsoft.com/office/drawing/2014/main" id="{B083E2B6-3CAA-CF2E-7A5F-D6B3944F186F}"/>
              </a:ext>
            </a:extLst>
          </p:cNvPr>
          <p:cNvCxnSpPr>
            <a:cxnSpLocks/>
            <a:stCxn id="82" idx="3"/>
            <a:endCxn id="94" idx="1"/>
          </p:cNvCxnSpPr>
          <p:nvPr userDrawn="1"/>
        </p:nvCxnSpPr>
        <p:spPr>
          <a:xfrm flipV="1">
            <a:off x="6938356" y="3767051"/>
            <a:ext cx="409243" cy="239871"/>
          </a:xfrm>
          <a:prstGeom prst="bentConnector3">
            <a:avLst>
              <a:gd name="adj1" fmla="val 50000"/>
            </a:avLst>
          </a:prstGeom>
          <a:noFill/>
          <a:ln w="9525" cap="flat" cmpd="sng">
            <a:solidFill>
              <a:srgbClr val="FA7300"/>
            </a:solidFill>
            <a:prstDash val="solid"/>
            <a:round/>
            <a:headEnd type="none" w="med" len="med"/>
            <a:tailEnd type="triangle" w="med" len="med"/>
          </a:ln>
        </p:spPr>
      </p:cxnSp>
      <p:cxnSp>
        <p:nvCxnSpPr>
          <p:cNvPr id="102" name="Google Shape;157;p23">
            <a:extLst>
              <a:ext uri="{FF2B5EF4-FFF2-40B4-BE49-F238E27FC236}">
                <a16:creationId xmlns:a16="http://schemas.microsoft.com/office/drawing/2014/main" id="{A4874E68-504E-C183-6795-E0E9F962A005}"/>
              </a:ext>
            </a:extLst>
          </p:cNvPr>
          <p:cNvCxnSpPr>
            <a:cxnSpLocks/>
            <a:stCxn id="82" idx="3"/>
            <a:endCxn id="95" idx="1"/>
          </p:cNvCxnSpPr>
          <p:nvPr userDrawn="1"/>
        </p:nvCxnSpPr>
        <p:spPr>
          <a:xfrm>
            <a:off x="6938356" y="4006921"/>
            <a:ext cx="409243" cy="1006168"/>
          </a:xfrm>
          <a:prstGeom prst="bentConnector3">
            <a:avLst>
              <a:gd name="adj1" fmla="val 50000"/>
            </a:avLst>
          </a:prstGeom>
          <a:noFill/>
          <a:ln w="9525" cap="flat" cmpd="sng">
            <a:solidFill>
              <a:srgbClr val="FA7300"/>
            </a:solidFill>
            <a:prstDash val="solid"/>
            <a:round/>
            <a:headEnd type="none" w="med" len="med"/>
            <a:tailEnd type="triangle" w="med" len="med"/>
          </a:ln>
        </p:spPr>
      </p:cxnSp>
      <p:cxnSp>
        <p:nvCxnSpPr>
          <p:cNvPr id="103" name="Google Shape;158;p23">
            <a:extLst>
              <a:ext uri="{FF2B5EF4-FFF2-40B4-BE49-F238E27FC236}">
                <a16:creationId xmlns:a16="http://schemas.microsoft.com/office/drawing/2014/main" id="{BD815CD9-4E05-9C05-6D94-1F66E4ED0B1D}"/>
              </a:ext>
            </a:extLst>
          </p:cNvPr>
          <p:cNvCxnSpPr>
            <a:cxnSpLocks/>
            <a:stCxn id="93" idx="3"/>
          </p:cNvCxnSpPr>
          <p:nvPr userDrawn="1"/>
        </p:nvCxnSpPr>
        <p:spPr>
          <a:xfrm>
            <a:off x="9100042" y="2548597"/>
            <a:ext cx="599484" cy="1180667"/>
          </a:xfrm>
          <a:prstGeom prst="bentConnector3">
            <a:avLst>
              <a:gd name="adj1" fmla="val 50000"/>
            </a:avLst>
          </a:prstGeom>
          <a:noFill/>
          <a:ln w="9525" cap="flat" cmpd="sng">
            <a:solidFill>
              <a:srgbClr val="FA7300"/>
            </a:solidFill>
            <a:prstDash val="solid"/>
            <a:round/>
            <a:headEnd type="none" w="med" len="med"/>
            <a:tailEnd type="triangle" w="med" len="med"/>
          </a:ln>
        </p:spPr>
      </p:cxnSp>
      <p:cxnSp>
        <p:nvCxnSpPr>
          <p:cNvPr id="104" name="Google Shape;159;p23">
            <a:extLst>
              <a:ext uri="{FF2B5EF4-FFF2-40B4-BE49-F238E27FC236}">
                <a16:creationId xmlns:a16="http://schemas.microsoft.com/office/drawing/2014/main" id="{10CAA454-DF58-7A8D-611E-F33483F6E464}"/>
              </a:ext>
            </a:extLst>
          </p:cNvPr>
          <p:cNvCxnSpPr>
            <a:cxnSpLocks/>
          </p:cNvCxnSpPr>
          <p:nvPr userDrawn="1"/>
        </p:nvCxnSpPr>
        <p:spPr>
          <a:xfrm flipV="1">
            <a:off x="9099088" y="3729264"/>
            <a:ext cx="600437" cy="4021"/>
          </a:xfrm>
          <a:prstGeom prst="bentConnector3">
            <a:avLst>
              <a:gd name="adj1" fmla="val 50000"/>
            </a:avLst>
          </a:prstGeom>
          <a:noFill/>
          <a:ln w="9525" cap="flat" cmpd="sng">
            <a:solidFill>
              <a:srgbClr val="FA7300"/>
            </a:solidFill>
            <a:prstDash val="solid"/>
            <a:round/>
            <a:headEnd type="none" w="med" len="med"/>
            <a:tailEnd type="none" w="med" len="med"/>
          </a:ln>
        </p:spPr>
      </p:cxnSp>
      <p:cxnSp>
        <p:nvCxnSpPr>
          <p:cNvPr id="105" name="Google Shape;160;p23">
            <a:extLst>
              <a:ext uri="{FF2B5EF4-FFF2-40B4-BE49-F238E27FC236}">
                <a16:creationId xmlns:a16="http://schemas.microsoft.com/office/drawing/2014/main" id="{CF185B9B-D387-377F-2953-2D29B5842390}"/>
              </a:ext>
            </a:extLst>
          </p:cNvPr>
          <p:cNvCxnSpPr>
            <a:cxnSpLocks/>
            <a:endCxn id="95" idx="3"/>
          </p:cNvCxnSpPr>
          <p:nvPr userDrawn="1"/>
        </p:nvCxnSpPr>
        <p:spPr>
          <a:xfrm rot="5400000">
            <a:off x="8613171" y="4208911"/>
            <a:ext cx="1283823" cy="324533"/>
          </a:xfrm>
          <a:prstGeom prst="bentConnector2">
            <a:avLst/>
          </a:prstGeom>
          <a:noFill/>
          <a:ln w="9525" cap="flat" cmpd="sng">
            <a:solidFill>
              <a:srgbClr val="FA7300"/>
            </a:solidFill>
            <a:prstDash val="solid"/>
            <a:round/>
            <a:headEnd type="none" w="med" len="med"/>
            <a:tailEnd type="none" w="med" len="med"/>
          </a:ln>
        </p:spPr>
      </p:cxnSp>
      <p:sp>
        <p:nvSpPr>
          <p:cNvPr id="106" name="Google Shape;161;p23">
            <a:extLst>
              <a:ext uri="{FF2B5EF4-FFF2-40B4-BE49-F238E27FC236}">
                <a16:creationId xmlns:a16="http://schemas.microsoft.com/office/drawing/2014/main" id="{9A594D69-DA63-A7CE-1338-D2046F38CDC9}"/>
              </a:ext>
            </a:extLst>
          </p:cNvPr>
          <p:cNvSpPr txBox="1"/>
          <p:nvPr userDrawn="1"/>
        </p:nvSpPr>
        <p:spPr>
          <a:xfrm>
            <a:off x="9936926" y="1270271"/>
            <a:ext cx="1661497" cy="395725"/>
          </a:xfrm>
          <a:prstGeom prst="rect">
            <a:avLst/>
          </a:prstGeom>
          <a:noFill/>
          <a:ln>
            <a:noFill/>
          </a:ln>
        </p:spPr>
        <p:txBody>
          <a:bodyPr spcFirstLastPara="1" wrap="square" lIns="121900" tIns="121900" rIns="121900" bIns="121900" anchor="t" anchorCtr="0">
            <a:noAutofit/>
          </a:bodyPr>
          <a:lstStyle/>
          <a:p>
            <a:r>
              <a:rPr lang="en" sz="1467" b="1">
                <a:solidFill>
                  <a:srgbClr val="008A80"/>
                </a:solidFill>
                <a:latin typeface="Instrument Sans" pitchFamily="2" charset="0"/>
              </a:rPr>
              <a:t>OUTCOMES</a:t>
            </a:r>
            <a:endParaRPr sz="1467" b="1">
              <a:solidFill>
                <a:srgbClr val="008A80"/>
              </a:solidFill>
              <a:latin typeface="Instrument Sans" pitchFamily="2" charset="0"/>
            </a:endParaRPr>
          </a:p>
        </p:txBody>
      </p:sp>
      <p:sp>
        <p:nvSpPr>
          <p:cNvPr id="107" name="Google Shape;162;p23">
            <a:extLst>
              <a:ext uri="{FF2B5EF4-FFF2-40B4-BE49-F238E27FC236}">
                <a16:creationId xmlns:a16="http://schemas.microsoft.com/office/drawing/2014/main" id="{6AEE07A2-00C4-3204-B517-39BF9F6CAA43}"/>
              </a:ext>
            </a:extLst>
          </p:cNvPr>
          <p:cNvSpPr txBox="1"/>
          <p:nvPr userDrawn="1"/>
        </p:nvSpPr>
        <p:spPr>
          <a:xfrm>
            <a:off x="7354827" y="1369471"/>
            <a:ext cx="1913149" cy="395725"/>
          </a:xfrm>
          <a:prstGeom prst="rect">
            <a:avLst/>
          </a:prstGeom>
          <a:noFill/>
          <a:ln>
            <a:noFill/>
          </a:ln>
        </p:spPr>
        <p:txBody>
          <a:bodyPr spcFirstLastPara="1" wrap="square" lIns="121900" tIns="121900" rIns="121900" bIns="121900" anchor="t" anchorCtr="0">
            <a:noAutofit/>
          </a:bodyPr>
          <a:lstStyle/>
          <a:p>
            <a:pPr algn="ctr"/>
            <a:r>
              <a:rPr lang="en" sz="1467" b="1">
                <a:solidFill>
                  <a:srgbClr val="008A80"/>
                </a:solidFill>
                <a:latin typeface="Instrument Sans" pitchFamily="2" charset="0"/>
              </a:rPr>
              <a:t>STRATEGIES</a:t>
            </a:r>
            <a:endParaRPr sz="1467" b="1">
              <a:solidFill>
                <a:srgbClr val="008A80"/>
              </a:solidFill>
              <a:latin typeface="Instrument Sans" pitchFamily="2" charset="0"/>
            </a:endParaRPr>
          </a:p>
        </p:txBody>
      </p:sp>
      <p:sp>
        <p:nvSpPr>
          <p:cNvPr id="108" name="Google Shape;163;p23">
            <a:extLst>
              <a:ext uri="{FF2B5EF4-FFF2-40B4-BE49-F238E27FC236}">
                <a16:creationId xmlns:a16="http://schemas.microsoft.com/office/drawing/2014/main" id="{9B7A7E34-C322-A75F-FEA6-2CDF13CEC28D}"/>
              </a:ext>
            </a:extLst>
          </p:cNvPr>
          <p:cNvSpPr txBox="1"/>
          <p:nvPr userDrawn="1"/>
        </p:nvSpPr>
        <p:spPr>
          <a:xfrm>
            <a:off x="4858796" y="1676671"/>
            <a:ext cx="1913149" cy="395725"/>
          </a:xfrm>
          <a:prstGeom prst="rect">
            <a:avLst/>
          </a:prstGeom>
          <a:noFill/>
          <a:ln>
            <a:noFill/>
          </a:ln>
        </p:spPr>
        <p:txBody>
          <a:bodyPr spcFirstLastPara="1" wrap="square" lIns="121900" tIns="121900" rIns="121900" bIns="121900" anchor="t" anchorCtr="0">
            <a:noAutofit/>
          </a:bodyPr>
          <a:lstStyle/>
          <a:p>
            <a:pPr algn="ctr"/>
            <a:r>
              <a:rPr lang="en" sz="1467" b="1">
                <a:solidFill>
                  <a:srgbClr val="008A80"/>
                </a:solidFill>
                <a:latin typeface="Instrument Sans" pitchFamily="2" charset="0"/>
              </a:rPr>
              <a:t>MECHANISMS OF CHANGE</a:t>
            </a:r>
            <a:endParaRPr sz="1467" b="1">
              <a:solidFill>
                <a:srgbClr val="008A80"/>
              </a:solidFill>
              <a:latin typeface="Instrument Sans" pitchFamily="2" charset="0"/>
            </a:endParaRPr>
          </a:p>
        </p:txBody>
      </p:sp>
      <p:sp>
        <p:nvSpPr>
          <p:cNvPr id="109" name="Google Shape;164;p23">
            <a:extLst>
              <a:ext uri="{FF2B5EF4-FFF2-40B4-BE49-F238E27FC236}">
                <a16:creationId xmlns:a16="http://schemas.microsoft.com/office/drawing/2014/main" id="{41690050-D1F9-BAAD-C6F0-05CDCA70B4F1}"/>
              </a:ext>
            </a:extLst>
          </p:cNvPr>
          <p:cNvSpPr txBox="1"/>
          <p:nvPr userDrawn="1"/>
        </p:nvSpPr>
        <p:spPr>
          <a:xfrm>
            <a:off x="2721426" y="1862855"/>
            <a:ext cx="2249511" cy="341271"/>
          </a:xfrm>
          <a:prstGeom prst="rect">
            <a:avLst/>
          </a:prstGeom>
          <a:noFill/>
          <a:ln>
            <a:noFill/>
          </a:ln>
        </p:spPr>
        <p:txBody>
          <a:bodyPr spcFirstLastPara="1" wrap="square" lIns="121900" tIns="121900" rIns="121900" bIns="121900" anchor="t" anchorCtr="0">
            <a:noAutofit/>
          </a:bodyPr>
          <a:lstStyle/>
          <a:p>
            <a:pPr algn="ctr"/>
            <a:r>
              <a:rPr lang="en" sz="1467" b="1">
                <a:solidFill>
                  <a:srgbClr val="008A80"/>
                </a:solidFill>
                <a:latin typeface="Instrument Sans" pitchFamily="2" charset="0"/>
              </a:rPr>
              <a:t>REQUIREMENTS</a:t>
            </a:r>
            <a:endParaRPr sz="1467" b="1">
              <a:solidFill>
                <a:srgbClr val="008A80"/>
              </a:solidFill>
              <a:latin typeface="Instrument Sans" pitchFamily="2" charset="0"/>
            </a:endParaRPr>
          </a:p>
        </p:txBody>
      </p:sp>
      <p:sp>
        <p:nvSpPr>
          <p:cNvPr id="110" name="Google Shape;165;p23">
            <a:extLst>
              <a:ext uri="{FF2B5EF4-FFF2-40B4-BE49-F238E27FC236}">
                <a16:creationId xmlns:a16="http://schemas.microsoft.com/office/drawing/2014/main" id="{5BA43D61-F79E-AFB3-D8B7-55C31BE1811B}"/>
              </a:ext>
            </a:extLst>
          </p:cNvPr>
          <p:cNvSpPr txBox="1"/>
          <p:nvPr userDrawn="1"/>
        </p:nvSpPr>
        <p:spPr>
          <a:xfrm>
            <a:off x="450804" y="2544229"/>
            <a:ext cx="1961097" cy="671196"/>
          </a:xfrm>
          <a:prstGeom prst="rect">
            <a:avLst/>
          </a:prstGeom>
          <a:noFill/>
          <a:ln>
            <a:noFill/>
          </a:ln>
        </p:spPr>
        <p:txBody>
          <a:bodyPr spcFirstLastPara="1" wrap="square" lIns="121900" tIns="121900" rIns="121900" bIns="121900" anchor="t" anchorCtr="0">
            <a:noAutofit/>
          </a:bodyPr>
          <a:lstStyle/>
          <a:p>
            <a:pPr algn="ctr"/>
            <a:r>
              <a:rPr lang="en" sz="1467" b="1">
                <a:solidFill>
                  <a:srgbClr val="008A80"/>
                </a:solidFill>
                <a:latin typeface="Instrument Sans" pitchFamily="2" charset="0"/>
              </a:rPr>
              <a:t>VALUE PROPOSITION</a:t>
            </a:r>
            <a:endParaRPr sz="1467" b="1">
              <a:solidFill>
                <a:srgbClr val="008A80"/>
              </a:solidFill>
              <a:latin typeface="Instrument Sans" pitchFamily="2" charset="0"/>
            </a:endParaRPr>
          </a:p>
        </p:txBody>
      </p:sp>
      <p:cxnSp>
        <p:nvCxnSpPr>
          <p:cNvPr id="111" name="Google Shape;142;p23">
            <a:extLst>
              <a:ext uri="{FF2B5EF4-FFF2-40B4-BE49-F238E27FC236}">
                <a16:creationId xmlns:a16="http://schemas.microsoft.com/office/drawing/2014/main" id="{ED09F867-A3CE-5B13-8FAB-17BEFA7B84DA}"/>
              </a:ext>
            </a:extLst>
          </p:cNvPr>
          <p:cNvCxnSpPr>
            <a:cxnSpLocks/>
          </p:cNvCxnSpPr>
          <p:nvPr userDrawn="1"/>
        </p:nvCxnSpPr>
        <p:spPr>
          <a:xfrm flipV="1">
            <a:off x="6272339" y="3488581"/>
            <a:ext cx="0" cy="610335"/>
          </a:xfrm>
          <a:prstGeom prst="straightConnector1">
            <a:avLst/>
          </a:prstGeom>
          <a:noFill/>
          <a:ln w="9525" cap="flat" cmpd="sng">
            <a:solidFill>
              <a:srgbClr val="FA7300"/>
            </a:solidFill>
            <a:prstDash val="solid"/>
            <a:round/>
            <a:headEnd type="none" w="med" len="med"/>
            <a:tailEnd type="triangle" w="med" len="med"/>
          </a:ln>
        </p:spPr>
      </p:cxnSp>
      <p:sp>
        <p:nvSpPr>
          <p:cNvPr id="112" name="Google Shape;154;p23">
            <a:extLst>
              <a:ext uri="{FF2B5EF4-FFF2-40B4-BE49-F238E27FC236}">
                <a16:creationId xmlns:a16="http://schemas.microsoft.com/office/drawing/2014/main" id="{9A538242-8474-84AE-A250-99DBB2513D39}"/>
              </a:ext>
            </a:extLst>
          </p:cNvPr>
          <p:cNvSpPr/>
          <p:nvPr userDrawn="1"/>
        </p:nvSpPr>
        <p:spPr>
          <a:xfrm>
            <a:off x="7036042" y="1236312"/>
            <a:ext cx="5006509" cy="4609339"/>
          </a:xfrm>
          <a:prstGeom prst="rect">
            <a:avLst/>
          </a:prstGeom>
          <a:noFill/>
          <a:ln w="9525" cap="flat" cmpd="sng">
            <a:solidFill>
              <a:srgbClr val="FFA457"/>
            </a:solidFill>
            <a:prstDash val="dash"/>
            <a:round/>
            <a:headEnd type="none" w="sm" len="sm"/>
            <a:tailEnd type="none" w="sm" len="sm"/>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3" name="Google Shape;203;p24">
            <a:extLst>
              <a:ext uri="{FF2B5EF4-FFF2-40B4-BE49-F238E27FC236}">
                <a16:creationId xmlns:a16="http://schemas.microsoft.com/office/drawing/2014/main" id="{49F1A9FD-D6A1-14AF-AD52-1A75F805FC2F}"/>
              </a:ext>
            </a:extLst>
          </p:cNvPr>
          <p:cNvSpPr txBox="1"/>
          <p:nvPr userDrawn="1"/>
        </p:nvSpPr>
        <p:spPr>
          <a:xfrm>
            <a:off x="7537296" y="687176"/>
            <a:ext cx="4004000" cy="386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1600" b="1">
                <a:solidFill>
                  <a:srgbClr val="FA7300"/>
                </a:solidFill>
                <a:latin typeface="Instrument Sans" pitchFamily="2" charset="0"/>
              </a:rPr>
              <a:t>LAUNCH MICHIGAN FRAMEWORK</a:t>
            </a:r>
            <a:endParaRPr sz="1467" b="1">
              <a:solidFill>
                <a:srgbClr val="FA7300"/>
              </a:solidFill>
              <a:latin typeface="Instrument Sans" pitchFamily="2" charset="0"/>
            </a:endParaRPr>
          </a:p>
        </p:txBody>
      </p:sp>
    </p:spTree>
    <p:extLst>
      <p:ext uri="{BB962C8B-B14F-4D97-AF65-F5344CB8AC3E}">
        <p14:creationId xmlns:p14="http://schemas.microsoft.com/office/powerpoint/2010/main" val="18953710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ystemLevelChange">
    <p:spTree>
      <p:nvGrpSpPr>
        <p:cNvPr id="1" name=""/>
        <p:cNvGrpSpPr/>
        <p:nvPr/>
      </p:nvGrpSpPr>
      <p:grpSpPr>
        <a:xfrm>
          <a:off x="0" y="0"/>
          <a:ext cx="0" cy="0"/>
          <a:chOff x="0" y="0"/>
          <a:chExt cx="0" cy="0"/>
        </a:xfrm>
      </p:grpSpPr>
      <p:sp>
        <p:nvSpPr>
          <p:cNvPr id="42" name="Arc 41">
            <a:extLst>
              <a:ext uri="{FF2B5EF4-FFF2-40B4-BE49-F238E27FC236}">
                <a16:creationId xmlns:a16="http://schemas.microsoft.com/office/drawing/2014/main" id="{4F342D5E-47FF-A013-4044-6D4313929D5A}"/>
              </a:ext>
            </a:extLst>
          </p:cNvPr>
          <p:cNvSpPr/>
          <p:nvPr userDrawn="1"/>
        </p:nvSpPr>
        <p:spPr>
          <a:xfrm flipH="1">
            <a:off x="8481263" y="-1436101"/>
            <a:ext cx="10615932" cy="9251431"/>
          </a:xfrm>
          <a:prstGeom prst="arc">
            <a:avLst>
              <a:gd name="adj1" fmla="val 17347194"/>
              <a:gd name="adj2" fmla="val 4956379"/>
            </a:avLst>
          </a:prstGeom>
          <a:solidFill>
            <a:srgbClr val="E8E0D6"/>
          </a:solidFill>
          <a:ln w="38100" cap="flat" cmpd="sng" algn="ctr">
            <a:solidFill>
              <a:srgbClr val="E8E0D6">
                <a:lumMod val="90000"/>
              </a:srgbClr>
            </a:solid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231F2B"/>
                </a:solidFill>
                <a:latin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231F2B"/>
                </a:solidFill>
                <a:latin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231F2B"/>
                </a:solidFill>
                <a:latin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231F2B"/>
                </a:solidFill>
                <a:latin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231F2B"/>
                </a:solidFill>
                <a:latin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231F2B"/>
                </a:solidFill>
                <a:latin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231F2B"/>
                </a:solidFill>
                <a:latin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231F2B"/>
                </a:solidFill>
                <a:latin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231F2B"/>
                </a:solidFill>
                <a:latin typeface="Arial"/>
                <a:sym typeface="Arial"/>
              </a:defRPr>
            </a:lvl9pPr>
          </a:lstStyle>
          <a:p>
            <a:pPr algn="ctr" defTabSz="1219140">
              <a:buClr>
                <a:srgbClr val="000000"/>
              </a:buClr>
            </a:pPr>
            <a:endParaRPr lang="en-US" sz="1867" kern="0">
              <a:solidFill>
                <a:srgbClr val="231F2B"/>
              </a:solidFill>
              <a:latin typeface="Arial"/>
              <a:sym typeface="Arial"/>
            </a:endParaRPr>
          </a:p>
        </p:txBody>
      </p:sp>
      <p:sp>
        <p:nvSpPr>
          <p:cNvPr id="3" name="Slide Number Placeholder 2">
            <a:extLst>
              <a:ext uri="{FF2B5EF4-FFF2-40B4-BE49-F238E27FC236}">
                <a16:creationId xmlns:a16="http://schemas.microsoft.com/office/drawing/2014/main" id="{9081EEAB-7B8D-921F-C70E-4B23194C2259}"/>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24" name="Rectangle 23">
            <a:extLst>
              <a:ext uri="{FF2B5EF4-FFF2-40B4-BE49-F238E27FC236}">
                <a16:creationId xmlns:a16="http://schemas.microsoft.com/office/drawing/2014/main" id="{2F92488E-4C03-E92D-A351-718B58CB49D0}"/>
              </a:ext>
            </a:extLst>
          </p:cNvPr>
          <p:cNvSpPr/>
          <p:nvPr userDrawn="1"/>
        </p:nvSpPr>
        <p:spPr>
          <a:xfrm>
            <a:off x="296406" y="1031504"/>
            <a:ext cx="7865460" cy="919291"/>
          </a:xfrm>
          <a:prstGeom prst="rect">
            <a:avLst/>
          </a:prstGeom>
          <a:solidFill>
            <a:srgbClr val="5E004A"/>
          </a:solidFill>
          <a:ln w="25400" cap="flat" cmpd="sng" algn="ctr">
            <a:solidFill>
              <a:srgbClr val="5E004A">
                <a:lumMod val="90000"/>
                <a:lumOff val="10000"/>
              </a:srgbClr>
            </a:solid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9pPr>
          </a:lstStyle>
          <a:p>
            <a:pPr algn="l" defTabSz="1219140">
              <a:buClr>
                <a:srgbClr val="000000"/>
              </a:buClr>
            </a:pPr>
            <a:r>
              <a:rPr lang="en-US" sz="2133" b="1" kern="0">
                <a:solidFill>
                  <a:srgbClr val="FFFFFF"/>
                </a:solidFill>
                <a:latin typeface="Instrument Sans"/>
                <a:cs typeface="Roboto Serif"/>
                <a:sym typeface="Arial"/>
              </a:rPr>
              <a:t>1) </a:t>
            </a:r>
            <a:r>
              <a:rPr lang="en-US" sz="2133" kern="0">
                <a:solidFill>
                  <a:srgbClr val="FFFFFF"/>
                </a:solidFill>
                <a:latin typeface="Instrument Sans"/>
                <a:cs typeface="Roboto Serif"/>
                <a:sym typeface="Arial"/>
              </a:rPr>
              <a:t>Identify a Framework component/gather background info</a:t>
            </a:r>
            <a:endParaRPr lang="en-US" sz="2133" kern="0">
              <a:solidFill>
                <a:srgbClr val="FFFFFF"/>
              </a:solidFill>
              <a:latin typeface="Instrument Sans"/>
              <a:cs typeface="Roboto Serif"/>
            </a:endParaRPr>
          </a:p>
        </p:txBody>
      </p:sp>
      <p:sp>
        <p:nvSpPr>
          <p:cNvPr id="25" name="Rectangle 24">
            <a:extLst>
              <a:ext uri="{FF2B5EF4-FFF2-40B4-BE49-F238E27FC236}">
                <a16:creationId xmlns:a16="http://schemas.microsoft.com/office/drawing/2014/main" id="{77B48CEA-2550-C825-497E-8F89666E3A93}"/>
              </a:ext>
            </a:extLst>
          </p:cNvPr>
          <p:cNvSpPr/>
          <p:nvPr userDrawn="1"/>
        </p:nvSpPr>
        <p:spPr>
          <a:xfrm>
            <a:off x="303514" y="2118712"/>
            <a:ext cx="2186725" cy="2298077"/>
          </a:xfrm>
          <a:prstGeom prst="rect">
            <a:avLst/>
          </a:prstGeom>
          <a:solidFill>
            <a:srgbClr val="5E004A"/>
          </a:solidFill>
          <a:ln w="25400" cap="flat" cmpd="sng" algn="ctr">
            <a:solidFill>
              <a:srgbClr val="5E004A">
                <a:lumMod val="90000"/>
                <a:lumOff val="10000"/>
              </a:srgbClr>
            </a:solid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9pPr>
          </a:lstStyle>
          <a:p>
            <a:pPr algn="l" defTabSz="1219140">
              <a:buClr>
                <a:srgbClr val="000000"/>
              </a:buClr>
            </a:pPr>
            <a:r>
              <a:rPr lang="en-US" sz="2133" b="1" kern="0">
                <a:solidFill>
                  <a:srgbClr val="FFFFFF"/>
                </a:solidFill>
                <a:latin typeface="Instrument Sans"/>
                <a:cs typeface="Roboto Serif"/>
                <a:sym typeface="Arial"/>
              </a:rPr>
              <a:t>2) </a:t>
            </a:r>
            <a:r>
              <a:rPr lang="en-US" sz="2133" kern="0">
                <a:solidFill>
                  <a:srgbClr val="FFFFFF"/>
                </a:solidFill>
                <a:latin typeface="Instrument Sans"/>
                <a:cs typeface="Roboto Serif"/>
              </a:rPr>
              <a:t>Further d</a:t>
            </a:r>
            <a:r>
              <a:rPr lang="en-US" sz="2133" kern="0">
                <a:solidFill>
                  <a:srgbClr val="FFFFFF"/>
                </a:solidFill>
                <a:latin typeface="Instrument Sans"/>
                <a:cs typeface="Roboto Serif"/>
                <a:sym typeface="Arial"/>
              </a:rPr>
              <a:t>efine the evidence- and practice-based solution (with stakeholders)</a:t>
            </a:r>
            <a:endParaRPr lang="en-US" sz="2133" kern="0">
              <a:solidFill>
                <a:srgbClr val="FFFFFF"/>
              </a:solidFill>
              <a:latin typeface="Instrument Sans"/>
              <a:cs typeface="Roboto Serif"/>
            </a:endParaRPr>
          </a:p>
        </p:txBody>
      </p:sp>
      <p:sp>
        <p:nvSpPr>
          <p:cNvPr id="26" name="Rectangle 25">
            <a:extLst>
              <a:ext uri="{FF2B5EF4-FFF2-40B4-BE49-F238E27FC236}">
                <a16:creationId xmlns:a16="http://schemas.microsoft.com/office/drawing/2014/main" id="{85160854-6072-218C-CD2A-0755328844DC}"/>
              </a:ext>
            </a:extLst>
          </p:cNvPr>
          <p:cNvSpPr/>
          <p:nvPr userDrawn="1"/>
        </p:nvSpPr>
        <p:spPr>
          <a:xfrm>
            <a:off x="2555754" y="2118712"/>
            <a:ext cx="2063700" cy="2298077"/>
          </a:xfrm>
          <a:prstGeom prst="rect">
            <a:avLst/>
          </a:prstGeom>
          <a:solidFill>
            <a:srgbClr val="5E004A"/>
          </a:solidFill>
          <a:ln w="25400" cap="flat" cmpd="sng" algn="ctr">
            <a:solidFill>
              <a:srgbClr val="5E004A">
                <a:lumMod val="90000"/>
                <a:lumOff val="10000"/>
              </a:srgbClr>
            </a:solid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9pPr>
          </a:lstStyle>
          <a:p>
            <a:pPr algn="l" defTabSz="1219140">
              <a:buClr>
                <a:srgbClr val="000000"/>
              </a:buClr>
            </a:pPr>
            <a:r>
              <a:rPr lang="en-US" sz="2133" b="1" kern="0">
                <a:solidFill>
                  <a:srgbClr val="FFFFFF"/>
                </a:solidFill>
                <a:latin typeface="Instrument Sans"/>
                <a:cs typeface="Roboto Serif"/>
                <a:sym typeface="Arial"/>
              </a:rPr>
              <a:t>3) </a:t>
            </a:r>
            <a:r>
              <a:rPr lang="en-US" sz="2133" kern="0">
                <a:solidFill>
                  <a:srgbClr val="FFFFFF"/>
                </a:solidFill>
                <a:latin typeface="Instrument Sans"/>
                <a:cs typeface="Roboto Serif"/>
                <a:sym typeface="Arial"/>
              </a:rPr>
              <a:t>Explore</a:t>
            </a:r>
            <a:r>
              <a:rPr lang="en-US" sz="2133" b="1" kern="0">
                <a:solidFill>
                  <a:srgbClr val="FFFFFF"/>
                </a:solidFill>
                <a:latin typeface="Instrument Sans"/>
                <a:cs typeface="Roboto Serif"/>
                <a:sym typeface="Arial"/>
              </a:rPr>
              <a:t> </a:t>
            </a:r>
            <a:r>
              <a:rPr lang="en-US" sz="2133" kern="0">
                <a:solidFill>
                  <a:srgbClr val="FFFFFF"/>
                </a:solidFill>
                <a:latin typeface="Instrument Sans"/>
                <a:cs typeface="Roboto Serif"/>
                <a:sym typeface="Arial"/>
              </a:rPr>
              <a:t>gaps in existing approaches to the solution</a:t>
            </a:r>
            <a:endParaRPr lang="en-US" sz="2133" kern="0">
              <a:solidFill>
                <a:srgbClr val="FFFFFF"/>
              </a:solidFill>
              <a:latin typeface="Instrument Sans"/>
              <a:cs typeface="Roboto Serif"/>
            </a:endParaRPr>
          </a:p>
        </p:txBody>
      </p:sp>
      <p:sp>
        <p:nvSpPr>
          <p:cNvPr id="27" name="Rectangle 26">
            <a:extLst>
              <a:ext uri="{FF2B5EF4-FFF2-40B4-BE49-F238E27FC236}">
                <a16:creationId xmlns:a16="http://schemas.microsoft.com/office/drawing/2014/main" id="{42C613B4-B5FC-7AA9-A1CC-B5DBCC574415}"/>
              </a:ext>
            </a:extLst>
          </p:cNvPr>
          <p:cNvSpPr/>
          <p:nvPr userDrawn="1"/>
        </p:nvSpPr>
        <p:spPr>
          <a:xfrm>
            <a:off x="4684971" y="2118712"/>
            <a:ext cx="2063699" cy="2298077"/>
          </a:xfrm>
          <a:prstGeom prst="rect">
            <a:avLst/>
          </a:prstGeom>
          <a:solidFill>
            <a:srgbClr val="5E004A"/>
          </a:solidFill>
          <a:ln w="25400" cap="flat" cmpd="sng" algn="ctr">
            <a:solidFill>
              <a:srgbClr val="5E004A">
                <a:lumMod val="90000"/>
                <a:lumOff val="10000"/>
              </a:srgbClr>
            </a:solid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9pPr>
          </a:lstStyle>
          <a:p>
            <a:pPr algn="l" defTabSz="1219140"/>
            <a:r>
              <a:rPr lang="en-US" sz="2133" b="1" kern="0">
                <a:solidFill>
                  <a:srgbClr val="FFFFFF"/>
                </a:solidFill>
                <a:latin typeface="Instrument Sans"/>
                <a:cs typeface="Roboto Serif"/>
                <a:sym typeface="Arial"/>
              </a:rPr>
              <a:t>4) </a:t>
            </a:r>
            <a:r>
              <a:rPr lang="en-US" sz="2133" kern="0">
                <a:solidFill>
                  <a:srgbClr val="FFFFFF"/>
                </a:solidFill>
                <a:latin typeface="Instrument Sans"/>
                <a:cs typeface="Roboto Serif"/>
                <a:sym typeface="Arial"/>
              </a:rPr>
              <a:t>Understand</a:t>
            </a:r>
            <a:r>
              <a:rPr lang="en-US" sz="2133" kern="0">
                <a:solidFill>
                  <a:srgbClr val="FFFFFF"/>
                </a:solidFill>
                <a:latin typeface="Instrument Sans"/>
                <a:cs typeface="Roboto Serif"/>
              </a:rPr>
              <a:t> </a:t>
            </a:r>
            <a:endParaRPr lang="en-US" sz="2133" kern="0">
              <a:solidFill>
                <a:srgbClr val="FFFFFF"/>
              </a:solidFill>
              <a:latin typeface="Instrument Sans"/>
              <a:cs typeface="Roboto Serif" panose="020B0604020202020204" charset="0"/>
            </a:endParaRPr>
          </a:p>
          <a:p>
            <a:pPr algn="l" defTabSz="1219140">
              <a:buClr>
                <a:srgbClr val="000000"/>
              </a:buClr>
            </a:pPr>
            <a:r>
              <a:rPr lang="en-US" sz="2133" kern="0">
                <a:solidFill>
                  <a:srgbClr val="FFFFFF"/>
                </a:solidFill>
                <a:latin typeface="Instrument Sans"/>
                <a:cs typeface="Roboto Serif"/>
                <a:sym typeface="Arial"/>
              </a:rPr>
              <a:t>barriers to realizing the solution</a:t>
            </a:r>
            <a:endParaRPr lang="en-US" sz="2133" kern="0">
              <a:solidFill>
                <a:srgbClr val="FFFFFF"/>
              </a:solidFill>
              <a:latin typeface="Instrument Sans"/>
              <a:cs typeface="Roboto Serif"/>
            </a:endParaRPr>
          </a:p>
        </p:txBody>
      </p:sp>
      <p:sp>
        <p:nvSpPr>
          <p:cNvPr id="28" name="Isosceles Triangle 27">
            <a:extLst>
              <a:ext uri="{FF2B5EF4-FFF2-40B4-BE49-F238E27FC236}">
                <a16:creationId xmlns:a16="http://schemas.microsoft.com/office/drawing/2014/main" id="{32052EB0-5393-6AFB-6164-8BF9101FA450}"/>
              </a:ext>
            </a:extLst>
          </p:cNvPr>
          <p:cNvSpPr/>
          <p:nvPr userDrawn="1"/>
        </p:nvSpPr>
        <p:spPr>
          <a:xfrm rot="5400000">
            <a:off x="4525577" y="3902427"/>
            <a:ext cx="318783" cy="352325"/>
          </a:xfrm>
          <a:prstGeom prst="triangle">
            <a:avLst/>
          </a:prstGeom>
          <a:solidFill>
            <a:srgbClr val="FFA457">
              <a:lumMod val="75000"/>
            </a:srgbClr>
          </a:solidFill>
          <a:ln w="25400" cap="flat" cmpd="sng" algn="ctr">
            <a:solidFill>
              <a:srgbClr val="FFA457"/>
            </a:solidFill>
            <a:prstDash val="solid"/>
          </a:ln>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9pPr>
          </a:lstStyle>
          <a:p>
            <a:pPr algn="ctr" defTabSz="1219140">
              <a:buClr>
                <a:srgbClr val="000000"/>
              </a:buClr>
            </a:pPr>
            <a:endParaRPr lang="en-US" sz="1867" kern="0">
              <a:solidFill>
                <a:srgbClr val="FFFFFF"/>
              </a:solidFill>
              <a:latin typeface="Arial"/>
              <a:sym typeface="Arial"/>
            </a:endParaRPr>
          </a:p>
        </p:txBody>
      </p:sp>
      <p:sp>
        <p:nvSpPr>
          <p:cNvPr id="29" name="Isosceles Triangle 28">
            <a:extLst>
              <a:ext uri="{FF2B5EF4-FFF2-40B4-BE49-F238E27FC236}">
                <a16:creationId xmlns:a16="http://schemas.microsoft.com/office/drawing/2014/main" id="{05EEC9B9-CD9F-601E-9AC4-D4BBB7749220}"/>
              </a:ext>
            </a:extLst>
          </p:cNvPr>
          <p:cNvSpPr/>
          <p:nvPr userDrawn="1"/>
        </p:nvSpPr>
        <p:spPr>
          <a:xfrm rot="5400000">
            <a:off x="2358681" y="3898498"/>
            <a:ext cx="318783" cy="352325"/>
          </a:xfrm>
          <a:prstGeom prst="triangle">
            <a:avLst/>
          </a:prstGeom>
          <a:solidFill>
            <a:srgbClr val="FFA457">
              <a:lumMod val="75000"/>
            </a:srgbClr>
          </a:solidFill>
          <a:ln w="25400" cap="flat" cmpd="sng" algn="ctr">
            <a:solidFill>
              <a:srgbClr val="FFA457"/>
            </a:solidFill>
            <a:prstDash val="solid"/>
          </a:ln>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9pPr>
          </a:lstStyle>
          <a:p>
            <a:pPr algn="ctr" defTabSz="1219140">
              <a:buClr>
                <a:srgbClr val="000000"/>
              </a:buClr>
            </a:pPr>
            <a:endParaRPr lang="en-US" sz="1867" kern="0">
              <a:solidFill>
                <a:srgbClr val="FFFFFF"/>
              </a:solidFill>
              <a:latin typeface="Arial"/>
              <a:sym typeface="Arial"/>
            </a:endParaRPr>
          </a:p>
        </p:txBody>
      </p:sp>
      <p:sp>
        <p:nvSpPr>
          <p:cNvPr id="30" name="Rectangle 29">
            <a:extLst>
              <a:ext uri="{FF2B5EF4-FFF2-40B4-BE49-F238E27FC236}">
                <a16:creationId xmlns:a16="http://schemas.microsoft.com/office/drawing/2014/main" id="{0520E7D5-BF83-681D-D332-0FBF59FC2E91}"/>
              </a:ext>
            </a:extLst>
          </p:cNvPr>
          <p:cNvSpPr/>
          <p:nvPr userDrawn="1"/>
        </p:nvSpPr>
        <p:spPr>
          <a:xfrm>
            <a:off x="2405233" y="4508269"/>
            <a:ext cx="6110727" cy="919291"/>
          </a:xfrm>
          <a:prstGeom prst="rect">
            <a:avLst/>
          </a:prstGeom>
          <a:solidFill>
            <a:srgbClr val="006361"/>
          </a:solidFill>
          <a:ln w="25400" cap="flat" cmpd="sng" algn="ctr">
            <a:solidFill>
              <a:srgbClr val="006361">
                <a:lumMod val="90000"/>
                <a:lumOff val="10000"/>
              </a:srgbClr>
            </a:solid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9pPr>
          </a:lstStyle>
          <a:p>
            <a:pPr algn="l" defTabSz="1219140">
              <a:buClr>
                <a:srgbClr val="000000"/>
              </a:buClr>
            </a:pPr>
            <a:r>
              <a:rPr lang="en-US" sz="2133" b="1" kern="0">
                <a:solidFill>
                  <a:srgbClr val="FFFFFF"/>
                </a:solidFill>
                <a:latin typeface="Instrument Sans"/>
                <a:cs typeface="Roboto Serif"/>
                <a:sym typeface="Arial"/>
              </a:rPr>
              <a:t>6) </a:t>
            </a:r>
            <a:r>
              <a:rPr lang="en-US" sz="2133" kern="0">
                <a:solidFill>
                  <a:srgbClr val="FFFFFF"/>
                </a:solidFill>
                <a:latin typeface="Instrument Sans"/>
                <a:cs typeface="Roboto Serif"/>
                <a:sym typeface="Arial"/>
              </a:rPr>
              <a:t>Partner to enact policy for </a:t>
            </a:r>
            <a:r>
              <a:rPr lang="en-US" sz="2133" b="1" kern="0">
                <a:solidFill>
                  <a:srgbClr val="FFFFFF"/>
                </a:solidFill>
                <a:latin typeface="Instrument Sans"/>
                <a:cs typeface="Roboto Serif"/>
                <a:sym typeface="Arial"/>
              </a:rPr>
              <a:t>systems change</a:t>
            </a:r>
            <a:endParaRPr lang="en-US" sz="2133" b="1" kern="0">
              <a:solidFill>
                <a:srgbClr val="FFFFFF"/>
              </a:solidFill>
              <a:latin typeface="Instrument Sans"/>
              <a:cs typeface="Roboto Serif"/>
            </a:endParaRPr>
          </a:p>
        </p:txBody>
      </p:sp>
      <p:sp>
        <p:nvSpPr>
          <p:cNvPr id="31" name="Isosceles Triangle 30">
            <a:extLst>
              <a:ext uri="{FF2B5EF4-FFF2-40B4-BE49-F238E27FC236}">
                <a16:creationId xmlns:a16="http://schemas.microsoft.com/office/drawing/2014/main" id="{8ED9E254-1791-513B-5446-F6616E966C7F}"/>
              </a:ext>
            </a:extLst>
          </p:cNvPr>
          <p:cNvSpPr/>
          <p:nvPr userDrawn="1"/>
        </p:nvSpPr>
        <p:spPr>
          <a:xfrm rot="10800000">
            <a:off x="1275010" y="1858591"/>
            <a:ext cx="318783" cy="352325"/>
          </a:xfrm>
          <a:prstGeom prst="triangle">
            <a:avLst/>
          </a:prstGeom>
          <a:solidFill>
            <a:srgbClr val="FFA457">
              <a:lumMod val="75000"/>
            </a:srgbClr>
          </a:solidFill>
          <a:ln w="25400" cap="flat" cmpd="sng" algn="ctr">
            <a:solidFill>
              <a:srgbClr val="FFA457"/>
            </a:solidFill>
            <a:prstDash val="solid"/>
          </a:ln>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9pPr>
          </a:lstStyle>
          <a:p>
            <a:pPr algn="ctr" defTabSz="1219140">
              <a:buClr>
                <a:srgbClr val="000000"/>
              </a:buClr>
            </a:pPr>
            <a:endParaRPr lang="en-US" sz="1867" kern="0">
              <a:solidFill>
                <a:srgbClr val="FFFFFF"/>
              </a:solidFill>
              <a:latin typeface="Arial"/>
              <a:sym typeface="Arial"/>
            </a:endParaRPr>
          </a:p>
        </p:txBody>
      </p:sp>
      <p:sp>
        <p:nvSpPr>
          <p:cNvPr id="32" name="Rectangle 31">
            <a:extLst>
              <a:ext uri="{FF2B5EF4-FFF2-40B4-BE49-F238E27FC236}">
                <a16:creationId xmlns:a16="http://schemas.microsoft.com/office/drawing/2014/main" id="{8C99BFDE-6477-09C3-FF36-40D63FE3821A}"/>
              </a:ext>
            </a:extLst>
          </p:cNvPr>
          <p:cNvSpPr/>
          <p:nvPr userDrawn="1"/>
        </p:nvSpPr>
        <p:spPr>
          <a:xfrm>
            <a:off x="9154577" y="1103329"/>
            <a:ext cx="2469256" cy="919291"/>
          </a:xfrm>
          <a:prstGeom prst="rect">
            <a:avLst/>
          </a:prstGeom>
          <a:solidFill>
            <a:srgbClr val="E8E0D6"/>
          </a:solidFill>
          <a:ln w="25400" cap="flat" cmpd="sng" algn="ctr">
            <a:solidFill>
              <a:srgbClr val="E8E0D6">
                <a:lumMod val="90000"/>
              </a:srgbClr>
            </a:solid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9pPr>
          </a:lstStyle>
          <a:p>
            <a:pPr algn="ctr" defTabSz="1219140">
              <a:buClr>
                <a:srgbClr val="000000"/>
              </a:buClr>
            </a:pPr>
            <a:r>
              <a:rPr lang="en-US" sz="2133" kern="0">
                <a:solidFill>
                  <a:srgbClr val="231F2B"/>
                </a:solidFill>
                <a:latin typeface="Instrument Sans"/>
                <a:cs typeface="Roboto Serif"/>
                <a:sym typeface="Arial"/>
              </a:rPr>
              <a:t>Legislation or rule</a:t>
            </a:r>
            <a:endParaRPr lang="en-US" sz="2133" kern="0">
              <a:solidFill>
                <a:srgbClr val="231F2B"/>
              </a:solidFill>
              <a:latin typeface="Instrument Sans"/>
              <a:cs typeface="Roboto Serif"/>
            </a:endParaRPr>
          </a:p>
        </p:txBody>
      </p:sp>
      <p:sp>
        <p:nvSpPr>
          <p:cNvPr id="33" name="Rectangle 32">
            <a:extLst>
              <a:ext uri="{FF2B5EF4-FFF2-40B4-BE49-F238E27FC236}">
                <a16:creationId xmlns:a16="http://schemas.microsoft.com/office/drawing/2014/main" id="{71FA9DD2-3769-6001-BDC3-9458BDD445F3}"/>
              </a:ext>
            </a:extLst>
          </p:cNvPr>
          <p:cNvSpPr/>
          <p:nvPr userDrawn="1"/>
        </p:nvSpPr>
        <p:spPr>
          <a:xfrm>
            <a:off x="9154577" y="2094395"/>
            <a:ext cx="2469256" cy="919291"/>
          </a:xfrm>
          <a:prstGeom prst="rect">
            <a:avLst/>
          </a:prstGeom>
          <a:solidFill>
            <a:srgbClr val="E8E0D6"/>
          </a:solidFill>
          <a:ln w="25400" cap="flat" cmpd="sng" algn="ctr">
            <a:solidFill>
              <a:srgbClr val="E8E0D6">
                <a:lumMod val="90000"/>
              </a:srgbClr>
            </a:solid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9pPr>
          </a:lstStyle>
          <a:p>
            <a:pPr algn="ctr" defTabSz="1219140">
              <a:buClr>
                <a:srgbClr val="000000"/>
              </a:buClr>
            </a:pPr>
            <a:r>
              <a:rPr lang="en-US" sz="2133" kern="0">
                <a:solidFill>
                  <a:srgbClr val="231F2B"/>
                </a:solidFill>
                <a:latin typeface="Instrument Sans"/>
                <a:cs typeface="Roboto Serif"/>
                <a:sym typeface="Arial"/>
              </a:rPr>
              <a:t>Information, training or support</a:t>
            </a:r>
            <a:endParaRPr lang="en-US" sz="2133" kern="0">
              <a:solidFill>
                <a:srgbClr val="231F2B"/>
              </a:solidFill>
              <a:latin typeface="Instrument Sans"/>
              <a:cs typeface="Roboto Serif"/>
            </a:endParaRPr>
          </a:p>
        </p:txBody>
      </p:sp>
      <p:sp>
        <p:nvSpPr>
          <p:cNvPr id="34" name="Rectangle 33">
            <a:extLst>
              <a:ext uri="{FF2B5EF4-FFF2-40B4-BE49-F238E27FC236}">
                <a16:creationId xmlns:a16="http://schemas.microsoft.com/office/drawing/2014/main" id="{7294C805-5928-AAC5-0D14-D682F9ACC354}"/>
              </a:ext>
            </a:extLst>
          </p:cNvPr>
          <p:cNvSpPr/>
          <p:nvPr userDrawn="1"/>
        </p:nvSpPr>
        <p:spPr>
          <a:xfrm>
            <a:off x="9150388" y="3136605"/>
            <a:ext cx="2469256" cy="919291"/>
          </a:xfrm>
          <a:prstGeom prst="rect">
            <a:avLst/>
          </a:prstGeom>
          <a:solidFill>
            <a:srgbClr val="E8E0D6"/>
          </a:solidFill>
          <a:ln w="25400" cap="flat" cmpd="sng" algn="ctr">
            <a:solidFill>
              <a:srgbClr val="E8E0D6">
                <a:lumMod val="90000"/>
              </a:srgbClr>
            </a:solid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9pPr>
          </a:lstStyle>
          <a:p>
            <a:pPr algn="ctr" defTabSz="1219140">
              <a:buClr>
                <a:srgbClr val="000000"/>
              </a:buClr>
            </a:pPr>
            <a:r>
              <a:rPr lang="en-US" sz="2133" kern="0">
                <a:solidFill>
                  <a:srgbClr val="231F2B"/>
                </a:solidFill>
                <a:latin typeface="Instrument Sans"/>
                <a:cs typeface="Roboto Serif"/>
                <a:sym typeface="Arial"/>
              </a:rPr>
              <a:t>Funding or other incentives</a:t>
            </a:r>
            <a:endParaRPr lang="en-US" sz="2133" kern="0">
              <a:solidFill>
                <a:srgbClr val="231F2B"/>
              </a:solidFill>
              <a:latin typeface="Instrument Sans"/>
              <a:cs typeface="Roboto Serif"/>
            </a:endParaRPr>
          </a:p>
        </p:txBody>
      </p:sp>
      <p:sp>
        <p:nvSpPr>
          <p:cNvPr id="35" name="Rectangle 34">
            <a:extLst>
              <a:ext uri="{FF2B5EF4-FFF2-40B4-BE49-F238E27FC236}">
                <a16:creationId xmlns:a16="http://schemas.microsoft.com/office/drawing/2014/main" id="{1D34F5FD-564F-3544-6105-DD20D4BC57C5}"/>
              </a:ext>
            </a:extLst>
          </p:cNvPr>
          <p:cNvSpPr/>
          <p:nvPr userDrawn="1"/>
        </p:nvSpPr>
        <p:spPr>
          <a:xfrm>
            <a:off x="9137664" y="4156319"/>
            <a:ext cx="2469256" cy="919291"/>
          </a:xfrm>
          <a:prstGeom prst="rect">
            <a:avLst/>
          </a:prstGeom>
          <a:solidFill>
            <a:srgbClr val="E8E0D6"/>
          </a:solidFill>
          <a:ln w="25400" cap="flat" cmpd="sng" algn="ctr">
            <a:solidFill>
              <a:srgbClr val="E8E0D6">
                <a:lumMod val="90000"/>
              </a:srgbClr>
            </a:solid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9pPr>
          </a:lstStyle>
          <a:p>
            <a:pPr algn="ctr" defTabSz="1219140">
              <a:buClr>
                <a:srgbClr val="000000"/>
              </a:buClr>
            </a:pPr>
            <a:r>
              <a:rPr lang="en-US" sz="2133" kern="0">
                <a:solidFill>
                  <a:srgbClr val="231F2B"/>
                </a:solidFill>
                <a:latin typeface="Instrument Sans"/>
                <a:cs typeface="Roboto Serif"/>
                <a:sym typeface="Arial"/>
              </a:rPr>
              <a:t>Praise</a:t>
            </a:r>
            <a:endParaRPr lang="en-US" sz="2133" kern="0">
              <a:solidFill>
                <a:srgbClr val="231F2B"/>
              </a:solidFill>
              <a:latin typeface="Instrument Sans"/>
              <a:cs typeface="Roboto Serif"/>
            </a:endParaRPr>
          </a:p>
        </p:txBody>
      </p:sp>
      <p:sp>
        <p:nvSpPr>
          <p:cNvPr id="36" name="Rectangle 35">
            <a:extLst>
              <a:ext uri="{FF2B5EF4-FFF2-40B4-BE49-F238E27FC236}">
                <a16:creationId xmlns:a16="http://schemas.microsoft.com/office/drawing/2014/main" id="{9AF740FF-28BC-19CB-46A5-10E59F58CE2C}"/>
              </a:ext>
            </a:extLst>
          </p:cNvPr>
          <p:cNvSpPr/>
          <p:nvPr userDrawn="1"/>
        </p:nvSpPr>
        <p:spPr>
          <a:xfrm>
            <a:off x="9137664" y="5167091"/>
            <a:ext cx="2469256" cy="919291"/>
          </a:xfrm>
          <a:prstGeom prst="rect">
            <a:avLst/>
          </a:prstGeom>
          <a:solidFill>
            <a:srgbClr val="E8E0D6"/>
          </a:solidFill>
          <a:ln w="25400" cap="flat" cmpd="sng" algn="ctr">
            <a:solidFill>
              <a:srgbClr val="E8E0D6">
                <a:lumMod val="90000"/>
              </a:srgbClr>
            </a:solid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9pPr>
          </a:lstStyle>
          <a:p>
            <a:pPr algn="ctr" defTabSz="1219140">
              <a:buClr>
                <a:srgbClr val="000000"/>
              </a:buClr>
            </a:pPr>
            <a:r>
              <a:rPr lang="en-US" sz="2133" kern="0">
                <a:solidFill>
                  <a:srgbClr val="231F2B"/>
                </a:solidFill>
                <a:latin typeface="Instrument Sans"/>
                <a:cs typeface="Roboto Serif"/>
                <a:sym typeface="Arial"/>
              </a:rPr>
              <a:t>Shame or blame</a:t>
            </a:r>
            <a:endParaRPr lang="en-US" sz="2133" kern="0">
              <a:solidFill>
                <a:srgbClr val="231F2B"/>
              </a:solidFill>
              <a:latin typeface="Instrument Sans"/>
              <a:cs typeface="Roboto Serif"/>
            </a:endParaRPr>
          </a:p>
        </p:txBody>
      </p:sp>
      <p:sp>
        <p:nvSpPr>
          <p:cNvPr id="37" name="Rectangle 36">
            <a:extLst>
              <a:ext uri="{FF2B5EF4-FFF2-40B4-BE49-F238E27FC236}">
                <a16:creationId xmlns:a16="http://schemas.microsoft.com/office/drawing/2014/main" id="{18B6E461-8F17-3DB9-EB1B-FD1B8D705994}"/>
              </a:ext>
            </a:extLst>
          </p:cNvPr>
          <p:cNvSpPr/>
          <p:nvPr userDrawn="1"/>
        </p:nvSpPr>
        <p:spPr>
          <a:xfrm>
            <a:off x="6824032" y="2123478"/>
            <a:ext cx="2063699" cy="2298077"/>
          </a:xfrm>
          <a:prstGeom prst="rect">
            <a:avLst/>
          </a:prstGeom>
          <a:solidFill>
            <a:srgbClr val="5E004A"/>
          </a:solidFill>
          <a:ln w="25400" cap="flat" cmpd="sng" algn="ctr">
            <a:solidFill>
              <a:srgbClr val="5E004A">
                <a:lumMod val="90000"/>
                <a:lumOff val="10000"/>
              </a:srgbClr>
            </a:solid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9pPr>
          </a:lstStyle>
          <a:p>
            <a:pPr algn="l" defTabSz="1219140"/>
            <a:r>
              <a:rPr lang="en-US" sz="2133" b="1" kern="0">
                <a:solidFill>
                  <a:srgbClr val="FFFFFF"/>
                </a:solidFill>
                <a:latin typeface="Instrument Sans"/>
                <a:cs typeface="Roboto Serif"/>
                <a:sym typeface="Arial"/>
              </a:rPr>
              <a:t>5) </a:t>
            </a:r>
            <a:r>
              <a:rPr lang="en-US" sz="2133" kern="0">
                <a:solidFill>
                  <a:srgbClr val="FFFFFF"/>
                </a:solidFill>
                <a:latin typeface="Instrument Sans"/>
                <a:cs typeface="Roboto Serif"/>
                <a:sym typeface="Arial"/>
              </a:rPr>
              <a:t>Select a</a:t>
            </a:r>
            <a:r>
              <a:rPr lang="en-US" sz="2133" kern="0">
                <a:solidFill>
                  <a:srgbClr val="FFFFFF"/>
                </a:solidFill>
                <a:latin typeface="Instrument Sans"/>
                <a:cs typeface="Roboto Serif"/>
              </a:rPr>
              <a:t> </a:t>
            </a:r>
            <a:endParaRPr lang="en-US" sz="2133" kern="0">
              <a:solidFill>
                <a:srgbClr val="FFFFFF"/>
              </a:solidFill>
              <a:latin typeface="Instrument Sans"/>
              <a:cs typeface="Roboto Serif" panose="020B0604020202020204" charset="0"/>
            </a:endParaRPr>
          </a:p>
          <a:p>
            <a:pPr algn="l" defTabSz="1219140"/>
            <a:r>
              <a:rPr lang="en-US" sz="2133" kern="0">
                <a:solidFill>
                  <a:srgbClr val="FFFFFF"/>
                </a:solidFill>
                <a:latin typeface="Instrument Sans"/>
                <a:cs typeface="Roboto Serif"/>
                <a:sym typeface="Arial"/>
              </a:rPr>
              <a:t>policy lever</a:t>
            </a:r>
            <a:r>
              <a:rPr lang="en-US" sz="2133" kern="0">
                <a:solidFill>
                  <a:srgbClr val="FFFFFF"/>
                </a:solidFill>
                <a:latin typeface="Instrument Sans"/>
                <a:cs typeface="Roboto Serif"/>
              </a:rPr>
              <a:t> </a:t>
            </a:r>
            <a:endParaRPr lang="en-US" sz="2133" kern="0">
              <a:solidFill>
                <a:srgbClr val="FFFFFF"/>
              </a:solidFill>
              <a:latin typeface="Instrument Sans"/>
              <a:cs typeface="Roboto Serif" panose="020B0604020202020204" charset="0"/>
            </a:endParaRPr>
          </a:p>
          <a:p>
            <a:pPr algn="l" defTabSz="1219140">
              <a:buClr>
                <a:srgbClr val="000000"/>
              </a:buClr>
            </a:pPr>
            <a:r>
              <a:rPr lang="en-US" sz="2133" kern="0">
                <a:solidFill>
                  <a:srgbClr val="FFFFFF"/>
                </a:solidFill>
                <a:latin typeface="Instrument Sans"/>
                <a:cs typeface="Roboto Serif"/>
                <a:sym typeface="Arial"/>
              </a:rPr>
              <a:t>to address barriers</a:t>
            </a:r>
            <a:endParaRPr lang="en-US" sz="2133" kern="0">
              <a:solidFill>
                <a:srgbClr val="FFFFFF"/>
              </a:solidFill>
              <a:latin typeface="Instrument Sans"/>
              <a:cs typeface="Roboto Serif"/>
            </a:endParaRPr>
          </a:p>
        </p:txBody>
      </p:sp>
      <p:sp>
        <p:nvSpPr>
          <p:cNvPr id="38" name="Isosceles Triangle 37">
            <a:extLst>
              <a:ext uri="{FF2B5EF4-FFF2-40B4-BE49-F238E27FC236}">
                <a16:creationId xmlns:a16="http://schemas.microsoft.com/office/drawing/2014/main" id="{619E8BFB-66D2-B8C2-775D-33EEAD0F4528}"/>
              </a:ext>
            </a:extLst>
          </p:cNvPr>
          <p:cNvSpPr/>
          <p:nvPr userDrawn="1"/>
        </p:nvSpPr>
        <p:spPr>
          <a:xfrm rot="10800000">
            <a:off x="7352998" y="4237982"/>
            <a:ext cx="318783" cy="352325"/>
          </a:xfrm>
          <a:prstGeom prst="triangle">
            <a:avLst/>
          </a:prstGeom>
          <a:solidFill>
            <a:srgbClr val="FFA457">
              <a:lumMod val="75000"/>
            </a:srgbClr>
          </a:solidFill>
          <a:ln w="25400" cap="flat" cmpd="sng" algn="ctr">
            <a:solidFill>
              <a:srgbClr val="FFA457"/>
            </a:solidFill>
            <a:prstDash val="solid"/>
          </a:ln>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9pPr>
          </a:lstStyle>
          <a:p>
            <a:pPr algn="ctr" defTabSz="1219140">
              <a:buClr>
                <a:srgbClr val="000000"/>
              </a:buClr>
            </a:pPr>
            <a:endParaRPr lang="en-US" sz="1867" kern="0">
              <a:solidFill>
                <a:srgbClr val="FFFFFF"/>
              </a:solidFill>
              <a:latin typeface="Arial"/>
              <a:sym typeface="Arial"/>
            </a:endParaRPr>
          </a:p>
        </p:txBody>
      </p:sp>
      <p:sp>
        <p:nvSpPr>
          <p:cNvPr id="39" name="Isosceles Triangle 38">
            <a:extLst>
              <a:ext uri="{FF2B5EF4-FFF2-40B4-BE49-F238E27FC236}">
                <a16:creationId xmlns:a16="http://schemas.microsoft.com/office/drawing/2014/main" id="{80DD4E3A-C07C-C5F3-1C4C-C58D97230BB0}"/>
              </a:ext>
            </a:extLst>
          </p:cNvPr>
          <p:cNvSpPr/>
          <p:nvPr userDrawn="1"/>
        </p:nvSpPr>
        <p:spPr>
          <a:xfrm rot="5400000">
            <a:off x="6654790" y="3890458"/>
            <a:ext cx="318783" cy="352325"/>
          </a:xfrm>
          <a:prstGeom prst="triangle">
            <a:avLst/>
          </a:prstGeom>
          <a:solidFill>
            <a:srgbClr val="FFA457">
              <a:lumMod val="75000"/>
            </a:srgbClr>
          </a:solidFill>
          <a:ln w="25400" cap="flat" cmpd="sng" algn="ctr">
            <a:solidFill>
              <a:srgbClr val="FFA457"/>
            </a:solidFill>
            <a:prstDash val="solid"/>
          </a:ln>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9pPr>
          </a:lstStyle>
          <a:p>
            <a:pPr algn="ctr" defTabSz="1219140">
              <a:buClr>
                <a:srgbClr val="000000"/>
              </a:buClr>
            </a:pPr>
            <a:endParaRPr lang="en-US" sz="1867" kern="0">
              <a:solidFill>
                <a:srgbClr val="FFFFFF"/>
              </a:solidFill>
              <a:latin typeface="Arial"/>
              <a:sym typeface="Arial"/>
            </a:endParaRPr>
          </a:p>
        </p:txBody>
      </p:sp>
      <p:sp>
        <p:nvSpPr>
          <p:cNvPr id="40" name="Google Shape;214;p28">
            <a:extLst>
              <a:ext uri="{FF2B5EF4-FFF2-40B4-BE49-F238E27FC236}">
                <a16:creationId xmlns:a16="http://schemas.microsoft.com/office/drawing/2014/main" id="{A89CD428-4640-65C2-9385-DD1E59E054C4}"/>
              </a:ext>
            </a:extLst>
          </p:cNvPr>
          <p:cNvSpPr txBox="1">
            <a:spLocks/>
          </p:cNvSpPr>
          <p:nvPr userDrawn="1"/>
        </p:nvSpPr>
        <p:spPr>
          <a:xfrm>
            <a:off x="258304" y="303580"/>
            <a:ext cx="10338000" cy="534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defTabSz="1219140">
              <a:buClr>
                <a:srgbClr val="231F2B"/>
              </a:buClr>
            </a:pPr>
            <a:r>
              <a:rPr lang="en-US" sz="3333" kern="0">
                <a:solidFill>
                  <a:srgbClr val="5E004A"/>
                </a:solidFill>
                <a:latin typeface="Instrument Sans"/>
                <a:cs typeface="Roboto Serif"/>
              </a:rPr>
              <a:t>Our Approach to System Level Change</a:t>
            </a:r>
          </a:p>
        </p:txBody>
      </p:sp>
      <p:sp>
        <p:nvSpPr>
          <p:cNvPr id="41" name="Rectangle 40">
            <a:extLst>
              <a:ext uri="{FF2B5EF4-FFF2-40B4-BE49-F238E27FC236}">
                <a16:creationId xmlns:a16="http://schemas.microsoft.com/office/drawing/2014/main" id="{68341A91-8030-D9D5-FF3F-05F61A8B4B29}"/>
              </a:ext>
            </a:extLst>
          </p:cNvPr>
          <p:cNvSpPr/>
          <p:nvPr userDrawn="1"/>
        </p:nvSpPr>
        <p:spPr>
          <a:xfrm>
            <a:off x="8862789" y="901246"/>
            <a:ext cx="2053033" cy="374359"/>
          </a:xfrm>
          <a:prstGeom prst="rect">
            <a:avLst/>
          </a:prstGeom>
          <a:solidFill>
            <a:srgbClr val="E8E0D6">
              <a:lumMod val="50000"/>
            </a:srgbClr>
          </a:solidFill>
          <a:ln w="25400" cap="flat" cmpd="sng" algn="ctr">
            <a:solidFill>
              <a:srgbClr val="E8E0D6">
                <a:lumMod val="90000"/>
              </a:srgbClr>
            </a:solid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FFFFFF"/>
                </a:solidFill>
                <a:latin typeface="Arial"/>
                <a:sym typeface="Arial"/>
              </a:defRPr>
            </a:lvl9pPr>
          </a:lstStyle>
          <a:p>
            <a:pPr algn="ctr" defTabSz="1219140">
              <a:buClr>
                <a:srgbClr val="000000"/>
              </a:buClr>
            </a:pPr>
            <a:r>
              <a:rPr lang="en-US" sz="2133" kern="0">
                <a:solidFill>
                  <a:srgbClr val="FFFFFF"/>
                </a:solidFill>
                <a:latin typeface="Instrument Sans"/>
                <a:cs typeface="Roboto Serif"/>
                <a:sym typeface="Arial"/>
              </a:rPr>
              <a:t>Policy Levers</a:t>
            </a:r>
            <a:endParaRPr lang="en-US" sz="2133" kern="0">
              <a:solidFill>
                <a:srgbClr val="FFFFFF"/>
              </a:solidFill>
              <a:latin typeface="Instrument Sans"/>
              <a:cs typeface="Roboto Serif"/>
            </a:endParaRPr>
          </a:p>
        </p:txBody>
      </p:sp>
      <p:sp>
        <p:nvSpPr>
          <p:cNvPr id="46" name="Google Shape;216;p28">
            <a:extLst>
              <a:ext uri="{FF2B5EF4-FFF2-40B4-BE49-F238E27FC236}">
                <a16:creationId xmlns:a16="http://schemas.microsoft.com/office/drawing/2014/main" id="{99FEA124-6BD0-7A3D-F56D-1507A04104B0}"/>
              </a:ext>
            </a:extLst>
          </p:cNvPr>
          <p:cNvSpPr/>
          <p:nvPr userDrawn="1"/>
        </p:nvSpPr>
        <p:spPr>
          <a:xfrm>
            <a:off x="37401" y="6221595"/>
            <a:ext cx="12192000" cy="671200"/>
          </a:xfrm>
          <a:prstGeom prst="rect">
            <a:avLst/>
          </a:prstGeom>
          <a:solidFill>
            <a:srgbClr val="ED7D3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1867">
              <a:latin typeface="Instrument Sans"/>
              <a:ea typeface="Instrument Sans"/>
              <a:cs typeface="Instrument Sans"/>
              <a:sym typeface="Instrument Sans"/>
            </a:endParaRPr>
          </a:p>
        </p:txBody>
      </p:sp>
      <p:grpSp>
        <p:nvGrpSpPr>
          <p:cNvPr id="47" name="Google Shape;217;p28">
            <a:extLst>
              <a:ext uri="{FF2B5EF4-FFF2-40B4-BE49-F238E27FC236}">
                <a16:creationId xmlns:a16="http://schemas.microsoft.com/office/drawing/2014/main" id="{6E200D15-4141-9E48-B12A-B8C8285CFB57}"/>
              </a:ext>
            </a:extLst>
          </p:cNvPr>
          <p:cNvGrpSpPr/>
          <p:nvPr userDrawn="1"/>
        </p:nvGrpSpPr>
        <p:grpSpPr>
          <a:xfrm>
            <a:off x="532702" y="6362595"/>
            <a:ext cx="11201397" cy="389183"/>
            <a:chOff x="335525" y="4639863"/>
            <a:chExt cx="8401048" cy="291887"/>
          </a:xfrm>
        </p:grpSpPr>
        <p:pic>
          <p:nvPicPr>
            <p:cNvPr id="48" name="Google Shape;218;p28">
              <a:extLst>
                <a:ext uri="{FF2B5EF4-FFF2-40B4-BE49-F238E27FC236}">
                  <a16:creationId xmlns:a16="http://schemas.microsoft.com/office/drawing/2014/main" id="{3B83BEE0-5BED-4C55-4C43-CFE9CD00D011}"/>
                </a:ext>
              </a:extLst>
            </p:cNvPr>
            <p:cNvPicPr preferRelativeResize="0"/>
            <p:nvPr userDrawn="1"/>
          </p:nvPicPr>
          <p:blipFill>
            <a:blip r:embed="rId2">
              <a:alphaModFix/>
            </a:blip>
            <a:stretch>
              <a:fillRect/>
            </a:stretch>
          </p:blipFill>
          <p:spPr>
            <a:xfrm>
              <a:off x="6304273" y="4639863"/>
              <a:ext cx="2432300" cy="291875"/>
            </a:xfrm>
            <a:prstGeom prst="rect">
              <a:avLst/>
            </a:prstGeom>
            <a:noFill/>
            <a:ln>
              <a:noFill/>
            </a:ln>
          </p:spPr>
        </p:pic>
        <p:pic>
          <p:nvPicPr>
            <p:cNvPr id="49" name="Google Shape;219;p28">
              <a:extLst>
                <a:ext uri="{FF2B5EF4-FFF2-40B4-BE49-F238E27FC236}">
                  <a16:creationId xmlns:a16="http://schemas.microsoft.com/office/drawing/2014/main" id="{5B9A10F5-09BF-42C5-4206-5B268F781522}"/>
                </a:ext>
              </a:extLst>
            </p:cNvPr>
            <p:cNvPicPr preferRelativeResize="0"/>
            <p:nvPr userDrawn="1"/>
          </p:nvPicPr>
          <p:blipFill rotWithShape="1">
            <a:blip r:embed="rId2">
              <a:alphaModFix/>
            </a:blip>
            <a:srcRect r="10992"/>
            <a:stretch/>
          </p:blipFill>
          <p:spPr>
            <a:xfrm>
              <a:off x="335525" y="4639875"/>
              <a:ext cx="6052100" cy="291875"/>
            </a:xfrm>
            <a:prstGeom prst="rect">
              <a:avLst/>
            </a:prstGeom>
            <a:noFill/>
            <a:ln>
              <a:noFill/>
            </a:ln>
          </p:spPr>
        </p:pic>
      </p:grpSp>
    </p:spTree>
    <p:extLst>
      <p:ext uri="{BB962C8B-B14F-4D97-AF65-F5344CB8AC3E}">
        <p14:creationId xmlns:p14="http://schemas.microsoft.com/office/powerpoint/2010/main" val="21451069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ystemLevelChange2">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FE6B209-74F1-B97C-419B-6112DA7164C3}"/>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22" name="TextBox 2">
            <a:extLst>
              <a:ext uri="{FF2B5EF4-FFF2-40B4-BE49-F238E27FC236}">
                <a16:creationId xmlns:a16="http://schemas.microsoft.com/office/drawing/2014/main" id="{D8034AE3-CCEE-1077-D7BB-75FD68FA4E69}"/>
              </a:ext>
            </a:extLst>
          </p:cNvPr>
          <p:cNvSpPr txBox="1"/>
          <p:nvPr userDrawn="1"/>
        </p:nvSpPr>
        <p:spPr>
          <a:xfrm>
            <a:off x="598380" y="468003"/>
            <a:ext cx="759310" cy="1962300"/>
          </a:xfrm>
          <a:prstGeom prst="rect">
            <a:avLst/>
          </a:prstGeom>
          <a:solidFill>
            <a:srgbClr val="38002C"/>
          </a:solidFill>
          <a:ln>
            <a:solidFill>
              <a:srgbClr val="000000"/>
            </a:solidFill>
          </a:ln>
        </p:spPr>
        <p:txBody>
          <a:bodyPr vert="vert270"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67">
                <a:solidFill>
                  <a:srgbClr val="FFFFFF"/>
                </a:solidFill>
              </a:rPr>
              <a:t>Launch Framework</a:t>
            </a:r>
          </a:p>
        </p:txBody>
      </p:sp>
      <p:sp>
        <p:nvSpPr>
          <p:cNvPr id="23" name="TextBox 3">
            <a:extLst>
              <a:ext uri="{FF2B5EF4-FFF2-40B4-BE49-F238E27FC236}">
                <a16:creationId xmlns:a16="http://schemas.microsoft.com/office/drawing/2014/main" id="{59B733BC-57D8-9E3E-B984-B2FF4803F623}"/>
              </a:ext>
            </a:extLst>
          </p:cNvPr>
          <p:cNvSpPr txBox="1"/>
          <p:nvPr userDrawn="1"/>
        </p:nvSpPr>
        <p:spPr>
          <a:xfrm>
            <a:off x="1837387" y="551780"/>
            <a:ext cx="2004291" cy="379656"/>
          </a:xfrm>
          <a:prstGeom prst="rect">
            <a:avLst/>
          </a:prstGeom>
          <a:solidFill>
            <a:srgbClr val="38002C"/>
          </a:solidFill>
          <a:ln>
            <a:solidFill>
              <a:srgbClr val="000000"/>
            </a:solidFill>
          </a:ln>
        </p:spPr>
        <p:txBody>
          <a:bodyPr vert="horz"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67">
                <a:solidFill>
                  <a:srgbClr val="FFFFFF"/>
                </a:solidFill>
              </a:rPr>
              <a:t>Responsibility </a:t>
            </a:r>
          </a:p>
        </p:txBody>
      </p:sp>
      <p:sp>
        <p:nvSpPr>
          <p:cNvPr id="24" name="TextBox 4">
            <a:extLst>
              <a:ext uri="{FF2B5EF4-FFF2-40B4-BE49-F238E27FC236}">
                <a16:creationId xmlns:a16="http://schemas.microsoft.com/office/drawing/2014/main" id="{B48F3D69-C953-2437-2986-20363771BDD4}"/>
              </a:ext>
            </a:extLst>
          </p:cNvPr>
          <p:cNvSpPr txBox="1"/>
          <p:nvPr userDrawn="1"/>
        </p:nvSpPr>
        <p:spPr>
          <a:xfrm>
            <a:off x="4259945" y="520221"/>
            <a:ext cx="4082475" cy="379656"/>
          </a:xfrm>
          <a:prstGeom prst="rect">
            <a:avLst/>
          </a:prstGeom>
          <a:solidFill>
            <a:srgbClr val="38002C"/>
          </a:solidFill>
          <a:ln>
            <a:solidFill>
              <a:srgbClr val="5E004A"/>
            </a:solidFill>
          </a:ln>
        </p:spPr>
        <p:txBody>
          <a:bodyPr vert="horz"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67">
                <a:solidFill>
                  <a:srgbClr val="FFFFFF"/>
                </a:solidFill>
              </a:rPr>
              <a:t>Reinvention </a:t>
            </a:r>
          </a:p>
        </p:txBody>
      </p:sp>
      <p:sp>
        <p:nvSpPr>
          <p:cNvPr id="25" name="TextBox 5">
            <a:extLst>
              <a:ext uri="{FF2B5EF4-FFF2-40B4-BE49-F238E27FC236}">
                <a16:creationId xmlns:a16="http://schemas.microsoft.com/office/drawing/2014/main" id="{47E71233-D9CB-1811-EE11-AE1901DE6061}"/>
              </a:ext>
            </a:extLst>
          </p:cNvPr>
          <p:cNvSpPr txBox="1"/>
          <p:nvPr userDrawn="1"/>
        </p:nvSpPr>
        <p:spPr>
          <a:xfrm>
            <a:off x="8942785" y="533308"/>
            <a:ext cx="2650836" cy="379656"/>
          </a:xfrm>
          <a:prstGeom prst="rect">
            <a:avLst/>
          </a:prstGeom>
          <a:solidFill>
            <a:srgbClr val="38002C"/>
          </a:solidFill>
          <a:ln>
            <a:solidFill>
              <a:srgbClr val="5E004A"/>
            </a:solidFill>
          </a:ln>
        </p:spPr>
        <p:txBody>
          <a:bodyPr vert="horz"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67">
                <a:solidFill>
                  <a:srgbClr val="FFFFFF"/>
                </a:solidFill>
              </a:rPr>
              <a:t>Resources </a:t>
            </a:r>
          </a:p>
        </p:txBody>
      </p:sp>
      <p:sp>
        <p:nvSpPr>
          <p:cNvPr id="26" name="TextBox 8">
            <a:extLst>
              <a:ext uri="{FF2B5EF4-FFF2-40B4-BE49-F238E27FC236}">
                <a16:creationId xmlns:a16="http://schemas.microsoft.com/office/drawing/2014/main" id="{3775D815-BFCA-92B5-054F-48706D0A35BC}"/>
              </a:ext>
            </a:extLst>
          </p:cNvPr>
          <p:cNvSpPr txBox="1"/>
          <p:nvPr userDrawn="1"/>
        </p:nvSpPr>
        <p:spPr>
          <a:xfrm>
            <a:off x="4259948" y="930591"/>
            <a:ext cx="4082472" cy="666977"/>
          </a:xfrm>
          <a:prstGeom prst="rect">
            <a:avLst/>
          </a:prstGeom>
          <a:solidFill>
            <a:srgbClr val="5E004A"/>
          </a:solidFill>
          <a:ln>
            <a:solidFill>
              <a:srgbClr val="5E004A"/>
            </a:solidFill>
          </a:ln>
        </p:spPr>
        <p:txBody>
          <a:bodyPr vert="horz"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67">
                <a:solidFill>
                  <a:srgbClr val="FFFFFF"/>
                </a:solidFill>
              </a:rPr>
              <a:t>Meaningful high school diploma and performance standard</a:t>
            </a:r>
          </a:p>
        </p:txBody>
      </p:sp>
      <p:sp>
        <p:nvSpPr>
          <p:cNvPr id="27" name="TextBox 9">
            <a:extLst>
              <a:ext uri="{FF2B5EF4-FFF2-40B4-BE49-F238E27FC236}">
                <a16:creationId xmlns:a16="http://schemas.microsoft.com/office/drawing/2014/main" id="{74A14505-9B16-AEF6-7768-00E82351A54E}"/>
              </a:ext>
            </a:extLst>
          </p:cNvPr>
          <p:cNvSpPr txBox="1"/>
          <p:nvPr userDrawn="1"/>
        </p:nvSpPr>
        <p:spPr>
          <a:xfrm>
            <a:off x="4259946" y="1621101"/>
            <a:ext cx="4082471" cy="379656"/>
          </a:xfrm>
          <a:prstGeom prst="rect">
            <a:avLst/>
          </a:prstGeom>
          <a:solidFill>
            <a:srgbClr val="5E004A"/>
          </a:solidFill>
          <a:ln>
            <a:solidFill>
              <a:srgbClr val="5E004A"/>
            </a:solidFill>
          </a:ln>
        </p:spPr>
        <p:txBody>
          <a:bodyPr vert="horz"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67">
                <a:solidFill>
                  <a:srgbClr val="FFFFFF"/>
                </a:solidFill>
              </a:rPr>
              <a:t>21</a:t>
            </a:r>
            <a:r>
              <a:rPr lang="en-US" sz="1867" baseline="30000">
                <a:solidFill>
                  <a:srgbClr val="FFFFFF"/>
                </a:solidFill>
              </a:rPr>
              <a:t>st</a:t>
            </a:r>
            <a:r>
              <a:rPr lang="en-US" sz="1867">
                <a:solidFill>
                  <a:srgbClr val="FFFFFF"/>
                </a:solidFill>
              </a:rPr>
              <a:t> Century Skills</a:t>
            </a:r>
          </a:p>
        </p:txBody>
      </p:sp>
      <p:sp>
        <p:nvSpPr>
          <p:cNvPr id="28" name="TextBox 10">
            <a:extLst>
              <a:ext uri="{FF2B5EF4-FFF2-40B4-BE49-F238E27FC236}">
                <a16:creationId xmlns:a16="http://schemas.microsoft.com/office/drawing/2014/main" id="{8F925B45-CFA2-B6F4-4E7C-952B68FE6A74}"/>
              </a:ext>
            </a:extLst>
          </p:cNvPr>
          <p:cNvSpPr txBox="1"/>
          <p:nvPr userDrawn="1"/>
        </p:nvSpPr>
        <p:spPr>
          <a:xfrm>
            <a:off x="4259946" y="2019934"/>
            <a:ext cx="4082469" cy="379656"/>
          </a:xfrm>
          <a:prstGeom prst="rect">
            <a:avLst/>
          </a:prstGeom>
          <a:solidFill>
            <a:srgbClr val="5E004A"/>
          </a:solidFill>
          <a:ln>
            <a:solidFill>
              <a:srgbClr val="5E004A"/>
            </a:solidFill>
          </a:ln>
        </p:spPr>
        <p:txBody>
          <a:bodyPr vert="horz"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67">
                <a:solidFill>
                  <a:srgbClr val="FFFFFF"/>
                </a:solidFill>
              </a:rPr>
              <a:t>Multiple Pathways </a:t>
            </a:r>
          </a:p>
        </p:txBody>
      </p:sp>
      <p:sp>
        <p:nvSpPr>
          <p:cNvPr id="29" name="TextBox 11">
            <a:extLst>
              <a:ext uri="{FF2B5EF4-FFF2-40B4-BE49-F238E27FC236}">
                <a16:creationId xmlns:a16="http://schemas.microsoft.com/office/drawing/2014/main" id="{4B41F141-5CAC-8B65-05D6-3C25E5EC521D}"/>
              </a:ext>
            </a:extLst>
          </p:cNvPr>
          <p:cNvSpPr txBox="1"/>
          <p:nvPr userDrawn="1"/>
        </p:nvSpPr>
        <p:spPr>
          <a:xfrm>
            <a:off x="598380" y="2817279"/>
            <a:ext cx="759310" cy="1952125"/>
          </a:xfrm>
          <a:prstGeom prst="rect">
            <a:avLst/>
          </a:prstGeom>
          <a:solidFill>
            <a:srgbClr val="FFA457"/>
          </a:solidFill>
          <a:ln>
            <a:solidFill>
              <a:srgbClr val="000000"/>
            </a:solidFill>
          </a:ln>
        </p:spPr>
        <p:txBody>
          <a:bodyPr vert="vert270"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67">
                <a:solidFill>
                  <a:srgbClr val="FFFFFF"/>
                </a:solidFill>
              </a:rPr>
              <a:t>Growing MI Together Council</a:t>
            </a:r>
          </a:p>
        </p:txBody>
      </p:sp>
      <p:sp>
        <p:nvSpPr>
          <p:cNvPr id="30" name="TextBox 15">
            <a:extLst>
              <a:ext uri="{FF2B5EF4-FFF2-40B4-BE49-F238E27FC236}">
                <a16:creationId xmlns:a16="http://schemas.microsoft.com/office/drawing/2014/main" id="{B8CA6B49-E595-B23B-C0AD-03ED75F88EDC}"/>
              </a:ext>
            </a:extLst>
          </p:cNvPr>
          <p:cNvSpPr txBox="1"/>
          <p:nvPr userDrawn="1"/>
        </p:nvSpPr>
        <p:spPr>
          <a:xfrm>
            <a:off x="4578599" y="3210003"/>
            <a:ext cx="3200403" cy="1559401"/>
          </a:xfrm>
          <a:prstGeom prst="rect">
            <a:avLst/>
          </a:prstGeom>
          <a:solidFill>
            <a:srgbClr val="FFA457"/>
          </a:solidFill>
          <a:ln>
            <a:solidFill>
              <a:srgbClr val="000000"/>
            </a:solidFill>
          </a:ln>
        </p:spPr>
        <p:txBody>
          <a:bodyPr vert="horz"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67">
                <a:solidFill>
                  <a:srgbClr val="FFFFFF"/>
                </a:solidFill>
              </a:rPr>
              <a:t>K-12 Michigan Education Guarantee:</a:t>
            </a:r>
          </a:p>
          <a:p>
            <a:pPr algn="ctr"/>
            <a:r>
              <a:rPr lang="en-US" sz="1867">
                <a:solidFill>
                  <a:srgbClr val="FFFFFF"/>
                </a:solidFill>
              </a:rPr>
              <a:t>Future-ready skills</a:t>
            </a:r>
          </a:p>
          <a:p>
            <a:pPr algn="ctr"/>
            <a:r>
              <a:rPr lang="en-US" sz="1867">
                <a:solidFill>
                  <a:srgbClr val="FFFFFF"/>
                </a:solidFill>
              </a:rPr>
              <a:t>Multiple pathways </a:t>
            </a:r>
          </a:p>
          <a:p>
            <a:pPr algn="ctr"/>
            <a:r>
              <a:rPr lang="en-US" sz="1867">
                <a:solidFill>
                  <a:srgbClr val="FFFFFF"/>
                </a:solidFill>
              </a:rPr>
              <a:t>Performance standard</a:t>
            </a:r>
          </a:p>
        </p:txBody>
      </p:sp>
      <p:sp>
        <p:nvSpPr>
          <p:cNvPr id="31" name="TextBox 16">
            <a:extLst>
              <a:ext uri="{FF2B5EF4-FFF2-40B4-BE49-F238E27FC236}">
                <a16:creationId xmlns:a16="http://schemas.microsoft.com/office/drawing/2014/main" id="{C2F39DEB-EC9C-8A40-8F2F-7B4F2F6137DC}"/>
              </a:ext>
            </a:extLst>
          </p:cNvPr>
          <p:cNvSpPr txBox="1"/>
          <p:nvPr userDrawn="1"/>
        </p:nvSpPr>
        <p:spPr>
          <a:xfrm>
            <a:off x="2745184" y="3208290"/>
            <a:ext cx="1833416" cy="379656"/>
          </a:xfrm>
          <a:prstGeom prst="rect">
            <a:avLst/>
          </a:prstGeom>
          <a:solidFill>
            <a:srgbClr val="FFA457"/>
          </a:solidFill>
          <a:ln>
            <a:solidFill>
              <a:srgbClr val="000000"/>
            </a:solidFill>
          </a:ln>
        </p:spPr>
        <p:txBody>
          <a:bodyPr vert="horz"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67">
                <a:solidFill>
                  <a:srgbClr val="FFFFFF"/>
                </a:solidFill>
              </a:rPr>
              <a:t>Pre-K</a:t>
            </a:r>
          </a:p>
        </p:txBody>
      </p:sp>
      <p:sp>
        <p:nvSpPr>
          <p:cNvPr id="32" name="TextBox 17">
            <a:extLst>
              <a:ext uri="{FF2B5EF4-FFF2-40B4-BE49-F238E27FC236}">
                <a16:creationId xmlns:a16="http://schemas.microsoft.com/office/drawing/2014/main" id="{DE469533-F171-BDE8-E5B9-803AE5C236B4}"/>
              </a:ext>
            </a:extLst>
          </p:cNvPr>
          <p:cNvSpPr txBox="1"/>
          <p:nvPr userDrawn="1"/>
        </p:nvSpPr>
        <p:spPr>
          <a:xfrm>
            <a:off x="7779001" y="3208292"/>
            <a:ext cx="1911928" cy="379656"/>
          </a:xfrm>
          <a:prstGeom prst="rect">
            <a:avLst/>
          </a:prstGeom>
          <a:solidFill>
            <a:srgbClr val="FFA457"/>
          </a:solidFill>
          <a:ln>
            <a:solidFill>
              <a:srgbClr val="000000"/>
            </a:solidFill>
          </a:ln>
        </p:spPr>
        <p:txBody>
          <a:bodyPr vert="horz"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67">
                <a:solidFill>
                  <a:srgbClr val="FFFFFF"/>
                </a:solidFill>
              </a:rPr>
              <a:t>Postsecondary</a:t>
            </a:r>
          </a:p>
        </p:txBody>
      </p:sp>
      <p:sp>
        <p:nvSpPr>
          <p:cNvPr id="33" name="TextBox 18">
            <a:extLst>
              <a:ext uri="{FF2B5EF4-FFF2-40B4-BE49-F238E27FC236}">
                <a16:creationId xmlns:a16="http://schemas.microsoft.com/office/drawing/2014/main" id="{90B58E8D-6827-B939-F112-A7B94645B7FB}"/>
              </a:ext>
            </a:extLst>
          </p:cNvPr>
          <p:cNvSpPr txBox="1"/>
          <p:nvPr userDrawn="1"/>
        </p:nvSpPr>
        <p:spPr>
          <a:xfrm>
            <a:off x="2745183" y="2799634"/>
            <a:ext cx="6945747" cy="379656"/>
          </a:xfrm>
          <a:prstGeom prst="rect">
            <a:avLst/>
          </a:prstGeom>
          <a:solidFill>
            <a:srgbClr val="FA7300"/>
          </a:solidFill>
          <a:ln>
            <a:solidFill>
              <a:srgbClr val="000000"/>
            </a:solidFill>
          </a:ln>
        </p:spPr>
        <p:txBody>
          <a:bodyPr vert="horz"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67" i="1">
                <a:solidFill>
                  <a:srgbClr val="FFFFFF"/>
                </a:solidFill>
              </a:rPr>
              <a:t>The Michigan Education Guarantee</a:t>
            </a:r>
          </a:p>
        </p:txBody>
      </p:sp>
      <p:sp>
        <p:nvSpPr>
          <p:cNvPr id="34" name="TextBox 19">
            <a:extLst>
              <a:ext uri="{FF2B5EF4-FFF2-40B4-BE49-F238E27FC236}">
                <a16:creationId xmlns:a16="http://schemas.microsoft.com/office/drawing/2014/main" id="{107324C3-C7B7-FBD2-C7F6-CE606E8D3CD7}"/>
              </a:ext>
            </a:extLst>
          </p:cNvPr>
          <p:cNvSpPr txBox="1"/>
          <p:nvPr userDrawn="1"/>
        </p:nvSpPr>
        <p:spPr>
          <a:xfrm>
            <a:off x="598380" y="5202841"/>
            <a:ext cx="759310" cy="1187156"/>
          </a:xfrm>
          <a:prstGeom prst="rect">
            <a:avLst/>
          </a:prstGeom>
          <a:solidFill>
            <a:srgbClr val="008A80"/>
          </a:solidFill>
          <a:ln>
            <a:solidFill>
              <a:srgbClr val="5E004A"/>
            </a:solidFill>
          </a:ln>
        </p:spPr>
        <p:txBody>
          <a:bodyPr vert="vert270"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67">
                <a:solidFill>
                  <a:srgbClr val="FFFFFF"/>
                </a:solidFill>
              </a:rPr>
              <a:t>Gov’s Budget</a:t>
            </a:r>
          </a:p>
        </p:txBody>
      </p:sp>
      <p:sp>
        <p:nvSpPr>
          <p:cNvPr id="35" name="TextBox 20">
            <a:extLst>
              <a:ext uri="{FF2B5EF4-FFF2-40B4-BE49-F238E27FC236}">
                <a16:creationId xmlns:a16="http://schemas.microsoft.com/office/drawing/2014/main" id="{1A5EAC16-AA36-6AC4-7104-8736302987AA}"/>
              </a:ext>
            </a:extLst>
          </p:cNvPr>
          <p:cNvSpPr txBox="1"/>
          <p:nvPr userDrawn="1"/>
        </p:nvSpPr>
        <p:spPr>
          <a:xfrm>
            <a:off x="2874490" y="5591230"/>
            <a:ext cx="1588655" cy="379656"/>
          </a:xfrm>
          <a:prstGeom prst="rect">
            <a:avLst/>
          </a:prstGeom>
          <a:solidFill>
            <a:srgbClr val="008A80"/>
          </a:solidFill>
          <a:ln>
            <a:solidFill>
              <a:srgbClr val="5E004A"/>
            </a:solidFill>
          </a:ln>
        </p:spPr>
        <p:txBody>
          <a:bodyPr vert="horz"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67">
                <a:solidFill>
                  <a:srgbClr val="FFFFFF"/>
                </a:solidFill>
              </a:rPr>
              <a:t>Pre-K for All</a:t>
            </a:r>
          </a:p>
        </p:txBody>
      </p:sp>
      <p:sp>
        <p:nvSpPr>
          <p:cNvPr id="36" name="TextBox 21">
            <a:extLst>
              <a:ext uri="{FF2B5EF4-FFF2-40B4-BE49-F238E27FC236}">
                <a16:creationId xmlns:a16="http://schemas.microsoft.com/office/drawing/2014/main" id="{D0003766-7D7D-AC0B-4F06-1426DFBB007E}"/>
              </a:ext>
            </a:extLst>
          </p:cNvPr>
          <p:cNvSpPr txBox="1"/>
          <p:nvPr userDrawn="1"/>
        </p:nvSpPr>
        <p:spPr>
          <a:xfrm>
            <a:off x="7986820" y="5591230"/>
            <a:ext cx="1911928" cy="379656"/>
          </a:xfrm>
          <a:prstGeom prst="rect">
            <a:avLst/>
          </a:prstGeom>
          <a:solidFill>
            <a:srgbClr val="008A80"/>
          </a:solidFill>
          <a:ln>
            <a:solidFill>
              <a:srgbClr val="5E004A"/>
            </a:solidFill>
          </a:ln>
        </p:spPr>
        <p:txBody>
          <a:bodyPr vert="horz"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67">
                <a:solidFill>
                  <a:srgbClr val="FFFFFF"/>
                </a:solidFill>
              </a:rPr>
              <a:t>CC for All</a:t>
            </a:r>
          </a:p>
        </p:txBody>
      </p:sp>
      <p:cxnSp>
        <p:nvCxnSpPr>
          <p:cNvPr id="37" name="Straight Arrow Connector 36">
            <a:extLst>
              <a:ext uri="{FF2B5EF4-FFF2-40B4-BE49-F238E27FC236}">
                <a16:creationId xmlns:a16="http://schemas.microsoft.com/office/drawing/2014/main" id="{C7619F8F-FB75-401C-F5CA-505506F10BB8}"/>
              </a:ext>
            </a:extLst>
          </p:cNvPr>
          <p:cNvCxnSpPr/>
          <p:nvPr userDrawn="1"/>
        </p:nvCxnSpPr>
        <p:spPr>
          <a:xfrm>
            <a:off x="4578599" y="5796415"/>
            <a:ext cx="701964" cy="0"/>
          </a:xfrm>
          <a:prstGeom prst="straightConnector1">
            <a:avLst/>
          </a:prstGeom>
          <a:noFill/>
          <a:ln w="9525" cap="flat" cmpd="sng" algn="ctr">
            <a:solidFill>
              <a:srgbClr val="5E004A">
                <a:shade val="95000"/>
                <a:satMod val="105000"/>
              </a:srgbClr>
            </a:solidFill>
            <a:prstDash val="solid"/>
            <a:tailEnd type="triangle"/>
          </a:ln>
          <a:effectLst/>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BDE2D56-7D5A-CB6C-AD32-7FB3AB72C205}"/>
              </a:ext>
            </a:extLst>
          </p:cNvPr>
          <p:cNvCxnSpPr>
            <a:cxnSpLocks/>
          </p:cNvCxnSpPr>
          <p:nvPr userDrawn="1"/>
        </p:nvCxnSpPr>
        <p:spPr>
          <a:xfrm flipH="1">
            <a:off x="7141693" y="5796415"/>
            <a:ext cx="729672" cy="0"/>
          </a:xfrm>
          <a:prstGeom prst="straightConnector1">
            <a:avLst/>
          </a:prstGeom>
          <a:noFill/>
          <a:ln w="9525" cap="flat" cmpd="sng" algn="ctr">
            <a:solidFill>
              <a:srgbClr val="5E004A">
                <a:shade val="95000"/>
                <a:satMod val="105000"/>
              </a:srgbClr>
            </a:solidFill>
            <a:prstDash val="solid"/>
            <a:tailEnd type="triangle"/>
          </a:ln>
          <a:effectLst/>
        </p:spPr>
        <p:style>
          <a:lnRef idx="1">
            <a:schemeClr val="accent1"/>
          </a:lnRef>
          <a:fillRef idx="0">
            <a:schemeClr val="accent1"/>
          </a:fillRef>
          <a:effectRef idx="0">
            <a:schemeClr val="accent1"/>
          </a:effectRef>
          <a:fontRef idx="minor">
            <a:schemeClr val="tx1"/>
          </a:fontRef>
        </p:style>
      </p:cxnSp>
      <p:sp>
        <p:nvSpPr>
          <p:cNvPr id="39" name="TextBox 28">
            <a:extLst>
              <a:ext uri="{FF2B5EF4-FFF2-40B4-BE49-F238E27FC236}">
                <a16:creationId xmlns:a16="http://schemas.microsoft.com/office/drawing/2014/main" id="{F4385E23-8C22-8C70-F2C2-B6DBAFAFBEB2}"/>
              </a:ext>
            </a:extLst>
          </p:cNvPr>
          <p:cNvSpPr txBox="1"/>
          <p:nvPr userDrawn="1"/>
        </p:nvSpPr>
        <p:spPr>
          <a:xfrm>
            <a:off x="5423729" y="5447601"/>
            <a:ext cx="1588655" cy="666977"/>
          </a:xfrm>
          <a:prstGeom prst="rect">
            <a:avLst/>
          </a:prstGeom>
          <a:solidFill>
            <a:schemeClr val="bg2"/>
          </a:solidFill>
          <a:ln w="57150">
            <a:solidFill>
              <a:srgbClr val="FA7300"/>
            </a:solidFill>
          </a:ln>
        </p:spPr>
        <p:txBody>
          <a:bodyPr vert="horz"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67" b="1">
                <a:solidFill>
                  <a:srgbClr val="FA7300"/>
                </a:solidFill>
              </a:rPr>
              <a:t>Launch can help!</a:t>
            </a:r>
          </a:p>
        </p:txBody>
      </p:sp>
    </p:spTree>
    <p:extLst>
      <p:ext uri="{BB962C8B-B14F-4D97-AF65-F5344CB8AC3E}">
        <p14:creationId xmlns:p14="http://schemas.microsoft.com/office/powerpoint/2010/main" val="3546255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F109E-59D0-0B3F-C0B3-88719ED80C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9B02F1-883F-E2C4-3400-71D05496D2B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E868D0-2F0D-C1A5-48E5-031B472B8F6D}"/>
              </a:ext>
            </a:extLst>
          </p:cNvPr>
          <p:cNvSpPr>
            <a:spLocks noGrp="1"/>
          </p:cNvSpPr>
          <p:nvPr>
            <p:ph type="dt" sz="half" idx="10"/>
          </p:nvPr>
        </p:nvSpPr>
        <p:spPr/>
        <p:txBody>
          <a:bodyPr/>
          <a:lstStyle/>
          <a:p>
            <a:fld id="{F433509D-D8B8-F044-9A4C-AEAC98265179}" type="datetimeFigureOut">
              <a:rPr lang="en-US" smtClean="0"/>
              <a:t>11/20/2025</a:t>
            </a:fld>
            <a:endParaRPr lang="en-US"/>
          </a:p>
        </p:txBody>
      </p:sp>
      <p:sp>
        <p:nvSpPr>
          <p:cNvPr id="5" name="Footer Placeholder 4">
            <a:extLst>
              <a:ext uri="{FF2B5EF4-FFF2-40B4-BE49-F238E27FC236}">
                <a16:creationId xmlns:a16="http://schemas.microsoft.com/office/drawing/2014/main" id="{46BD1F3D-7EA0-CF74-4B37-0607D457AC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B468C4-62FF-12F0-96CC-D69EEC2555E9}"/>
              </a:ext>
            </a:extLst>
          </p:cNvPr>
          <p:cNvSpPr>
            <a:spLocks noGrp="1"/>
          </p:cNvSpPr>
          <p:nvPr>
            <p:ph type="sldNum" sz="quarter" idx="12"/>
          </p:nvPr>
        </p:nvSpPr>
        <p:spPr/>
        <p:txBody>
          <a:bodyPr/>
          <a:lstStyle/>
          <a:p>
            <a:fld id="{6797E0FB-C79A-634F-A04F-E733E76812A0}" type="slidenum">
              <a:rPr lang="en-US" smtClean="0"/>
              <a:t>‹#›</a:t>
            </a:fld>
            <a:endParaRPr lang="en-US"/>
          </a:p>
        </p:txBody>
      </p:sp>
      <p:pic>
        <p:nvPicPr>
          <p:cNvPr id="10" name="Picture 9" descr="A group of circles with different colors&#10;&#10;AI-generated content may be incorrect.">
            <a:extLst>
              <a:ext uri="{FF2B5EF4-FFF2-40B4-BE49-F238E27FC236}">
                <a16:creationId xmlns:a16="http://schemas.microsoft.com/office/drawing/2014/main" id="{65EB4FB0-B0E1-0DC5-2DEB-B2A20D38A03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F5556412-C361-4B0A-2C6D-13E5CF622633}"/>
              </a:ext>
            </a:extLst>
          </p:cNvPr>
          <p:cNvPicPr>
            <a:picLocks noChangeAspect="1"/>
          </p:cNvPicPr>
          <p:nvPr userDrawn="1"/>
        </p:nvPicPr>
        <p:blipFill>
          <a:blip r:embed="rId3"/>
          <a:stretch>
            <a:fillRect/>
          </a:stretch>
        </p:blipFill>
        <p:spPr>
          <a:xfrm>
            <a:off x="2514600" y="5763667"/>
            <a:ext cx="2133600" cy="957808"/>
          </a:xfrm>
          <a:prstGeom prst="rect">
            <a:avLst/>
          </a:prstGeom>
        </p:spPr>
      </p:pic>
    </p:spTree>
    <p:extLst>
      <p:ext uri="{BB962C8B-B14F-4D97-AF65-F5344CB8AC3E}">
        <p14:creationId xmlns:p14="http://schemas.microsoft.com/office/powerpoint/2010/main" val="36666102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ystemChangeProgress">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B5AD9-DCB7-CD83-488B-E47AC0E9411F}"/>
              </a:ext>
            </a:extLst>
          </p:cNvPr>
          <p:cNvSpPr>
            <a:spLocks noGrp="1"/>
          </p:cNvSpPr>
          <p:nvPr>
            <p:ph type="title" hasCustomPrompt="1"/>
          </p:nvPr>
        </p:nvSpPr>
        <p:spPr>
          <a:xfrm>
            <a:off x="415601" y="714309"/>
            <a:ext cx="11360800" cy="763600"/>
          </a:xfrm>
        </p:spPr>
        <p:txBody>
          <a:bodyPr/>
          <a:lstStyle>
            <a:lvl1pPr>
              <a:defRPr/>
            </a:lvl1pPr>
          </a:lstStyle>
          <a:p>
            <a:r>
              <a:rPr lang="en-US"/>
              <a:t>Launch MI Framework System Change Progress</a:t>
            </a:r>
          </a:p>
        </p:txBody>
      </p:sp>
      <p:sp>
        <p:nvSpPr>
          <p:cNvPr id="3" name="Slide Number Placeholder 2">
            <a:extLst>
              <a:ext uri="{FF2B5EF4-FFF2-40B4-BE49-F238E27FC236}">
                <a16:creationId xmlns:a16="http://schemas.microsoft.com/office/drawing/2014/main" id="{79275AC6-7681-9E7E-9794-638D01E38755}"/>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graphicFrame>
        <p:nvGraphicFramePr>
          <p:cNvPr id="7" name="Table 6">
            <a:extLst>
              <a:ext uri="{FF2B5EF4-FFF2-40B4-BE49-F238E27FC236}">
                <a16:creationId xmlns:a16="http://schemas.microsoft.com/office/drawing/2014/main" id="{E1C83AF0-4E84-81B9-8A76-4B6AA9726FFE}"/>
              </a:ext>
            </a:extLst>
          </p:cNvPr>
          <p:cNvGraphicFramePr>
            <a:graphicFrameLocks noGrp="1"/>
          </p:cNvGraphicFramePr>
          <p:nvPr userDrawn="1"/>
        </p:nvGraphicFramePr>
        <p:xfrm>
          <a:off x="2770911" y="1536702"/>
          <a:ext cx="8985057" cy="4741114"/>
        </p:xfrm>
        <a:graphic>
          <a:graphicData uri="http://schemas.openxmlformats.org/drawingml/2006/table">
            <a:tbl>
              <a:tblPr/>
              <a:tblGrid>
                <a:gridCol w="2995019">
                  <a:extLst>
                    <a:ext uri="{9D8B030D-6E8A-4147-A177-3AD203B41FA5}">
                      <a16:colId xmlns:a16="http://schemas.microsoft.com/office/drawing/2014/main" val="1085107913"/>
                    </a:ext>
                  </a:extLst>
                </a:gridCol>
                <a:gridCol w="2995019">
                  <a:extLst>
                    <a:ext uri="{9D8B030D-6E8A-4147-A177-3AD203B41FA5}">
                      <a16:colId xmlns:a16="http://schemas.microsoft.com/office/drawing/2014/main" val="4023934448"/>
                    </a:ext>
                  </a:extLst>
                </a:gridCol>
                <a:gridCol w="2995019">
                  <a:extLst>
                    <a:ext uri="{9D8B030D-6E8A-4147-A177-3AD203B41FA5}">
                      <a16:colId xmlns:a16="http://schemas.microsoft.com/office/drawing/2014/main" val="2575151743"/>
                    </a:ext>
                  </a:extLst>
                </a:gridCol>
              </a:tblGrid>
              <a:tr h="312231">
                <a:tc>
                  <a:txBody>
                    <a:bodyPr/>
                    <a:lstStyle/>
                    <a:p>
                      <a:pPr algn="l" fontAlgn="base"/>
                      <a:r>
                        <a:rPr lang="en-US" sz="1600" b="1" i="0" u="none" strike="noStrike">
                          <a:solidFill>
                            <a:srgbClr val="FFFFFF"/>
                          </a:solidFill>
                          <a:effectLst/>
                          <a:latin typeface="+mj-lt"/>
                        </a:rPr>
                        <a:t>Responsibility</a:t>
                      </a:r>
                      <a:r>
                        <a:rPr lang="en-US" sz="1600" b="1" i="0">
                          <a:solidFill>
                            <a:srgbClr val="FFFFFF"/>
                          </a:solidFill>
                          <a:effectLst/>
                          <a:latin typeface="+mj-lt"/>
                        </a:rPr>
                        <a:t>​</a:t>
                      </a:r>
                    </a:p>
                  </a:txBody>
                  <a:tcPr marL="65072" marR="65072" marT="32536" marB="32536">
                    <a:lnL w="8274" cap="flat" cmpd="sng" algn="ctr">
                      <a:solidFill>
                        <a:srgbClr val="231F2B"/>
                      </a:solidFill>
                      <a:prstDash val="solid"/>
                      <a:round/>
                      <a:headEnd type="none" w="med" len="med"/>
                      <a:tailEnd type="none" w="med" len="med"/>
                    </a:lnL>
                    <a:lnR w="8274" cap="flat" cmpd="sng" algn="ctr">
                      <a:solidFill>
                        <a:srgbClr val="231F2B"/>
                      </a:solidFill>
                      <a:prstDash val="solid"/>
                      <a:round/>
                      <a:headEnd type="none" w="med" len="med"/>
                      <a:tailEnd type="none" w="med" len="med"/>
                    </a:lnR>
                    <a:lnT w="8274" cap="flat" cmpd="sng" algn="ctr">
                      <a:solidFill>
                        <a:srgbClr val="231F2B"/>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E004A"/>
                    </a:solidFill>
                  </a:tcPr>
                </a:tc>
                <a:tc>
                  <a:txBody>
                    <a:bodyPr/>
                    <a:lstStyle/>
                    <a:p>
                      <a:pPr algn="l" fontAlgn="base"/>
                      <a:r>
                        <a:rPr lang="en-US" sz="1600" b="1" i="0" u="none" strike="noStrike">
                          <a:solidFill>
                            <a:srgbClr val="FFFFFF"/>
                          </a:solidFill>
                          <a:effectLst/>
                          <a:latin typeface="+mj-lt"/>
                        </a:rPr>
                        <a:t>Reinvention</a:t>
                      </a:r>
                      <a:r>
                        <a:rPr lang="en-US" sz="1600" b="1" i="0">
                          <a:solidFill>
                            <a:srgbClr val="FFFFFF"/>
                          </a:solidFill>
                          <a:effectLst/>
                          <a:latin typeface="+mj-lt"/>
                        </a:rPr>
                        <a:t>​</a:t>
                      </a:r>
                    </a:p>
                  </a:txBody>
                  <a:tcPr marL="65072" marR="65072" marT="32536" marB="32536">
                    <a:lnL w="8274" cap="flat" cmpd="sng" algn="ctr">
                      <a:solidFill>
                        <a:srgbClr val="231F2B"/>
                      </a:solidFill>
                      <a:prstDash val="solid"/>
                      <a:round/>
                      <a:headEnd type="none" w="med" len="med"/>
                      <a:tailEnd type="none" w="med" len="med"/>
                    </a:lnL>
                    <a:lnR w="8274" cap="flat" cmpd="sng" algn="ctr">
                      <a:solidFill>
                        <a:srgbClr val="231F2B"/>
                      </a:solidFill>
                      <a:prstDash val="solid"/>
                      <a:round/>
                      <a:headEnd type="none" w="med" len="med"/>
                      <a:tailEnd type="none" w="med" len="med"/>
                    </a:lnR>
                    <a:lnT w="8274" cap="flat" cmpd="sng" algn="ctr">
                      <a:solidFill>
                        <a:srgbClr val="231F2B"/>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E004A"/>
                    </a:solidFill>
                  </a:tcPr>
                </a:tc>
                <a:tc>
                  <a:txBody>
                    <a:bodyPr/>
                    <a:lstStyle/>
                    <a:p>
                      <a:pPr algn="l" fontAlgn="base"/>
                      <a:r>
                        <a:rPr lang="en-US" sz="1600" b="1" i="0" u="none" strike="noStrike">
                          <a:solidFill>
                            <a:srgbClr val="FFFFFF"/>
                          </a:solidFill>
                          <a:effectLst/>
                          <a:latin typeface="+mj-lt"/>
                        </a:rPr>
                        <a:t>Resources </a:t>
                      </a:r>
                      <a:r>
                        <a:rPr lang="en-US" sz="1600" b="1" i="0">
                          <a:solidFill>
                            <a:srgbClr val="FFFFFF"/>
                          </a:solidFill>
                          <a:effectLst/>
                          <a:latin typeface="+mj-lt"/>
                        </a:rPr>
                        <a:t>​</a:t>
                      </a:r>
                    </a:p>
                  </a:txBody>
                  <a:tcPr marL="65072" marR="65072" marT="32536" marB="32536">
                    <a:lnL w="8274" cap="flat" cmpd="sng" algn="ctr">
                      <a:solidFill>
                        <a:srgbClr val="231F2B"/>
                      </a:solidFill>
                      <a:prstDash val="solid"/>
                      <a:round/>
                      <a:headEnd type="none" w="med" len="med"/>
                      <a:tailEnd type="none" w="med" len="med"/>
                    </a:lnL>
                    <a:lnR w="8274" cap="flat" cmpd="sng" algn="ctr">
                      <a:solidFill>
                        <a:srgbClr val="231F2B"/>
                      </a:solidFill>
                      <a:prstDash val="solid"/>
                      <a:round/>
                      <a:headEnd type="none" w="med" len="med"/>
                      <a:tailEnd type="none" w="med" len="med"/>
                    </a:lnR>
                    <a:lnT w="8274" cap="flat" cmpd="sng" algn="ctr">
                      <a:solidFill>
                        <a:srgbClr val="231F2B"/>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E004A"/>
                    </a:solidFill>
                  </a:tcPr>
                </a:tc>
                <a:extLst>
                  <a:ext uri="{0D108BD9-81ED-4DB2-BD59-A6C34878D82A}">
                    <a16:rowId xmlns:a16="http://schemas.microsoft.com/office/drawing/2014/main" val="1457170242"/>
                  </a:ext>
                </a:extLst>
              </a:tr>
              <a:tr h="566336">
                <a:tc>
                  <a:txBody>
                    <a:bodyPr/>
                    <a:lstStyle/>
                    <a:p>
                      <a:pPr algn="l" fontAlgn="base"/>
                      <a:r>
                        <a:rPr lang="en-US" sz="1600" b="0" i="0" u="none" strike="noStrike">
                          <a:solidFill>
                            <a:srgbClr val="231F2B"/>
                          </a:solidFill>
                          <a:effectLst/>
                          <a:latin typeface="+mj-lt"/>
                        </a:rPr>
                        <a:t>Change governance at the top of the system</a:t>
                      </a:r>
                      <a:r>
                        <a:rPr lang="en-US" sz="1600" b="0" i="0">
                          <a:solidFill>
                            <a:srgbClr val="231F2B"/>
                          </a:solidFill>
                          <a:effectLst/>
                          <a:latin typeface="+mj-lt"/>
                        </a:rPr>
                        <a:t>​</a:t>
                      </a:r>
                    </a:p>
                  </a:txBody>
                  <a:tcPr marL="65072" marR="65072" marT="32536" marB="325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l" fontAlgn="base"/>
                      <a:r>
                        <a:rPr lang="en-US" sz="1600" b="0" i="0" u="none" strike="noStrike">
                          <a:solidFill>
                            <a:srgbClr val="231F2B"/>
                          </a:solidFill>
                          <a:effectLst/>
                          <a:latin typeface="+mj-lt"/>
                        </a:rPr>
                        <a:t>CCR Standard</a:t>
                      </a:r>
                      <a:r>
                        <a:rPr lang="en-US" sz="1600" b="0" i="0">
                          <a:solidFill>
                            <a:srgbClr val="231F2B"/>
                          </a:solidFill>
                          <a:effectLst/>
                          <a:latin typeface="+mj-lt"/>
                        </a:rPr>
                        <a:t>​</a:t>
                      </a:r>
                    </a:p>
                  </a:txBody>
                  <a:tcPr marL="65072" marR="65072" marT="32536" marB="325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l" fontAlgn="base"/>
                      <a:r>
                        <a:rPr lang="en-US" sz="1600" b="0" i="0" u="none" strike="noStrike">
                          <a:solidFill>
                            <a:srgbClr val="231F2B"/>
                          </a:solidFill>
                          <a:effectLst/>
                          <a:latin typeface="+mj-lt"/>
                        </a:rPr>
                        <a:t>Increase funding, with a focus on equity</a:t>
                      </a:r>
                      <a:r>
                        <a:rPr lang="en-US" sz="1600" b="0" i="0">
                          <a:solidFill>
                            <a:srgbClr val="231F2B"/>
                          </a:solidFill>
                          <a:effectLst/>
                          <a:latin typeface="+mj-lt"/>
                        </a:rPr>
                        <a:t>​</a:t>
                      </a:r>
                    </a:p>
                  </a:txBody>
                  <a:tcPr marL="65072" marR="65072" marT="32536" marB="325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253518087"/>
                  </a:ext>
                </a:extLst>
              </a:tr>
              <a:tr h="585088">
                <a:tc>
                  <a:txBody>
                    <a:bodyPr/>
                    <a:lstStyle/>
                    <a:p>
                      <a:pPr algn="l" fontAlgn="base"/>
                      <a:r>
                        <a:rPr lang="en-US" sz="1600" b="0" i="0" u="none" strike="noStrike">
                          <a:solidFill>
                            <a:srgbClr val="231F2B"/>
                          </a:solidFill>
                          <a:effectLst/>
                          <a:latin typeface="+mj-lt"/>
                        </a:rPr>
                        <a:t>Ensure ISDs/RESAs are equitable and aligned</a:t>
                      </a:r>
                      <a:r>
                        <a:rPr lang="en-US" sz="1600" b="0" i="0">
                          <a:solidFill>
                            <a:srgbClr val="231F2B"/>
                          </a:solidFill>
                          <a:effectLst/>
                          <a:latin typeface="+mj-lt"/>
                        </a:rPr>
                        <a:t>​</a:t>
                      </a:r>
                    </a:p>
                  </a:txBody>
                  <a:tcPr marL="65072" marR="65072" marT="32536" marB="325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l" fontAlgn="base"/>
                      <a:r>
                        <a:rPr lang="en-US" sz="1600" b="0" i="0" u="none" strike="noStrike">
                          <a:solidFill>
                            <a:srgbClr val="231F2B"/>
                          </a:solidFill>
                          <a:effectLst/>
                          <a:latin typeface="+mj-lt"/>
                        </a:rPr>
                        <a:t>21</a:t>
                      </a:r>
                      <a:r>
                        <a:rPr lang="en-US" sz="1600" b="0" i="0" u="none" strike="noStrike" baseline="30000">
                          <a:solidFill>
                            <a:srgbClr val="231F2B"/>
                          </a:solidFill>
                          <a:effectLst/>
                          <a:latin typeface="+mj-lt"/>
                        </a:rPr>
                        <a:t>st</a:t>
                      </a:r>
                      <a:r>
                        <a:rPr lang="en-US" sz="1600" b="0" i="0" u="none" strike="noStrike">
                          <a:solidFill>
                            <a:srgbClr val="231F2B"/>
                          </a:solidFill>
                          <a:effectLst/>
                          <a:latin typeface="+mj-lt"/>
                        </a:rPr>
                        <a:t> Century Skill Attainment</a:t>
                      </a:r>
                      <a:r>
                        <a:rPr lang="en-US" sz="1600" b="0" i="0">
                          <a:solidFill>
                            <a:srgbClr val="231F2B"/>
                          </a:solidFill>
                          <a:effectLst/>
                          <a:latin typeface="+mj-lt"/>
                        </a:rPr>
                        <a:t>​</a:t>
                      </a:r>
                    </a:p>
                  </a:txBody>
                  <a:tcPr marL="65072" marR="65072" marT="32536" marB="325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l" fontAlgn="base"/>
                      <a:r>
                        <a:rPr lang="en-US" sz="1600" b="0" i="0" u="none" strike="noStrike">
                          <a:solidFill>
                            <a:srgbClr val="231F2B"/>
                          </a:solidFill>
                          <a:effectLst/>
                          <a:latin typeface="+mj-lt"/>
                        </a:rPr>
                        <a:t>Work toward adequate and complete funding</a:t>
                      </a:r>
                      <a:r>
                        <a:rPr lang="en-US" sz="1600" b="0" i="0">
                          <a:solidFill>
                            <a:srgbClr val="231F2B"/>
                          </a:solidFill>
                          <a:effectLst/>
                          <a:latin typeface="+mj-lt"/>
                        </a:rPr>
                        <a:t>​</a:t>
                      </a:r>
                    </a:p>
                  </a:txBody>
                  <a:tcPr marL="65072" marR="65072" marT="32536" marB="325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093880327"/>
                  </a:ext>
                </a:extLst>
              </a:tr>
              <a:tr h="566336">
                <a:tc>
                  <a:txBody>
                    <a:bodyPr/>
                    <a:lstStyle/>
                    <a:p>
                      <a:pPr algn="l" fontAlgn="base"/>
                      <a:r>
                        <a:rPr lang="en-US" sz="1600" b="0" i="0" u="none" strike="noStrike">
                          <a:solidFill>
                            <a:srgbClr val="231F2B"/>
                          </a:solidFill>
                          <a:effectLst/>
                          <a:latin typeface="+mj-lt"/>
                        </a:rPr>
                        <a:t>Identify efficiencies in the system at all levels</a:t>
                      </a:r>
                      <a:r>
                        <a:rPr lang="en-US" sz="1600" b="0" i="0">
                          <a:solidFill>
                            <a:srgbClr val="231F2B"/>
                          </a:solidFill>
                          <a:effectLst/>
                          <a:latin typeface="+mj-lt"/>
                        </a:rPr>
                        <a:t>​</a:t>
                      </a:r>
                    </a:p>
                  </a:txBody>
                  <a:tcPr marL="65072" marR="65072" marT="32536" marB="325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l" fontAlgn="base"/>
                      <a:r>
                        <a:rPr lang="en-US" sz="1600" b="0" i="0" u="none" strike="noStrike">
                          <a:solidFill>
                            <a:srgbClr val="231F2B"/>
                          </a:solidFill>
                          <a:effectLst/>
                          <a:latin typeface="+mj-lt"/>
                        </a:rPr>
                        <a:t>Multiple HS Pathways</a:t>
                      </a:r>
                      <a:r>
                        <a:rPr lang="en-US" sz="1600" b="0" i="0">
                          <a:solidFill>
                            <a:srgbClr val="231F2B"/>
                          </a:solidFill>
                          <a:effectLst/>
                          <a:latin typeface="+mj-lt"/>
                        </a:rPr>
                        <a:t>​</a:t>
                      </a:r>
                    </a:p>
                  </a:txBody>
                  <a:tcPr marL="65072" marR="65072" marT="32536" marB="325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l" fontAlgn="base"/>
                      <a:r>
                        <a:rPr lang="en-US" sz="1600" b="0" i="0" u="none" strike="noStrike">
                          <a:solidFill>
                            <a:srgbClr val="231F2B"/>
                          </a:solidFill>
                          <a:effectLst/>
                          <a:latin typeface="+mj-lt"/>
                        </a:rPr>
                        <a:t>Find efficiencies in the system</a:t>
                      </a:r>
                      <a:r>
                        <a:rPr lang="en-US" sz="1600" b="0" i="0">
                          <a:solidFill>
                            <a:srgbClr val="231F2B"/>
                          </a:solidFill>
                          <a:effectLst/>
                          <a:latin typeface="+mj-lt"/>
                        </a:rPr>
                        <a:t>​</a:t>
                      </a:r>
                    </a:p>
                  </a:txBody>
                  <a:tcPr marL="65072" marR="65072" marT="32536" marB="325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698033182"/>
                  </a:ext>
                </a:extLst>
              </a:tr>
              <a:tr h="1074549">
                <a:tc>
                  <a:txBody>
                    <a:bodyPr/>
                    <a:lstStyle/>
                    <a:p>
                      <a:pPr algn="l" fontAlgn="base"/>
                      <a:r>
                        <a:rPr lang="en-US" sz="1600" b="0" i="0" u="none" strike="noStrike">
                          <a:solidFill>
                            <a:srgbClr val="231F2B"/>
                          </a:solidFill>
                          <a:effectLst/>
                          <a:latin typeface="+mj-lt"/>
                        </a:rPr>
                        <a:t>Local school boards: aligned, making decisions based on data</a:t>
                      </a:r>
                      <a:r>
                        <a:rPr lang="en-US" sz="1600" b="0" i="0">
                          <a:solidFill>
                            <a:srgbClr val="231F2B"/>
                          </a:solidFill>
                          <a:effectLst/>
                          <a:latin typeface="+mj-lt"/>
                        </a:rPr>
                        <a:t>​</a:t>
                      </a:r>
                    </a:p>
                  </a:txBody>
                  <a:tcPr marL="65072" marR="65072" marT="32536" marB="325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l" fontAlgn="base"/>
                      <a:r>
                        <a:rPr lang="en-US" sz="1600" b="0" i="0" u="none" strike="noStrike">
                          <a:solidFill>
                            <a:srgbClr val="231F2B"/>
                          </a:solidFill>
                          <a:effectLst/>
                          <a:latin typeface="+mj-lt"/>
                        </a:rPr>
                        <a:t>Eliminate 3</a:t>
                      </a:r>
                      <a:r>
                        <a:rPr lang="en-US" sz="1600" b="0" i="0" u="none" strike="noStrike" baseline="30000">
                          <a:solidFill>
                            <a:srgbClr val="231F2B"/>
                          </a:solidFill>
                          <a:effectLst/>
                          <a:latin typeface="+mj-lt"/>
                        </a:rPr>
                        <a:t>rd</a:t>
                      </a:r>
                      <a:r>
                        <a:rPr lang="en-US" sz="1600" b="0" i="0" u="none" strike="noStrike">
                          <a:solidFill>
                            <a:srgbClr val="231F2B"/>
                          </a:solidFill>
                          <a:effectLst/>
                          <a:latin typeface="+mj-lt"/>
                        </a:rPr>
                        <a:t> grade reading retention</a:t>
                      </a:r>
                      <a:r>
                        <a:rPr lang="en-US" sz="1600" b="0" i="0">
                          <a:solidFill>
                            <a:srgbClr val="231F2B"/>
                          </a:solidFill>
                          <a:effectLst/>
                          <a:latin typeface="+mj-lt"/>
                        </a:rPr>
                        <a:t>​</a:t>
                      </a:r>
                    </a:p>
                  </a:txBody>
                  <a:tcPr marL="65072" marR="65072" marT="32536" marB="325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fontAlgn="base"/>
                      <a:r>
                        <a:rPr lang="en-US" sz="1600" b="0" i="0" u="none" strike="noStrike">
                          <a:solidFill>
                            <a:srgbClr val="231F2B"/>
                          </a:solidFill>
                          <a:effectLst/>
                          <a:latin typeface="+mj-lt"/>
                        </a:rPr>
                        <a:t>MPSERS pay down and savings </a:t>
                      </a:r>
                      <a:r>
                        <a:rPr lang="en-US" sz="1600" b="0" i="0">
                          <a:solidFill>
                            <a:srgbClr val="231F2B"/>
                          </a:solidFill>
                          <a:effectLst/>
                          <a:latin typeface="+mj-lt"/>
                        </a:rPr>
                        <a:t>​</a:t>
                      </a:r>
                    </a:p>
                  </a:txBody>
                  <a:tcPr marL="65072" marR="65072" marT="32536" marB="325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2071253398"/>
                  </a:ext>
                </a:extLst>
              </a:tr>
              <a:tr h="816131">
                <a:tc>
                  <a:txBody>
                    <a:bodyPr/>
                    <a:lstStyle/>
                    <a:p>
                      <a:pPr algn="l" fontAlgn="base"/>
                      <a:r>
                        <a:rPr lang="en-US" sz="1600" b="0" i="0" u="none" strike="noStrike">
                          <a:solidFill>
                            <a:srgbClr val="231F2B"/>
                          </a:solidFill>
                          <a:effectLst/>
                          <a:latin typeface="+mj-lt"/>
                        </a:rPr>
                        <a:t>The state </a:t>
                      </a:r>
                      <a:r>
                        <a:rPr lang="en-US" sz="1600" b="0" i="0" u="none" strike="noStrike" err="1">
                          <a:solidFill>
                            <a:srgbClr val="231F2B"/>
                          </a:solidFill>
                          <a:effectLst/>
                          <a:latin typeface="+mj-lt"/>
                        </a:rPr>
                        <a:t>supt</a:t>
                      </a:r>
                      <a:r>
                        <a:rPr lang="en-US" sz="1600" b="0" i="0" u="none" strike="noStrike">
                          <a:solidFill>
                            <a:srgbClr val="231F2B"/>
                          </a:solidFill>
                          <a:effectLst/>
                          <a:latin typeface="+mj-lt"/>
                        </a:rPr>
                        <a:t> and MDE are specifically accountable for key actions</a:t>
                      </a:r>
                      <a:r>
                        <a:rPr lang="en-US" sz="1600" b="0" i="0">
                          <a:solidFill>
                            <a:srgbClr val="231F2B"/>
                          </a:solidFill>
                          <a:effectLst/>
                          <a:latin typeface="+mj-lt"/>
                        </a:rPr>
                        <a:t>​</a:t>
                      </a:r>
                    </a:p>
                  </a:txBody>
                  <a:tcPr marL="65072" marR="65072" marT="32536" marB="325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48000">
                          <a:srgbClr val="FFFF00"/>
                        </a:gs>
                        <a:gs pos="57000">
                          <a:srgbClr val="FF0000"/>
                        </a:gs>
                      </a:gsLst>
                      <a:lin ang="2700000" scaled="1"/>
                      <a:tileRect/>
                    </a:gradFill>
                  </a:tcPr>
                </a:tc>
                <a:tc>
                  <a:txBody>
                    <a:bodyPr/>
                    <a:lstStyle/>
                    <a:p>
                      <a:pPr algn="l" fontAlgn="base"/>
                      <a:r>
                        <a:rPr lang="en-US" sz="1600" b="0" i="0" u="none" strike="noStrike">
                          <a:solidFill>
                            <a:srgbClr val="231F2B"/>
                          </a:solidFill>
                          <a:effectLst/>
                          <a:latin typeface="+mj-lt"/>
                        </a:rPr>
                        <a:t>Replace teacher evaluation law with a professional practice continuum for teachers</a:t>
                      </a:r>
                      <a:r>
                        <a:rPr lang="en-US" sz="1600" b="0" i="0">
                          <a:solidFill>
                            <a:srgbClr val="231F2B"/>
                          </a:solidFill>
                          <a:effectLst/>
                          <a:latin typeface="+mj-lt"/>
                        </a:rPr>
                        <a:t>​</a:t>
                      </a:r>
                    </a:p>
                  </a:txBody>
                  <a:tcPr marL="65072" marR="65072" marT="32536" marB="325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44000">
                          <a:srgbClr val="92D050"/>
                        </a:gs>
                        <a:gs pos="52000">
                          <a:srgbClr val="FF0000"/>
                        </a:gs>
                      </a:gsLst>
                      <a:lin ang="2700000" scaled="1"/>
                    </a:gradFill>
                  </a:tcPr>
                </a:tc>
                <a:tc>
                  <a:txBody>
                    <a:bodyPr/>
                    <a:lstStyle/>
                    <a:p>
                      <a:pPr algn="l" fontAlgn="base"/>
                      <a:r>
                        <a:rPr lang="en-US" sz="1600" b="0" i="0" u="none" strike="noStrike">
                          <a:solidFill>
                            <a:srgbClr val="231F2B"/>
                          </a:solidFill>
                          <a:effectLst/>
                          <a:latin typeface="+mj-lt"/>
                        </a:rPr>
                        <a:t>Out of school time and wraparound services in support of the CCR standard</a:t>
                      </a:r>
                      <a:r>
                        <a:rPr lang="en-US" sz="1600" b="0" i="0">
                          <a:solidFill>
                            <a:srgbClr val="231F2B"/>
                          </a:solidFill>
                          <a:effectLst/>
                          <a:latin typeface="+mj-lt"/>
                        </a:rPr>
                        <a:t>​</a:t>
                      </a:r>
                    </a:p>
                  </a:txBody>
                  <a:tcPr marL="65072" marR="65072" marT="32536" marB="325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354918403"/>
                  </a:ext>
                </a:extLst>
              </a:tr>
              <a:tr h="820443">
                <a:tc>
                  <a:txBody>
                    <a:bodyPr/>
                    <a:lstStyle/>
                    <a:p>
                      <a:pPr algn="l" fontAlgn="base"/>
                      <a:r>
                        <a:rPr lang="en-US" sz="1600" b="0" i="0" u="none" strike="noStrike">
                          <a:solidFill>
                            <a:srgbClr val="231F2B"/>
                          </a:solidFill>
                          <a:effectLst/>
                          <a:latin typeface="+mj-lt"/>
                        </a:rPr>
                        <a:t>Streamline reporting</a:t>
                      </a:r>
                      <a:r>
                        <a:rPr lang="en-US" sz="1600" b="0" i="0">
                          <a:solidFill>
                            <a:srgbClr val="231F2B"/>
                          </a:solidFill>
                          <a:effectLst/>
                          <a:latin typeface="+mj-lt"/>
                        </a:rPr>
                        <a:t>​</a:t>
                      </a:r>
                    </a:p>
                  </a:txBody>
                  <a:tcPr marL="65072" marR="65072" marT="32536" marB="325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l" fontAlgn="base"/>
                      <a:r>
                        <a:rPr lang="en-US" sz="1600" b="0" i="0" u="none" strike="noStrike">
                          <a:solidFill>
                            <a:srgbClr val="231F2B"/>
                          </a:solidFill>
                          <a:effectLst/>
                          <a:latin typeface="+mj-lt"/>
                        </a:rPr>
                        <a:t>Meaningful school/district accountability measures </a:t>
                      </a:r>
                      <a:r>
                        <a:rPr lang="en-US" sz="1600" b="0" i="0">
                          <a:solidFill>
                            <a:srgbClr val="231F2B"/>
                          </a:solidFill>
                          <a:effectLst/>
                          <a:latin typeface="+mj-lt"/>
                        </a:rPr>
                        <a:t>​</a:t>
                      </a:r>
                    </a:p>
                  </a:txBody>
                  <a:tcPr marL="65072" marR="65072" marT="32536" marB="325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l" fontAlgn="base"/>
                      <a:r>
                        <a:rPr lang="en-US" sz="1600" b="0" i="0" u="none" strike="noStrike">
                          <a:solidFill>
                            <a:srgbClr val="231F2B"/>
                          </a:solidFill>
                          <a:effectLst/>
                          <a:latin typeface="+mj-lt"/>
                        </a:rPr>
                        <a:t>Support for parents of students with disabilities </a:t>
                      </a:r>
                      <a:r>
                        <a:rPr lang="en-US" sz="1600" b="0" i="0">
                          <a:solidFill>
                            <a:srgbClr val="231F2B"/>
                          </a:solidFill>
                          <a:effectLst/>
                          <a:latin typeface="+mj-lt"/>
                        </a:rPr>
                        <a:t>​</a:t>
                      </a:r>
                    </a:p>
                  </a:txBody>
                  <a:tcPr marL="65072" marR="65072" marT="32536" marB="3253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351674554"/>
                  </a:ext>
                </a:extLst>
              </a:tr>
            </a:tbl>
          </a:graphicData>
        </a:graphic>
      </p:graphicFrame>
      <p:graphicFrame>
        <p:nvGraphicFramePr>
          <p:cNvPr id="8" name="Table 7">
            <a:extLst>
              <a:ext uri="{FF2B5EF4-FFF2-40B4-BE49-F238E27FC236}">
                <a16:creationId xmlns:a16="http://schemas.microsoft.com/office/drawing/2014/main" id="{23C51F2B-C0E5-D65D-A5AF-ED0C3B146545}"/>
              </a:ext>
            </a:extLst>
          </p:cNvPr>
          <p:cNvGraphicFramePr>
            <a:graphicFrameLocks noGrp="1"/>
          </p:cNvGraphicFramePr>
          <p:nvPr userDrawn="1"/>
        </p:nvGraphicFramePr>
        <p:xfrm>
          <a:off x="415602" y="1612951"/>
          <a:ext cx="1948909" cy="2529347"/>
        </p:xfrm>
        <a:graphic>
          <a:graphicData uri="http://schemas.openxmlformats.org/drawingml/2006/table">
            <a:tbl>
              <a:tblPr/>
              <a:tblGrid>
                <a:gridCol w="1948909">
                  <a:extLst>
                    <a:ext uri="{9D8B030D-6E8A-4147-A177-3AD203B41FA5}">
                      <a16:colId xmlns:a16="http://schemas.microsoft.com/office/drawing/2014/main" val="3852176069"/>
                    </a:ext>
                  </a:extLst>
                </a:gridCol>
              </a:tblGrid>
              <a:tr h="325120">
                <a:tc>
                  <a:txBody>
                    <a:bodyPr/>
                    <a:lstStyle/>
                    <a:p>
                      <a:pPr algn="l" fontAlgn="base"/>
                      <a:r>
                        <a:rPr lang="en-US" sz="1300" b="1" i="0" u="none" strike="noStrike">
                          <a:solidFill>
                            <a:srgbClr val="FFFFFF"/>
                          </a:solidFill>
                          <a:effectLst/>
                          <a:latin typeface="+mj-lt"/>
                        </a:rPr>
                        <a:t>Color Key</a:t>
                      </a:r>
                      <a:r>
                        <a:rPr lang="en-US" sz="1300" b="1" i="0">
                          <a:solidFill>
                            <a:srgbClr val="FFFFFF"/>
                          </a:solidFill>
                          <a:effectLst/>
                          <a:latin typeface="+mj-lt"/>
                        </a:rPr>
                        <a:t>​</a:t>
                      </a:r>
                    </a:p>
                  </a:txBody>
                  <a:tcPr marL="121920" marR="121920" marT="60960" marB="60960">
                    <a:lnL w="8274" cap="flat" cmpd="sng" algn="ctr">
                      <a:solidFill>
                        <a:srgbClr val="FFFFFF"/>
                      </a:solidFill>
                      <a:prstDash val="solid"/>
                      <a:round/>
                      <a:headEnd type="none" w="med" len="med"/>
                      <a:tailEnd type="none" w="med" len="med"/>
                    </a:lnL>
                    <a:lnR w="8274" cap="flat" cmpd="sng" algn="ctr">
                      <a:solidFill>
                        <a:srgbClr val="FFFFFF"/>
                      </a:solidFill>
                      <a:prstDash val="solid"/>
                      <a:round/>
                      <a:headEnd type="none" w="med" len="med"/>
                      <a:tailEnd type="none" w="med" len="med"/>
                    </a:lnR>
                    <a:lnT w="8274" cap="flat" cmpd="sng" algn="ctr">
                      <a:solidFill>
                        <a:srgbClr val="FFFFFF"/>
                      </a:solidFill>
                      <a:prstDash val="solid"/>
                      <a:round/>
                      <a:headEnd type="none" w="med" len="med"/>
                      <a:tailEnd type="none" w="med" len="med"/>
                    </a:lnT>
                    <a:lnB w="24835" cap="flat" cmpd="sng" algn="ctr">
                      <a:solidFill>
                        <a:srgbClr val="FFFFFF"/>
                      </a:solidFill>
                      <a:prstDash val="solid"/>
                      <a:round/>
                      <a:headEnd type="none" w="med" len="med"/>
                      <a:tailEnd type="none" w="med" len="med"/>
                    </a:lnB>
                    <a:solidFill>
                      <a:srgbClr val="5E004A"/>
                    </a:solidFill>
                  </a:tcPr>
                </a:tc>
                <a:extLst>
                  <a:ext uri="{0D108BD9-81ED-4DB2-BD59-A6C34878D82A}">
                    <a16:rowId xmlns:a16="http://schemas.microsoft.com/office/drawing/2014/main" val="47287369"/>
                  </a:ext>
                </a:extLst>
              </a:tr>
              <a:tr h="325120">
                <a:tc>
                  <a:txBody>
                    <a:bodyPr/>
                    <a:lstStyle/>
                    <a:p>
                      <a:pPr algn="l" fontAlgn="base"/>
                      <a:r>
                        <a:rPr lang="en-US" sz="1300" b="0" i="0" u="none" strike="noStrike">
                          <a:solidFill>
                            <a:srgbClr val="231F2B"/>
                          </a:solidFill>
                          <a:effectLst/>
                          <a:latin typeface="+mj-lt"/>
                        </a:rPr>
                        <a:t>Completed </a:t>
                      </a:r>
                      <a:r>
                        <a:rPr lang="en-US" sz="1300" b="0" i="0">
                          <a:solidFill>
                            <a:srgbClr val="231F2B"/>
                          </a:solidFill>
                          <a:effectLst/>
                          <a:latin typeface="+mj-lt"/>
                        </a:rPr>
                        <a:t>​</a:t>
                      </a:r>
                    </a:p>
                  </a:txBody>
                  <a:tcPr marL="121920" marR="121920" marT="60960" marB="60960">
                    <a:lnL w="8274" cap="flat" cmpd="sng" algn="ctr">
                      <a:solidFill>
                        <a:srgbClr val="FFFFFF"/>
                      </a:solidFill>
                      <a:prstDash val="solid"/>
                      <a:round/>
                      <a:headEnd type="none" w="med" len="med"/>
                      <a:tailEnd type="none" w="med" len="med"/>
                    </a:lnL>
                    <a:lnR w="8274" cap="flat" cmpd="sng" algn="ctr">
                      <a:solidFill>
                        <a:srgbClr val="FFFFFF"/>
                      </a:solidFill>
                      <a:prstDash val="solid"/>
                      <a:round/>
                      <a:headEnd type="none" w="med" len="med"/>
                      <a:tailEnd type="none" w="med" len="med"/>
                    </a:lnR>
                    <a:lnT w="24835" cap="flat" cmpd="sng" algn="ctr">
                      <a:solidFill>
                        <a:srgbClr val="FFFFFF"/>
                      </a:solidFill>
                      <a:prstDash val="solid"/>
                      <a:round/>
                      <a:headEnd type="none" w="med" len="med"/>
                      <a:tailEnd type="none" w="med" len="med"/>
                    </a:lnT>
                    <a:lnB w="8274" cap="flat" cmpd="sng" algn="ctr">
                      <a:solidFill>
                        <a:srgbClr val="FFFFFF"/>
                      </a:solidFill>
                      <a:prstDash val="solid"/>
                      <a:round/>
                      <a:headEnd type="none" w="med" len="med"/>
                      <a:tailEnd type="none" w="med" len="med"/>
                    </a:lnB>
                    <a:solidFill>
                      <a:srgbClr val="92D050"/>
                    </a:solidFill>
                  </a:tcPr>
                </a:tc>
                <a:extLst>
                  <a:ext uri="{0D108BD9-81ED-4DB2-BD59-A6C34878D82A}">
                    <a16:rowId xmlns:a16="http://schemas.microsoft.com/office/drawing/2014/main" val="1703951753"/>
                  </a:ext>
                </a:extLst>
              </a:tr>
              <a:tr h="497079">
                <a:tc>
                  <a:txBody>
                    <a:bodyPr/>
                    <a:lstStyle/>
                    <a:p>
                      <a:pPr algn="l" fontAlgn="base"/>
                      <a:r>
                        <a:rPr lang="en-US" sz="1300" b="0" i="0" u="none" strike="noStrike">
                          <a:solidFill>
                            <a:srgbClr val="231F2B"/>
                          </a:solidFill>
                          <a:effectLst/>
                          <a:latin typeface="+mj-lt"/>
                        </a:rPr>
                        <a:t>Actively Working</a:t>
                      </a:r>
                      <a:r>
                        <a:rPr lang="en-US" sz="1300" b="0" i="0">
                          <a:solidFill>
                            <a:srgbClr val="231F2B"/>
                          </a:solidFill>
                          <a:effectLst/>
                          <a:latin typeface="+mj-lt"/>
                        </a:rPr>
                        <a:t>​</a:t>
                      </a:r>
                    </a:p>
                  </a:txBody>
                  <a:tcPr marL="121920" marR="121920" marT="60960" marB="60960">
                    <a:lnL w="8274" cap="flat" cmpd="sng" algn="ctr">
                      <a:solidFill>
                        <a:srgbClr val="FFFFFF"/>
                      </a:solidFill>
                      <a:prstDash val="solid"/>
                      <a:round/>
                      <a:headEnd type="none" w="med" len="med"/>
                      <a:tailEnd type="none" w="med" len="med"/>
                    </a:lnL>
                    <a:lnR w="8274" cap="flat" cmpd="sng" algn="ctr">
                      <a:solidFill>
                        <a:srgbClr val="FFFFFF"/>
                      </a:solidFill>
                      <a:prstDash val="solid"/>
                      <a:round/>
                      <a:headEnd type="none" w="med" len="med"/>
                      <a:tailEnd type="none" w="med" len="med"/>
                    </a:lnR>
                    <a:lnT w="8274" cap="flat" cmpd="sng" algn="ctr">
                      <a:solidFill>
                        <a:srgbClr val="FFFFFF"/>
                      </a:solidFill>
                      <a:prstDash val="solid"/>
                      <a:round/>
                      <a:headEnd type="none" w="med" len="med"/>
                      <a:tailEnd type="none" w="med" len="med"/>
                    </a:lnT>
                    <a:lnB w="8274" cap="flat" cmpd="sng" algn="ctr">
                      <a:solidFill>
                        <a:srgbClr val="FFFFFF"/>
                      </a:solidFill>
                      <a:prstDash val="solid"/>
                      <a:round/>
                      <a:headEnd type="none" w="med" len="med"/>
                      <a:tailEnd type="none" w="med" len="med"/>
                    </a:lnB>
                    <a:solidFill>
                      <a:srgbClr val="FFFF00"/>
                    </a:solidFill>
                  </a:tcPr>
                </a:tc>
                <a:extLst>
                  <a:ext uri="{0D108BD9-81ED-4DB2-BD59-A6C34878D82A}">
                    <a16:rowId xmlns:a16="http://schemas.microsoft.com/office/drawing/2014/main" val="320753018"/>
                  </a:ext>
                </a:extLst>
              </a:tr>
              <a:tr h="841235">
                <a:tc>
                  <a:txBody>
                    <a:bodyPr/>
                    <a:lstStyle/>
                    <a:p>
                      <a:pPr algn="l" fontAlgn="base"/>
                      <a:r>
                        <a:rPr lang="en-US" sz="1300" b="0" i="0" u="none" strike="noStrike">
                          <a:solidFill>
                            <a:srgbClr val="231F2B"/>
                          </a:solidFill>
                          <a:effectLst/>
                          <a:latin typeface="+mj-lt"/>
                        </a:rPr>
                        <a:t>Preparing, information gathering, coalition building </a:t>
                      </a:r>
                      <a:r>
                        <a:rPr lang="en-US" sz="1300" b="0" i="0">
                          <a:solidFill>
                            <a:srgbClr val="231F2B"/>
                          </a:solidFill>
                          <a:effectLst/>
                          <a:latin typeface="+mj-lt"/>
                        </a:rPr>
                        <a:t>​</a:t>
                      </a:r>
                    </a:p>
                  </a:txBody>
                  <a:tcPr marL="121920" marR="121920" marT="60960" marB="60960">
                    <a:lnL w="8274" cap="flat" cmpd="sng" algn="ctr">
                      <a:solidFill>
                        <a:srgbClr val="FFFFFF"/>
                      </a:solidFill>
                      <a:prstDash val="solid"/>
                      <a:round/>
                      <a:headEnd type="none" w="med" len="med"/>
                      <a:tailEnd type="none" w="med" len="med"/>
                    </a:lnL>
                    <a:lnR w="8274" cap="flat" cmpd="sng" algn="ctr">
                      <a:solidFill>
                        <a:srgbClr val="FFFFFF"/>
                      </a:solidFill>
                      <a:prstDash val="solid"/>
                      <a:round/>
                      <a:headEnd type="none" w="med" len="med"/>
                      <a:tailEnd type="none" w="med" len="med"/>
                    </a:lnR>
                    <a:lnT w="8274" cap="flat" cmpd="sng" algn="ctr">
                      <a:solidFill>
                        <a:srgbClr val="FFFFFF"/>
                      </a:solidFill>
                      <a:prstDash val="solid"/>
                      <a:round/>
                      <a:headEnd type="none" w="med" len="med"/>
                      <a:tailEnd type="none" w="med" len="med"/>
                    </a:lnT>
                    <a:lnB w="8274" cap="flat" cmpd="sng" algn="ctr">
                      <a:solidFill>
                        <a:srgbClr val="FFFFFF"/>
                      </a:solidFill>
                      <a:prstDash val="solid"/>
                      <a:round/>
                      <a:headEnd type="none" w="med" len="med"/>
                      <a:tailEnd type="none" w="med" len="med"/>
                    </a:lnB>
                    <a:solidFill>
                      <a:srgbClr val="FFC000"/>
                    </a:solidFill>
                  </a:tcPr>
                </a:tc>
                <a:extLst>
                  <a:ext uri="{0D108BD9-81ED-4DB2-BD59-A6C34878D82A}">
                    <a16:rowId xmlns:a16="http://schemas.microsoft.com/office/drawing/2014/main" val="796784651"/>
                  </a:ext>
                </a:extLst>
              </a:tr>
              <a:tr h="540793">
                <a:tc>
                  <a:txBody>
                    <a:bodyPr/>
                    <a:lstStyle/>
                    <a:p>
                      <a:pPr algn="l" fontAlgn="base"/>
                      <a:r>
                        <a:rPr lang="en-US" sz="1300" b="0" i="0" u="none" strike="noStrike">
                          <a:solidFill>
                            <a:srgbClr val="231F2B"/>
                          </a:solidFill>
                          <a:effectLst/>
                          <a:latin typeface="+mj-lt"/>
                        </a:rPr>
                        <a:t>Dependent on other actions first</a:t>
                      </a:r>
                      <a:r>
                        <a:rPr lang="en-US" sz="1300" b="0" i="0">
                          <a:solidFill>
                            <a:srgbClr val="231F2B"/>
                          </a:solidFill>
                          <a:effectLst/>
                          <a:latin typeface="+mj-lt"/>
                        </a:rPr>
                        <a:t>​</a:t>
                      </a:r>
                    </a:p>
                  </a:txBody>
                  <a:tcPr marL="121920" marR="121920" marT="60960" marB="60960">
                    <a:lnL w="8274" cap="flat" cmpd="sng" algn="ctr">
                      <a:solidFill>
                        <a:srgbClr val="FFFFFF"/>
                      </a:solidFill>
                      <a:prstDash val="solid"/>
                      <a:round/>
                      <a:headEnd type="none" w="med" len="med"/>
                      <a:tailEnd type="none" w="med" len="med"/>
                    </a:lnL>
                    <a:lnR w="8274" cap="flat" cmpd="sng" algn="ctr">
                      <a:solidFill>
                        <a:srgbClr val="FFFFFF"/>
                      </a:solidFill>
                      <a:prstDash val="solid"/>
                      <a:round/>
                      <a:headEnd type="none" w="med" len="med"/>
                      <a:tailEnd type="none" w="med" len="med"/>
                    </a:lnR>
                    <a:lnT w="8274" cap="flat" cmpd="sng" algn="ctr">
                      <a:solidFill>
                        <a:srgbClr val="FFFFFF"/>
                      </a:solidFill>
                      <a:prstDash val="solid"/>
                      <a:round/>
                      <a:headEnd type="none" w="med" len="med"/>
                      <a:tailEnd type="none" w="med" len="med"/>
                    </a:lnT>
                    <a:lnB w="8274" cap="flat" cmpd="sng" algn="ctr">
                      <a:solidFill>
                        <a:srgbClr val="FFFFFF"/>
                      </a:solidFill>
                      <a:prstDash val="solid"/>
                      <a:round/>
                      <a:headEnd type="none" w="med" len="med"/>
                      <a:tailEnd type="none" w="med" len="med"/>
                    </a:lnB>
                    <a:solidFill>
                      <a:srgbClr val="FF0000">
                        <a:alpha val="80000"/>
                      </a:srgbClr>
                    </a:solidFill>
                  </a:tcPr>
                </a:tc>
                <a:extLst>
                  <a:ext uri="{0D108BD9-81ED-4DB2-BD59-A6C34878D82A}">
                    <a16:rowId xmlns:a16="http://schemas.microsoft.com/office/drawing/2014/main" val="3420693175"/>
                  </a:ext>
                </a:extLst>
              </a:tr>
            </a:tbl>
          </a:graphicData>
        </a:graphic>
      </p:graphicFrame>
      <p:sp>
        <p:nvSpPr>
          <p:cNvPr id="9" name="AutoShape 4" descr="Cheers with solid fill">
            <a:extLst>
              <a:ext uri="{FF2B5EF4-FFF2-40B4-BE49-F238E27FC236}">
                <a16:creationId xmlns:a16="http://schemas.microsoft.com/office/drawing/2014/main" id="{E6461CDD-CDF7-3E3C-2DCB-8C261CD10758}"/>
              </a:ext>
            </a:extLst>
          </p:cNvPr>
          <p:cNvSpPr>
            <a:spLocks noChangeAspect="1" noChangeArrowheads="1"/>
          </p:cNvSpPr>
          <p:nvPr userDrawn="1"/>
        </p:nvSpPr>
        <p:spPr bwMode="auto">
          <a:xfrm>
            <a:off x="10528300" y="1202267"/>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1867"/>
          </a:p>
        </p:txBody>
      </p:sp>
      <p:sp>
        <p:nvSpPr>
          <p:cNvPr id="10" name="AutoShape 5" descr="Lights On with solid fill">
            <a:extLst>
              <a:ext uri="{FF2B5EF4-FFF2-40B4-BE49-F238E27FC236}">
                <a16:creationId xmlns:a16="http://schemas.microsoft.com/office/drawing/2014/main" id="{8A00A8F6-E435-2B87-02E8-DCDC614928DF}"/>
              </a:ext>
            </a:extLst>
          </p:cNvPr>
          <p:cNvSpPr>
            <a:spLocks noChangeAspect="1" noChangeArrowheads="1"/>
          </p:cNvSpPr>
          <p:nvPr userDrawn="1"/>
        </p:nvSpPr>
        <p:spPr bwMode="auto">
          <a:xfrm>
            <a:off x="11142133" y="1202267"/>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1867"/>
          </a:p>
        </p:txBody>
      </p:sp>
      <p:sp>
        <p:nvSpPr>
          <p:cNvPr id="11" name="AutoShape 6" descr="Single gear with solid fill">
            <a:extLst>
              <a:ext uri="{FF2B5EF4-FFF2-40B4-BE49-F238E27FC236}">
                <a16:creationId xmlns:a16="http://schemas.microsoft.com/office/drawing/2014/main" id="{11335313-F190-A477-C49C-6DEDD13BAE5E}"/>
              </a:ext>
            </a:extLst>
          </p:cNvPr>
          <p:cNvSpPr>
            <a:spLocks noChangeAspect="1" noChangeArrowheads="1"/>
          </p:cNvSpPr>
          <p:nvPr userDrawn="1"/>
        </p:nvSpPr>
        <p:spPr bwMode="auto">
          <a:xfrm>
            <a:off x="11755967" y="1202267"/>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1867"/>
          </a:p>
        </p:txBody>
      </p:sp>
      <p:sp>
        <p:nvSpPr>
          <p:cNvPr id="12" name="Google Shape;216;p28">
            <a:extLst>
              <a:ext uri="{FF2B5EF4-FFF2-40B4-BE49-F238E27FC236}">
                <a16:creationId xmlns:a16="http://schemas.microsoft.com/office/drawing/2014/main" id="{C1F75E4C-E57C-1593-CCFE-33B0215AF31C}"/>
              </a:ext>
            </a:extLst>
          </p:cNvPr>
          <p:cNvSpPr/>
          <p:nvPr userDrawn="1"/>
        </p:nvSpPr>
        <p:spPr>
          <a:xfrm>
            <a:off x="0" y="-15681"/>
            <a:ext cx="12192000" cy="671200"/>
          </a:xfrm>
          <a:prstGeom prst="rect">
            <a:avLst/>
          </a:pr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1867">
              <a:latin typeface="Instrument Sans"/>
              <a:ea typeface="Instrument Sans"/>
              <a:cs typeface="Instrument Sans"/>
              <a:sym typeface="Instrument Sans"/>
            </a:endParaRPr>
          </a:p>
        </p:txBody>
      </p:sp>
      <p:grpSp>
        <p:nvGrpSpPr>
          <p:cNvPr id="13" name="Google Shape;217;p28">
            <a:extLst>
              <a:ext uri="{FF2B5EF4-FFF2-40B4-BE49-F238E27FC236}">
                <a16:creationId xmlns:a16="http://schemas.microsoft.com/office/drawing/2014/main" id="{F1E7B9DD-4CD7-A4D2-3F61-39E3D7609BA6}"/>
              </a:ext>
            </a:extLst>
          </p:cNvPr>
          <p:cNvGrpSpPr/>
          <p:nvPr userDrawn="1"/>
        </p:nvGrpSpPr>
        <p:grpSpPr>
          <a:xfrm>
            <a:off x="495300" y="125319"/>
            <a:ext cx="11201397" cy="389183"/>
            <a:chOff x="335525" y="4639863"/>
            <a:chExt cx="8401048" cy="291887"/>
          </a:xfrm>
        </p:grpSpPr>
        <p:pic>
          <p:nvPicPr>
            <p:cNvPr id="14" name="Google Shape;218;p28">
              <a:extLst>
                <a:ext uri="{FF2B5EF4-FFF2-40B4-BE49-F238E27FC236}">
                  <a16:creationId xmlns:a16="http://schemas.microsoft.com/office/drawing/2014/main" id="{6889ED14-26FE-AA4E-5F6F-F842B308A51C}"/>
                </a:ext>
              </a:extLst>
            </p:cNvPr>
            <p:cNvPicPr preferRelativeResize="0"/>
            <p:nvPr userDrawn="1"/>
          </p:nvPicPr>
          <p:blipFill>
            <a:blip r:embed="rId2">
              <a:alphaModFix/>
            </a:blip>
            <a:stretch>
              <a:fillRect/>
            </a:stretch>
          </p:blipFill>
          <p:spPr>
            <a:xfrm>
              <a:off x="6387625" y="4639863"/>
              <a:ext cx="2348948" cy="291875"/>
            </a:xfrm>
            <a:prstGeom prst="rect">
              <a:avLst/>
            </a:prstGeom>
            <a:noFill/>
            <a:ln>
              <a:noFill/>
            </a:ln>
          </p:spPr>
        </p:pic>
        <p:pic>
          <p:nvPicPr>
            <p:cNvPr id="15" name="Google Shape;219;p28">
              <a:extLst>
                <a:ext uri="{FF2B5EF4-FFF2-40B4-BE49-F238E27FC236}">
                  <a16:creationId xmlns:a16="http://schemas.microsoft.com/office/drawing/2014/main" id="{F8749FD2-06F2-17D3-F255-D6FB5ABD4880}"/>
                </a:ext>
              </a:extLst>
            </p:cNvPr>
            <p:cNvPicPr preferRelativeResize="0"/>
            <p:nvPr userDrawn="1"/>
          </p:nvPicPr>
          <p:blipFill rotWithShape="1">
            <a:blip r:embed="rId2">
              <a:alphaModFix/>
            </a:blip>
            <a:srcRect r="10992"/>
            <a:stretch/>
          </p:blipFill>
          <p:spPr>
            <a:xfrm>
              <a:off x="335525" y="4639875"/>
              <a:ext cx="6052100" cy="291875"/>
            </a:xfrm>
            <a:prstGeom prst="rect">
              <a:avLst/>
            </a:prstGeom>
            <a:noFill/>
            <a:ln>
              <a:noFill/>
            </a:ln>
          </p:spPr>
        </p:pic>
      </p:grpSp>
    </p:spTree>
    <p:extLst>
      <p:ext uri="{BB962C8B-B14F-4D97-AF65-F5344CB8AC3E}">
        <p14:creationId xmlns:p14="http://schemas.microsoft.com/office/powerpoint/2010/main" val="9750908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_4Goals">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25AA287-6539-A08D-80D5-D4E0C577A97C}"/>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12" name="Google Shape;137;p21">
            <a:extLst>
              <a:ext uri="{FF2B5EF4-FFF2-40B4-BE49-F238E27FC236}">
                <a16:creationId xmlns:a16="http://schemas.microsoft.com/office/drawing/2014/main" id="{C391D93D-8BA5-C8AF-0B21-318F9BA884E1}"/>
              </a:ext>
            </a:extLst>
          </p:cNvPr>
          <p:cNvSpPr/>
          <p:nvPr userDrawn="1"/>
        </p:nvSpPr>
        <p:spPr>
          <a:xfrm>
            <a:off x="0" y="6186800"/>
            <a:ext cx="12192000" cy="671200"/>
          </a:xfrm>
          <a:prstGeom prst="rect">
            <a:avLst/>
          </a:prstGeom>
          <a:solidFill>
            <a:schemeClr val="accent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1867">
              <a:latin typeface="Instrument Sans"/>
              <a:ea typeface="Instrument Sans"/>
              <a:cs typeface="Instrument Sans"/>
              <a:sym typeface="Instrument Sans"/>
            </a:endParaRPr>
          </a:p>
        </p:txBody>
      </p:sp>
      <p:grpSp>
        <p:nvGrpSpPr>
          <p:cNvPr id="13" name="Google Shape;138;p21">
            <a:extLst>
              <a:ext uri="{FF2B5EF4-FFF2-40B4-BE49-F238E27FC236}">
                <a16:creationId xmlns:a16="http://schemas.microsoft.com/office/drawing/2014/main" id="{9DBA8644-66C0-75FC-8FA9-71F8F9826328}"/>
              </a:ext>
            </a:extLst>
          </p:cNvPr>
          <p:cNvGrpSpPr/>
          <p:nvPr userDrawn="1"/>
        </p:nvGrpSpPr>
        <p:grpSpPr>
          <a:xfrm>
            <a:off x="495300" y="6327801"/>
            <a:ext cx="11201397" cy="389183"/>
            <a:chOff x="335525" y="4639863"/>
            <a:chExt cx="8401048" cy="291887"/>
          </a:xfrm>
        </p:grpSpPr>
        <p:pic>
          <p:nvPicPr>
            <p:cNvPr id="14" name="Google Shape;139;p21">
              <a:extLst>
                <a:ext uri="{FF2B5EF4-FFF2-40B4-BE49-F238E27FC236}">
                  <a16:creationId xmlns:a16="http://schemas.microsoft.com/office/drawing/2014/main" id="{722428FE-DCDC-6F6F-B26E-619A0D8AB497}"/>
                </a:ext>
              </a:extLst>
            </p:cNvPr>
            <p:cNvPicPr preferRelativeResize="0"/>
            <p:nvPr userDrawn="1"/>
          </p:nvPicPr>
          <p:blipFill>
            <a:blip r:embed="rId2">
              <a:alphaModFix/>
            </a:blip>
            <a:stretch>
              <a:fillRect/>
            </a:stretch>
          </p:blipFill>
          <p:spPr>
            <a:xfrm>
              <a:off x="6304273" y="4639863"/>
              <a:ext cx="2432300" cy="291875"/>
            </a:xfrm>
            <a:prstGeom prst="rect">
              <a:avLst/>
            </a:prstGeom>
            <a:noFill/>
            <a:ln>
              <a:noFill/>
            </a:ln>
          </p:spPr>
        </p:pic>
        <p:pic>
          <p:nvPicPr>
            <p:cNvPr id="15" name="Google Shape;140;p21">
              <a:extLst>
                <a:ext uri="{FF2B5EF4-FFF2-40B4-BE49-F238E27FC236}">
                  <a16:creationId xmlns:a16="http://schemas.microsoft.com/office/drawing/2014/main" id="{CA0CF856-DAB1-5F26-99B3-FC9B530FDD71}"/>
                </a:ext>
              </a:extLst>
            </p:cNvPr>
            <p:cNvPicPr preferRelativeResize="0"/>
            <p:nvPr userDrawn="1"/>
          </p:nvPicPr>
          <p:blipFill rotWithShape="1">
            <a:blip r:embed="rId2">
              <a:alphaModFix/>
            </a:blip>
            <a:srcRect r="10992"/>
            <a:stretch/>
          </p:blipFill>
          <p:spPr>
            <a:xfrm>
              <a:off x="335525" y="4639875"/>
              <a:ext cx="6052100" cy="291875"/>
            </a:xfrm>
            <a:prstGeom prst="rect">
              <a:avLst/>
            </a:prstGeom>
            <a:noFill/>
            <a:ln>
              <a:noFill/>
            </a:ln>
          </p:spPr>
        </p:pic>
      </p:grpSp>
      <p:sp>
        <p:nvSpPr>
          <p:cNvPr id="20" name="Google Shape;145;p21">
            <a:extLst>
              <a:ext uri="{FF2B5EF4-FFF2-40B4-BE49-F238E27FC236}">
                <a16:creationId xmlns:a16="http://schemas.microsoft.com/office/drawing/2014/main" id="{B2837EAD-C14A-7A08-9076-F2BD3EE4D59F}"/>
              </a:ext>
            </a:extLst>
          </p:cNvPr>
          <p:cNvSpPr/>
          <p:nvPr userDrawn="1"/>
        </p:nvSpPr>
        <p:spPr>
          <a:xfrm>
            <a:off x="636028" y="4498764"/>
            <a:ext cx="2538288" cy="389185"/>
          </a:xfrm>
          <a:prstGeom prst="rect">
            <a:avLst/>
          </a:prstGeom>
          <a:noFill/>
          <a:ln>
            <a:noFill/>
          </a:ln>
        </p:spPr>
        <p:txBody>
          <a:bodyPr spcFirstLastPara="1" wrap="square" lIns="0" tIns="60933" rIns="0" bIns="609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15000"/>
              </a:lnSpc>
              <a:spcBef>
                <a:spcPts val="0"/>
              </a:spcBef>
              <a:spcAft>
                <a:spcPts val="0"/>
              </a:spcAft>
              <a:buNone/>
            </a:pPr>
            <a:r>
              <a:rPr lang="en" sz="1600" b="1">
                <a:solidFill>
                  <a:srgbClr val="FFFFFF"/>
                </a:solidFill>
                <a:latin typeface="Roboto Serif"/>
                <a:ea typeface="Roboto Serif"/>
                <a:cs typeface="Roboto Serif"/>
                <a:sym typeface="Roboto Serif"/>
              </a:rPr>
              <a:t>Thought Leadership </a:t>
            </a:r>
            <a:endParaRPr sz="1600" b="1">
              <a:solidFill>
                <a:srgbClr val="FFFFFF"/>
              </a:solidFill>
              <a:latin typeface="Roboto Serif"/>
              <a:ea typeface="Roboto Serif"/>
              <a:cs typeface="Roboto Serif"/>
              <a:sym typeface="Roboto Serif"/>
            </a:endParaRPr>
          </a:p>
        </p:txBody>
      </p:sp>
      <p:cxnSp>
        <p:nvCxnSpPr>
          <p:cNvPr id="21" name="Google Shape;146;p21">
            <a:extLst>
              <a:ext uri="{FF2B5EF4-FFF2-40B4-BE49-F238E27FC236}">
                <a16:creationId xmlns:a16="http://schemas.microsoft.com/office/drawing/2014/main" id="{13D0ED53-C78B-ADB4-C12A-B3FA5C0F03EE}"/>
              </a:ext>
            </a:extLst>
          </p:cNvPr>
          <p:cNvCxnSpPr/>
          <p:nvPr userDrawn="1"/>
        </p:nvCxnSpPr>
        <p:spPr>
          <a:xfrm>
            <a:off x="1057400" y="4271759"/>
            <a:ext cx="1617200" cy="0"/>
          </a:xfrm>
          <a:prstGeom prst="straightConnector1">
            <a:avLst/>
          </a:prstGeom>
          <a:noFill/>
          <a:ln w="9525" cap="flat" cmpd="sng">
            <a:solidFill>
              <a:srgbClr val="E8E0D6"/>
            </a:solidFill>
            <a:prstDash val="solid"/>
            <a:round/>
            <a:headEnd type="none" w="med" len="med"/>
            <a:tailEnd type="none" w="med" len="med"/>
          </a:ln>
        </p:spPr>
      </p:cxnSp>
      <p:sp>
        <p:nvSpPr>
          <p:cNvPr id="22" name="Google Shape;148;p21">
            <a:extLst>
              <a:ext uri="{FF2B5EF4-FFF2-40B4-BE49-F238E27FC236}">
                <a16:creationId xmlns:a16="http://schemas.microsoft.com/office/drawing/2014/main" id="{DB5A8160-0495-98C8-93E4-54206C22473F}"/>
              </a:ext>
            </a:extLst>
          </p:cNvPr>
          <p:cNvSpPr/>
          <p:nvPr userDrawn="1"/>
        </p:nvSpPr>
        <p:spPr>
          <a:xfrm>
            <a:off x="3619038" y="4498764"/>
            <a:ext cx="2196095" cy="389181"/>
          </a:xfrm>
          <a:prstGeom prst="rect">
            <a:avLst/>
          </a:prstGeom>
          <a:noFill/>
          <a:ln>
            <a:noFill/>
          </a:ln>
        </p:spPr>
        <p:txBody>
          <a:bodyPr spcFirstLastPara="1" wrap="square" lIns="0" tIns="60933" rIns="0" bIns="609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15000"/>
              </a:lnSpc>
              <a:spcBef>
                <a:spcPts val="0"/>
              </a:spcBef>
              <a:spcAft>
                <a:spcPts val="0"/>
              </a:spcAft>
              <a:buNone/>
            </a:pPr>
            <a:r>
              <a:rPr lang="en" sz="1600" b="1">
                <a:solidFill>
                  <a:srgbClr val="FFFFFF"/>
                </a:solidFill>
                <a:latin typeface="Roboto Serif"/>
                <a:ea typeface="Roboto Serif"/>
                <a:cs typeface="Roboto Serif"/>
                <a:sym typeface="Roboto Serif"/>
              </a:rPr>
              <a:t>Strategic Planning</a:t>
            </a:r>
            <a:endParaRPr lang="en-US" sz="1600" b="1">
              <a:solidFill>
                <a:srgbClr val="FFFFFF"/>
              </a:solidFill>
              <a:latin typeface="Roboto Serif"/>
              <a:ea typeface="Roboto Serif"/>
              <a:cs typeface="Roboto Serif"/>
              <a:sym typeface="Roboto Serif"/>
            </a:endParaRPr>
          </a:p>
        </p:txBody>
      </p:sp>
      <p:cxnSp>
        <p:nvCxnSpPr>
          <p:cNvPr id="23" name="Google Shape;149;p21">
            <a:extLst>
              <a:ext uri="{FF2B5EF4-FFF2-40B4-BE49-F238E27FC236}">
                <a16:creationId xmlns:a16="http://schemas.microsoft.com/office/drawing/2014/main" id="{F2414490-4150-D781-6057-C882CECFE060}"/>
              </a:ext>
            </a:extLst>
          </p:cNvPr>
          <p:cNvCxnSpPr/>
          <p:nvPr userDrawn="1"/>
        </p:nvCxnSpPr>
        <p:spPr>
          <a:xfrm>
            <a:off x="3884003" y="4271759"/>
            <a:ext cx="1617200" cy="0"/>
          </a:xfrm>
          <a:prstGeom prst="straightConnector1">
            <a:avLst/>
          </a:prstGeom>
          <a:noFill/>
          <a:ln w="9525" cap="flat" cmpd="sng">
            <a:solidFill>
              <a:srgbClr val="E8E0D6"/>
            </a:solidFill>
            <a:prstDash val="solid"/>
            <a:round/>
            <a:headEnd type="none" w="med" len="med"/>
            <a:tailEnd type="none" w="med" len="med"/>
          </a:ln>
        </p:spPr>
      </p:cxnSp>
      <p:sp>
        <p:nvSpPr>
          <p:cNvPr id="24" name="Google Shape;151;p21">
            <a:extLst>
              <a:ext uri="{FF2B5EF4-FFF2-40B4-BE49-F238E27FC236}">
                <a16:creationId xmlns:a16="http://schemas.microsoft.com/office/drawing/2014/main" id="{53DC1EA4-2CF0-095D-C144-7BAFCCD7FBD6}"/>
              </a:ext>
            </a:extLst>
          </p:cNvPr>
          <p:cNvSpPr/>
          <p:nvPr userDrawn="1"/>
        </p:nvSpPr>
        <p:spPr>
          <a:xfrm>
            <a:off x="6641599" y="4498755"/>
            <a:ext cx="1874800" cy="389200"/>
          </a:xfrm>
          <a:prstGeom prst="rect">
            <a:avLst/>
          </a:prstGeom>
          <a:noFill/>
          <a:ln>
            <a:noFill/>
          </a:ln>
        </p:spPr>
        <p:txBody>
          <a:bodyPr spcFirstLastPara="1" wrap="square" lIns="0" tIns="60933" rIns="0" bIns="609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15000"/>
              </a:lnSpc>
              <a:spcBef>
                <a:spcPts val="0"/>
              </a:spcBef>
              <a:spcAft>
                <a:spcPts val="0"/>
              </a:spcAft>
              <a:buNone/>
            </a:pPr>
            <a:r>
              <a:rPr lang="en" sz="1600" b="1">
                <a:solidFill>
                  <a:srgbClr val="FFFFFF"/>
                </a:solidFill>
                <a:latin typeface="Roboto Serif"/>
                <a:ea typeface="Roboto Serif"/>
                <a:cs typeface="Roboto Serif"/>
                <a:sym typeface="Roboto Serif"/>
              </a:rPr>
              <a:t>Fundraising</a:t>
            </a:r>
            <a:endParaRPr sz="1600" b="1">
              <a:solidFill>
                <a:srgbClr val="FFFFFF"/>
              </a:solidFill>
              <a:latin typeface="Roboto Serif"/>
              <a:ea typeface="Roboto Serif"/>
              <a:cs typeface="Roboto Serif"/>
              <a:sym typeface="Roboto Serif"/>
            </a:endParaRPr>
          </a:p>
        </p:txBody>
      </p:sp>
      <p:cxnSp>
        <p:nvCxnSpPr>
          <p:cNvPr id="25" name="Google Shape;152;p21">
            <a:extLst>
              <a:ext uri="{FF2B5EF4-FFF2-40B4-BE49-F238E27FC236}">
                <a16:creationId xmlns:a16="http://schemas.microsoft.com/office/drawing/2014/main" id="{F05A8B5B-134B-40AC-221F-B463994DBAB7}"/>
              </a:ext>
            </a:extLst>
          </p:cNvPr>
          <p:cNvCxnSpPr/>
          <p:nvPr userDrawn="1"/>
        </p:nvCxnSpPr>
        <p:spPr>
          <a:xfrm>
            <a:off x="6770399" y="4271592"/>
            <a:ext cx="1617200" cy="0"/>
          </a:xfrm>
          <a:prstGeom prst="straightConnector1">
            <a:avLst/>
          </a:prstGeom>
          <a:noFill/>
          <a:ln w="9525" cap="flat" cmpd="sng">
            <a:solidFill>
              <a:srgbClr val="E8E0D6"/>
            </a:solidFill>
            <a:prstDash val="solid"/>
            <a:round/>
            <a:headEnd type="none" w="med" len="med"/>
            <a:tailEnd type="none" w="med" len="med"/>
          </a:ln>
        </p:spPr>
      </p:cxnSp>
      <p:sp>
        <p:nvSpPr>
          <p:cNvPr id="26" name="Google Shape;151;p21">
            <a:extLst>
              <a:ext uri="{FF2B5EF4-FFF2-40B4-BE49-F238E27FC236}">
                <a16:creationId xmlns:a16="http://schemas.microsoft.com/office/drawing/2014/main" id="{534CF207-C76B-A34B-9528-D622AC412153}"/>
              </a:ext>
            </a:extLst>
          </p:cNvPr>
          <p:cNvSpPr/>
          <p:nvPr userDrawn="1"/>
        </p:nvSpPr>
        <p:spPr>
          <a:xfrm>
            <a:off x="9554736" y="4498755"/>
            <a:ext cx="1874800" cy="389200"/>
          </a:xfrm>
          <a:prstGeom prst="rect">
            <a:avLst/>
          </a:prstGeom>
          <a:noFill/>
          <a:ln>
            <a:noFill/>
          </a:ln>
        </p:spPr>
        <p:txBody>
          <a:bodyPr spcFirstLastPara="1" wrap="square" lIns="0" tIns="60933" rIns="0" bIns="609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15000"/>
              </a:lnSpc>
              <a:spcBef>
                <a:spcPts val="0"/>
              </a:spcBef>
              <a:spcAft>
                <a:spcPts val="0"/>
              </a:spcAft>
              <a:buNone/>
            </a:pPr>
            <a:r>
              <a:rPr lang="en" sz="1600" b="1">
                <a:solidFill>
                  <a:srgbClr val="FFFFFF"/>
                </a:solidFill>
                <a:latin typeface="Roboto Serif"/>
                <a:ea typeface="Roboto Serif"/>
                <a:cs typeface="Roboto Serif"/>
                <a:sym typeface="Roboto Serif"/>
              </a:rPr>
              <a:t>Key Initiatives</a:t>
            </a:r>
            <a:endParaRPr sz="1600" b="1">
              <a:solidFill>
                <a:srgbClr val="FFFFFF"/>
              </a:solidFill>
              <a:latin typeface="Roboto Serif"/>
              <a:ea typeface="Roboto Serif"/>
              <a:cs typeface="Roboto Serif"/>
              <a:sym typeface="Roboto Serif"/>
            </a:endParaRPr>
          </a:p>
        </p:txBody>
      </p:sp>
      <p:cxnSp>
        <p:nvCxnSpPr>
          <p:cNvPr id="27" name="Google Shape;152;p21">
            <a:extLst>
              <a:ext uri="{FF2B5EF4-FFF2-40B4-BE49-F238E27FC236}">
                <a16:creationId xmlns:a16="http://schemas.microsoft.com/office/drawing/2014/main" id="{C891648B-993B-F0BE-BE28-994DDC92A525}"/>
              </a:ext>
            </a:extLst>
          </p:cNvPr>
          <p:cNvCxnSpPr/>
          <p:nvPr userDrawn="1"/>
        </p:nvCxnSpPr>
        <p:spPr>
          <a:xfrm>
            <a:off x="9643136" y="4265433"/>
            <a:ext cx="1617200" cy="0"/>
          </a:xfrm>
          <a:prstGeom prst="straightConnector1">
            <a:avLst/>
          </a:prstGeom>
          <a:noFill/>
          <a:ln w="9525" cap="flat" cmpd="sng">
            <a:solidFill>
              <a:srgbClr val="E8E0D6"/>
            </a:solidFill>
            <a:prstDash val="solid"/>
            <a:round/>
            <a:headEnd type="none" w="med" len="med"/>
            <a:tailEnd type="none" w="med" len="med"/>
          </a:ln>
        </p:spPr>
      </p:cxnSp>
      <p:sp>
        <p:nvSpPr>
          <p:cNvPr id="37" name="AutoShape 29" descr="Person with idea with solid fill">
            <a:extLst>
              <a:ext uri="{FF2B5EF4-FFF2-40B4-BE49-F238E27FC236}">
                <a16:creationId xmlns:a16="http://schemas.microsoft.com/office/drawing/2014/main" id="{3604F775-B689-A40B-4A75-253E6DD2865B}"/>
              </a:ext>
            </a:extLst>
          </p:cNvPr>
          <p:cNvSpPr>
            <a:spLocks noChangeAspect="1" noChangeArrowheads="1"/>
          </p:cNvSpPr>
          <p:nvPr userDrawn="1"/>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1867"/>
          </a:p>
        </p:txBody>
      </p:sp>
      <p:pic>
        <p:nvPicPr>
          <p:cNvPr id="39" name="Graphic 38" descr="Person with idea with solid fill">
            <a:extLst>
              <a:ext uri="{FF2B5EF4-FFF2-40B4-BE49-F238E27FC236}">
                <a16:creationId xmlns:a16="http://schemas.microsoft.com/office/drawing/2014/main" id="{44B59B3A-0B1F-4411-5255-3D4AF24D2AB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80473" y="1964943"/>
            <a:ext cx="2059032" cy="2059032"/>
          </a:xfrm>
          <a:prstGeom prst="rect">
            <a:avLst/>
          </a:prstGeom>
        </p:spPr>
      </p:pic>
      <p:pic>
        <p:nvPicPr>
          <p:cNvPr id="41" name="Graphic 40" descr="Aspiration with solid fill">
            <a:extLst>
              <a:ext uri="{FF2B5EF4-FFF2-40B4-BE49-F238E27FC236}">
                <a16:creationId xmlns:a16="http://schemas.microsoft.com/office/drawing/2014/main" id="{6DE34102-8265-F640-F259-E2322B267E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500517" y="1943388"/>
            <a:ext cx="2059032" cy="2059032"/>
          </a:xfrm>
          <a:prstGeom prst="rect">
            <a:avLst/>
          </a:prstGeom>
        </p:spPr>
      </p:pic>
      <p:pic>
        <p:nvPicPr>
          <p:cNvPr id="43" name="Graphic 42" descr="Dollar with solid fill">
            <a:extLst>
              <a:ext uri="{FF2B5EF4-FFF2-40B4-BE49-F238E27FC236}">
                <a16:creationId xmlns:a16="http://schemas.microsoft.com/office/drawing/2014/main" id="{DB5F4BA5-7CDE-B31E-801B-E9B060A7C0FC}"/>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549483" y="1943231"/>
            <a:ext cx="2059032" cy="2059032"/>
          </a:xfrm>
          <a:prstGeom prst="rect">
            <a:avLst/>
          </a:prstGeom>
        </p:spPr>
      </p:pic>
      <p:pic>
        <p:nvPicPr>
          <p:cNvPr id="45" name="Graphic 44" descr="Clipboard Partially Checked with solid fill">
            <a:extLst>
              <a:ext uri="{FF2B5EF4-FFF2-40B4-BE49-F238E27FC236}">
                <a16:creationId xmlns:a16="http://schemas.microsoft.com/office/drawing/2014/main" id="{CE792FDF-2B2D-3840-1F93-05FB475B5BBC}"/>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9372369" y="2005984"/>
            <a:ext cx="2059032" cy="2059032"/>
          </a:xfrm>
          <a:prstGeom prst="rect">
            <a:avLst/>
          </a:prstGeom>
        </p:spPr>
      </p:pic>
    </p:spTree>
    <p:extLst>
      <p:ext uri="{BB962C8B-B14F-4D97-AF65-F5344CB8AC3E}">
        <p14:creationId xmlns:p14="http://schemas.microsoft.com/office/powerpoint/2010/main" val="1968551236"/>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_Framework">
    <p:bg>
      <p:bgPr>
        <a:solidFill>
          <a:schemeClr val="accent4"/>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25AA287-6539-A08D-80D5-D4E0C577A97C}"/>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12" name="Google Shape;137;p21">
            <a:extLst>
              <a:ext uri="{FF2B5EF4-FFF2-40B4-BE49-F238E27FC236}">
                <a16:creationId xmlns:a16="http://schemas.microsoft.com/office/drawing/2014/main" id="{C391D93D-8BA5-C8AF-0B21-318F9BA884E1}"/>
              </a:ext>
            </a:extLst>
          </p:cNvPr>
          <p:cNvSpPr/>
          <p:nvPr userDrawn="1"/>
        </p:nvSpPr>
        <p:spPr>
          <a:xfrm>
            <a:off x="0" y="6186800"/>
            <a:ext cx="12192000" cy="671200"/>
          </a:xfrm>
          <a:prstGeom prst="rect">
            <a:avLst/>
          </a:pr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1867">
              <a:latin typeface="Instrument Sans"/>
              <a:ea typeface="Instrument Sans"/>
              <a:cs typeface="Instrument Sans"/>
              <a:sym typeface="Instrument Sans"/>
            </a:endParaRPr>
          </a:p>
        </p:txBody>
      </p:sp>
      <p:grpSp>
        <p:nvGrpSpPr>
          <p:cNvPr id="13" name="Google Shape;138;p21">
            <a:extLst>
              <a:ext uri="{FF2B5EF4-FFF2-40B4-BE49-F238E27FC236}">
                <a16:creationId xmlns:a16="http://schemas.microsoft.com/office/drawing/2014/main" id="{9DBA8644-66C0-75FC-8FA9-71F8F9826328}"/>
              </a:ext>
            </a:extLst>
          </p:cNvPr>
          <p:cNvGrpSpPr/>
          <p:nvPr userDrawn="1"/>
        </p:nvGrpSpPr>
        <p:grpSpPr>
          <a:xfrm>
            <a:off x="495300" y="6327801"/>
            <a:ext cx="11201397" cy="389183"/>
            <a:chOff x="335525" y="4639863"/>
            <a:chExt cx="8401048" cy="291887"/>
          </a:xfrm>
        </p:grpSpPr>
        <p:pic>
          <p:nvPicPr>
            <p:cNvPr id="14" name="Google Shape;139;p21">
              <a:extLst>
                <a:ext uri="{FF2B5EF4-FFF2-40B4-BE49-F238E27FC236}">
                  <a16:creationId xmlns:a16="http://schemas.microsoft.com/office/drawing/2014/main" id="{722428FE-DCDC-6F6F-B26E-619A0D8AB497}"/>
                </a:ext>
              </a:extLst>
            </p:cNvPr>
            <p:cNvPicPr preferRelativeResize="0"/>
            <p:nvPr userDrawn="1"/>
          </p:nvPicPr>
          <p:blipFill>
            <a:blip r:embed="rId2">
              <a:alphaModFix/>
            </a:blip>
            <a:stretch>
              <a:fillRect/>
            </a:stretch>
          </p:blipFill>
          <p:spPr>
            <a:xfrm>
              <a:off x="6304273" y="4639863"/>
              <a:ext cx="2432300" cy="291875"/>
            </a:xfrm>
            <a:prstGeom prst="rect">
              <a:avLst/>
            </a:prstGeom>
            <a:noFill/>
            <a:ln>
              <a:noFill/>
            </a:ln>
          </p:spPr>
        </p:pic>
        <p:pic>
          <p:nvPicPr>
            <p:cNvPr id="15" name="Google Shape;140;p21">
              <a:extLst>
                <a:ext uri="{FF2B5EF4-FFF2-40B4-BE49-F238E27FC236}">
                  <a16:creationId xmlns:a16="http://schemas.microsoft.com/office/drawing/2014/main" id="{CA0CF856-DAB1-5F26-99B3-FC9B530FDD71}"/>
                </a:ext>
              </a:extLst>
            </p:cNvPr>
            <p:cNvPicPr preferRelativeResize="0"/>
            <p:nvPr userDrawn="1"/>
          </p:nvPicPr>
          <p:blipFill rotWithShape="1">
            <a:blip r:embed="rId2">
              <a:alphaModFix/>
            </a:blip>
            <a:srcRect r="10992"/>
            <a:stretch/>
          </p:blipFill>
          <p:spPr>
            <a:xfrm>
              <a:off x="335525" y="4639875"/>
              <a:ext cx="6052100" cy="291875"/>
            </a:xfrm>
            <a:prstGeom prst="rect">
              <a:avLst/>
            </a:prstGeom>
            <a:noFill/>
            <a:ln>
              <a:noFill/>
            </a:ln>
          </p:spPr>
        </p:pic>
      </p:grpSp>
      <p:pic>
        <p:nvPicPr>
          <p:cNvPr id="4" name="Picture 13">
            <a:extLst>
              <a:ext uri="{FF2B5EF4-FFF2-40B4-BE49-F238E27FC236}">
                <a16:creationId xmlns:a16="http://schemas.microsoft.com/office/drawing/2014/main" id="{9AA32969-BB62-7DB8-70A3-AFCAE8D01EC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5300" y="4984831"/>
            <a:ext cx="3259744" cy="9691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FFCF06E-D8BE-8679-914D-D18F6BEC2961}"/>
              </a:ext>
            </a:extLst>
          </p:cNvPr>
          <p:cNvSpPr txBox="1"/>
          <p:nvPr userDrawn="1"/>
        </p:nvSpPr>
        <p:spPr>
          <a:xfrm>
            <a:off x="5824238" y="1089899"/>
            <a:ext cx="5802775" cy="2339101"/>
          </a:xfrm>
          <a:prstGeom prst="rect">
            <a:avLst/>
          </a:prstGeom>
          <a:noFill/>
        </p:spPr>
        <p:txBody>
          <a:bodyPr wrap="square" rtlCol="0">
            <a:spAutoFit/>
          </a:bodyPr>
          <a:lstStyle/>
          <a:p>
            <a:r>
              <a:rPr lang="en-US" sz="4800">
                <a:solidFill>
                  <a:schemeClr val="tx2"/>
                </a:solidFill>
                <a:latin typeface="Instrument Sans" pitchFamily="2" charset="0"/>
                <a:cs typeface="Roboto Serif 20pt" pitchFamily="2" charset="0"/>
              </a:rPr>
              <a:t>Launch Michigan Framework and Systemic Redesign</a:t>
            </a:r>
          </a:p>
        </p:txBody>
      </p:sp>
    </p:spTree>
    <p:extLst>
      <p:ext uri="{BB962C8B-B14F-4D97-AF65-F5344CB8AC3E}">
        <p14:creationId xmlns:p14="http://schemas.microsoft.com/office/powerpoint/2010/main" val="1357999416"/>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_ThoughtLeadership">
    <p:spTree>
      <p:nvGrpSpPr>
        <p:cNvPr id="1" name=""/>
        <p:cNvGrpSpPr/>
        <p:nvPr/>
      </p:nvGrpSpPr>
      <p:grpSpPr>
        <a:xfrm>
          <a:off x="0" y="0"/>
          <a:ext cx="0" cy="0"/>
          <a:chOff x="0" y="0"/>
          <a:chExt cx="0" cy="0"/>
        </a:xfrm>
      </p:grpSpPr>
      <p:sp>
        <p:nvSpPr>
          <p:cNvPr id="7" name="Google Shape;158;p22">
            <a:extLst>
              <a:ext uri="{FF2B5EF4-FFF2-40B4-BE49-F238E27FC236}">
                <a16:creationId xmlns:a16="http://schemas.microsoft.com/office/drawing/2014/main" id="{96E0929D-FB88-A019-61A7-FCC226D24124}"/>
              </a:ext>
            </a:extLst>
          </p:cNvPr>
          <p:cNvSpPr/>
          <p:nvPr userDrawn="1"/>
        </p:nvSpPr>
        <p:spPr>
          <a:xfrm>
            <a:off x="0" y="5875907"/>
            <a:ext cx="2817707" cy="982093"/>
          </a:xfrm>
          <a:prstGeom prst="rect">
            <a:avLst/>
          </a:pr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1867">
              <a:latin typeface="Instrument Sans"/>
              <a:ea typeface="Instrument Sans"/>
              <a:cs typeface="Instrument Sans"/>
              <a:sym typeface="Instrument Sans"/>
            </a:endParaRPr>
          </a:p>
        </p:txBody>
      </p:sp>
      <p:sp>
        <p:nvSpPr>
          <p:cNvPr id="2" name="Title 1">
            <a:extLst>
              <a:ext uri="{FF2B5EF4-FFF2-40B4-BE49-F238E27FC236}">
                <a16:creationId xmlns:a16="http://schemas.microsoft.com/office/drawing/2014/main" id="{0B61F718-4B01-D245-7709-BEDC1EBED606}"/>
              </a:ext>
            </a:extLst>
          </p:cNvPr>
          <p:cNvSpPr>
            <a:spLocks noGrp="1"/>
          </p:cNvSpPr>
          <p:nvPr>
            <p:ph type="title" hasCustomPrompt="1"/>
          </p:nvPr>
        </p:nvSpPr>
        <p:spPr>
          <a:xfrm>
            <a:off x="3197044" y="4614898"/>
            <a:ext cx="8429968" cy="1260173"/>
          </a:xfrm>
        </p:spPr>
        <p:txBody>
          <a:bodyPr anchor="b"/>
          <a:lstStyle>
            <a:lvl1pPr>
              <a:defRPr sz="6400">
                <a:solidFill>
                  <a:schemeClr val="accent6"/>
                </a:solidFill>
              </a:defRPr>
            </a:lvl1pPr>
          </a:lstStyle>
          <a:p>
            <a:r>
              <a:rPr lang="en-US"/>
              <a:t>Thought Leadership</a:t>
            </a:r>
          </a:p>
        </p:txBody>
      </p:sp>
      <p:sp>
        <p:nvSpPr>
          <p:cNvPr id="3" name="Slide Number Placeholder 2">
            <a:extLst>
              <a:ext uri="{FF2B5EF4-FFF2-40B4-BE49-F238E27FC236}">
                <a16:creationId xmlns:a16="http://schemas.microsoft.com/office/drawing/2014/main" id="{E72199E3-4EB3-6CEF-53BC-271CE0E95F05}"/>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5" name="Google Shape;157;p22">
            <a:extLst>
              <a:ext uri="{FF2B5EF4-FFF2-40B4-BE49-F238E27FC236}">
                <a16:creationId xmlns:a16="http://schemas.microsoft.com/office/drawing/2014/main" id="{5BED00D4-1FF0-D7DF-64FC-D1DC38A00E96}"/>
              </a:ext>
            </a:extLst>
          </p:cNvPr>
          <p:cNvSpPr/>
          <p:nvPr userDrawn="1"/>
        </p:nvSpPr>
        <p:spPr>
          <a:xfrm>
            <a:off x="0" y="1"/>
            <a:ext cx="2817707" cy="5890833"/>
          </a:xfrm>
          <a:prstGeom prst="rect">
            <a:avLst/>
          </a:prstGeom>
          <a:solidFill>
            <a:schemeClr val="bg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1867">
              <a:solidFill>
                <a:schemeClr val="bg1"/>
              </a:solidFill>
              <a:latin typeface="Instrument Sans"/>
              <a:ea typeface="Instrument Sans"/>
              <a:cs typeface="Instrument Sans"/>
              <a:sym typeface="Instrument Sans"/>
            </a:endParaRPr>
          </a:p>
        </p:txBody>
      </p:sp>
      <p:pic>
        <p:nvPicPr>
          <p:cNvPr id="3076" name="Picture 4">
            <a:extLst>
              <a:ext uri="{FF2B5EF4-FFF2-40B4-BE49-F238E27FC236}">
                <a16:creationId xmlns:a16="http://schemas.microsoft.com/office/drawing/2014/main" id="{6EFF668D-58E6-422E-F0B2-3164262A34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1553" y="5890833"/>
            <a:ext cx="2514600" cy="787400"/>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Person with idea with solid fill">
            <a:extLst>
              <a:ext uri="{FF2B5EF4-FFF2-40B4-BE49-F238E27FC236}">
                <a16:creationId xmlns:a16="http://schemas.microsoft.com/office/drawing/2014/main" id="{022FB179-722C-6E7C-FD7B-BFA6445F5B2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79337" y="3679569"/>
            <a:ext cx="2059032" cy="2059032"/>
          </a:xfrm>
          <a:prstGeom prst="rect">
            <a:avLst/>
          </a:prstGeom>
        </p:spPr>
      </p:pic>
    </p:spTree>
    <p:extLst>
      <p:ext uri="{BB962C8B-B14F-4D97-AF65-F5344CB8AC3E}">
        <p14:creationId xmlns:p14="http://schemas.microsoft.com/office/powerpoint/2010/main" val="7054877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_StrategicPlanning">
    <p:spTree>
      <p:nvGrpSpPr>
        <p:cNvPr id="1" name=""/>
        <p:cNvGrpSpPr/>
        <p:nvPr/>
      </p:nvGrpSpPr>
      <p:grpSpPr>
        <a:xfrm>
          <a:off x="0" y="0"/>
          <a:ext cx="0" cy="0"/>
          <a:chOff x="0" y="0"/>
          <a:chExt cx="0" cy="0"/>
        </a:xfrm>
      </p:grpSpPr>
      <p:sp>
        <p:nvSpPr>
          <p:cNvPr id="7" name="Google Shape;158;p22">
            <a:extLst>
              <a:ext uri="{FF2B5EF4-FFF2-40B4-BE49-F238E27FC236}">
                <a16:creationId xmlns:a16="http://schemas.microsoft.com/office/drawing/2014/main" id="{96E0929D-FB88-A019-61A7-FCC226D24124}"/>
              </a:ext>
            </a:extLst>
          </p:cNvPr>
          <p:cNvSpPr/>
          <p:nvPr userDrawn="1"/>
        </p:nvSpPr>
        <p:spPr>
          <a:xfrm>
            <a:off x="0" y="5875907"/>
            <a:ext cx="2817707" cy="982093"/>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1867">
              <a:latin typeface="Instrument Sans"/>
              <a:ea typeface="Instrument Sans"/>
              <a:cs typeface="Instrument Sans"/>
              <a:sym typeface="Instrument Sans"/>
            </a:endParaRPr>
          </a:p>
        </p:txBody>
      </p:sp>
      <p:sp>
        <p:nvSpPr>
          <p:cNvPr id="2" name="Title 1">
            <a:extLst>
              <a:ext uri="{FF2B5EF4-FFF2-40B4-BE49-F238E27FC236}">
                <a16:creationId xmlns:a16="http://schemas.microsoft.com/office/drawing/2014/main" id="{0B61F718-4B01-D245-7709-BEDC1EBED606}"/>
              </a:ext>
            </a:extLst>
          </p:cNvPr>
          <p:cNvSpPr>
            <a:spLocks noGrp="1"/>
          </p:cNvSpPr>
          <p:nvPr>
            <p:ph type="title" hasCustomPrompt="1"/>
          </p:nvPr>
        </p:nvSpPr>
        <p:spPr>
          <a:xfrm>
            <a:off x="3197045" y="4614898"/>
            <a:ext cx="7477729" cy="1260173"/>
          </a:xfrm>
        </p:spPr>
        <p:txBody>
          <a:bodyPr anchor="b"/>
          <a:lstStyle>
            <a:lvl1pPr>
              <a:defRPr sz="6400">
                <a:solidFill>
                  <a:schemeClr val="accent5"/>
                </a:solidFill>
              </a:defRPr>
            </a:lvl1pPr>
          </a:lstStyle>
          <a:p>
            <a:r>
              <a:rPr lang="en-US"/>
              <a:t>Strategic Planning</a:t>
            </a:r>
          </a:p>
        </p:txBody>
      </p:sp>
      <p:sp>
        <p:nvSpPr>
          <p:cNvPr id="3" name="Slide Number Placeholder 2">
            <a:extLst>
              <a:ext uri="{FF2B5EF4-FFF2-40B4-BE49-F238E27FC236}">
                <a16:creationId xmlns:a16="http://schemas.microsoft.com/office/drawing/2014/main" id="{E72199E3-4EB3-6CEF-53BC-271CE0E95F05}"/>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5" name="Google Shape;157;p22">
            <a:extLst>
              <a:ext uri="{FF2B5EF4-FFF2-40B4-BE49-F238E27FC236}">
                <a16:creationId xmlns:a16="http://schemas.microsoft.com/office/drawing/2014/main" id="{5BED00D4-1FF0-D7DF-64FC-D1DC38A00E96}"/>
              </a:ext>
            </a:extLst>
          </p:cNvPr>
          <p:cNvSpPr/>
          <p:nvPr userDrawn="1"/>
        </p:nvSpPr>
        <p:spPr>
          <a:xfrm>
            <a:off x="0" y="1"/>
            <a:ext cx="2817707" cy="5890833"/>
          </a:xfrm>
          <a:prstGeom prst="rect">
            <a:avLst/>
          </a:prstGeom>
          <a:solidFill>
            <a:schemeClr val="bg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1867">
              <a:solidFill>
                <a:schemeClr val="bg1"/>
              </a:solidFill>
              <a:latin typeface="Instrument Sans"/>
              <a:ea typeface="Instrument Sans"/>
              <a:cs typeface="Instrument Sans"/>
              <a:sym typeface="Instrument Sans"/>
            </a:endParaRPr>
          </a:p>
        </p:txBody>
      </p:sp>
      <p:pic>
        <p:nvPicPr>
          <p:cNvPr id="3076" name="Picture 4">
            <a:extLst>
              <a:ext uri="{FF2B5EF4-FFF2-40B4-BE49-F238E27FC236}">
                <a16:creationId xmlns:a16="http://schemas.microsoft.com/office/drawing/2014/main" id="{6EFF668D-58E6-422E-F0B2-3164262A34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1553" y="5890833"/>
            <a:ext cx="2514600" cy="787400"/>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Aspiration with solid fill">
            <a:extLst>
              <a:ext uri="{FF2B5EF4-FFF2-40B4-BE49-F238E27FC236}">
                <a16:creationId xmlns:a16="http://schemas.microsoft.com/office/drawing/2014/main" id="{625A2FD5-3982-6982-8530-A576D00C19F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79337" y="3831801"/>
            <a:ext cx="2059032" cy="2059032"/>
          </a:xfrm>
          <a:prstGeom prst="rect">
            <a:avLst/>
          </a:prstGeom>
        </p:spPr>
      </p:pic>
    </p:spTree>
    <p:extLst>
      <p:ext uri="{BB962C8B-B14F-4D97-AF65-F5344CB8AC3E}">
        <p14:creationId xmlns:p14="http://schemas.microsoft.com/office/powerpoint/2010/main" val="24237861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_Fundraising">
    <p:spTree>
      <p:nvGrpSpPr>
        <p:cNvPr id="1" name=""/>
        <p:cNvGrpSpPr/>
        <p:nvPr/>
      </p:nvGrpSpPr>
      <p:grpSpPr>
        <a:xfrm>
          <a:off x="0" y="0"/>
          <a:ext cx="0" cy="0"/>
          <a:chOff x="0" y="0"/>
          <a:chExt cx="0" cy="0"/>
        </a:xfrm>
      </p:grpSpPr>
      <p:sp>
        <p:nvSpPr>
          <p:cNvPr id="7" name="Google Shape;158;p22">
            <a:extLst>
              <a:ext uri="{FF2B5EF4-FFF2-40B4-BE49-F238E27FC236}">
                <a16:creationId xmlns:a16="http://schemas.microsoft.com/office/drawing/2014/main" id="{96E0929D-FB88-A019-61A7-FCC226D24124}"/>
              </a:ext>
            </a:extLst>
          </p:cNvPr>
          <p:cNvSpPr/>
          <p:nvPr userDrawn="1"/>
        </p:nvSpPr>
        <p:spPr>
          <a:xfrm>
            <a:off x="0" y="5875907"/>
            <a:ext cx="2817707" cy="982093"/>
          </a:xfrm>
          <a:prstGeom prst="rect">
            <a:avLst/>
          </a:prstGeom>
          <a:solidFill>
            <a:schemeClr val="accent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1867">
              <a:latin typeface="Instrument Sans"/>
              <a:ea typeface="Instrument Sans"/>
              <a:cs typeface="Instrument Sans"/>
              <a:sym typeface="Instrument Sans"/>
            </a:endParaRPr>
          </a:p>
        </p:txBody>
      </p:sp>
      <p:sp>
        <p:nvSpPr>
          <p:cNvPr id="2" name="Title 1">
            <a:extLst>
              <a:ext uri="{FF2B5EF4-FFF2-40B4-BE49-F238E27FC236}">
                <a16:creationId xmlns:a16="http://schemas.microsoft.com/office/drawing/2014/main" id="{0B61F718-4B01-D245-7709-BEDC1EBED606}"/>
              </a:ext>
            </a:extLst>
          </p:cNvPr>
          <p:cNvSpPr>
            <a:spLocks noGrp="1"/>
          </p:cNvSpPr>
          <p:nvPr>
            <p:ph type="title" hasCustomPrompt="1"/>
          </p:nvPr>
        </p:nvSpPr>
        <p:spPr>
          <a:xfrm>
            <a:off x="3197045" y="4614898"/>
            <a:ext cx="7477729" cy="1260173"/>
          </a:xfrm>
        </p:spPr>
        <p:txBody>
          <a:bodyPr anchor="b"/>
          <a:lstStyle>
            <a:lvl1pPr>
              <a:defRPr sz="6400">
                <a:solidFill>
                  <a:schemeClr val="accent3"/>
                </a:solidFill>
              </a:defRPr>
            </a:lvl1pPr>
          </a:lstStyle>
          <a:p>
            <a:r>
              <a:rPr lang="en-US"/>
              <a:t>Fundraising</a:t>
            </a:r>
          </a:p>
        </p:txBody>
      </p:sp>
      <p:sp>
        <p:nvSpPr>
          <p:cNvPr id="3" name="Slide Number Placeholder 2">
            <a:extLst>
              <a:ext uri="{FF2B5EF4-FFF2-40B4-BE49-F238E27FC236}">
                <a16:creationId xmlns:a16="http://schemas.microsoft.com/office/drawing/2014/main" id="{E72199E3-4EB3-6CEF-53BC-271CE0E95F05}"/>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5" name="Google Shape;157;p22">
            <a:extLst>
              <a:ext uri="{FF2B5EF4-FFF2-40B4-BE49-F238E27FC236}">
                <a16:creationId xmlns:a16="http://schemas.microsoft.com/office/drawing/2014/main" id="{5BED00D4-1FF0-D7DF-64FC-D1DC38A00E96}"/>
              </a:ext>
            </a:extLst>
          </p:cNvPr>
          <p:cNvSpPr/>
          <p:nvPr userDrawn="1"/>
        </p:nvSpPr>
        <p:spPr>
          <a:xfrm>
            <a:off x="0" y="1"/>
            <a:ext cx="2817707" cy="5890833"/>
          </a:xfrm>
          <a:prstGeom prst="rect">
            <a:avLst/>
          </a:prstGeom>
          <a:solidFill>
            <a:schemeClr val="bg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1867">
              <a:solidFill>
                <a:schemeClr val="bg1"/>
              </a:solidFill>
              <a:latin typeface="Instrument Sans"/>
              <a:ea typeface="Instrument Sans"/>
              <a:cs typeface="Instrument Sans"/>
              <a:sym typeface="Instrument Sans"/>
            </a:endParaRPr>
          </a:p>
        </p:txBody>
      </p:sp>
      <p:pic>
        <p:nvPicPr>
          <p:cNvPr id="3076" name="Picture 4">
            <a:extLst>
              <a:ext uri="{FF2B5EF4-FFF2-40B4-BE49-F238E27FC236}">
                <a16:creationId xmlns:a16="http://schemas.microsoft.com/office/drawing/2014/main" id="{6EFF668D-58E6-422E-F0B2-3164262A34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1553" y="5890833"/>
            <a:ext cx="2514600" cy="787400"/>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Dollar with solid fill">
            <a:extLst>
              <a:ext uri="{FF2B5EF4-FFF2-40B4-BE49-F238E27FC236}">
                <a16:creationId xmlns:a16="http://schemas.microsoft.com/office/drawing/2014/main" id="{730FCEBF-42BA-D97A-7F39-AA72E266C5C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79337" y="3585381"/>
            <a:ext cx="2059032" cy="2059032"/>
          </a:xfrm>
          <a:prstGeom prst="rect">
            <a:avLst/>
          </a:prstGeom>
        </p:spPr>
      </p:pic>
    </p:spTree>
    <p:extLst>
      <p:ext uri="{BB962C8B-B14F-4D97-AF65-F5344CB8AC3E}">
        <p14:creationId xmlns:p14="http://schemas.microsoft.com/office/powerpoint/2010/main" val="9430531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_KeyInitiatives">
    <p:spTree>
      <p:nvGrpSpPr>
        <p:cNvPr id="1" name=""/>
        <p:cNvGrpSpPr/>
        <p:nvPr/>
      </p:nvGrpSpPr>
      <p:grpSpPr>
        <a:xfrm>
          <a:off x="0" y="0"/>
          <a:ext cx="0" cy="0"/>
          <a:chOff x="0" y="0"/>
          <a:chExt cx="0" cy="0"/>
        </a:xfrm>
      </p:grpSpPr>
      <p:sp>
        <p:nvSpPr>
          <p:cNvPr id="7" name="Google Shape;158;p22">
            <a:extLst>
              <a:ext uri="{FF2B5EF4-FFF2-40B4-BE49-F238E27FC236}">
                <a16:creationId xmlns:a16="http://schemas.microsoft.com/office/drawing/2014/main" id="{96E0929D-FB88-A019-61A7-FCC226D24124}"/>
              </a:ext>
            </a:extLst>
          </p:cNvPr>
          <p:cNvSpPr/>
          <p:nvPr userDrawn="1"/>
        </p:nvSpPr>
        <p:spPr>
          <a:xfrm>
            <a:off x="0" y="5875907"/>
            <a:ext cx="2817707" cy="982093"/>
          </a:xfrm>
          <a:prstGeom prst="rect">
            <a:avLst/>
          </a:prstGeom>
          <a:solidFill>
            <a:schemeClr val="accent6">
              <a:lumMod val="90000"/>
              <a:lumOff val="10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1867">
              <a:latin typeface="Instrument Sans"/>
              <a:ea typeface="Instrument Sans"/>
              <a:cs typeface="Instrument Sans"/>
              <a:sym typeface="Instrument Sans"/>
            </a:endParaRPr>
          </a:p>
        </p:txBody>
      </p:sp>
      <p:sp>
        <p:nvSpPr>
          <p:cNvPr id="2" name="Title 1">
            <a:extLst>
              <a:ext uri="{FF2B5EF4-FFF2-40B4-BE49-F238E27FC236}">
                <a16:creationId xmlns:a16="http://schemas.microsoft.com/office/drawing/2014/main" id="{0B61F718-4B01-D245-7709-BEDC1EBED606}"/>
              </a:ext>
            </a:extLst>
          </p:cNvPr>
          <p:cNvSpPr>
            <a:spLocks noGrp="1"/>
          </p:cNvSpPr>
          <p:nvPr>
            <p:ph type="title" hasCustomPrompt="1"/>
          </p:nvPr>
        </p:nvSpPr>
        <p:spPr>
          <a:xfrm>
            <a:off x="3197045" y="4614898"/>
            <a:ext cx="7477729" cy="1260173"/>
          </a:xfrm>
        </p:spPr>
        <p:txBody>
          <a:bodyPr anchor="b"/>
          <a:lstStyle>
            <a:lvl1pPr>
              <a:defRPr sz="6400">
                <a:solidFill>
                  <a:schemeClr val="accent6">
                    <a:lumMod val="90000"/>
                    <a:lumOff val="10000"/>
                  </a:schemeClr>
                </a:solidFill>
              </a:defRPr>
            </a:lvl1pPr>
          </a:lstStyle>
          <a:p>
            <a:r>
              <a:rPr lang="en-US"/>
              <a:t>Key Initiatives</a:t>
            </a:r>
          </a:p>
        </p:txBody>
      </p:sp>
      <p:sp>
        <p:nvSpPr>
          <p:cNvPr id="3" name="Slide Number Placeholder 2">
            <a:extLst>
              <a:ext uri="{FF2B5EF4-FFF2-40B4-BE49-F238E27FC236}">
                <a16:creationId xmlns:a16="http://schemas.microsoft.com/office/drawing/2014/main" id="{E72199E3-4EB3-6CEF-53BC-271CE0E95F05}"/>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5" name="Google Shape;157;p22">
            <a:extLst>
              <a:ext uri="{FF2B5EF4-FFF2-40B4-BE49-F238E27FC236}">
                <a16:creationId xmlns:a16="http://schemas.microsoft.com/office/drawing/2014/main" id="{5BED00D4-1FF0-D7DF-64FC-D1DC38A00E96}"/>
              </a:ext>
            </a:extLst>
          </p:cNvPr>
          <p:cNvSpPr/>
          <p:nvPr userDrawn="1"/>
        </p:nvSpPr>
        <p:spPr>
          <a:xfrm>
            <a:off x="0" y="2300"/>
            <a:ext cx="2817707" cy="5890833"/>
          </a:xfrm>
          <a:prstGeom prst="rect">
            <a:avLst/>
          </a:prstGeom>
          <a:solidFill>
            <a:schemeClr val="bg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1867">
              <a:solidFill>
                <a:schemeClr val="bg1"/>
              </a:solidFill>
              <a:latin typeface="Instrument Sans"/>
              <a:ea typeface="Instrument Sans"/>
              <a:cs typeface="Instrument Sans"/>
              <a:sym typeface="Instrument Sans"/>
            </a:endParaRPr>
          </a:p>
        </p:txBody>
      </p:sp>
      <p:pic>
        <p:nvPicPr>
          <p:cNvPr id="3076" name="Picture 4">
            <a:extLst>
              <a:ext uri="{FF2B5EF4-FFF2-40B4-BE49-F238E27FC236}">
                <a16:creationId xmlns:a16="http://schemas.microsoft.com/office/drawing/2014/main" id="{6EFF668D-58E6-422E-F0B2-3164262A34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1553" y="5890833"/>
            <a:ext cx="2514600" cy="787400"/>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Clipboard Partially Checked with solid fill">
            <a:extLst>
              <a:ext uri="{FF2B5EF4-FFF2-40B4-BE49-F238E27FC236}">
                <a16:creationId xmlns:a16="http://schemas.microsoft.com/office/drawing/2014/main" id="{664DAB25-3B5E-199A-994C-4293AB02FEF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2345" y="3585381"/>
            <a:ext cx="2059032" cy="2059032"/>
          </a:xfrm>
          <a:prstGeom prst="rect">
            <a:avLst/>
          </a:prstGeom>
        </p:spPr>
      </p:pic>
    </p:spTree>
    <p:extLst>
      <p:ext uri="{BB962C8B-B14F-4D97-AF65-F5344CB8AC3E}">
        <p14:creationId xmlns:p14="http://schemas.microsoft.com/office/powerpoint/2010/main" val="6182561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_BusinessMatters">
    <p:spTree>
      <p:nvGrpSpPr>
        <p:cNvPr id="1" name=""/>
        <p:cNvGrpSpPr/>
        <p:nvPr/>
      </p:nvGrpSpPr>
      <p:grpSpPr>
        <a:xfrm>
          <a:off x="0" y="0"/>
          <a:ext cx="0" cy="0"/>
          <a:chOff x="0" y="0"/>
          <a:chExt cx="0" cy="0"/>
        </a:xfrm>
      </p:grpSpPr>
      <p:sp>
        <p:nvSpPr>
          <p:cNvPr id="7" name="Google Shape;158;p22">
            <a:extLst>
              <a:ext uri="{FF2B5EF4-FFF2-40B4-BE49-F238E27FC236}">
                <a16:creationId xmlns:a16="http://schemas.microsoft.com/office/drawing/2014/main" id="{96E0929D-FB88-A019-61A7-FCC226D24124}"/>
              </a:ext>
            </a:extLst>
          </p:cNvPr>
          <p:cNvSpPr/>
          <p:nvPr userDrawn="1"/>
        </p:nvSpPr>
        <p:spPr>
          <a:xfrm>
            <a:off x="0" y="5875907"/>
            <a:ext cx="2817707" cy="982093"/>
          </a:xfrm>
          <a:prstGeom prst="rect">
            <a:avLst/>
          </a:pr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1867">
              <a:latin typeface="Instrument Sans"/>
              <a:ea typeface="Instrument Sans"/>
              <a:cs typeface="Instrument Sans"/>
              <a:sym typeface="Instrument Sans"/>
            </a:endParaRPr>
          </a:p>
        </p:txBody>
      </p:sp>
      <p:sp>
        <p:nvSpPr>
          <p:cNvPr id="2" name="Title 1">
            <a:extLst>
              <a:ext uri="{FF2B5EF4-FFF2-40B4-BE49-F238E27FC236}">
                <a16:creationId xmlns:a16="http://schemas.microsoft.com/office/drawing/2014/main" id="{0B61F718-4B01-D245-7709-BEDC1EBED606}"/>
              </a:ext>
            </a:extLst>
          </p:cNvPr>
          <p:cNvSpPr>
            <a:spLocks noGrp="1"/>
          </p:cNvSpPr>
          <p:nvPr>
            <p:ph type="title" hasCustomPrompt="1"/>
          </p:nvPr>
        </p:nvSpPr>
        <p:spPr>
          <a:xfrm>
            <a:off x="3197045" y="4614898"/>
            <a:ext cx="7477729" cy="1260173"/>
          </a:xfrm>
        </p:spPr>
        <p:txBody>
          <a:bodyPr anchor="b"/>
          <a:lstStyle>
            <a:lvl1pPr>
              <a:defRPr sz="6400">
                <a:solidFill>
                  <a:schemeClr val="accent4"/>
                </a:solidFill>
              </a:defRPr>
            </a:lvl1pPr>
          </a:lstStyle>
          <a:p>
            <a:r>
              <a:rPr lang="en-US"/>
              <a:t>Business Matters</a:t>
            </a:r>
          </a:p>
        </p:txBody>
      </p:sp>
      <p:sp>
        <p:nvSpPr>
          <p:cNvPr id="3" name="Slide Number Placeholder 2">
            <a:extLst>
              <a:ext uri="{FF2B5EF4-FFF2-40B4-BE49-F238E27FC236}">
                <a16:creationId xmlns:a16="http://schemas.microsoft.com/office/drawing/2014/main" id="{E72199E3-4EB3-6CEF-53BC-271CE0E95F05}"/>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5" name="Google Shape;157;p22">
            <a:extLst>
              <a:ext uri="{FF2B5EF4-FFF2-40B4-BE49-F238E27FC236}">
                <a16:creationId xmlns:a16="http://schemas.microsoft.com/office/drawing/2014/main" id="{5BED00D4-1FF0-D7DF-64FC-D1DC38A00E96}"/>
              </a:ext>
            </a:extLst>
          </p:cNvPr>
          <p:cNvSpPr/>
          <p:nvPr userDrawn="1"/>
        </p:nvSpPr>
        <p:spPr>
          <a:xfrm>
            <a:off x="0" y="1"/>
            <a:ext cx="2817707" cy="5890833"/>
          </a:xfrm>
          <a:prstGeom prst="rect">
            <a:avLst/>
          </a:prstGeom>
          <a:solidFill>
            <a:schemeClr val="bg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1867">
              <a:solidFill>
                <a:schemeClr val="bg1"/>
              </a:solidFill>
              <a:latin typeface="Instrument Sans"/>
              <a:ea typeface="Instrument Sans"/>
              <a:cs typeface="Instrument Sans"/>
              <a:sym typeface="Instrument Sans"/>
            </a:endParaRPr>
          </a:p>
        </p:txBody>
      </p:sp>
      <p:pic>
        <p:nvPicPr>
          <p:cNvPr id="3076" name="Picture 4">
            <a:extLst>
              <a:ext uri="{FF2B5EF4-FFF2-40B4-BE49-F238E27FC236}">
                <a16:creationId xmlns:a16="http://schemas.microsoft.com/office/drawing/2014/main" id="{6EFF668D-58E6-422E-F0B2-3164262A34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1553" y="5890833"/>
            <a:ext cx="2514600" cy="787400"/>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Daily calendar with solid fill">
            <a:extLst>
              <a:ext uri="{FF2B5EF4-FFF2-40B4-BE49-F238E27FC236}">
                <a16:creationId xmlns:a16="http://schemas.microsoft.com/office/drawing/2014/main" id="{633E8C7A-ECB0-AF6D-76E1-EAB49D8BE7A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79337" y="3816039"/>
            <a:ext cx="2059032" cy="2059032"/>
          </a:xfrm>
          <a:prstGeom prst="rect">
            <a:avLst/>
          </a:prstGeom>
        </p:spPr>
      </p:pic>
    </p:spTree>
    <p:extLst>
      <p:ext uri="{BB962C8B-B14F-4D97-AF65-F5344CB8AC3E}">
        <p14:creationId xmlns:p14="http://schemas.microsoft.com/office/powerpoint/2010/main" val="20943601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preserve="1" userDrawn="1">
  <p:cSld name="Purple_TitleText">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grpSp>
        <p:nvGrpSpPr>
          <p:cNvPr id="10" name="Group 9">
            <a:extLst>
              <a:ext uri="{FF2B5EF4-FFF2-40B4-BE49-F238E27FC236}">
                <a16:creationId xmlns:a16="http://schemas.microsoft.com/office/drawing/2014/main" id="{69D86688-D66D-9D8D-F88F-FDE65F5F919B}"/>
              </a:ext>
            </a:extLst>
          </p:cNvPr>
          <p:cNvGrpSpPr/>
          <p:nvPr userDrawn="1"/>
        </p:nvGrpSpPr>
        <p:grpSpPr>
          <a:xfrm>
            <a:off x="-100" y="6193935"/>
            <a:ext cx="12192000" cy="671200"/>
            <a:chOff x="-75" y="4645451"/>
            <a:chExt cx="9144000" cy="503400"/>
          </a:xfrm>
        </p:grpSpPr>
        <p:sp>
          <p:nvSpPr>
            <p:cNvPr id="3" name="Google Shape;216;p28">
              <a:extLst>
                <a:ext uri="{FF2B5EF4-FFF2-40B4-BE49-F238E27FC236}">
                  <a16:creationId xmlns:a16="http://schemas.microsoft.com/office/drawing/2014/main" id="{DFCC1440-F578-2234-E94B-DAF0EB2EB7C5}"/>
                </a:ext>
              </a:extLst>
            </p:cNvPr>
            <p:cNvSpPr/>
            <p:nvPr userDrawn="1"/>
          </p:nvSpPr>
          <p:spPr>
            <a:xfrm>
              <a:off x="-75" y="4645451"/>
              <a:ext cx="9144000" cy="503400"/>
            </a:xfrm>
            <a:prstGeom prst="rect">
              <a:avLst/>
            </a:prstGeom>
            <a:solidFill>
              <a:srgbClr val="5E004A"/>
            </a:solidFill>
            <a:ln>
              <a:noFill/>
            </a:ln>
          </p:spPr>
          <p:txBody>
            <a:bodyPr spcFirstLastPara="1" wrap="square" lIns="91425" tIns="91425" rIns="91425" bIns="91425" anchor="ctr" anchorCtr="0">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Instrument Sans"/>
                <a:ea typeface="Instrument Sans"/>
                <a:cs typeface="Instrument Sans"/>
                <a:sym typeface="Instrument Sans"/>
              </a:endParaRPr>
            </a:p>
          </p:txBody>
        </p:sp>
        <p:grpSp>
          <p:nvGrpSpPr>
            <p:cNvPr id="7" name="Google Shape;217;p28">
              <a:extLst>
                <a:ext uri="{FF2B5EF4-FFF2-40B4-BE49-F238E27FC236}">
                  <a16:creationId xmlns:a16="http://schemas.microsoft.com/office/drawing/2014/main" id="{2C28A0A7-0187-D16F-DFF2-673D70B5FCAD}"/>
                </a:ext>
              </a:extLst>
            </p:cNvPr>
            <p:cNvGrpSpPr/>
            <p:nvPr userDrawn="1"/>
          </p:nvGrpSpPr>
          <p:grpSpPr>
            <a:xfrm>
              <a:off x="371400" y="4745625"/>
              <a:ext cx="8401048" cy="291887"/>
              <a:chOff x="335525" y="4639863"/>
              <a:chExt cx="8401048" cy="291887"/>
            </a:xfrm>
          </p:grpSpPr>
          <p:pic>
            <p:nvPicPr>
              <p:cNvPr id="8" name="Google Shape;218;p28">
                <a:extLst>
                  <a:ext uri="{FF2B5EF4-FFF2-40B4-BE49-F238E27FC236}">
                    <a16:creationId xmlns:a16="http://schemas.microsoft.com/office/drawing/2014/main" id="{CB287E1C-B62A-0108-4343-7D0D0CAC7D89}"/>
                  </a:ext>
                </a:extLst>
              </p:cNvPr>
              <p:cNvPicPr preferRelativeResize="0"/>
              <p:nvPr/>
            </p:nvPicPr>
            <p:blipFill>
              <a:blip r:embed="rId2">
                <a:alphaModFix/>
              </a:blip>
              <a:stretch>
                <a:fillRect/>
              </a:stretch>
            </p:blipFill>
            <p:spPr>
              <a:xfrm>
                <a:off x="6387625" y="4639863"/>
                <a:ext cx="2348948" cy="291875"/>
              </a:xfrm>
              <a:prstGeom prst="rect">
                <a:avLst/>
              </a:prstGeom>
              <a:noFill/>
              <a:ln>
                <a:noFill/>
              </a:ln>
            </p:spPr>
          </p:pic>
          <p:pic>
            <p:nvPicPr>
              <p:cNvPr id="9" name="Google Shape;219;p28">
                <a:extLst>
                  <a:ext uri="{FF2B5EF4-FFF2-40B4-BE49-F238E27FC236}">
                    <a16:creationId xmlns:a16="http://schemas.microsoft.com/office/drawing/2014/main" id="{5818F272-ACC7-C3E9-AC9E-B7760E7F1EDB}"/>
                  </a:ext>
                </a:extLst>
              </p:cNvPr>
              <p:cNvPicPr preferRelativeResize="0"/>
              <p:nvPr/>
            </p:nvPicPr>
            <p:blipFill rotWithShape="1">
              <a:blip r:embed="rId2">
                <a:alphaModFix/>
              </a:blip>
              <a:srcRect r="10992"/>
              <a:stretch/>
            </p:blipFill>
            <p:spPr>
              <a:xfrm>
                <a:off x="335525" y="4639875"/>
                <a:ext cx="6052100" cy="291875"/>
              </a:xfrm>
              <a:prstGeom prst="rect">
                <a:avLst/>
              </a:prstGeom>
              <a:noFill/>
              <a:ln>
                <a:noFill/>
              </a:ln>
            </p:spPr>
          </p:pic>
        </p:grpSp>
      </p:grpSp>
      <p:sp>
        <p:nvSpPr>
          <p:cNvPr id="11" name="Google Shape;7;p1">
            <a:extLst>
              <a:ext uri="{FF2B5EF4-FFF2-40B4-BE49-F238E27FC236}">
                <a16:creationId xmlns:a16="http://schemas.microsoft.com/office/drawing/2014/main" id="{B8596623-1D57-77EA-24CB-687AE4E8070D}"/>
              </a:ext>
            </a:extLst>
          </p:cNvPr>
          <p:cNvSpPr txBox="1">
            <a:spLocks noGrp="1"/>
          </p:cNvSpPr>
          <p:nvPr>
            <p:ph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nSpc>
                <a:spcPct val="115000"/>
              </a:lnSpc>
              <a:spcBef>
                <a:spcPts val="0"/>
              </a:spcBef>
              <a:spcAft>
                <a:spcPts val="0"/>
              </a:spcAft>
              <a:buClr>
                <a:schemeClr val="dk2"/>
              </a:buClr>
              <a:buSzPts val="1800"/>
              <a:buFont typeface="Instrument Sans"/>
              <a:buChar char="●"/>
              <a:defRPr sz="2400">
                <a:solidFill>
                  <a:schemeClr val="dk2"/>
                </a:solidFill>
                <a:latin typeface="Instrument Sans"/>
                <a:ea typeface="Instrument Sans"/>
                <a:cs typeface="Instrument Sans"/>
                <a:sym typeface="Instrument Sans"/>
              </a:defRPr>
            </a:lvl1pPr>
            <a:lvl2pPr marL="1219170" lvl="1"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2pPr>
            <a:lvl3pPr marL="1828754" lvl="2"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3pPr>
            <a:lvl4pPr marL="2438339" lvl="3"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4pPr>
            <a:lvl5pPr marL="3047924" lvl="4"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5pPr>
            <a:lvl6pPr marL="3657509" lvl="5"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6pPr>
            <a:lvl7pPr marL="4267093" lvl="6"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7pPr>
            <a:lvl8pPr marL="4876678" lvl="7"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8pPr>
            <a:lvl9pPr marL="5486263" lvl="8"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9pPr>
          </a:lstStyle>
          <a:p>
            <a:endParaRPr/>
          </a:p>
        </p:txBody>
      </p:sp>
    </p:spTree>
    <p:extLst>
      <p:ext uri="{BB962C8B-B14F-4D97-AF65-F5344CB8AC3E}">
        <p14:creationId xmlns:p14="http://schemas.microsoft.com/office/powerpoint/2010/main" val="23733480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preserve="1" userDrawn="1">
  <p:cSld name="LightPurple_TitleText">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solidFill>
                  <a:schemeClr val="accent6">
                    <a:lumMod val="90000"/>
                    <a:lumOff val="10000"/>
                  </a:schemeClr>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grpSp>
        <p:nvGrpSpPr>
          <p:cNvPr id="10" name="Group 9">
            <a:extLst>
              <a:ext uri="{FF2B5EF4-FFF2-40B4-BE49-F238E27FC236}">
                <a16:creationId xmlns:a16="http://schemas.microsoft.com/office/drawing/2014/main" id="{69D86688-D66D-9D8D-F88F-FDE65F5F919B}"/>
              </a:ext>
            </a:extLst>
          </p:cNvPr>
          <p:cNvGrpSpPr/>
          <p:nvPr userDrawn="1"/>
        </p:nvGrpSpPr>
        <p:grpSpPr>
          <a:xfrm>
            <a:off x="-100" y="6193935"/>
            <a:ext cx="12192000" cy="671200"/>
            <a:chOff x="-75" y="4645451"/>
            <a:chExt cx="9144000" cy="503400"/>
          </a:xfrm>
          <a:solidFill>
            <a:schemeClr val="accent6">
              <a:lumMod val="90000"/>
              <a:lumOff val="10000"/>
            </a:schemeClr>
          </a:solidFill>
        </p:grpSpPr>
        <p:sp>
          <p:nvSpPr>
            <p:cNvPr id="3" name="Google Shape;216;p28">
              <a:extLst>
                <a:ext uri="{FF2B5EF4-FFF2-40B4-BE49-F238E27FC236}">
                  <a16:creationId xmlns:a16="http://schemas.microsoft.com/office/drawing/2014/main" id="{DFCC1440-F578-2234-E94B-DAF0EB2EB7C5}"/>
                </a:ext>
              </a:extLst>
            </p:cNvPr>
            <p:cNvSpPr/>
            <p:nvPr userDrawn="1"/>
          </p:nvSpPr>
          <p:spPr>
            <a:xfrm>
              <a:off x="-75" y="4645451"/>
              <a:ext cx="9144000" cy="503400"/>
            </a:xfrm>
            <a:prstGeom prst="rect">
              <a:avLst/>
            </a:prstGeom>
            <a:grpFill/>
            <a:ln>
              <a:noFill/>
            </a:ln>
          </p:spPr>
          <p:txBody>
            <a:bodyPr spcFirstLastPara="1" wrap="square" lIns="91425" tIns="91425" rIns="91425" bIns="91425" anchor="ctr" anchorCtr="0">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Instrument Sans"/>
                <a:ea typeface="Instrument Sans"/>
                <a:cs typeface="Instrument Sans"/>
                <a:sym typeface="Instrument Sans"/>
              </a:endParaRPr>
            </a:p>
          </p:txBody>
        </p:sp>
        <p:grpSp>
          <p:nvGrpSpPr>
            <p:cNvPr id="7" name="Google Shape;217;p28">
              <a:extLst>
                <a:ext uri="{FF2B5EF4-FFF2-40B4-BE49-F238E27FC236}">
                  <a16:creationId xmlns:a16="http://schemas.microsoft.com/office/drawing/2014/main" id="{2C28A0A7-0187-D16F-DFF2-673D70B5FCAD}"/>
                </a:ext>
              </a:extLst>
            </p:cNvPr>
            <p:cNvGrpSpPr/>
            <p:nvPr userDrawn="1"/>
          </p:nvGrpSpPr>
          <p:grpSpPr>
            <a:xfrm>
              <a:off x="371400" y="4745625"/>
              <a:ext cx="8401048" cy="291887"/>
              <a:chOff x="335525" y="4639863"/>
              <a:chExt cx="8401048" cy="291887"/>
            </a:xfrm>
            <a:grpFill/>
          </p:grpSpPr>
          <p:pic>
            <p:nvPicPr>
              <p:cNvPr id="8" name="Google Shape;218;p28">
                <a:extLst>
                  <a:ext uri="{FF2B5EF4-FFF2-40B4-BE49-F238E27FC236}">
                    <a16:creationId xmlns:a16="http://schemas.microsoft.com/office/drawing/2014/main" id="{CB287E1C-B62A-0108-4343-7D0D0CAC7D89}"/>
                  </a:ext>
                </a:extLst>
              </p:cNvPr>
              <p:cNvPicPr preferRelativeResize="0"/>
              <p:nvPr/>
            </p:nvPicPr>
            <p:blipFill>
              <a:blip r:embed="rId2">
                <a:alphaModFix/>
              </a:blip>
              <a:stretch>
                <a:fillRect/>
              </a:stretch>
            </p:blipFill>
            <p:spPr>
              <a:xfrm>
                <a:off x="6387625" y="4639863"/>
                <a:ext cx="2348948" cy="291875"/>
              </a:xfrm>
              <a:prstGeom prst="rect">
                <a:avLst/>
              </a:prstGeom>
              <a:grpFill/>
              <a:ln>
                <a:noFill/>
              </a:ln>
            </p:spPr>
          </p:pic>
          <p:pic>
            <p:nvPicPr>
              <p:cNvPr id="9" name="Google Shape;219;p28">
                <a:extLst>
                  <a:ext uri="{FF2B5EF4-FFF2-40B4-BE49-F238E27FC236}">
                    <a16:creationId xmlns:a16="http://schemas.microsoft.com/office/drawing/2014/main" id="{5818F272-ACC7-C3E9-AC9E-B7760E7F1EDB}"/>
                  </a:ext>
                </a:extLst>
              </p:cNvPr>
              <p:cNvPicPr preferRelativeResize="0"/>
              <p:nvPr/>
            </p:nvPicPr>
            <p:blipFill rotWithShape="1">
              <a:blip r:embed="rId2">
                <a:alphaModFix/>
              </a:blip>
              <a:srcRect r="10992"/>
              <a:stretch/>
            </p:blipFill>
            <p:spPr>
              <a:xfrm>
                <a:off x="335525" y="4639875"/>
                <a:ext cx="6052100" cy="291875"/>
              </a:xfrm>
              <a:prstGeom prst="rect">
                <a:avLst/>
              </a:prstGeom>
              <a:grpFill/>
              <a:ln>
                <a:noFill/>
              </a:ln>
            </p:spPr>
          </p:pic>
        </p:grpSp>
      </p:grpSp>
      <p:sp>
        <p:nvSpPr>
          <p:cNvPr id="11" name="Google Shape;7;p1">
            <a:extLst>
              <a:ext uri="{FF2B5EF4-FFF2-40B4-BE49-F238E27FC236}">
                <a16:creationId xmlns:a16="http://schemas.microsoft.com/office/drawing/2014/main" id="{B8596623-1D57-77EA-24CB-687AE4E8070D}"/>
              </a:ext>
            </a:extLst>
          </p:cNvPr>
          <p:cNvSpPr txBox="1">
            <a:spLocks noGrp="1"/>
          </p:cNvSpPr>
          <p:nvPr>
            <p:ph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nSpc>
                <a:spcPct val="115000"/>
              </a:lnSpc>
              <a:spcBef>
                <a:spcPts val="0"/>
              </a:spcBef>
              <a:spcAft>
                <a:spcPts val="0"/>
              </a:spcAft>
              <a:buClr>
                <a:schemeClr val="dk2"/>
              </a:buClr>
              <a:buSzPts val="1800"/>
              <a:buFont typeface="Instrument Sans"/>
              <a:buChar char="●"/>
              <a:defRPr sz="2400">
                <a:solidFill>
                  <a:schemeClr val="dk2"/>
                </a:solidFill>
                <a:latin typeface="Instrument Sans"/>
                <a:ea typeface="Instrument Sans"/>
                <a:cs typeface="Instrument Sans"/>
                <a:sym typeface="Instrument Sans"/>
              </a:defRPr>
            </a:lvl1pPr>
            <a:lvl2pPr marL="1219170" lvl="1"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2pPr>
            <a:lvl3pPr marL="1828754" lvl="2"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3pPr>
            <a:lvl4pPr marL="2438339" lvl="3"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4pPr>
            <a:lvl5pPr marL="3047924" lvl="4"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5pPr>
            <a:lvl6pPr marL="3657509" lvl="5"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6pPr>
            <a:lvl7pPr marL="4267093" lvl="6"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7pPr>
            <a:lvl8pPr marL="4876678" lvl="7"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8pPr>
            <a:lvl9pPr marL="5486263" lvl="8"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9pPr>
          </a:lstStyle>
          <a:p>
            <a:endParaRPr/>
          </a:p>
        </p:txBody>
      </p:sp>
    </p:spTree>
    <p:extLst>
      <p:ext uri="{BB962C8B-B14F-4D97-AF65-F5344CB8AC3E}">
        <p14:creationId xmlns:p14="http://schemas.microsoft.com/office/powerpoint/2010/main" val="2449947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9E0B0-5AA2-8519-8F18-4ABDDE2C68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A71CA4-7933-9B10-4C9B-12EC80C537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BDDA2B-50B3-6043-A9B4-86A9495348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CCEB4D-48D4-6E65-7FCA-B4C82843B400}"/>
              </a:ext>
            </a:extLst>
          </p:cNvPr>
          <p:cNvSpPr>
            <a:spLocks noGrp="1"/>
          </p:cNvSpPr>
          <p:nvPr>
            <p:ph type="dt" sz="half" idx="10"/>
          </p:nvPr>
        </p:nvSpPr>
        <p:spPr/>
        <p:txBody>
          <a:bodyPr/>
          <a:lstStyle/>
          <a:p>
            <a:fld id="{F433509D-D8B8-F044-9A4C-AEAC98265179}" type="datetimeFigureOut">
              <a:rPr lang="en-US" smtClean="0"/>
              <a:t>11/20/2025</a:t>
            </a:fld>
            <a:endParaRPr lang="en-US"/>
          </a:p>
        </p:txBody>
      </p:sp>
      <p:sp>
        <p:nvSpPr>
          <p:cNvPr id="6" name="Footer Placeholder 5">
            <a:extLst>
              <a:ext uri="{FF2B5EF4-FFF2-40B4-BE49-F238E27FC236}">
                <a16:creationId xmlns:a16="http://schemas.microsoft.com/office/drawing/2014/main" id="{C1BE5D95-69F1-8CC2-27FD-5B944C0B2E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06B98A-7201-051E-5DEA-11A5534ABAAD}"/>
              </a:ext>
            </a:extLst>
          </p:cNvPr>
          <p:cNvSpPr>
            <a:spLocks noGrp="1"/>
          </p:cNvSpPr>
          <p:nvPr>
            <p:ph type="sldNum" sz="quarter" idx="12"/>
          </p:nvPr>
        </p:nvSpPr>
        <p:spPr/>
        <p:txBody>
          <a:bodyPr/>
          <a:lstStyle/>
          <a:p>
            <a:fld id="{6797E0FB-C79A-634F-A04F-E733E76812A0}" type="slidenum">
              <a:rPr lang="en-US" smtClean="0"/>
              <a:t>‹#›</a:t>
            </a:fld>
            <a:endParaRPr lang="en-US"/>
          </a:p>
        </p:txBody>
      </p:sp>
      <p:pic>
        <p:nvPicPr>
          <p:cNvPr id="9" name="Picture 8" descr="A close-up of a logo&#10;&#10;AI-generated content may be incorrect.">
            <a:extLst>
              <a:ext uri="{FF2B5EF4-FFF2-40B4-BE49-F238E27FC236}">
                <a16:creationId xmlns:a16="http://schemas.microsoft.com/office/drawing/2014/main" id="{C5C7DBEE-CDA0-DE7C-7940-18CA3971ECA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0023A4C5-6D48-9A6C-1829-79CFD5E704CE}"/>
              </a:ext>
            </a:extLst>
          </p:cNvPr>
          <p:cNvPicPr>
            <a:picLocks noChangeAspect="1"/>
          </p:cNvPicPr>
          <p:nvPr userDrawn="1"/>
        </p:nvPicPr>
        <p:blipFill>
          <a:blip r:embed="rId3"/>
          <a:stretch>
            <a:fillRect/>
          </a:stretch>
        </p:blipFill>
        <p:spPr>
          <a:xfrm>
            <a:off x="2514600" y="5763667"/>
            <a:ext cx="2133600" cy="957808"/>
          </a:xfrm>
          <a:prstGeom prst="rect">
            <a:avLst/>
          </a:prstGeom>
        </p:spPr>
      </p:pic>
    </p:spTree>
    <p:extLst>
      <p:ext uri="{BB962C8B-B14F-4D97-AF65-F5344CB8AC3E}">
        <p14:creationId xmlns:p14="http://schemas.microsoft.com/office/powerpoint/2010/main" val="30275406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preserve="1" userDrawn="1">
  <p:cSld name="Orange_TitleText">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solidFill>
                  <a:schemeClr val="accent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grpSp>
        <p:nvGrpSpPr>
          <p:cNvPr id="2" name="Group 1">
            <a:extLst>
              <a:ext uri="{FF2B5EF4-FFF2-40B4-BE49-F238E27FC236}">
                <a16:creationId xmlns:a16="http://schemas.microsoft.com/office/drawing/2014/main" id="{869AF95A-BF68-C946-8236-9E30A2C79CF9}"/>
              </a:ext>
            </a:extLst>
          </p:cNvPr>
          <p:cNvGrpSpPr/>
          <p:nvPr userDrawn="1"/>
        </p:nvGrpSpPr>
        <p:grpSpPr>
          <a:xfrm>
            <a:off x="-100" y="6193935"/>
            <a:ext cx="12192000" cy="671200"/>
            <a:chOff x="-75" y="4645451"/>
            <a:chExt cx="9144000" cy="503400"/>
          </a:xfrm>
        </p:grpSpPr>
        <p:sp>
          <p:nvSpPr>
            <p:cNvPr id="3" name="Google Shape;216;p28">
              <a:extLst>
                <a:ext uri="{FF2B5EF4-FFF2-40B4-BE49-F238E27FC236}">
                  <a16:creationId xmlns:a16="http://schemas.microsoft.com/office/drawing/2014/main" id="{DFCC1440-F578-2234-E94B-DAF0EB2EB7C5}"/>
                </a:ext>
              </a:extLst>
            </p:cNvPr>
            <p:cNvSpPr/>
            <p:nvPr userDrawn="1"/>
          </p:nvSpPr>
          <p:spPr>
            <a:xfrm>
              <a:off x="-75" y="4645451"/>
              <a:ext cx="9144000" cy="5034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Instrument Sans"/>
                <a:ea typeface="Instrument Sans"/>
                <a:cs typeface="Instrument Sans"/>
                <a:sym typeface="Instrument Sans"/>
              </a:endParaRPr>
            </a:p>
          </p:txBody>
        </p:sp>
        <p:grpSp>
          <p:nvGrpSpPr>
            <p:cNvPr id="7" name="Google Shape;217;p28">
              <a:extLst>
                <a:ext uri="{FF2B5EF4-FFF2-40B4-BE49-F238E27FC236}">
                  <a16:creationId xmlns:a16="http://schemas.microsoft.com/office/drawing/2014/main" id="{2C28A0A7-0187-D16F-DFF2-673D70B5FCAD}"/>
                </a:ext>
              </a:extLst>
            </p:cNvPr>
            <p:cNvGrpSpPr/>
            <p:nvPr userDrawn="1"/>
          </p:nvGrpSpPr>
          <p:grpSpPr>
            <a:xfrm>
              <a:off x="371400" y="4745625"/>
              <a:ext cx="8401048" cy="291887"/>
              <a:chOff x="335525" y="4639863"/>
              <a:chExt cx="8401048" cy="291887"/>
            </a:xfrm>
          </p:grpSpPr>
          <p:pic>
            <p:nvPicPr>
              <p:cNvPr id="8" name="Google Shape;218;p28">
                <a:extLst>
                  <a:ext uri="{FF2B5EF4-FFF2-40B4-BE49-F238E27FC236}">
                    <a16:creationId xmlns:a16="http://schemas.microsoft.com/office/drawing/2014/main" id="{CB287E1C-B62A-0108-4343-7D0D0CAC7D89}"/>
                  </a:ext>
                </a:extLst>
              </p:cNvPr>
              <p:cNvPicPr preferRelativeResize="0"/>
              <p:nvPr/>
            </p:nvPicPr>
            <p:blipFill>
              <a:blip r:embed="rId2">
                <a:alphaModFix/>
              </a:blip>
              <a:stretch>
                <a:fillRect/>
              </a:stretch>
            </p:blipFill>
            <p:spPr>
              <a:xfrm>
                <a:off x="6387625" y="4639863"/>
                <a:ext cx="2348948" cy="291875"/>
              </a:xfrm>
              <a:prstGeom prst="rect">
                <a:avLst/>
              </a:prstGeom>
              <a:noFill/>
              <a:ln>
                <a:noFill/>
              </a:ln>
            </p:spPr>
          </p:pic>
          <p:pic>
            <p:nvPicPr>
              <p:cNvPr id="9" name="Google Shape;219;p28">
                <a:extLst>
                  <a:ext uri="{FF2B5EF4-FFF2-40B4-BE49-F238E27FC236}">
                    <a16:creationId xmlns:a16="http://schemas.microsoft.com/office/drawing/2014/main" id="{5818F272-ACC7-C3E9-AC9E-B7760E7F1EDB}"/>
                  </a:ext>
                </a:extLst>
              </p:cNvPr>
              <p:cNvPicPr preferRelativeResize="0"/>
              <p:nvPr/>
            </p:nvPicPr>
            <p:blipFill rotWithShape="1">
              <a:blip r:embed="rId2">
                <a:alphaModFix/>
              </a:blip>
              <a:srcRect r="10992"/>
              <a:stretch/>
            </p:blipFill>
            <p:spPr>
              <a:xfrm>
                <a:off x="335525" y="4639875"/>
                <a:ext cx="6052100" cy="291875"/>
              </a:xfrm>
              <a:prstGeom prst="rect">
                <a:avLst/>
              </a:prstGeom>
              <a:noFill/>
              <a:ln>
                <a:noFill/>
              </a:ln>
            </p:spPr>
          </p:pic>
        </p:grpSp>
      </p:grpSp>
      <p:sp>
        <p:nvSpPr>
          <p:cNvPr id="4" name="Google Shape;7;p1">
            <a:extLst>
              <a:ext uri="{FF2B5EF4-FFF2-40B4-BE49-F238E27FC236}">
                <a16:creationId xmlns:a16="http://schemas.microsoft.com/office/drawing/2014/main" id="{02D90559-65F2-1786-4C49-85D150CE1874}"/>
              </a:ext>
            </a:extLst>
          </p:cNvPr>
          <p:cNvSpPr txBox="1">
            <a:spLocks noGrp="1"/>
          </p:cNvSpPr>
          <p:nvPr>
            <p:ph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nSpc>
                <a:spcPct val="115000"/>
              </a:lnSpc>
              <a:spcBef>
                <a:spcPts val="0"/>
              </a:spcBef>
              <a:spcAft>
                <a:spcPts val="0"/>
              </a:spcAft>
              <a:buClr>
                <a:schemeClr val="dk2"/>
              </a:buClr>
              <a:buSzPts val="1800"/>
              <a:buFont typeface="Instrument Sans"/>
              <a:buChar char="●"/>
              <a:defRPr sz="2400">
                <a:solidFill>
                  <a:schemeClr val="dk2"/>
                </a:solidFill>
                <a:latin typeface="Instrument Sans"/>
                <a:ea typeface="Instrument Sans"/>
                <a:cs typeface="Instrument Sans"/>
                <a:sym typeface="Instrument Sans"/>
              </a:defRPr>
            </a:lvl1pPr>
            <a:lvl2pPr marL="1219170" lvl="1"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2pPr>
            <a:lvl3pPr marL="1828754" lvl="2"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3pPr>
            <a:lvl4pPr marL="2438339" lvl="3"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4pPr>
            <a:lvl5pPr marL="3047924" lvl="4"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5pPr>
            <a:lvl6pPr marL="3657509" lvl="5"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6pPr>
            <a:lvl7pPr marL="4267093" lvl="6"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7pPr>
            <a:lvl8pPr marL="4876678" lvl="7"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8pPr>
            <a:lvl9pPr marL="5486263" lvl="8"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9pPr>
          </a:lstStyle>
          <a:p>
            <a:endParaRPr/>
          </a:p>
        </p:txBody>
      </p:sp>
    </p:spTree>
    <p:extLst>
      <p:ext uri="{BB962C8B-B14F-4D97-AF65-F5344CB8AC3E}">
        <p14:creationId xmlns:p14="http://schemas.microsoft.com/office/powerpoint/2010/main" val="32911211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preserve="1" userDrawn="1">
  <p:cSld name="Teal_TitleText">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solidFill>
                  <a:schemeClr val="accent4"/>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grpSp>
        <p:nvGrpSpPr>
          <p:cNvPr id="2" name="Group 1">
            <a:extLst>
              <a:ext uri="{FF2B5EF4-FFF2-40B4-BE49-F238E27FC236}">
                <a16:creationId xmlns:a16="http://schemas.microsoft.com/office/drawing/2014/main" id="{141DA5F1-3C23-66D8-D350-DA33AC2910CE}"/>
              </a:ext>
            </a:extLst>
          </p:cNvPr>
          <p:cNvGrpSpPr/>
          <p:nvPr userDrawn="1"/>
        </p:nvGrpSpPr>
        <p:grpSpPr>
          <a:xfrm>
            <a:off x="-100" y="6193935"/>
            <a:ext cx="12192000" cy="671200"/>
            <a:chOff x="-75" y="4645451"/>
            <a:chExt cx="9144000" cy="503400"/>
          </a:xfrm>
        </p:grpSpPr>
        <p:sp>
          <p:nvSpPr>
            <p:cNvPr id="3" name="Google Shape;216;p28">
              <a:extLst>
                <a:ext uri="{FF2B5EF4-FFF2-40B4-BE49-F238E27FC236}">
                  <a16:creationId xmlns:a16="http://schemas.microsoft.com/office/drawing/2014/main" id="{DFCC1440-F578-2234-E94B-DAF0EB2EB7C5}"/>
                </a:ext>
              </a:extLst>
            </p:cNvPr>
            <p:cNvSpPr/>
            <p:nvPr userDrawn="1"/>
          </p:nvSpPr>
          <p:spPr>
            <a:xfrm>
              <a:off x="-75" y="4645451"/>
              <a:ext cx="9144000" cy="5034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Instrument Sans"/>
                <a:ea typeface="Instrument Sans"/>
                <a:cs typeface="Instrument Sans"/>
                <a:sym typeface="Instrument Sans"/>
              </a:endParaRPr>
            </a:p>
          </p:txBody>
        </p:sp>
        <p:grpSp>
          <p:nvGrpSpPr>
            <p:cNvPr id="7" name="Google Shape;217;p28">
              <a:extLst>
                <a:ext uri="{FF2B5EF4-FFF2-40B4-BE49-F238E27FC236}">
                  <a16:creationId xmlns:a16="http://schemas.microsoft.com/office/drawing/2014/main" id="{2C28A0A7-0187-D16F-DFF2-673D70B5FCAD}"/>
                </a:ext>
              </a:extLst>
            </p:cNvPr>
            <p:cNvGrpSpPr/>
            <p:nvPr userDrawn="1"/>
          </p:nvGrpSpPr>
          <p:grpSpPr>
            <a:xfrm>
              <a:off x="371400" y="4745625"/>
              <a:ext cx="8401048" cy="291887"/>
              <a:chOff x="335525" y="4639863"/>
              <a:chExt cx="8401048" cy="291887"/>
            </a:xfrm>
          </p:grpSpPr>
          <p:pic>
            <p:nvPicPr>
              <p:cNvPr id="8" name="Google Shape;218;p28">
                <a:extLst>
                  <a:ext uri="{FF2B5EF4-FFF2-40B4-BE49-F238E27FC236}">
                    <a16:creationId xmlns:a16="http://schemas.microsoft.com/office/drawing/2014/main" id="{CB287E1C-B62A-0108-4343-7D0D0CAC7D89}"/>
                  </a:ext>
                </a:extLst>
              </p:cNvPr>
              <p:cNvPicPr preferRelativeResize="0"/>
              <p:nvPr/>
            </p:nvPicPr>
            <p:blipFill>
              <a:blip r:embed="rId2">
                <a:alphaModFix/>
              </a:blip>
              <a:stretch>
                <a:fillRect/>
              </a:stretch>
            </p:blipFill>
            <p:spPr>
              <a:xfrm>
                <a:off x="6387625" y="4639863"/>
                <a:ext cx="2348948" cy="291875"/>
              </a:xfrm>
              <a:prstGeom prst="rect">
                <a:avLst/>
              </a:prstGeom>
              <a:noFill/>
              <a:ln>
                <a:noFill/>
              </a:ln>
            </p:spPr>
          </p:pic>
          <p:pic>
            <p:nvPicPr>
              <p:cNvPr id="9" name="Google Shape;219;p28">
                <a:extLst>
                  <a:ext uri="{FF2B5EF4-FFF2-40B4-BE49-F238E27FC236}">
                    <a16:creationId xmlns:a16="http://schemas.microsoft.com/office/drawing/2014/main" id="{5818F272-ACC7-C3E9-AC9E-B7760E7F1EDB}"/>
                  </a:ext>
                </a:extLst>
              </p:cNvPr>
              <p:cNvPicPr preferRelativeResize="0"/>
              <p:nvPr/>
            </p:nvPicPr>
            <p:blipFill rotWithShape="1">
              <a:blip r:embed="rId2">
                <a:alphaModFix/>
              </a:blip>
              <a:srcRect r="10992"/>
              <a:stretch/>
            </p:blipFill>
            <p:spPr>
              <a:xfrm>
                <a:off x="335525" y="4639875"/>
                <a:ext cx="6052100" cy="291875"/>
              </a:xfrm>
              <a:prstGeom prst="rect">
                <a:avLst/>
              </a:prstGeom>
              <a:noFill/>
              <a:ln>
                <a:noFill/>
              </a:ln>
            </p:spPr>
          </p:pic>
        </p:grpSp>
      </p:grpSp>
      <p:sp>
        <p:nvSpPr>
          <p:cNvPr id="4" name="Google Shape;7;p1">
            <a:extLst>
              <a:ext uri="{FF2B5EF4-FFF2-40B4-BE49-F238E27FC236}">
                <a16:creationId xmlns:a16="http://schemas.microsoft.com/office/drawing/2014/main" id="{6BB69F63-3D68-CDEA-6E8F-D331FC5B7583}"/>
              </a:ext>
            </a:extLst>
          </p:cNvPr>
          <p:cNvSpPr txBox="1">
            <a:spLocks noGrp="1"/>
          </p:cNvSpPr>
          <p:nvPr>
            <p:ph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nSpc>
                <a:spcPct val="115000"/>
              </a:lnSpc>
              <a:spcBef>
                <a:spcPts val="0"/>
              </a:spcBef>
              <a:spcAft>
                <a:spcPts val="0"/>
              </a:spcAft>
              <a:buClr>
                <a:schemeClr val="dk2"/>
              </a:buClr>
              <a:buSzPts val="1800"/>
              <a:buFont typeface="Instrument Sans"/>
              <a:buChar char="●"/>
              <a:defRPr sz="2400">
                <a:solidFill>
                  <a:schemeClr val="dk2"/>
                </a:solidFill>
                <a:latin typeface="Instrument Sans"/>
                <a:ea typeface="Instrument Sans"/>
                <a:cs typeface="Instrument Sans"/>
                <a:sym typeface="Instrument Sans"/>
              </a:defRPr>
            </a:lvl1pPr>
            <a:lvl2pPr marL="1219170" lvl="1"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2pPr>
            <a:lvl3pPr marL="1828754" lvl="2"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3pPr>
            <a:lvl4pPr marL="2438339" lvl="3"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4pPr>
            <a:lvl5pPr marL="3047924" lvl="4"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5pPr>
            <a:lvl6pPr marL="3657509" lvl="5"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6pPr>
            <a:lvl7pPr marL="4267093" lvl="6"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7pPr>
            <a:lvl8pPr marL="4876678" lvl="7"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8pPr>
            <a:lvl9pPr marL="5486263" lvl="8"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9pPr>
          </a:lstStyle>
          <a:p>
            <a:endParaRPr/>
          </a:p>
        </p:txBody>
      </p:sp>
    </p:spTree>
    <p:extLst>
      <p:ext uri="{BB962C8B-B14F-4D97-AF65-F5344CB8AC3E}">
        <p14:creationId xmlns:p14="http://schemas.microsoft.com/office/powerpoint/2010/main" val="21410049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preserve="1" userDrawn="1">
  <p:cSld name="LightTeal_TitleText">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solidFill>
                  <a:schemeClr val="accent3"/>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grpSp>
        <p:nvGrpSpPr>
          <p:cNvPr id="2" name="Group 1">
            <a:extLst>
              <a:ext uri="{FF2B5EF4-FFF2-40B4-BE49-F238E27FC236}">
                <a16:creationId xmlns:a16="http://schemas.microsoft.com/office/drawing/2014/main" id="{141DA5F1-3C23-66D8-D350-DA33AC2910CE}"/>
              </a:ext>
            </a:extLst>
          </p:cNvPr>
          <p:cNvGrpSpPr/>
          <p:nvPr userDrawn="1"/>
        </p:nvGrpSpPr>
        <p:grpSpPr>
          <a:xfrm>
            <a:off x="-100" y="6193935"/>
            <a:ext cx="12192000" cy="671200"/>
            <a:chOff x="-75" y="4645451"/>
            <a:chExt cx="9144000" cy="503400"/>
          </a:xfrm>
          <a:solidFill>
            <a:schemeClr val="accent3"/>
          </a:solidFill>
        </p:grpSpPr>
        <p:sp>
          <p:nvSpPr>
            <p:cNvPr id="3" name="Google Shape;216;p28">
              <a:extLst>
                <a:ext uri="{FF2B5EF4-FFF2-40B4-BE49-F238E27FC236}">
                  <a16:creationId xmlns:a16="http://schemas.microsoft.com/office/drawing/2014/main" id="{DFCC1440-F578-2234-E94B-DAF0EB2EB7C5}"/>
                </a:ext>
              </a:extLst>
            </p:cNvPr>
            <p:cNvSpPr/>
            <p:nvPr userDrawn="1"/>
          </p:nvSpPr>
          <p:spPr>
            <a:xfrm>
              <a:off x="-75" y="4645451"/>
              <a:ext cx="9144000" cy="503400"/>
            </a:xfrm>
            <a:prstGeom prst="rect">
              <a:avLst/>
            </a:prstGeom>
            <a:grpFill/>
            <a:ln>
              <a:noFill/>
            </a:ln>
          </p:spPr>
          <p:txBody>
            <a:bodyPr spcFirstLastPara="1" wrap="square" lIns="91425" tIns="91425" rIns="91425" bIns="91425" anchor="ctr" anchorCtr="0">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Instrument Sans"/>
                <a:ea typeface="Instrument Sans"/>
                <a:cs typeface="Instrument Sans"/>
                <a:sym typeface="Instrument Sans"/>
              </a:endParaRPr>
            </a:p>
          </p:txBody>
        </p:sp>
        <p:grpSp>
          <p:nvGrpSpPr>
            <p:cNvPr id="7" name="Google Shape;217;p28">
              <a:extLst>
                <a:ext uri="{FF2B5EF4-FFF2-40B4-BE49-F238E27FC236}">
                  <a16:creationId xmlns:a16="http://schemas.microsoft.com/office/drawing/2014/main" id="{2C28A0A7-0187-D16F-DFF2-673D70B5FCAD}"/>
                </a:ext>
              </a:extLst>
            </p:cNvPr>
            <p:cNvGrpSpPr/>
            <p:nvPr userDrawn="1"/>
          </p:nvGrpSpPr>
          <p:grpSpPr>
            <a:xfrm>
              <a:off x="371400" y="4745625"/>
              <a:ext cx="8401048" cy="291887"/>
              <a:chOff x="335525" y="4639863"/>
              <a:chExt cx="8401048" cy="291887"/>
            </a:xfrm>
            <a:grpFill/>
          </p:grpSpPr>
          <p:pic>
            <p:nvPicPr>
              <p:cNvPr id="8" name="Google Shape;218;p28">
                <a:extLst>
                  <a:ext uri="{FF2B5EF4-FFF2-40B4-BE49-F238E27FC236}">
                    <a16:creationId xmlns:a16="http://schemas.microsoft.com/office/drawing/2014/main" id="{CB287E1C-B62A-0108-4343-7D0D0CAC7D89}"/>
                  </a:ext>
                </a:extLst>
              </p:cNvPr>
              <p:cNvPicPr preferRelativeResize="0"/>
              <p:nvPr/>
            </p:nvPicPr>
            <p:blipFill>
              <a:blip r:embed="rId2">
                <a:alphaModFix/>
              </a:blip>
              <a:stretch>
                <a:fillRect/>
              </a:stretch>
            </p:blipFill>
            <p:spPr>
              <a:xfrm>
                <a:off x="6387625" y="4639863"/>
                <a:ext cx="2348948" cy="291875"/>
              </a:xfrm>
              <a:prstGeom prst="rect">
                <a:avLst/>
              </a:prstGeom>
              <a:grpFill/>
              <a:ln>
                <a:noFill/>
              </a:ln>
            </p:spPr>
          </p:pic>
          <p:pic>
            <p:nvPicPr>
              <p:cNvPr id="9" name="Google Shape;219;p28">
                <a:extLst>
                  <a:ext uri="{FF2B5EF4-FFF2-40B4-BE49-F238E27FC236}">
                    <a16:creationId xmlns:a16="http://schemas.microsoft.com/office/drawing/2014/main" id="{5818F272-ACC7-C3E9-AC9E-B7760E7F1EDB}"/>
                  </a:ext>
                </a:extLst>
              </p:cNvPr>
              <p:cNvPicPr preferRelativeResize="0"/>
              <p:nvPr/>
            </p:nvPicPr>
            <p:blipFill rotWithShape="1">
              <a:blip r:embed="rId2">
                <a:alphaModFix/>
              </a:blip>
              <a:srcRect r="10992"/>
              <a:stretch/>
            </p:blipFill>
            <p:spPr>
              <a:xfrm>
                <a:off x="335525" y="4639875"/>
                <a:ext cx="6052100" cy="291875"/>
              </a:xfrm>
              <a:prstGeom prst="rect">
                <a:avLst/>
              </a:prstGeom>
              <a:grpFill/>
              <a:ln>
                <a:noFill/>
              </a:ln>
            </p:spPr>
          </p:pic>
        </p:grpSp>
      </p:grpSp>
      <p:sp>
        <p:nvSpPr>
          <p:cNvPr id="4" name="Google Shape;7;p1">
            <a:extLst>
              <a:ext uri="{FF2B5EF4-FFF2-40B4-BE49-F238E27FC236}">
                <a16:creationId xmlns:a16="http://schemas.microsoft.com/office/drawing/2014/main" id="{6BB69F63-3D68-CDEA-6E8F-D331FC5B7583}"/>
              </a:ext>
            </a:extLst>
          </p:cNvPr>
          <p:cNvSpPr txBox="1">
            <a:spLocks noGrp="1"/>
          </p:cNvSpPr>
          <p:nvPr>
            <p:ph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nSpc>
                <a:spcPct val="115000"/>
              </a:lnSpc>
              <a:spcBef>
                <a:spcPts val="0"/>
              </a:spcBef>
              <a:spcAft>
                <a:spcPts val="0"/>
              </a:spcAft>
              <a:buClr>
                <a:schemeClr val="dk2"/>
              </a:buClr>
              <a:buSzPts val="1800"/>
              <a:buFont typeface="Instrument Sans"/>
              <a:buChar char="●"/>
              <a:defRPr sz="2400">
                <a:solidFill>
                  <a:schemeClr val="dk2"/>
                </a:solidFill>
                <a:latin typeface="Instrument Sans"/>
                <a:ea typeface="Instrument Sans"/>
                <a:cs typeface="Instrument Sans"/>
                <a:sym typeface="Instrument Sans"/>
              </a:defRPr>
            </a:lvl1pPr>
            <a:lvl2pPr marL="1219170" lvl="1"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2pPr>
            <a:lvl3pPr marL="1828754" lvl="2"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3pPr>
            <a:lvl4pPr marL="2438339" lvl="3"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4pPr>
            <a:lvl5pPr marL="3047924" lvl="4"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5pPr>
            <a:lvl6pPr marL="3657509" lvl="5"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6pPr>
            <a:lvl7pPr marL="4267093" lvl="6"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7pPr>
            <a:lvl8pPr marL="4876678" lvl="7"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8pPr>
            <a:lvl9pPr marL="5486263" lvl="8"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9pPr>
          </a:lstStyle>
          <a:p>
            <a:endParaRPr/>
          </a:p>
        </p:txBody>
      </p:sp>
    </p:spTree>
    <p:extLst>
      <p:ext uri="{BB962C8B-B14F-4D97-AF65-F5344CB8AC3E}">
        <p14:creationId xmlns:p14="http://schemas.microsoft.com/office/powerpoint/2010/main" val="30195320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urpleBodyText">
    <p:spTree>
      <p:nvGrpSpPr>
        <p:cNvPr id="1" name=""/>
        <p:cNvGrpSpPr/>
        <p:nvPr/>
      </p:nvGrpSpPr>
      <p:grpSpPr>
        <a:xfrm>
          <a:off x="0" y="0"/>
          <a:ext cx="0" cy="0"/>
          <a:chOff x="0" y="0"/>
          <a:chExt cx="0" cy="0"/>
        </a:xfrm>
      </p:grpSpPr>
      <p:sp>
        <p:nvSpPr>
          <p:cNvPr id="4" name="Google Shape;177;p24">
            <a:extLst>
              <a:ext uri="{FF2B5EF4-FFF2-40B4-BE49-F238E27FC236}">
                <a16:creationId xmlns:a16="http://schemas.microsoft.com/office/drawing/2014/main" id="{6C316776-D4C5-2750-280F-5F59567E272F}"/>
              </a:ext>
            </a:extLst>
          </p:cNvPr>
          <p:cNvSpPr/>
          <p:nvPr userDrawn="1"/>
        </p:nvSpPr>
        <p:spPr>
          <a:xfrm>
            <a:off x="0" y="0"/>
            <a:ext cx="4130400" cy="6858000"/>
          </a:xfrm>
          <a:prstGeom prst="rect">
            <a:avLst/>
          </a:pr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1867">
              <a:solidFill>
                <a:schemeClr val="accent6">
                  <a:lumMod val="90000"/>
                  <a:lumOff val="10000"/>
                </a:schemeClr>
              </a:solidFill>
              <a:latin typeface="Instrument Sans"/>
              <a:ea typeface="Instrument Sans"/>
              <a:cs typeface="Instrument Sans"/>
              <a:sym typeface="Instrument Sans"/>
            </a:endParaRPr>
          </a:p>
        </p:txBody>
      </p:sp>
      <p:sp>
        <p:nvSpPr>
          <p:cNvPr id="2" name="Title 1">
            <a:extLst>
              <a:ext uri="{FF2B5EF4-FFF2-40B4-BE49-F238E27FC236}">
                <a16:creationId xmlns:a16="http://schemas.microsoft.com/office/drawing/2014/main" id="{D5BA33AB-99F0-6916-A156-26E2B0DECCC8}"/>
              </a:ext>
            </a:extLst>
          </p:cNvPr>
          <p:cNvSpPr>
            <a:spLocks noGrp="1"/>
          </p:cNvSpPr>
          <p:nvPr>
            <p:ph type="title" hasCustomPrompt="1"/>
          </p:nvPr>
        </p:nvSpPr>
        <p:spPr>
          <a:xfrm>
            <a:off x="415600" y="562500"/>
            <a:ext cx="3126253" cy="1412912"/>
          </a:xfrm>
        </p:spPr>
        <p:txBody>
          <a:bodyPr/>
          <a:lstStyle>
            <a:lvl1pPr>
              <a:defRPr>
                <a:solidFill>
                  <a:schemeClr val="bg2"/>
                </a:solidFill>
              </a:defRPr>
            </a:lvl1pPr>
          </a:lstStyle>
          <a:p>
            <a:r>
              <a:rPr lang="en-US"/>
              <a:t>Purple Title</a:t>
            </a:r>
          </a:p>
        </p:txBody>
      </p:sp>
      <p:sp>
        <p:nvSpPr>
          <p:cNvPr id="3" name="Slide Number Placeholder 2">
            <a:extLst>
              <a:ext uri="{FF2B5EF4-FFF2-40B4-BE49-F238E27FC236}">
                <a16:creationId xmlns:a16="http://schemas.microsoft.com/office/drawing/2014/main" id="{E2F5323C-FCFB-BC2F-8A32-FD2D80FD1B92}"/>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cxnSp>
        <p:nvCxnSpPr>
          <p:cNvPr id="5" name="Google Shape;180;p24">
            <a:extLst>
              <a:ext uri="{FF2B5EF4-FFF2-40B4-BE49-F238E27FC236}">
                <a16:creationId xmlns:a16="http://schemas.microsoft.com/office/drawing/2014/main" id="{EAF1D67A-647F-873C-8C6A-651B6A2A8719}"/>
              </a:ext>
            </a:extLst>
          </p:cNvPr>
          <p:cNvCxnSpPr/>
          <p:nvPr userDrawn="1"/>
        </p:nvCxnSpPr>
        <p:spPr>
          <a:xfrm>
            <a:off x="415600" y="2142119"/>
            <a:ext cx="3160000" cy="0"/>
          </a:xfrm>
          <a:prstGeom prst="straightConnector1">
            <a:avLst/>
          </a:prstGeom>
          <a:noFill/>
          <a:ln w="28575" cap="flat" cmpd="sng">
            <a:solidFill>
              <a:schemeClr val="lt1"/>
            </a:solidFill>
            <a:prstDash val="solid"/>
            <a:round/>
            <a:headEnd type="none" w="med" len="med"/>
            <a:tailEnd type="none" w="med" len="med"/>
          </a:ln>
        </p:spPr>
      </p:cxnSp>
      <p:pic>
        <p:nvPicPr>
          <p:cNvPr id="10" name="Graphic 9" descr="Person with idea with solid fill">
            <a:extLst>
              <a:ext uri="{FF2B5EF4-FFF2-40B4-BE49-F238E27FC236}">
                <a16:creationId xmlns:a16="http://schemas.microsoft.com/office/drawing/2014/main" id="{4AEC764A-F466-0456-0E7A-163C4E5862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5600" y="3429000"/>
            <a:ext cx="2059032" cy="2059032"/>
          </a:xfrm>
          <a:prstGeom prst="rect">
            <a:avLst/>
          </a:prstGeom>
        </p:spPr>
      </p:pic>
      <p:sp>
        <p:nvSpPr>
          <p:cNvPr id="12" name="Google Shape;39;p9">
            <a:extLst>
              <a:ext uri="{FF2B5EF4-FFF2-40B4-BE49-F238E27FC236}">
                <a16:creationId xmlns:a16="http://schemas.microsoft.com/office/drawing/2014/main" id="{F03EAB7B-FDF3-2C72-1FBF-E69A9E876ADF}"/>
              </a:ext>
            </a:extLst>
          </p:cNvPr>
          <p:cNvSpPr txBox="1">
            <a:spLocks noGrp="1"/>
          </p:cNvSpPr>
          <p:nvPr>
            <p:ph type="body" idx="2"/>
          </p:nvPr>
        </p:nvSpPr>
        <p:spPr>
          <a:xfrm>
            <a:off x="4300959" y="562500"/>
            <a:ext cx="7326053" cy="5858417"/>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7" name="Text Placeholder 10">
            <a:extLst>
              <a:ext uri="{FF2B5EF4-FFF2-40B4-BE49-F238E27FC236}">
                <a16:creationId xmlns:a16="http://schemas.microsoft.com/office/drawing/2014/main" id="{AE048364-8458-666B-F8E2-CEA6036E527D}"/>
              </a:ext>
            </a:extLst>
          </p:cNvPr>
          <p:cNvSpPr>
            <a:spLocks noGrp="1"/>
          </p:cNvSpPr>
          <p:nvPr>
            <p:ph type="body" sz="quarter" idx="15"/>
          </p:nvPr>
        </p:nvSpPr>
        <p:spPr>
          <a:xfrm>
            <a:off x="448067" y="5749718"/>
            <a:ext cx="3093787" cy="671199"/>
          </a:xfrm>
        </p:spPr>
        <p:txBody>
          <a:bodyPr>
            <a:normAutofit/>
          </a:bodyPr>
          <a:lstStyle>
            <a:lvl1pPr marL="152396" indent="0">
              <a:buNone/>
              <a:defRPr sz="1867">
                <a:solidFill>
                  <a:schemeClr val="bg2"/>
                </a:solidFill>
              </a:defRPr>
            </a:lvl1pPr>
          </a:lstStyle>
          <a:p>
            <a:pPr lvl="0"/>
            <a:r>
              <a:rPr lang="en-US"/>
              <a:t>Click to edit</a:t>
            </a:r>
          </a:p>
        </p:txBody>
      </p:sp>
    </p:spTree>
    <p:extLst>
      <p:ext uri="{BB962C8B-B14F-4D97-AF65-F5344CB8AC3E}">
        <p14:creationId xmlns:p14="http://schemas.microsoft.com/office/powerpoint/2010/main" val="6593203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ightPurpleBodyText">
    <p:spTree>
      <p:nvGrpSpPr>
        <p:cNvPr id="1" name=""/>
        <p:cNvGrpSpPr/>
        <p:nvPr/>
      </p:nvGrpSpPr>
      <p:grpSpPr>
        <a:xfrm>
          <a:off x="0" y="0"/>
          <a:ext cx="0" cy="0"/>
          <a:chOff x="0" y="0"/>
          <a:chExt cx="0" cy="0"/>
        </a:xfrm>
      </p:grpSpPr>
      <p:sp>
        <p:nvSpPr>
          <p:cNvPr id="4" name="Google Shape;177;p24">
            <a:extLst>
              <a:ext uri="{FF2B5EF4-FFF2-40B4-BE49-F238E27FC236}">
                <a16:creationId xmlns:a16="http://schemas.microsoft.com/office/drawing/2014/main" id="{6C316776-D4C5-2750-280F-5F59567E272F}"/>
              </a:ext>
            </a:extLst>
          </p:cNvPr>
          <p:cNvSpPr/>
          <p:nvPr userDrawn="1"/>
        </p:nvSpPr>
        <p:spPr>
          <a:xfrm>
            <a:off x="0" y="0"/>
            <a:ext cx="4130400" cy="6858000"/>
          </a:xfrm>
          <a:prstGeom prst="rect">
            <a:avLst/>
          </a:prstGeom>
          <a:solidFill>
            <a:schemeClr val="accent6">
              <a:lumMod val="90000"/>
              <a:lumOff val="10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1867">
              <a:solidFill>
                <a:schemeClr val="accent6">
                  <a:lumMod val="90000"/>
                  <a:lumOff val="10000"/>
                </a:schemeClr>
              </a:solidFill>
              <a:latin typeface="Instrument Sans"/>
              <a:ea typeface="Instrument Sans"/>
              <a:cs typeface="Instrument Sans"/>
              <a:sym typeface="Instrument Sans"/>
            </a:endParaRPr>
          </a:p>
        </p:txBody>
      </p:sp>
      <p:sp>
        <p:nvSpPr>
          <p:cNvPr id="2" name="Title 1">
            <a:extLst>
              <a:ext uri="{FF2B5EF4-FFF2-40B4-BE49-F238E27FC236}">
                <a16:creationId xmlns:a16="http://schemas.microsoft.com/office/drawing/2014/main" id="{D5BA33AB-99F0-6916-A156-26E2B0DECCC8}"/>
              </a:ext>
            </a:extLst>
          </p:cNvPr>
          <p:cNvSpPr>
            <a:spLocks noGrp="1"/>
          </p:cNvSpPr>
          <p:nvPr>
            <p:ph type="title" hasCustomPrompt="1"/>
          </p:nvPr>
        </p:nvSpPr>
        <p:spPr>
          <a:xfrm>
            <a:off x="415600" y="562500"/>
            <a:ext cx="3126253" cy="1412912"/>
          </a:xfrm>
        </p:spPr>
        <p:txBody>
          <a:bodyPr/>
          <a:lstStyle>
            <a:lvl1pPr>
              <a:defRPr>
                <a:solidFill>
                  <a:schemeClr val="bg2"/>
                </a:solidFill>
              </a:defRPr>
            </a:lvl1pPr>
          </a:lstStyle>
          <a:p>
            <a:r>
              <a:rPr lang="en-US"/>
              <a:t>Light Purple Title</a:t>
            </a:r>
          </a:p>
        </p:txBody>
      </p:sp>
      <p:sp>
        <p:nvSpPr>
          <p:cNvPr id="3" name="Slide Number Placeholder 2">
            <a:extLst>
              <a:ext uri="{FF2B5EF4-FFF2-40B4-BE49-F238E27FC236}">
                <a16:creationId xmlns:a16="http://schemas.microsoft.com/office/drawing/2014/main" id="{E2F5323C-FCFB-BC2F-8A32-FD2D80FD1B92}"/>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cxnSp>
        <p:nvCxnSpPr>
          <p:cNvPr id="5" name="Google Shape;180;p24">
            <a:extLst>
              <a:ext uri="{FF2B5EF4-FFF2-40B4-BE49-F238E27FC236}">
                <a16:creationId xmlns:a16="http://schemas.microsoft.com/office/drawing/2014/main" id="{EAF1D67A-647F-873C-8C6A-651B6A2A8719}"/>
              </a:ext>
            </a:extLst>
          </p:cNvPr>
          <p:cNvCxnSpPr/>
          <p:nvPr userDrawn="1"/>
        </p:nvCxnSpPr>
        <p:spPr>
          <a:xfrm>
            <a:off x="415600" y="2142119"/>
            <a:ext cx="3160000" cy="0"/>
          </a:xfrm>
          <a:prstGeom prst="straightConnector1">
            <a:avLst/>
          </a:prstGeom>
          <a:noFill/>
          <a:ln w="28575" cap="flat" cmpd="sng">
            <a:solidFill>
              <a:schemeClr val="lt1"/>
            </a:solidFill>
            <a:prstDash val="solid"/>
            <a:round/>
            <a:headEnd type="none" w="med" len="med"/>
            <a:tailEnd type="none" w="med" len="med"/>
          </a:ln>
        </p:spPr>
      </p:cxnSp>
      <p:pic>
        <p:nvPicPr>
          <p:cNvPr id="10" name="Graphic 9">
            <a:extLst>
              <a:ext uri="{FF2B5EF4-FFF2-40B4-BE49-F238E27FC236}">
                <a16:creationId xmlns:a16="http://schemas.microsoft.com/office/drawing/2014/main" id="{4AEC764A-F466-0456-0E7A-163C4E5862F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15600" y="3429000"/>
            <a:ext cx="2059032" cy="2059032"/>
          </a:xfrm>
          <a:prstGeom prst="rect">
            <a:avLst/>
          </a:prstGeom>
        </p:spPr>
      </p:pic>
      <p:sp>
        <p:nvSpPr>
          <p:cNvPr id="12" name="Google Shape;39;p9">
            <a:extLst>
              <a:ext uri="{FF2B5EF4-FFF2-40B4-BE49-F238E27FC236}">
                <a16:creationId xmlns:a16="http://schemas.microsoft.com/office/drawing/2014/main" id="{F03EAB7B-FDF3-2C72-1FBF-E69A9E876ADF}"/>
              </a:ext>
            </a:extLst>
          </p:cNvPr>
          <p:cNvSpPr txBox="1">
            <a:spLocks noGrp="1"/>
          </p:cNvSpPr>
          <p:nvPr>
            <p:ph type="body" idx="2"/>
          </p:nvPr>
        </p:nvSpPr>
        <p:spPr>
          <a:xfrm>
            <a:off x="4300959" y="562500"/>
            <a:ext cx="7326053" cy="5858417"/>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6" name="Text Placeholder 10">
            <a:extLst>
              <a:ext uri="{FF2B5EF4-FFF2-40B4-BE49-F238E27FC236}">
                <a16:creationId xmlns:a16="http://schemas.microsoft.com/office/drawing/2014/main" id="{107482D1-2DE3-C219-A331-89DF9E23227F}"/>
              </a:ext>
            </a:extLst>
          </p:cNvPr>
          <p:cNvSpPr>
            <a:spLocks noGrp="1"/>
          </p:cNvSpPr>
          <p:nvPr>
            <p:ph type="body" sz="quarter" idx="15"/>
          </p:nvPr>
        </p:nvSpPr>
        <p:spPr>
          <a:xfrm>
            <a:off x="448067" y="5749718"/>
            <a:ext cx="3093787" cy="671199"/>
          </a:xfrm>
        </p:spPr>
        <p:txBody>
          <a:bodyPr>
            <a:normAutofit/>
          </a:bodyPr>
          <a:lstStyle>
            <a:lvl1pPr marL="152396" indent="0">
              <a:buNone/>
              <a:defRPr sz="1867">
                <a:solidFill>
                  <a:schemeClr val="bg2"/>
                </a:solidFill>
              </a:defRPr>
            </a:lvl1pPr>
          </a:lstStyle>
          <a:p>
            <a:pPr lvl="0"/>
            <a:r>
              <a:rPr lang="en-US"/>
              <a:t>Click to edit</a:t>
            </a:r>
          </a:p>
        </p:txBody>
      </p:sp>
    </p:spTree>
    <p:extLst>
      <p:ext uri="{BB962C8B-B14F-4D97-AF65-F5344CB8AC3E}">
        <p14:creationId xmlns:p14="http://schemas.microsoft.com/office/powerpoint/2010/main" val="979629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rangeBodyText">
    <p:spTree>
      <p:nvGrpSpPr>
        <p:cNvPr id="1" name=""/>
        <p:cNvGrpSpPr/>
        <p:nvPr/>
      </p:nvGrpSpPr>
      <p:grpSpPr>
        <a:xfrm>
          <a:off x="0" y="0"/>
          <a:ext cx="0" cy="0"/>
          <a:chOff x="0" y="0"/>
          <a:chExt cx="0" cy="0"/>
        </a:xfrm>
      </p:grpSpPr>
      <p:sp>
        <p:nvSpPr>
          <p:cNvPr id="4" name="Google Shape;177;p24">
            <a:extLst>
              <a:ext uri="{FF2B5EF4-FFF2-40B4-BE49-F238E27FC236}">
                <a16:creationId xmlns:a16="http://schemas.microsoft.com/office/drawing/2014/main" id="{6C316776-D4C5-2750-280F-5F59567E272F}"/>
              </a:ext>
            </a:extLst>
          </p:cNvPr>
          <p:cNvSpPr/>
          <p:nvPr userDrawn="1"/>
        </p:nvSpPr>
        <p:spPr>
          <a:xfrm>
            <a:off x="0" y="0"/>
            <a:ext cx="4130400" cy="68580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1867">
              <a:solidFill>
                <a:schemeClr val="accent6">
                  <a:lumMod val="90000"/>
                  <a:lumOff val="10000"/>
                </a:schemeClr>
              </a:solidFill>
              <a:latin typeface="Instrument Sans"/>
              <a:ea typeface="Instrument Sans"/>
              <a:cs typeface="Instrument Sans"/>
              <a:sym typeface="Instrument Sans"/>
            </a:endParaRPr>
          </a:p>
        </p:txBody>
      </p:sp>
      <p:sp>
        <p:nvSpPr>
          <p:cNvPr id="2" name="Title 1">
            <a:extLst>
              <a:ext uri="{FF2B5EF4-FFF2-40B4-BE49-F238E27FC236}">
                <a16:creationId xmlns:a16="http://schemas.microsoft.com/office/drawing/2014/main" id="{D5BA33AB-99F0-6916-A156-26E2B0DECCC8}"/>
              </a:ext>
            </a:extLst>
          </p:cNvPr>
          <p:cNvSpPr>
            <a:spLocks noGrp="1"/>
          </p:cNvSpPr>
          <p:nvPr>
            <p:ph type="title" hasCustomPrompt="1"/>
          </p:nvPr>
        </p:nvSpPr>
        <p:spPr>
          <a:xfrm>
            <a:off x="415600" y="562500"/>
            <a:ext cx="3126253" cy="1412912"/>
          </a:xfrm>
        </p:spPr>
        <p:txBody>
          <a:bodyPr/>
          <a:lstStyle>
            <a:lvl1pPr>
              <a:defRPr>
                <a:solidFill>
                  <a:schemeClr val="bg2"/>
                </a:solidFill>
              </a:defRPr>
            </a:lvl1pPr>
          </a:lstStyle>
          <a:p>
            <a:r>
              <a:rPr lang="en-US"/>
              <a:t>Orange Title</a:t>
            </a:r>
          </a:p>
        </p:txBody>
      </p:sp>
      <p:sp>
        <p:nvSpPr>
          <p:cNvPr id="3" name="Slide Number Placeholder 2">
            <a:extLst>
              <a:ext uri="{FF2B5EF4-FFF2-40B4-BE49-F238E27FC236}">
                <a16:creationId xmlns:a16="http://schemas.microsoft.com/office/drawing/2014/main" id="{E2F5323C-FCFB-BC2F-8A32-FD2D80FD1B92}"/>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cxnSp>
        <p:nvCxnSpPr>
          <p:cNvPr id="5" name="Google Shape;180;p24">
            <a:extLst>
              <a:ext uri="{FF2B5EF4-FFF2-40B4-BE49-F238E27FC236}">
                <a16:creationId xmlns:a16="http://schemas.microsoft.com/office/drawing/2014/main" id="{EAF1D67A-647F-873C-8C6A-651B6A2A8719}"/>
              </a:ext>
            </a:extLst>
          </p:cNvPr>
          <p:cNvCxnSpPr/>
          <p:nvPr userDrawn="1"/>
        </p:nvCxnSpPr>
        <p:spPr>
          <a:xfrm>
            <a:off x="415600" y="2142119"/>
            <a:ext cx="3160000" cy="0"/>
          </a:xfrm>
          <a:prstGeom prst="straightConnector1">
            <a:avLst/>
          </a:prstGeom>
          <a:noFill/>
          <a:ln w="28575" cap="flat" cmpd="sng">
            <a:solidFill>
              <a:schemeClr val="lt1"/>
            </a:solidFill>
            <a:prstDash val="solid"/>
            <a:round/>
            <a:headEnd type="none" w="med" len="med"/>
            <a:tailEnd type="none" w="med" len="med"/>
          </a:ln>
        </p:spPr>
      </p:cxnSp>
      <p:pic>
        <p:nvPicPr>
          <p:cNvPr id="10" name="Graphic 9">
            <a:extLst>
              <a:ext uri="{FF2B5EF4-FFF2-40B4-BE49-F238E27FC236}">
                <a16:creationId xmlns:a16="http://schemas.microsoft.com/office/drawing/2014/main" id="{4AEC764A-F466-0456-0E7A-163C4E5862F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48037" y="3429000"/>
            <a:ext cx="2059032" cy="2059032"/>
          </a:xfrm>
          <a:prstGeom prst="rect">
            <a:avLst/>
          </a:prstGeom>
        </p:spPr>
      </p:pic>
      <p:sp>
        <p:nvSpPr>
          <p:cNvPr id="12" name="Google Shape;39;p9">
            <a:extLst>
              <a:ext uri="{FF2B5EF4-FFF2-40B4-BE49-F238E27FC236}">
                <a16:creationId xmlns:a16="http://schemas.microsoft.com/office/drawing/2014/main" id="{F03EAB7B-FDF3-2C72-1FBF-E69A9E876ADF}"/>
              </a:ext>
            </a:extLst>
          </p:cNvPr>
          <p:cNvSpPr txBox="1">
            <a:spLocks noGrp="1"/>
          </p:cNvSpPr>
          <p:nvPr>
            <p:ph type="body" idx="2"/>
          </p:nvPr>
        </p:nvSpPr>
        <p:spPr>
          <a:xfrm>
            <a:off x="4300959" y="562500"/>
            <a:ext cx="7326053" cy="5858417"/>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6" name="Text Placeholder 10">
            <a:extLst>
              <a:ext uri="{FF2B5EF4-FFF2-40B4-BE49-F238E27FC236}">
                <a16:creationId xmlns:a16="http://schemas.microsoft.com/office/drawing/2014/main" id="{2BC9A17A-AA36-F5AE-756F-6720F62BEC73}"/>
              </a:ext>
            </a:extLst>
          </p:cNvPr>
          <p:cNvSpPr>
            <a:spLocks noGrp="1"/>
          </p:cNvSpPr>
          <p:nvPr>
            <p:ph type="body" sz="quarter" idx="15"/>
          </p:nvPr>
        </p:nvSpPr>
        <p:spPr>
          <a:xfrm>
            <a:off x="448067" y="5749718"/>
            <a:ext cx="3093787" cy="671199"/>
          </a:xfrm>
        </p:spPr>
        <p:txBody>
          <a:bodyPr>
            <a:normAutofit/>
          </a:bodyPr>
          <a:lstStyle>
            <a:lvl1pPr marL="152396" indent="0">
              <a:buNone/>
              <a:defRPr sz="1867">
                <a:solidFill>
                  <a:schemeClr val="bg2"/>
                </a:solidFill>
              </a:defRPr>
            </a:lvl1pPr>
          </a:lstStyle>
          <a:p>
            <a:pPr lvl="0"/>
            <a:r>
              <a:rPr lang="en-US"/>
              <a:t>Click to edit</a:t>
            </a:r>
          </a:p>
        </p:txBody>
      </p:sp>
    </p:spTree>
    <p:extLst>
      <p:ext uri="{BB962C8B-B14F-4D97-AF65-F5344CB8AC3E}">
        <p14:creationId xmlns:p14="http://schemas.microsoft.com/office/powerpoint/2010/main" val="391225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arkTealBodyText">
    <p:spTree>
      <p:nvGrpSpPr>
        <p:cNvPr id="1" name=""/>
        <p:cNvGrpSpPr/>
        <p:nvPr/>
      </p:nvGrpSpPr>
      <p:grpSpPr>
        <a:xfrm>
          <a:off x="0" y="0"/>
          <a:ext cx="0" cy="0"/>
          <a:chOff x="0" y="0"/>
          <a:chExt cx="0" cy="0"/>
        </a:xfrm>
      </p:grpSpPr>
      <p:sp>
        <p:nvSpPr>
          <p:cNvPr id="4" name="Google Shape;177;p24">
            <a:extLst>
              <a:ext uri="{FF2B5EF4-FFF2-40B4-BE49-F238E27FC236}">
                <a16:creationId xmlns:a16="http://schemas.microsoft.com/office/drawing/2014/main" id="{6C316776-D4C5-2750-280F-5F59567E272F}"/>
              </a:ext>
            </a:extLst>
          </p:cNvPr>
          <p:cNvSpPr/>
          <p:nvPr userDrawn="1"/>
        </p:nvSpPr>
        <p:spPr>
          <a:xfrm>
            <a:off x="0" y="0"/>
            <a:ext cx="4130400" cy="6858000"/>
          </a:xfrm>
          <a:prstGeom prst="rect">
            <a:avLst/>
          </a:pr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1867">
              <a:solidFill>
                <a:schemeClr val="accent6">
                  <a:lumMod val="90000"/>
                  <a:lumOff val="10000"/>
                </a:schemeClr>
              </a:solidFill>
              <a:latin typeface="Instrument Sans"/>
              <a:ea typeface="Instrument Sans"/>
              <a:cs typeface="Instrument Sans"/>
              <a:sym typeface="Instrument Sans"/>
            </a:endParaRPr>
          </a:p>
        </p:txBody>
      </p:sp>
      <p:sp>
        <p:nvSpPr>
          <p:cNvPr id="2" name="Title 1">
            <a:extLst>
              <a:ext uri="{FF2B5EF4-FFF2-40B4-BE49-F238E27FC236}">
                <a16:creationId xmlns:a16="http://schemas.microsoft.com/office/drawing/2014/main" id="{D5BA33AB-99F0-6916-A156-26E2B0DECCC8}"/>
              </a:ext>
            </a:extLst>
          </p:cNvPr>
          <p:cNvSpPr>
            <a:spLocks noGrp="1"/>
          </p:cNvSpPr>
          <p:nvPr>
            <p:ph type="title" hasCustomPrompt="1"/>
          </p:nvPr>
        </p:nvSpPr>
        <p:spPr>
          <a:xfrm>
            <a:off x="415600" y="562500"/>
            <a:ext cx="3126253" cy="1412912"/>
          </a:xfrm>
        </p:spPr>
        <p:txBody>
          <a:bodyPr/>
          <a:lstStyle>
            <a:lvl1pPr>
              <a:defRPr>
                <a:solidFill>
                  <a:schemeClr val="bg2"/>
                </a:solidFill>
              </a:defRPr>
            </a:lvl1pPr>
          </a:lstStyle>
          <a:p>
            <a:r>
              <a:rPr lang="en-US"/>
              <a:t>Dark Teal Title</a:t>
            </a:r>
          </a:p>
        </p:txBody>
      </p:sp>
      <p:sp>
        <p:nvSpPr>
          <p:cNvPr id="3" name="Slide Number Placeholder 2">
            <a:extLst>
              <a:ext uri="{FF2B5EF4-FFF2-40B4-BE49-F238E27FC236}">
                <a16:creationId xmlns:a16="http://schemas.microsoft.com/office/drawing/2014/main" id="{E2F5323C-FCFB-BC2F-8A32-FD2D80FD1B92}"/>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cxnSp>
        <p:nvCxnSpPr>
          <p:cNvPr id="5" name="Google Shape;180;p24">
            <a:extLst>
              <a:ext uri="{FF2B5EF4-FFF2-40B4-BE49-F238E27FC236}">
                <a16:creationId xmlns:a16="http://schemas.microsoft.com/office/drawing/2014/main" id="{EAF1D67A-647F-873C-8C6A-651B6A2A8719}"/>
              </a:ext>
            </a:extLst>
          </p:cNvPr>
          <p:cNvCxnSpPr/>
          <p:nvPr userDrawn="1"/>
        </p:nvCxnSpPr>
        <p:spPr>
          <a:xfrm>
            <a:off x="415600" y="2142119"/>
            <a:ext cx="3160000" cy="0"/>
          </a:xfrm>
          <a:prstGeom prst="straightConnector1">
            <a:avLst/>
          </a:prstGeom>
          <a:noFill/>
          <a:ln w="28575" cap="flat" cmpd="sng">
            <a:solidFill>
              <a:schemeClr val="lt1"/>
            </a:solidFill>
            <a:prstDash val="solid"/>
            <a:round/>
            <a:headEnd type="none" w="med" len="med"/>
            <a:tailEnd type="none" w="med" len="med"/>
          </a:ln>
        </p:spPr>
      </p:cxnSp>
      <p:pic>
        <p:nvPicPr>
          <p:cNvPr id="10" name="Graphic 9">
            <a:extLst>
              <a:ext uri="{FF2B5EF4-FFF2-40B4-BE49-F238E27FC236}">
                <a16:creationId xmlns:a16="http://schemas.microsoft.com/office/drawing/2014/main" id="{4AEC764A-F466-0456-0E7A-163C4E5862F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15600" y="3429000"/>
            <a:ext cx="2059032" cy="2059032"/>
          </a:xfrm>
          <a:prstGeom prst="rect">
            <a:avLst/>
          </a:prstGeom>
        </p:spPr>
      </p:pic>
      <p:sp>
        <p:nvSpPr>
          <p:cNvPr id="12" name="Google Shape;39;p9">
            <a:extLst>
              <a:ext uri="{FF2B5EF4-FFF2-40B4-BE49-F238E27FC236}">
                <a16:creationId xmlns:a16="http://schemas.microsoft.com/office/drawing/2014/main" id="{F03EAB7B-FDF3-2C72-1FBF-E69A9E876ADF}"/>
              </a:ext>
            </a:extLst>
          </p:cNvPr>
          <p:cNvSpPr txBox="1">
            <a:spLocks noGrp="1"/>
          </p:cNvSpPr>
          <p:nvPr>
            <p:ph type="body" idx="2"/>
          </p:nvPr>
        </p:nvSpPr>
        <p:spPr>
          <a:xfrm>
            <a:off x="4300959" y="562500"/>
            <a:ext cx="7326053" cy="5858417"/>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6" name="Text Placeholder 10">
            <a:extLst>
              <a:ext uri="{FF2B5EF4-FFF2-40B4-BE49-F238E27FC236}">
                <a16:creationId xmlns:a16="http://schemas.microsoft.com/office/drawing/2014/main" id="{0DED25B9-F103-E01A-8557-B552EC3E0A27}"/>
              </a:ext>
            </a:extLst>
          </p:cNvPr>
          <p:cNvSpPr>
            <a:spLocks noGrp="1"/>
          </p:cNvSpPr>
          <p:nvPr>
            <p:ph type="body" sz="quarter" idx="15"/>
          </p:nvPr>
        </p:nvSpPr>
        <p:spPr>
          <a:xfrm>
            <a:off x="448067" y="5749718"/>
            <a:ext cx="3093787" cy="671199"/>
          </a:xfrm>
        </p:spPr>
        <p:txBody>
          <a:bodyPr>
            <a:normAutofit/>
          </a:bodyPr>
          <a:lstStyle>
            <a:lvl1pPr marL="152396" indent="0">
              <a:buNone/>
              <a:defRPr sz="1867">
                <a:solidFill>
                  <a:schemeClr val="bg2"/>
                </a:solidFill>
              </a:defRPr>
            </a:lvl1pPr>
          </a:lstStyle>
          <a:p>
            <a:pPr lvl="0"/>
            <a:r>
              <a:rPr lang="en-US"/>
              <a:t>Click to edit</a:t>
            </a:r>
          </a:p>
        </p:txBody>
      </p:sp>
    </p:spTree>
    <p:extLst>
      <p:ext uri="{BB962C8B-B14F-4D97-AF65-F5344CB8AC3E}">
        <p14:creationId xmlns:p14="http://schemas.microsoft.com/office/powerpoint/2010/main" val="8698259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ightTealBodyText">
    <p:spTree>
      <p:nvGrpSpPr>
        <p:cNvPr id="1" name=""/>
        <p:cNvGrpSpPr/>
        <p:nvPr/>
      </p:nvGrpSpPr>
      <p:grpSpPr>
        <a:xfrm>
          <a:off x="0" y="0"/>
          <a:ext cx="0" cy="0"/>
          <a:chOff x="0" y="0"/>
          <a:chExt cx="0" cy="0"/>
        </a:xfrm>
      </p:grpSpPr>
      <p:sp>
        <p:nvSpPr>
          <p:cNvPr id="4" name="Google Shape;177;p24">
            <a:extLst>
              <a:ext uri="{FF2B5EF4-FFF2-40B4-BE49-F238E27FC236}">
                <a16:creationId xmlns:a16="http://schemas.microsoft.com/office/drawing/2014/main" id="{6C316776-D4C5-2750-280F-5F59567E272F}"/>
              </a:ext>
            </a:extLst>
          </p:cNvPr>
          <p:cNvSpPr/>
          <p:nvPr userDrawn="1"/>
        </p:nvSpPr>
        <p:spPr>
          <a:xfrm>
            <a:off x="0" y="0"/>
            <a:ext cx="4130400" cy="6858000"/>
          </a:xfrm>
          <a:prstGeom prst="rect">
            <a:avLst/>
          </a:prstGeom>
          <a:solidFill>
            <a:schemeClr val="accent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1867">
              <a:solidFill>
                <a:schemeClr val="accent6">
                  <a:lumMod val="90000"/>
                  <a:lumOff val="10000"/>
                </a:schemeClr>
              </a:solidFill>
              <a:latin typeface="Instrument Sans"/>
              <a:ea typeface="Instrument Sans"/>
              <a:cs typeface="Instrument Sans"/>
              <a:sym typeface="Instrument Sans"/>
            </a:endParaRPr>
          </a:p>
        </p:txBody>
      </p:sp>
      <p:sp>
        <p:nvSpPr>
          <p:cNvPr id="2" name="Title 1">
            <a:extLst>
              <a:ext uri="{FF2B5EF4-FFF2-40B4-BE49-F238E27FC236}">
                <a16:creationId xmlns:a16="http://schemas.microsoft.com/office/drawing/2014/main" id="{D5BA33AB-99F0-6916-A156-26E2B0DECCC8}"/>
              </a:ext>
            </a:extLst>
          </p:cNvPr>
          <p:cNvSpPr>
            <a:spLocks noGrp="1"/>
          </p:cNvSpPr>
          <p:nvPr>
            <p:ph type="title" hasCustomPrompt="1"/>
          </p:nvPr>
        </p:nvSpPr>
        <p:spPr>
          <a:xfrm>
            <a:off x="415600" y="562500"/>
            <a:ext cx="3126253" cy="1412912"/>
          </a:xfrm>
        </p:spPr>
        <p:txBody>
          <a:bodyPr/>
          <a:lstStyle>
            <a:lvl1pPr>
              <a:defRPr>
                <a:solidFill>
                  <a:schemeClr val="bg2"/>
                </a:solidFill>
              </a:defRPr>
            </a:lvl1pPr>
          </a:lstStyle>
          <a:p>
            <a:r>
              <a:rPr lang="en-US"/>
              <a:t>Light Teal Title</a:t>
            </a:r>
          </a:p>
        </p:txBody>
      </p:sp>
      <p:sp>
        <p:nvSpPr>
          <p:cNvPr id="3" name="Slide Number Placeholder 2">
            <a:extLst>
              <a:ext uri="{FF2B5EF4-FFF2-40B4-BE49-F238E27FC236}">
                <a16:creationId xmlns:a16="http://schemas.microsoft.com/office/drawing/2014/main" id="{E2F5323C-FCFB-BC2F-8A32-FD2D80FD1B92}"/>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cxnSp>
        <p:nvCxnSpPr>
          <p:cNvPr id="5" name="Google Shape;180;p24">
            <a:extLst>
              <a:ext uri="{FF2B5EF4-FFF2-40B4-BE49-F238E27FC236}">
                <a16:creationId xmlns:a16="http://schemas.microsoft.com/office/drawing/2014/main" id="{EAF1D67A-647F-873C-8C6A-651B6A2A8719}"/>
              </a:ext>
            </a:extLst>
          </p:cNvPr>
          <p:cNvCxnSpPr/>
          <p:nvPr userDrawn="1"/>
        </p:nvCxnSpPr>
        <p:spPr>
          <a:xfrm>
            <a:off x="415600" y="2142119"/>
            <a:ext cx="3160000" cy="0"/>
          </a:xfrm>
          <a:prstGeom prst="straightConnector1">
            <a:avLst/>
          </a:prstGeom>
          <a:noFill/>
          <a:ln w="28575" cap="flat" cmpd="sng">
            <a:solidFill>
              <a:schemeClr val="lt1"/>
            </a:solidFill>
            <a:prstDash val="solid"/>
            <a:round/>
            <a:headEnd type="none" w="med" len="med"/>
            <a:tailEnd type="none" w="med" len="med"/>
          </a:ln>
        </p:spPr>
      </p:cxnSp>
      <p:pic>
        <p:nvPicPr>
          <p:cNvPr id="10" name="Graphic 9">
            <a:extLst>
              <a:ext uri="{FF2B5EF4-FFF2-40B4-BE49-F238E27FC236}">
                <a16:creationId xmlns:a16="http://schemas.microsoft.com/office/drawing/2014/main" id="{4AEC764A-F466-0456-0E7A-163C4E5862F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15600" y="3429000"/>
            <a:ext cx="2059032" cy="2059032"/>
          </a:xfrm>
          <a:prstGeom prst="rect">
            <a:avLst/>
          </a:prstGeom>
        </p:spPr>
      </p:pic>
      <p:sp>
        <p:nvSpPr>
          <p:cNvPr id="12" name="Google Shape;39;p9">
            <a:extLst>
              <a:ext uri="{FF2B5EF4-FFF2-40B4-BE49-F238E27FC236}">
                <a16:creationId xmlns:a16="http://schemas.microsoft.com/office/drawing/2014/main" id="{F03EAB7B-FDF3-2C72-1FBF-E69A9E876ADF}"/>
              </a:ext>
            </a:extLst>
          </p:cNvPr>
          <p:cNvSpPr txBox="1">
            <a:spLocks noGrp="1"/>
          </p:cNvSpPr>
          <p:nvPr>
            <p:ph type="body" idx="2"/>
          </p:nvPr>
        </p:nvSpPr>
        <p:spPr>
          <a:xfrm>
            <a:off x="4300959" y="562500"/>
            <a:ext cx="7326053" cy="5858417"/>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6" name="Text Placeholder 10">
            <a:extLst>
              <a:ext uri="{FF2B5EF4-FFF2-40B4-BE49-F238E27FC236}">
                <a16:creationId xmlns:a16="http://schemas.microsoft.com/office/drawing/2014/main" id="{B9FB24D0-AE24-8823-909F-9E51A987F263}"/>
              </a:ext>
            </a:extLst>
          </p:cNvPr>
          <p:cNvSpPr>
            <a:spLocks noGrp="1"/>
          </p:cNvSpPr>
          <p:nvPr>
            <p:ph type="body" sz="quarter" idx="15"/>
          </p:nvPr>
        </p:nvSpPr>
        <p:spPr>
          <a:xfrm>
            <a:off x="448067" y="5749718"/>
            <a:ext cx="3093787" cy="671199"/>
          </a:xfrm>
        </p:spPr>
        <p:txBody>
          <a:bodyPr>
            <a:normAutofit/>
          </a:bodyPr>
          <a:lstStyle>
            <a:lvl1pPr marL="152396" indent="0">
              <a:buNone/>
              <a:defRPr sz="1867">
                <a:solidFill>
                  <a:schemeClr val="bg2"/>
                </a:solidFill>
              </a:defRPr>
            </a:lvl1pPr>
          </a:lstStyle>
          <a:p>
            <a:pPr lvl="0"/>
            <a:r>
              <a:rPr lang="en-US"/>
              <a:t>Click to edit</a:t>
            </a:r>
          </a:p>
        </p:txBody>
      </p:sp>
    </p:spTree>
    <p:extLst>
      <p:ext uri="{BB962C8B-B14F-4D97-AF65-F5344CB8AC3E}">
        <p14:creationId xmlns:p14="http://schemas.microsoft.com/office/powerpoint/2010/main" val="7581706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AB52D-575B-48A2-7088-2EF56045C3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C48343-EB40-E1A3-5F1B-655B1E4F88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46E1A0-F01B-33BE-0C69-3150E34C45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8688F1-0C72-D249-02E8-C3B2C47E12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34CD85-AFA2-F379-E5E9-C41FABE85C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159F4E-F62A-0DB8-6719-3C5B3FB9E506}"/>
              </a:ext>
            </a:extLst>
          </p:cNvPr>
          <p:cNvSpPr>
            <a:spLocks noGrp="1"/>
          </p:cNvSpPr>
          <p:nvPr>
            <p:ph type="dt" sz="half" idx="10"/>
          </p:nvPr>
        </p:nvSpPr>
        <p:spPr/>
        <p:txBody>
          <a:bodyPr/>
          <a:lstStyle/>
          <a:p>
            <a:fld id="{F433509D-D8B8-F044-9A4C-AEAC98265179}" type="datetimeFigureOut">
              <a:rPr lang="en-US" smtClean="0"/>
              <a:t>11/20/2025</a:t>
            </a:fld>
            <a:endParaRPr lang="en-US"/>
          </a:p>
        </p:txBody>
      </p:sp>
      <p:sp>
        <p:nvSpPr>
          <p:cNvPr id="8" name="Footer Placeholder 7">
            <a:extLst>
              <a:ext uri="{FF2B5EF4-FFF2-40B4-BE49-F238E27FC236}">
                <a16:creationId xmlns:a16="http://schemas.microsoft.com/office/drawing/2014/main" id="{2838A4B9-D314-BE64-C7E2-3AA531C8DF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E50EB0-32EB-73F8-1AC4-FAA5D5053D35}"/>
              </a:ext>
            </a:extLst>
          </p:cNvPr>
          <p:cNvSpPr>
            <a:spLocks noGrp="1"/>
          </p:cNvSpPr>
          <p:nvPr>
            <p:ph type="sldNum" sz="quarter" idx="12"/>
          </p:nvPr>
        </p:nvSpPr>
        <p:spPr/>
        <p:txBody>
          <a:bodyPr/>
          <a:lstStyle/>
          <a:p>
            <a:fld id="{6797E0FB-C79A-634F-A04F-E733E76812A0}" type="slidenum">
              <a:rPr lang="en-US" smtClean="0"/>
              <a:t>‹#›</a:t>
            </a:fld>
            <a:endParaRPr lang="en-US"/>
          </a:p>
        </p:txBody>
      </p:sp>
    </p:spTree>
    <p:extLst>
      <p:ext uri="{BB962C8B-B14F-4D97-AF65-F5344CB8AC3E}">
        <p14:creationId xmlns:p14="http://schemas.microsoft.com/office/powerpoint/2010/main" val="7343215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00A1308-BE29-6ABD-E4BA-9DF0E47D7365}"/>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
        <p:nvSpPr>
          <p:cNvPr id="4" name="Google Shape;344;p41">
            <a:extLst>
              <a:ext uri="{FF2B5EF4-FFF2-40B4-BE49-F238E27FC236}">
                <a16:creationId xmlns:a16="http://schemas.microsoft.com/office/drawing/2014/main" id="{92446DC4-C97A-B941-2F6C-BF4DB1FA6713}"/>
              </a:ext>
            </a:extLst>
          </p:cNvPr>
          <p:cNvSpPr/>
          <p:nvPr userDrawn="1"/>
        </p:nvSpPr>
        <p:spPr>
          <a:xfrm>
            <a:off x="0" y="0"/>
            <a:ext cx="3263200" cy="6858000"/>
          </a:xfrm>
          <a:prstGeom prst="rect">
            <a:avLst/>
          </a:prstGeom>
          <a:solidFill>
            <a:schemeClr val="bg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1867">
              <a:latin typeface="Instrument Sans"/>
              <a:ea typeface="Instrument Sans"/>
              <a:cs typeface="Instrument Sans"/>
              <a:sym typeface="Instrument Sans"/>
            </a:endParaRPr>
          </a:p>
        </p:txBody>
      </p:sp>
      <p:pic>
        <p:nvPicPr>
          <p:cNvPr id="9218" name="Picture 2">
            <a:extLst>
              <a:ext uri="{FF2B5EF4-FFF2-40B4-BE49-F238E27FC236}">
                <a16:creationId xmlns:a16="http://schemas.microsoft.com/office/drawing/2014/main" id="{489E8A11-D48D-D6AE-CC02-9E8EF01C7BAA}"/>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17328"/>
          <a:stretch/>
        </p:blipFill>
        <p:spPr bwMode="auto">
          <a:xfrm>
            <a:off x="290692" y="1188333"/>
            <a:ext cx="2681817" cy="566966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AB1F602B-2B69-FD96-8D05-7365ECD927D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40538" y="858776"/>
            <a:ext cx="4385119" cy="1301832"/>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346;p41">
            <a:extLst>
              <a:ext uri="{FF2B5EF4-FFF2-40B4-BE49-F238E27FC236}">
                <a16:creationId xmlns:a16="http://schemas.microsoft.com/office/drawing/2014/main" id="{8EFC72AE-A322-4ACB-61D7-D009E2E360BF}"/>
              </a:ext>
            </a:extLst>
          </p:cNvPr>
          <p:cNvSpPr txBox="1">
            <a:spLocks noGrp="1"/>
          </p:cNvSpPr>
          <p:nvPr userDrawn="1"/>
        </p:nvSpPr>
        <p:spPr>
          <a:xfrm>
            <a:off x="3940537" y="4616824"/>
            <a:ext cx="6281200" cy="1382400"/>
          </a:xfrm>
          <a:prstGeom prst="rect">
            <a:avLst/>
          </a:prstGeom>
          <a:noFill/>
          <a:ln>
            <a:noFill/>
          </a:ln>
        </p:spPr>
        <p:txBody>
          <a:bodyPr spcFirstLastPara="1" wrap="square" lIns="121900" tIns="121900" rIns="121900" bIns="121900" anchor="b"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1pPr>
            <a:lvl2pPr marR="0" lvl="1"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2pPr>
            <a:lvl3pPr marR="0" lvl="2"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3pPr>
            <a:lvl4pPr marR="0" lvl="3"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4pPr>
            <a:lvl5pPr marR="0" lvl="4"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5pPr>
            <a:lvl6pPr marR="0" lvl="5"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6pPr>
            <a:lvl7pPr marR="0" lvl="6"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7pPr>
            <a:lvl8pPr marR="0" lvl="7"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8pPr>
            <a:lvl9pPr marR="0" lvl="8"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9pPr>
          </a:lstStyle>
          <a:p>
            <a:pPr marL="0" lvl="0" indent="0" algn="l" rtl="0">
              <a:spcBef>
                <a:spcPts val="0"/>
              </a:spcBef>
              <a:spcAft>
                <a:spcPts val="0"/>
              </a:spcAft>
              <a:buNone/>
            </a:pPr>
            <a:r>
              <a:rPr lang="en" sz="6933">
                <a:solidFill>
                  <a:schemeClr val="lt2"/>
                </a:solidFill>
                <a:latin typeface="Instrument Sans"/>
              </a:rPr>
              <a:t>Thank You</a:t>
            </a:r>
            <a:endParaRPr lang="en-US" sz="6933">
              <a:solidFill>
                <a:schemeClr val="lt2"/>
              </a:solidFill>
              <a:latin typeface="Instrument Sans"/>
            </a:endParaRPr>
          </a:p>
        </p:txBody>
      </p:sp>
    </p:spTree>
    <p:extLst>
      <p:ext uri="{BB962C8B-B14F-4D97-AF65-F5344CB8AC3E}">
        <p14:creationId xmlns:p14="http://schemas.microsoft.com/office/powerpoint/2010/main" val="42067623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5CEBC-258B-AAF3-4DD0-BB85A8AF9782}"/>
              </a:ext>
            </a:extLst>
          </p:cNvPr>
          <p:cNvSpPr>
            <a:spLocks noGrp="1"/>
          </p:cNvSpPr>
          <p:nvPr>
            <p:ph type="ctrTitle"/>
          </p:nvPr>
        </p:nvSpPr>
        <p:spPr>
          <a:xfrm>
            <a:off x="797159" y="2630126"/>
            <a:ext cx="6736527" cy="2586684"/>
          </a:xfrm>
        </p:spPr>
        <p:txBody>
          <a:bodyPr anchor="b"/>
          <a:lstStyle>
            <a:lvl1pPr algn="l">
              <a:defRPr sz="6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73788D4B-B128-1E66-A451-41105274B230}"/>
              </a:ext>
            </a:extLst>
          </p:cNvPr>
          <p:cNvSpPr>
            <a:spLocks noGrp="1"/>
          </p:cNvSpPr>
          <p:nvPr>
            <p:ph type="subTitle" idx="1"/>
          </p:nvPr>
        </p:nvSpPr>
        <p:spPr>
          <a:xfrm>
            <a:off x="797159" y="5398683"/>
            <a:ext cx="6736527" cy="954419"/>
          </a:xfrm>
        </p:spPr>
        <p:txBody>
          <a:bodyPr/>
          <a:lstStyle>
            <a:lvl1pPr marL="0" indent="0" algn="l">
              <a:buNone/>
              <a:defRPr sz="24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9" name="Google Shape;65;p14">
            <a:extLst>
              <a:ext uri="{FF2B5EF4-FFF2-40B4-BE49-F238E27FC236}">
                <a16:creationId xmlns:a16="http://schemas.microsoft.com/office/drawing/2014/main" id="{A98CD0F3-FFBB-1DFA-F627-45C4E5DF809D}"/>
              </a:ext>
            </a:extLst>
          </p:cNvPr>
          <p:cNvSpPr/>
          <p:nvPr userDrawn="1"/>
        </p:nvSpPr>
        <p:spPr>
          <a:xfrm>
            <a:off x="8957884" y="0"/>
            <a:ext cx="3234117" cy="6858000"/>
          </a:xfrm>
          <a:prstGeom prst="rect">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b="0" i="0">
              <a:latin typeface="Arial" panose="020B0604020202020204" pitchFamily="34" charset="0"/>
              <a:ea typeface="Instrument Sans"/>
              <a:cs typeface="Arial" panose="020B0604020202020204" pitchFamily="34" charset="0"/>
              <a:sym typeface="Instrument Sans"/>
            </a:endParaRPr>
          </a:p>
        </p:txBody>
      </p:sp>
      <p:pic>
        <p:nvPicPr>
          <p:cNvPr id="10" name="Google Shape;66;p14">
            <a:extLst>
              <a:ext uri="{FF2B5EF4-FFF2-40B4-BE49-F238E27FC236}">
                <a16:creationId xmlns:a16="http://schemas.microsoft.com/office/drawing/2014/main" id="{B87286F0-9315-3BFB-B527-41C1FE57D016}"/>
              </a:ext>
            </a:extLst>
          </p:cNvPr>
          <p:cNvPicPr preferRelativeResize="0"/>
          <p:nvPr userDrawn="1"/>
        </p:nvPicPr>
        <p:blipFill rotWithShape="1">
          <a:blip r:embed="rId2">
            <a:alphaModFix/>
          </a:blip>
          <a:srcRect l="31154" r="31150" b="36252"/>
          <a:stretch/>
        </p:blipFill>
        <p:spPr>
          <a:xfrm>
            <a:off x="9491959" y="613508"/>
            <a:ext cx="2439295" cy="6244493"/>
          </a:xfrm>
          <a:prstGeom prst="rect">
            <a:avLst/>
          </a:prstGeom>
          <a:noFill/>
          <a:ln>
            <a:noFill/>
          </a:ln>
        </p:spPr>
      </p:pic>
      <p:pic>
        <p:nvPicPr>
          <p:cNvPr id="11" name="Google Shape;69;p14">
            <a:extLst>
              <a:ext uri="{FF2B5EF4-FFF2-40B4-BE49-F238E27FC236}">
                <a16:creationId xmlns:a16="http://schemas.microsoft.com/office/drawing/2014/main" id="{21D1C607-4F24-75EB-AB64-5B8B9CD663ED}"/>
              </a:ext>
            </a:extLst>
          </p:cNvPr>
          <p:cNvPicPr preferRelativeResize="0"/>
          <p:nvPr userDrawn="1"/>
        </p:nvPicPr>
        <p:blipFill>
          <a:blip r:embed="rId3">
            <a:alphaModFix/>
          </a:blip>
          <a:stretch>
            <a:fillRect/>
          </a:stretch>
        </p:blipFill>
        <p:spPr>
          <a:xfrm>
            <a:off x="797159" y="504899"/>
            <a:ext cx="1968925" cy="584751"/>
          </a:xfrm>
          <a:prstGeom prst="rect">
            <a:avLst/>
          </a:prstGeom>
          <a:noFill/>
          <a:ln>
            <a:noFill/>
          </a:ln>
        </p:spPr>
      </p:pic>
    </p:spTree>
    <p:extLst>
      <p:ext uri="{BB962C8B-B14F-4D97-AF65-F5344CB8AC3E}">
        <p14:creationId xmlns:p14="http://schemas.microsoft.com/office/powerpoint/2010/main" val="3381015892"/>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3_Title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5CEBC-258B-AAF3-4DD0-BB85A8AF9782}"/>
              </a:ext>
            </a:extLst>
          </p:cNvPr>
          <p:cNvSpPr>
            <a:spLocks noGrp="1"/>
          </p:cNvSpPr>
          <p:nvPr>
            <p:ph type="ctrTitle"/>
          </p:nvPr>
        </p:nvSpPr>
        <p:spPr>
          <a:xfrm>
            <a:off x="797159" y="2630126"/>
            <a:ext cx="6736527" cy="2586684"/>
          </a:xfrm>
        </p:spPr>
        <p:txBody>
          <a:bodyPr anchor="b"/>
          <a:lstStyle>
            <a:lvl1pPr algn="l">
              <a:defRPr sz="60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73788D4B-B128-1E66-A451-41105274B230}"/>
              </a:ext>
            </a:extLst>
          </p:cNvPr>
          <p:cNvSpPr>
            <a:spLocks noGrp="1"/>
          </p:cNvSpPr>
          <p:nvPr>
            <p:ph type="subTitle" idx="1"/>
          </p:nvPr>
        </p:nvSpPr>
        <p:spPr>
          <a:xfrm>
            <a:off x="797159" y="5398683"/>
            <a:ext cx="6736527" cy="954419"/>
          </a:xfrm>
        </p:spPr>
        <p:txBody>
          <a:bodyPr/>
          <a:lstStyle>
            <a:lvl1pPr marL="0" indent="0" algn="l">
              <a:buNone/>
              <a:defRPr sz="24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9" name="Google Shape;65;p14">
            <a:extLst>
              <a:ext uri="{FF2B5EF4-FFF2-40B4-BE49-F238E27FC236}">
                <a16:creationId xmlns:a16="http://schemas.microsoft.com/office/drawing/2014/main" id="{A98CD0F3-FFBB-1DFA-F627-45C4E5DF809D}"/>
              </a:ext>
            </a:extLst>
          </p:cNvPr>
          <p:cNvSpPr/>
          <p:nvPr userDrawn="1"/>
        </p:nvSpPr>
        <p:spPr>
          <a:xfrm>
            <a:off x="8957884" y="0"/>
            <a:ext cx="3234117" cy="6858000"/>
          </a:xfrm>
          <a:prstGeom prst="rect">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b="0" i="0">
              <a:latin typeface="Arial" panose="020B0604020202020204" pitchFamily="34" charset="0"/>
              <a:ea typeface="Instrument Sans"/>
              <a:cs typeface="Arial" panose="020B0604020202020204" pitchFamily="34" charset="0"/>
              <a:sym typeface="Instrument Sans"/>
            </a:endParaRPr>
          </a:p>
        </p:txBody>
      </p:sp>
      <p:pic>
        <p:nvPicPr>
          <p:cNvPr id="10" name="Google Shape;66;p14">
            <a:extLst>
              <a:ext uri="{FF2B5EF4-FFF2-40B4-BE49-F238E27FC236}">
                <a16:creationId xmlns:a16="http://schemas.microsoft.com/office/drawing/2014/main" id="{B87286F0-9315-3BFB-B527-41C1FE57D016}"/>
              </a:ext>
            </a:extLst>
          </p:cNvPr>
          <p:cNvPicPr preferRelativeResize="0"/>
          <p:nvPr userDrawn="1"/>
        </p:nvPicPr>
        <p:blipFill rotWithShape="1">
          <a:blip r:embed="rId2">
            <a:alphaModFix/>
          </a:blip>
          <a:srcRect l="31154" r="31150" b="36252"/>
          <a:stretch/>
        </p:blipFill>
        <p:spPr>
          <a:xfrm>
            <a:off x="9355294" y="613508"/>
            <a:ext cx="2439295" cy="6244493"/>
          </a:xfrm>
          <a:prstGeom prst="rect">
            <a:avLst/>
          </a:prstGeom>
          <a:noFill/>
          <a:ln>
            <a:noFill/>
          </a:ln>
        </p:spPr>
      </p:pic>
      <p:pic>
        <p:nvPicPr>
          <p:cNvPr id="5" name="Google Shape;87;p16">
            <a:extLst>
              <a:ext uri="{FF2B5EF4-FFF2-40B4-BE49-F238E27FC236}">
                <a16:creationId xmlns:a16="http://schemas.microsoft.com/office/drawing/2014/main" id="{225F54CB-FC28-A31D-7566-0929E4E39612}"/>
              </a:ext>
            </a:extLst>
          </p:cNvPr>
          <p:cNvPicPr preferRelativeResize="0"/>
          <p:nvPr userDrawn="1"/>
        </p:nvPicPr>
        <p:blipFill>
          <a:blip r:embed="rId3">
            <a:alphaModFix/>
          </a:blip>
          <a:stretch>
            <a:fillRect/>
          </a:stretch>
        </p:blipFill>
        <p:spPr>
          <a:xfrm>
            <a:off x="811950" y="613509"/>
            <a:ext cx="2668705" cy="792599"/>
          </a:xfrm>
          <a:prstGeom prst="rect">
            <a:avLst/>
          </a:prstGeom>
          <a:noFill/>
          <a:ln>
            <a:noFill/>
          </a:ln>
        </p:spPr>
      </p:pic>
    </p:spTree>
    <p:extLst>
      <p:ext uri="{BB962C8B-B14F-4D97-AF65-F5344CB8AC3E}">
        <p14:creationId xmlns:p14="http://schemas.microsoft.com/office/powerpoint/2010/main" val="1552809694"/>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5CEBC-258B-AAF3-4DD0-BB85A8AF9782}"/>
              </a:ext>
            </a:extLst>
          </p:cNvPr>
          <p:cNvSpPr>
            <a:spLocks noGrp="1"/>
          </p:cNvSpPr>
          <p:nvPr>
            <p:ph type="ctrTitle"/>
          </p:nvPr>
        </p:nvSpPr>
        <p:spPr>
          <a:xfrm>
            <a:off x="797159" y="2630126"/>
            <a:ext cx="6736527" cy="2586684"/>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3788D4B-B128-1E66-A451-41105274B230}"/>
              </a:ext>
            </a:extLst>
          </p:cNvPr>
          <p:cNvSpPr>
            <a:spLocks noGrp="1"/>
          </p:cNvSpPr>
          <p:nvPr>
            <p:ph type="subTitle" idx="1"/>
          </p:nvPr>
        </p:nvSpPr>
        <p:spPr>
          <a:xfrm>
            <a:off x="797159" y="5398683"/>
            <a:ext cx="6736527" cy="954419"/>
          </a:xfrm>
        </p:spPr>
        <p:txBody>
          <a:bodyPr/>
          <a:lstStyle>
            <a:lvl1pPr marL="0" indent="0" algn="l">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9" name="Google Shape;65;p14">
            <a:extLst>
              <a:ext uri="{FF2B5EF4-FFF2-40B4-BE49-F238E27FC236}">
                <a16:creationId xmlns:a16="http://schemas.microsoft.com/office/drawing/2014/main" id="{A98CD0F3-FFBB-1DFA-F627-45C4E5DF809D}"/>
              </a:ext>
            </a:extLst>
          </p:cNvPr>
          <p:cNvSpPr/>
          <p:nvPr userDrawn="1"/>
        </p:nvSpPr>
        <p:spPr>
          <a:xfrm>
            <a:off x="7881643" y="0"/>
            <a:ext cx="4310359" cy="6858000"/>
          </a:xfrm>
          <a:prstGeom prst="rect">
            <a:avLst/>
          </a:prstGeom>
          <a:solidFill>
            <a:schemeClr val="bg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b="0" i="0">
              <a:latin typeface="Arial" panose="020B0604020202020204" pitchFamily="34" charset="0"/>
              <a:ea typeface="Instrument Sans"/>
              <a:cs typeface="Arial" panose="020B0604020202020204" pitchFamily="34" charset="0"/>
              <a:sym typeface="Instrument Sans"/>
            </a:endParaRPr>
          </a:p>
        </p:txBody>
      </p:sp>
      <p:pic>
        <p:nvPicPr>
          <p:cNvPr id="11" name="Google Shape;69;p14">
            <a:extLst>
              <a:ext uri="{FF2B5EF4-FFF2-40B4-BE49-F238E27FC236}">
                <a16:creationId xmlns:a16="http://schemas.microsoft.com/office/drawing/2014/main" id="{21D1C607-4F24-75EB-AB64-5B8B9CD663ED}"/>
              </a:ext>
            </a:extLst>
          </p:cNvPr>
          <p:cNvPicPr preferRelativeResize="0"/>
          <p:nvPr userDrawn="1"/>
        </p:nvPicPr>
        <p:blipFill>
          <a:blip r:embed="rId2">
            <a:alphaModFix/>
          </a:blip>
          <a:stretch>
            <a:fillRect/>
          </a:stretch>
        </p:blipFill>
        <p:spPr>
          <a:xfrm>
            <a:off x="797159" y="504899"/>
            <a:ext cx="1968925" cy="584751"/>
          </a:xfrm>
          <a:prstGeom prst="rect">
            <a:avLst/>
          </a:prstGeom>
          <a:noFill/>
          <a:ln>
            <a:noFill/>
          </a:ln>
        </p:spPr>
      </p:pic>
      <p:sp>
        <p:nvSpPr>
          <p:cNvPr id="5" name="Picture Placeholder 4">
            <a:extLst>
              <a:ext uri="{FF2B5EF4-FFF2-40B4-BE49-F238E27FC236}">
                <a16:creationId xmlns:a16="http://schemas.microsoft.com/office/drawing/2014/main" id="{B442D057-4513-2AD0-BB70-4E895B2937BC}"/>
              </a:ext>
            </a:extLst>
          </p:cNvPr>
          <p:cNvSpPr>
            <a:spLocks noGrp="1"/>
          </p:cNvSpPr>
          <p:nvPr>
            <p:ph type="pic" sz="quarter" idx="10"/>
          </p:nvPr>
        </p:nvSpPr>
        <p:spPr>
          <a:xfrm>
            <a:off x="7986714" y="0"/>
            <a:ext cx="4205287" cy="6858000"/>
          </a:xfrm>
        </p:spPr>
        <p:txBody>
          <a:bodyPr/>
          <a:lstStyle/>
          <a:p>
            <a:endParaRPr lang="en-US"/>
          </a:p>
        </p:txBody>
      </p:sp>
    </p:spTree>
    <p:extLst>
      <p:ext uri="{BB962C8B-B14F-4D97-AF65-F5344CB8AC3E}">
        <p14:creationId xmlns:p14="http://schemas.microsoft.com/office/powerpoint/2010/main" val="34594467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Title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5CEBC-258B-AAF3-4DD0-BB85A8AF9782}"/>
              </a:ext>
            </a:extLst>
          </p:cNvPr>
          <p:cNvSpPr>
            <a:spLocks noGrp="1"/>
          </p:cNvSpPr>
          <p:nvPr>
            <p:ph type="ctrTitle"/>
          </p:nvPr>
        </p:nvSpPr>
        <p:spPr>
          <a:xfrm>
            <a:off x="797159" y="2630126"/>
            <a:ext cx="6736527" cy="2586684"/>
          </a:xfrm>
        </p:spPr>
        <p:txBody>
          <a:bodyPr anchor="b"/>
          <a:lstStyle>
            <a:lvl1pPr algn="l">
              <a:defRPr sz="60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73788D4B-B128-1E66-A451-41105274B230}"/>
              </a:ext>
            </a:extLst>
          </p:cNvPr>
          <p:cNvSpPr>
            <a:spLocks noGrp="1"/>
          </p:cNvSpPr>
          <p:nvPr>
            <p:ph type="subTitle" idx="1"/>
          </p:nvPr>
        </p:nvSpPr>
        <p:spPr>
          <a:xfrm>
            <a:off x="797159" y="5398683"/>
            <a:ext cx="6736527" cy="954419"/>
          </a:xfrm>
        </p:spPr>
        <p:txBody>
          <a:bodyPr/>
          <a:lstStyle>
            <a:lvl1pPr marL="0" indent="0" algn="l">
              <a:buNone/>
              <a:defRPr sz="24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9" name="Google Shape;65;p14">
            <a:extLst>
              <a:ext uri="{FF2B5EF4-FFF2-40B4-BE49-F238E27FC236}">
                <a16:creationId xmlns:a16="http://schemas.microsoft.com/office/drawing/2014/main" id="{A98CD0F3-FFBB-1DFA-F627-45C4E5DF809D}"/>
              </a:ext>
            </a:extLst>
          </p:cNvPr>
          <p:cNvSpPr/>
          <p:nvPr userDrawn="1"/>
        </p:nvSpPr>
        <p:spPr>
          <a:xfrm>
            <a:off x="7881643" y="0"/>
            <a:ext cx="4310359" cy="68580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b="0" i="0">
              <a:latin typeface="Arial" panose="020B0604020202020204" pitchFamily="34" charset="0"/>
              <a:ea typeface="Instrument Sans"/>
              <a:cs typeface="Arial" panose="020B0604020202020204" pitchFamily="34" charset="0"/>
              <a:sym typeface="Instrument Sans"/>
            </a:endParaRPr>
          </a:p>
        </p:txBody>
      </p:sp>
      <p:sp>
        <p:nvSpPr>
          <p:cNvPr id="5" name="Picture Placeholder 4">
            <a:extLst>
              <a:ext uri="{FF2B5EF4-FFF2-40B4-BE49-F238E27FC236}">
                <a16:creationId xmlns:a16="http://schemas.microsoft.com/office/drawing/2014/main" id="{B442D057-4513-2AD0-BB70-4E895B2937BC}"/>
              </a:ext>
            </a:extLst>
          </p:cNvPr>
          <p:cNvSpPr>
            <a:spLocks noGrp="1"/>
          </p:cNvSpPr>
          <p:nvPr>
            <p:ph type="pic" sz="quarter" idx="10"/>
          </p:nvPr>
        </p:nvSpPr>
        <p:spPr>
          <a:xfrm>
            <a:off x="7986714" y="0"/>
            <a:ext cx="4205287" cy="6858000"/>
          </a:xfrm>
        </p:spPr>
        <p:txBody>
          <a:bodyPr/>
          <a:lstStyle/>
          <a:p>
            <a:endParaRPr lang="en-US"/>
          </a:p>
        </p:txBody>
      </p:sp>
      <p:pic>
        <p:nvPicPr>
          <p:cNvPr id="4" name="Google Shape;87;p16">
            <a:extLst>
              <a:ext uri="{FF2B5EF4-FFF2-40B4-BE49-F238E27FC236}">
                <a16:creationId xmlns:a16="http://schemas.microsoft.com/office/drawing/2014/main" id="{2E9D1BA1-172B-A3C0-4D65-3D6E540DBC5E}"/>
              </a:ext>
            </a:extLst>
          </p:cNvPr>
          <p:cNvPicPr preferRelativeResize="0"/>
          <p:nvPr userDrawn="1"/>
        </p:nvPicPr>
        <p:blipFill>
          <a:blip r:embed="rId2">
            <a:alphaModFix/>
          </a:blip>
          <a:stretch>
            <a:fillRect/>
          </a:stretch>
        </p:blipFill>
        <p:spPr>
          <a:xfrm>
            <a:off x="811950" y="613509"/>
            <a:ext cx="2668705" cy="792599"/>
          </a:xfrm>
          <a:prstGeom prst="rect">
            <a:avLst/>
          </a:prstGeom>
          <a:noFill/>
          <a:ln>
            <a:noFill/>
          </a:ln>
        </p:spPr>
      </p:pic>
    </p:spTree>
    <p:extLst>
      <p:ext uri="{BB962C8B-B14F-4D97-AF65-F5344CB8AC3E}">
        <p14:creationId xmlns:p14="http://schemas.microsoft.com/office/powerpoint/2010/main" val="1591905667"/>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Title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5CEBC-258B-AAF3-4DD0-BB85A8AF9782}"/>
              </a:ext>
            </a:extLst>
          </p:cNvPr>
          <p:cNvSpPr>
            <a:spLocks noGrp="1"/>
          </p:cNvSpPr>
          <p:nvPr>
            <p:ph type="ctrTitle"/>
          </p:nvPr>
        </p:nvSpPr>
        <p:spPr>
          <a:xfrm>
            <a:off x="797159" y="504899"/>
            <a:ext cx="6736527" cy="428664"/>
          </a:xfrm>
        </p:spPr>
        <p:txBody>
          <a:bodyPr anchor="b">
            <a:normAutofit/>
          </a:bodyPr>
          <a:lstStyle>
            <a:lvl1pPr algn="l">
              <a:defRPr sz="2000">
                <a:solidFill>
                  <a:schemeClr val="tx2"/>
                </a:solidFill>
              </a:defRPr>
            </a:lvl1pPr>
          </a:lstStyle>
          <a:p>
            <a:r>
              <a:rPr lang="en-US"/>
              <a:t>Click to edit Master title style</a:t>
            </a:r>
          </a:p>
        </p:txBody>
      </p:sp>
      <p:sp>
        <p:nvSpPr>
          <p:cNvPr id="9" name="Google Shape;65;p14">
            <a:extLst>
              <a:ext uri="{FF2B5EF4-FFF2-40B4-BE49-F238E27FC236}">
                <a16:creationId xmlns:a16="http://schemas.microsoft.com/office/drawing/2014/main" id="{A98CD0F3-FFBB-1DFA-F627-45C4E5DF809D}"/>
              </a:ext>
            </a:extLst>
          </p:cNvPr>
          <p:cNvSpPr/>
          <p:nvPr userDrawn="1"/>
        </p:nvSpPr>
        <p:spPr>
          <a:xfrm>
            <a:off x="1" y="0"/>
            <a:ext cx="226577" cy="68580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b="0" i="0">
              <a:latin typeface="Arial" panose="020B0604020202020204" pitchFamily="34" charset="0"/>
              <a:ea typeface="Instrument Sans"/>
              <a:cs typeface="Arial" panose="020B0604020202020204" pitchFamily="34" charset="0"/>
              <a:sym typeface="Instrument Sans"/>
            </a:endParaRPr>
          </a:p>
        </p:txBody>
      </p:sp>
      <p:sp>
        <p:nvSpPr>
          <p:cNvPr id="5" name="Picture Placeholder 4">
            <a:extLst>
              <a:ext uri="{FF2B5EF4-FFF2-40B4-BE49-F238E27FC236}">
                <a16:creationId xmlns:a16="http://schemas.microsoft.com/office/drawing/2014/main" id="{B442D057-4513-2AD0-BB70-4E895B2937BC}"/>
              </a:ext>
            </a:extLst>
          </p:cNvPr>
          <p:cNvSpPr>
            <a:spLocks noGrp="1"/>
          </p:cNvSpPr>
          <p:nvPr>
            <p:ph type="pic" sz="quarter" idx="10"/>
          </p:nvPr>
        </p:nvSpPr>
        <p:spPr>
          <a:xfrm>
            <a:off x="7986714" y="0"/>
            <a:ext cx="4205287" cy="6858000"/>
          </a:xfrm>
        </p:spPr>
        <p:txBody>
          <a:bodyPr/>
          <a:lstStyle/>
          <a:p>
            <a:endParaRPr lang="en-US"/>
          </a:p>
        </p:txBody>
      </p:sp>
      <p:cxnSp>
        <p:nvCxnSpPr>
          <p:cNvPr id="6" name="Google Shape;96;p17">
            <a:extLst>
              <a:ext uri="{FF2B5EF4-FFF2-40B4-BE49-F238E27FC236}">
                <a16:creationId xmlns:a16="http://schemas.microsoft.com/office/drawing/2014/main" id="{4B6E8900-96CB-7A31-7794-C28774FE814E}"/>
              </a:ext>
            </a:extLst>
          </p:cNvPr>
          <p:cNvCxnSpPr>
            <a:cxnSpLocks/>
          </p:cNvCxnSpPr>
          <p:nvPr userDrawn="1"/>
        </p:nvCxnSpPr>
        <p:spPr>
          <a:xfrm>
            <a:off x="797159" y="1090955"/>
            <a:ext cx="6736527" cy="0"/>
          </a:xfrm>
          <a:prstGeom prst="straightConnector1">
            <a:avLst/>
          </a:prstGeom>
          <a:noFill/>
          <a:ln w="28575" cap="flat" cmpd="sng">
            <a:solidFill>
              <a:schemeClr val="accent1"/>
            </a:solidFill>
            <a:prstDash val="solid"/>
            <a:round/>
            <a:headEnd type="none" w="med" len="med"/>
            <a:tailEnd type="none" w="med" len="med"/>
          </a:ln>
        </p:spPr>
      </p:cxnSp>
      <p:sp>
        <p:nvSpPr>
          <p:cNvPr id="11" name="Text Placeholder 10">
            <a:extLst>
              <a:ext uri="{FF2B5EF4-FFF2-40B4-BE49-F238E27FC236}">
                <a16:creationId xmlns:a16="http://schemas.microsoft.com/office/drawing/2014/main" id="{CE3F72B7-45B9-1FF3-BB3D-292EC1483767}"/>
              </a:ext>
            </a:extLst>
          </p:cNvPr>
          <p:cNvSpPr>
            <a:spLocks noGrp="1"/>
          </p:cNvSpPr>
          <p:nvPr>
            <p:ph type="body" sz="quarter" idx="11"/>
          </p:nvPr>
        </p:nvSpPr>
        <p:spPr>
          <a:xfrm>
            <a:off x="796926" y="1408112"/>
            <a:ext cx="6737351" cy="4215845"/>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6414463"/>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Title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5CEBC-258B-AAF3-4DD0-BB85A8AF9782}"/>
              </a:ext>
            </a:extLst>
          </p:cNvPr>
          <p:cNvSpPr>
            <a:spLocks noGrp="1"/>
          </p:cNvSpPr>
          <p:nvPr>
            <p:ph type="ctrTitle"/>
          </p:nvPr>
        </p:nvSpPr>
        <p:spPr>
          <a:xfrm>
            <a:off x="797159" y="504899"/>
            <a:ext cx="6736527" cy="428664"/>
          </a:xfrm>
        </p:spPr>
        <p:txBody>
          <a:bodyPr anchor="b">
            <a:normAutofit/>
          </a:bodyPr>
          <a:lstStyle>
            <a:lvl1pPr algn="l">
              <a:defRPr sz="2000">
                <a:solidFill>
                  <a:schemeClr val="tx2"/>
                </a:solidFill>
              </a:defRPr>
            </a:lvl1pPr>
          </a:lstStyle>
          <a:p>
            <a:r>
              <a:rPr lang="en-US"/>
              <a:t>Click to edit Master title style</a:t>
            </a:r>
          </a:p>
        </p:txBody>
      </p:sp>
      <p:sp>
        <p:nvSpPr>
          <p:cNvPr id="9" name="Google Shape;65;p14">
            <a:extLst>
              <a:ext uri="{FF2B5EF4-FFF2-40B4-BE49-F238E27FC236}">
                <a16:creationId xmlns:a16="http://schemas.microsoft.com/office/drawing/2014/main" id="{A98CD0F3-FFBB-1DFA-F627-45C4E5DF809D}"/>
              </a:ext>
            </a:extLst>
          </p:cNvPr>
          <p:cNvSpPr/>
          <p:nvPr userDrawn="1"/>
        </p:nvSpPr>
        <p:spPr>
          <a:xfrm>
            <a:off x="1" y="2175"/>
            <a:ext cx="226577" cy="68580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b="0" i="0">
              <a:latin typeface="Arial" panose="020B0604020202020204" pitchFamily="34" charset="0"/>
              <a:ea typeface="Instrument Sans"/>
              <a:cs typeface="Arial" panose="020B0604020202020204" pitchFamily="34" charset="0"/>
              <a:sym typeface="Instrument Sans"/>
            </a:endParaRPr>
          </a:p>
        </p:txBody>
      </p:sp>
      <p:sp>
        <p:nvSpPr>
          <p:cNvPr id="5" name="Picture Placeholder 4">
            <a:extLst>
              <a:ext uri="{FF2B5EF4-FFF2-40B4-BE49-F238E27FC236}">
                <a16:creationId xmlns:a16="http://schemas.microsoft.com/office/drawing/2014/main" id="{B442D057-4513-2AD0-BB70-4E895B2937BC}"/>
              </a:ext>
            </a:extLst>
          </p:cNvPr>
          <p:cNvSpPr>
            <a:spLocks noGrp="1"/>
          </p:cNvSpPr>
          <p:nvPr>
            <p:ph type="pic" sz="quarter" idx="10"/>
          </p:nvPr>
        </p:nvSpPr>
        <p:spPr>
          <a:xfrm>
            <a:off x="7986714" y="0"/>
            <a:ext cx="4205287" cy="6858000"/>
          </a:xfrm>
        </p:spPr>
        <p:txBody>
          <a:bodyPr/>
          <a:lstStyle/>
          <a:p>
            <a:endParaRPr lang="en-US"/>
          </a:p>
        </p:txBody>
      </p:sp>
      <p:cxnSp>
        <p:nvCxnSpPr>
          <p:cNvPr id="6" name="Google Shape;96;p17">
            <a:extLst>
              <a:ext uri="{FF2B5EF4-FFF2-40B4-BE49-F238E27FC236}">
                <a16:creationId xmlns:a16="http://schemas.microsoft.com/office/drawing/2014/main" id="{4B6E8900-96CB-7A31-7794-C28774FE814E}"/>
              </a:ext>
            </a:extLst>
          </p:cNvPr>
          <p:cNvCxnSpPr>
            <a:cxnSpLocks/>
          </p:cNvCxnSpPr>
          <p:nvPr userDrawn="1"/>
        </p:nvCxnSpPr>
        <p:spPr>
          <a:xfrm>
            <a:off x="797159" y="1090955"/>
            <a:ext cx="6736527" cy="0"/>
          </a:xfrm>
          <a:prstGeom prst="straightConnector1">
            <a:avLst/>
          </a:prstGeom>
          <a:noFill/>
          <a:ln w="28575" cap="flat" cmpd="sng">
            <a:solidFill>
              <a:schemeClr val="accent1"/>
            </a:solidFill>
            <a:prstDash val="solid"/>
            <a:round/>
            <a:headEnd type="none" w="med" len="med"/>
            <a:tailEnd type="none" w="med" len="med"/>
          </a:ln>
        </p:spPr>
      </p:cxnSp>
      <p:sp>
        <p:nvSpPr>
          <p:cNvPr id="8" name="Text Placeholder 7">
            <a:extLst>
              <a:ext uri="{FF2B5EF4-FFF2-40B4-BE49-F238E27FC236}">
                <a16:creationId xmlns:a16="http://schemas.microsoft.com/office/drawing/2014/main" id="{764B3419-C848-697F-A176-D134AAB49663}"/>
              </a:ext>
            </a:extLst>
          </p:cNvPr>
          <p:cNvSpPr>
            <a:spLocks noGrp="1"/>
          </p:cNvSpPr>
          <p:nvPr>
            <p:ph type="body" sz="quarter" idx="11" hasCustomPrompt="1"/>
          </p:nvPr>
        </p:nvSpPr>
        <p:spPr>
          <a:xfrm>
            <a:off x="796926" y="1872761"/>
            <a:ext cx="6737351" cy="913879"/>
          </a:xfrm>
        </p:spPr>
        <p:txBody>
          <a:bodyPr anchor="ctr" anchorCtr="0">
            <a:normAutofit/>
          </a:bodyPr>
          <a:lstStyle>
            <a:lvl1pPr marL="0" indent="0">
              <a:buNone/>
              <a:defRPr sz="2000"/>
            </a:lvl1pPr>
            <a:lvl2pPr marL="457189" indent="0">
              <a:buNone/>
              <a:defRPr/>
            </a:lvl2pPr>
            <a:lvl3pPr marL="914377" indent="0">
              <a:buNone/>
              <a:defRPr/>
            </a:lvl3pPr>
            <a:lvl4pPr marL="1371566" indent="0">
              <a:buNone/>
              <a:defRPr/>
            </a:lvl4pPr>
            <a:lvl5pPr marL="1828754" indent="0">
              <a:buNone/>
              <a:defRPr/>
            </a:lvl5pPr>
          </a:lstStyle>
          <a:p>
            <a:pPr lvl="0"/>
            <a:r>
              <a:rPr lang="en-US"/>
              <a:t>Talking Point One —</a:t>
            </a:r>
          </a:p>
          <a:p>
            <a:pPr lvl="0"/>
            <a:r>
              <a:rPr lang="en-US"/>
              <a:t>Details, Description, Item, Etc.</a:t>
            </a:r>
          </a:p>
        </p:txBody>
      </p:sp>
      <p:cxnSp>
        <p:nvCxnSpPr>
          <p:cNvPr id="10" name="Google Shape;96;p17">
            <a:extLst>
              <a:ext uri="{FF2B5EF4-FFF2-40B4-BE49-F238E27FC236}">
                <a16:creationId xmlns:a16="http://schemas.microsoft.com/office/drawing/2014/main" id="{718C7CC3-AC32-070F-1BC8-60BFA267C16E}"/>
              </a:ext>
            </a:extLst>
          </p:cNvPr>
          <p:cNvCxnSpPr>
            <a:cxnSpLocks/>
          </p:cNvCxnSpPr>
          <p:nvPr userDrawn="1"/>
        </p:nvCxnSpPr>
        <p:spPr>
          <a:xfrm>
            <a:off x="797159" y="3155748"/>
            <a:ext cx="6736527" cy="0"/>
          </a:xfrm>
          <a:prstGeom prst="straightConnector1">
            <a:avLst/>
          </a:prstGeom>
          <a:noFill/>
          <a:ln w="19050" cap="flat" cmpd="sng">
            <a:solidFill>
              <a:schemeClr val="accent1"/>
            </a:solidFill>
            <a:prstDash val="solid"/>
            <a:round/>
            <a:headEnd type="none" w="med" len="med"/>
            <a:tailEnd type="none" w="med" len="med"/>
          </a:ln>
        </p:spPr>
      </p:cxnSp>
      <p:sp>
        <p:nvSpPr>
          <p:cNvPr id="12" name="Text Placeholder 7">
            <a:extLst>
              <a:ext uri="{FF2B5EF4-FFF2-40B4-BE49-F238E27FC236}">
                <a16:creationId xmlns:a16="http://schemas.microsoft.com/office/drawing/2014/main" id="{2A568C47-7FAD-E7C7-539A-2BAA6434E951}"/>
              </a:ext>
            </a:extLst>
          </p:cNvPr>
          <p:cNvSpPr>
            <a:spLocks noGrp="1"/>
          </p:cNvSpPr>
          <p:nvPr>
            <p:ph type="body" sz="quarter" idx="12" hasCustomPrompt="1"/>
          </p:nvPr>
        </p:nvSpPr>
        <p:spPr>
          <a:xfrm>
            <a:off x="796926" y="3524858"/>
            <a:ext cx="6737351" cy="913879"/>
          </a:xfrm>
        </p:spPr>
        <p:txBody>
          <a:bodyPr anchor="ctr" anchorCtr="0">
            <a:normAutofit/>
          </a:bodyPr>
          <a:lstStyle>
            <a:lvl1pPr marL="0" indent="0">
              <a:buNone/>
              <a:defRPr sz="2000"/>
            </a:lvl1pPr>
            <a:lvl2pPr marL="457189" indent="0">
              <a:buNone/>
              <a:defRPr/>
            </a:lvl2pPr>
            <a:lvl3pPr marL="914377" indent="0">
              <a:buNone/>
              <a:defRPr/>
            </a:lvl3pPr>
            <a:lvl4pPr marL="1371566" indent="0">
              <a:buNone/>
              <a:defRPr/>
            </a:lvl4pPr>
            <a:lvl5pPr marL="1828754" indent="0">
              <a:buNone/>
              <a:defRPr/>
            </a:lvl5pPr>
          </a:lstStyle>
          <a:p>
            <a:pPr lvl="0"/>
            <a:r>
              <a:rPr lang="en-US"/>
              <a:t>Talking Point One —</a:t>
            </a:r>
          </a:p>
          <a:p>
            <a:pPr lvl="0"/>
            <a:r>
              <a:rPr lang="en-US"/>
              <a:t>Details, Description, Item, Etc.</a:t>
            </a:r>
          </a:p>
        </p:txBody>
      </p:sp>
      <p:cxnSp>
        <p:nvCxnSpPr>
          <p:cNvPr id="13" name="Google Shape;96;p17">
            <a:extLst>
              <a:ext uri="{FF2B5EF4-FFF2-40B4-BE49-F238E27FC236}">
                <a16:creationId xmlns:a16="http://schemas.microsoft.com/office/drawing/2014/main" id="{5ADCB301-C53C-E73A-B8D3-9C150F35C886}"/>
              </a:ext>
            </a:extLst>
          </p:cNvPr>
          <p:cNvCxnSpPr>
            <a:cxnSpLocks/>
          </p:cNvCxnSpPr>
          <p:nvPr userDrawn="1"/>
        </p:nvCxnSpPr>
        <p:spPr>
          <a:xfrm>
            <a:off x="797159" y="4754848"/>
            <a:ext cx="6736527" cy="0"/>
          </a:xfrm>
          <a:prstGeom prst="straightConnector1">
            <a:avLst/>
          </a:prstGeom>
          <a:noFill/>
          <a:ln w="19050" cap="flat" cmpd="sng">
            <a:solidFill>
              <a:schemeClr val="accent1"/>
            </a:solidFill>
            <a:prstDash val="solid"/>
            <a:round/>
            <a:headEnd type="none" w="med" len="med"/>
            <a:tailEnd type="none" w="med" len="med"/>
          </a:ln>
        </p:spPr>
      </p:cxnSp>
      <p:sp>
        <p:nvSpPr>
          <p:cNvPr id="14" name="Text Placeholder 7">
            <a:extLst>
              <a:ext uri="{FF2B5EF4-FFF2-40B4-BE49-F238E27FC236}">
                <a16:creationId xmlns:a16="http://schemas.microsoft.com/office/drawing/2014/main" id="{E47BFC46-665C-D27B-D2E6-5D3DFA0F2318}"/>
              </a:ext>
            </a:extLst>
          </p:cNvPr>
          <p:cNvSpPr>
            <a:spLocks noGrp="1"/>
          </p:cNvSpPr>
          <p:nvPr>
            <p:ph type="body" sz="quarter" idx="13" hasCustomPrompt="1"/>
          </p:nvPr>
        </p:nvSpPr>
        <p:spPr>
          <a:xfrm>
            <a:off x="796926" y="5070962"/>
            <a:ext cx="6737351" cy="913879"/>
          </a:xfrm>
        </p:spPr>
        <p:txBody>
          <a:bodyPr anchor="ctr" anchorCtr="0">
            <a:normAutofit/>
          </a:bodyPr>
          <a:lstStyle>
            <a:lvl1pPr marL="0" indent="0">
              <a:buNone/>
              <a:defRPr sz="2000"/>
            </a:lvl1pPr>
            <a:lvl2pPr marL="457189" indent="0">
              <a:buNone/>
              <a:defRPr/>
            </a:lvl2pPr>
            <a:lvl3pPr marL="914377" indent="0">
              <a:buNone/>
              <a:defRPr/>
            </a:lvl3pPr>
            <a:lvl4pPr marL="1371566" indent="0">
              <a:buNone/>
              <a:defRPr/>
            </a:lvl4pPr>
            <a:lvl5pPr marL="1828754" indent="0">
              <a:buNone/>
              <a:defRPr/>
            </a:lvl5pPr>
          </a:lstStyle>
          <a:p>
            <a:pPr lvl="0"/>
            <a:r>
              <a:rPr lang="en-US"/>
              <a:t>Talking Point One —</a:t>
            </a:r>
          </a:p>
          <a:p>
            <a:pPr lvl="0"/>
            <a:r>
              <a:rPr lang="en-US"/>
              <a:t>Details, Description, Item, Etc.</a:t>
            </a:r>
          </a:p>
        </p:txBody>
      </p:sp>
    </p:spTree>
    <p:extLst>
      <p:ext uri="{BB962C8B-B14F-4D97-AF65-F5344CB8AC3E}">
        <p14:creationId xmlns:p14="http://schemas.microsoft.com/office/powerpoint/2010/main" val="575502258"/>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7_Title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1552323" y="4416783"/>
            <a:ext cx="9087356" cy="428664"/>
          </a:xfrm>
        </p:spPr>
        <p:txBody>
          <a:bodyPr anchor="b">
            <a:normAutofit/>
          </a:bodyPr>
          <a:lstStyle>
            <a:lvl1pPr algn="ctr">
              <a:defRPr sz="2000">
                <a:solidFill>
                  <a:schemeClr val="tx2"/>
                </a:solidFill>
              </a:defRPr>
            </a:lvl1pPr>
          </a:lstStyle>
          <a:p>
            <a:r>
              <a:rPr lang="en-US"/>
              <a:t>Attribution</a:t>
            </a:r>
          </a:p>
        </p:txBody>
      </p:sp>
      <p:sp>
        <p:nvSpPr>
          <p:cNvPr id="9" name="Google Shape;65;p14">
            <a:extLst>
              <a:ext uri="{FF2B5EF4-FFF2-40B4-BE49-F238E27FC236}">
                <a16:creationId xmlns:a16="http://schemas.microsoft.com/office/drawing/2014/main" id="{A98CD0F3-FFBB-1DFA-F627-45C4E5DF809D}"/>
              </a:ext>
            </a:extLst>
          </p:cNvPr>
          <p:cNvSpPr/>
          <p:nvPr userDrawn="1"/>
        </p:nvSpPr>
        <p:spPr>
          <a:xfrm>
            <a:off x="0" y="6149948"/>
            <a:ext cx="12192000" cy="732329"/>
          </a:xfrm>
          <a:prstGeom prst="rect">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b="0" i="0">
              <a:latin typeface="Arial" panose="020B0604020202020204" pitchFamily="34" charset="0"/>
              <a:ea typeface="Instrument Sans"/>
              <a:cs typeface="Arial" panose="020B0604020202020204" pitchFamily="34" charset="0"/>
              <a:sym typeface="Instrument Sans"/>
            </a:endParaRPr>
          </a:p>
        </p:txBody>
      </p:sp>
      <p:cxnSp>
        <p:nvCxnSpPr>
          <p:cNvPr id="6" name="Google Shape;96;p17">
            <a:extLst>
              <a:ext uri="{FF2B5EF4-FFF2-40B4-BE49-F238E27FC236}">
                <a16:creationId xmlns:a16="http://schemas.microsoft.com/office/drawing/2014/main" id="{4B6E8900-96CB-7A31-7794-C28774FE814E}"/>
              </a:ext>
            </a:extLst>
          </p:cNvPr>
          <p:cNvCxnSpPr>
            <a:cxnSpLocks/>
          </p:cNvCxnSpPr>
          <p:nvPr userDrawn="1"/>
        </p:nvCxnSpPr>
        <p:spPr>
          <a:xfrm>
            <a:off x="2727738" y="4214480"/>
            <a:ext cx="6736527" cy="0"/>
          </a:xfrm>
          <a:prstGeom prst="straightConnector1">
            <a:avLst/>
          </a:prstGeom>
          <a:noFill/>
          <a:ln w="28575" cap="flat" cmpd="sng">
            <a:solidFill>
              <a:schemeClr val="accent1"/>
            </a:solidFill>
            <a:prstDash val="solid"/>
            <a:round/>
            <a:headEnd type="none" w="med" len="med"/>
            <a:tailEnd type="none" w="med" len="med"/>
          </a:ln>
        </p:spPr>
      </p:cxnSp>
      <p:sp>
        <p:nvSpPr>
          <p:cNvPr id="8" name="Text Placeholder 7">
            <a:extLst>
              <a:ext uri="{FF2B5EF4-FFF2-40B4-BE49-F238E27FC236}">
                <a16:creationId xmlns:a16="http://schemas.microsoft.com/office/drawing/2014/main" id="{764B3419-C848-697F-A176-D134AAB49663}"/>
              </a:ext>
            </a:extLst>
          </p:cNvPr>
          <p:cNvSpPr>
            <a:spLocks noGrp="1"/>
          </p:cNvSpPr>
          <p:nvPr>
            <p:ph type="body" sz="quarter" idx="11" hasCustomPrompt="1"/>
          </p:nvPr>
        </p:nvSpPr>
        <p:spPr>
          <a:xfrm>
            <a:off x="1066801" y="914402"/>
            <a:ext cx="10058401" cy="3131719"/>
          </a:xfrm>
        </p:spPr>
        <p:txBody>
          <a:bodyPr anchor="ctr" anchorCtr="0">
            <a:noAutofit/>
          </a:bodyPr>
          <a:lstStyle>
            <a:lvl1pPr marL="0" indent="0" algn="ctr">
              <a:lnSpc>
                <a:spcPct val="100000"/>
              </a:lnSpc>
              <a:buNone/>
              <a:defRPr sz="3600"/>
            </a:lvl1pPr>
            <a:lvl2pPr marL="457189" indent="0">
              <a:buNone/>
              <a:defRPr/>
            </a:lvl2pPr>
            <a:lvl3pPr marL="914377" indent="0">
              <a:buNone/>
              <a:defRPr/>
            </a:lvl3pPr>
            <a:lvl4pPr marL="1371566" indent="0">
              <a:buNone/>
              <a:defRPr/>
            </a:lvl4pPr>
            <a:lvl5pPr marL="1828754" indent="0">
              <a:buNone/>
              <a:defRPr/>
            </a:lvl5pPr>
          </a:lstStyle>
          <a:p>
            <a:pPr lvl="0"/>
            <a:r>
              <a:rPr lang="en-US"/>
              <a:t>“Report after report demonstrates that our kids are not prepared to build the lives and communities we envision. While our economy increasingly demands more advanced skills and knowledge, education has not kept pace.” </a:t>
            </a:r>
          </a:p>
        </p:txBody>
      </p:sp>
      <p:grpSp>
        <p:nvGrpSpPr>
          <p:cNvPr id="3" name="Google Shape;120;p19">
            <a:extLst>
              <a:ext uri="{FF2B5EF4-FFF2-40B4-BE49-F238E27FC236}">
                <a16:creationId xmlns:a16="http://schemas.microsoft.com/office/drawing/2014/main" id="{CDBEDCD7-C5A2-4306-B987-91E44DC36414}"/>
              </a:ext>
            </a:extLst>
          </p:cNvPr>
          <p:cNvGrpSpPr/>
          <p:nvPr userDrawn="1"/>
        </p:nvGrpSpPr>
        <p:grpSpPr>
          <a:xfrm>
            <a:off x="350238" y="6314673"/>
            <a:ext cx="11491525" cy="399265"/>
            <a:chOff x="335525" y="4639863"/>
            <a:chExt cx="8401048" cy="291888"/>
          </a:xfrm>
        </p:grpSpPr>
        <p:pic>
          <p:nvPicPr>
            <p:cNvPr id="4" name="Google Shape;121;p19">
              <a:extLst>
                <a:ext uri="{FF2B5EF4-FFF2-40B4-BE49-F238E27FC236}">
                  <a16:creationId xmlns:a16="http://schemas.microsoft.com/office/drawing/2014/main" id="{D1F5E401-E4F0-2784-AB79-EA7919092393}"/>
                </a:ext>
              </a:extLst>
            </p:cNvPr>
            <p:cNvPicPr preferRelativeResize="0"/>
            <p:nvPr/>
          </p:nvPicPr>
          <p:blipFill>
            <a:blip r:embed="rId2">
              <a:alphaModFix/>
            </a:blip>
            <a:stretch>
              <a:fillRect/>
            </a:stretch>
          </p:blipFill>
          <p:spPr>
            <a:xfrm>
              <a:off x="6304273" y="4639863"/>
              <a:ext cx="2432300" cy="291875"/>
            </a:xfrm>
            <a:prstGeom prst="rect">
              <a:avLst/>
            </a:prstGeom>
            <a:noFill/>
            <a:ln>
              <a:noFill/>
            </a:ln>
          </p:spPr>
        </p:pic>
        <p:pic>
          <p:nvPicPr>
            <p:cNvPr id="7" name="Google Shape;122;p19">
              <a:extLst>
                <a:ext uri="{FF2B5EF4-FFF2-40B4-BE49-F238E27FC236}">
                  <a16:creationId xmlns:a16="http://schemas.microsoft.com/office/drawing/2014/main" id="{E4E363AD-0691-B36F-2900-22F92C9FE32D}"/>
                </a:ext>
              </a:extLst>
            </p:cNvPr>
            <p:cNvPicPr preferRelativeResize="0"/>
            <p:nvPr/>
          </p:nvPicPr>
          <p:blipFill rotWithShape="1">
            <a:blip r:embed="rId2">
              <a:alphaModFix/>
            </a:blip>
            <a:srcRect r="10992"/>
            <a:stretch/>
          </p:blipFill>
          <p:spPr>
            <a:xfrm>
              <a:off x="335525" y="4639875"/>
              <a:ext cx="6052100" cy="291875"/>
            </a:xfrm>
            <a:prstGeom prst="rect">
              <a:avLst/>
            </a:prstGeom>
            <a:noFill/>
            <a:ln>
              <a:noFill/>
            </a:ln>
          </p:spPr>
        </p:pic>
      </p:grpSp>
    </p:spTree>
    <p:extLst>
      <p:ext uri="{BB962C8B-B14F-4D97-AF65-F5344CB8AC3E}">
        <p14:creationId xmlns:p14="http://schemas.microsoft.com/office/powerpoint/2010/main" val="150217733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56029-D420-52D6-8700-675DF6DDBF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3FAA5F-F275-9E4F-D1D9-4F23EEA3C103}"/>
              </a:ext>
            </a:extLst>
          </p:cNvPr>
          <p:cNvSpPr>
            <a:spLocks noGrp="1"/>
          </p:cNvSpPr>
          <p:nvPr>
            <p:ph type="dt" sz="half" idx="10"/>
          </p:nvPr>
        </p:nvSpPr>
        <p:spPr/>
        <p:txBody>
          <a:bodyPr/>
          <a:lstStyle/>
          <a:p>
            <a:fld id="{F433509D-D8B8-F044-9A4C-AEAC98265179}" type="datetimeFigureOut">
              <a:rPr lang="en-US" smtClean="0"/>
              <a:t>11/20/2025</a:t>
            </a:fld>
            <a:endParaRPr lang="en-US"/>
          </a:p>
        </p:txBody>
      </p:sp>
      <p:sp>
        <p:nvSpPr>
          <p:cNvPr id="4" name="Footer Placeholder 3">
            <a:extLst>
              <a:ext uri="{FF2B5EF4-FFF2-40B4-BE49-F238E27FC236}">
                <a16:creationId xmlns:a16="http://schemas.microsoft.com/office/drawing/2014/main" id="{3C73AF2C-D87F-BB3C-691C-ECFFFC5349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80AF0D-A99A-150D-3D95-FE6BC90CB8A4}"/>
              </a:ext>
            </a:extLst>
          </p:cNvPr>
          <p:cNvSpPr>
            <a:spLocks noGrp="1"/>
          </p:cNvSpPr>
          <p:nvPr>
            <p:ph type="sldNum" sz="quarter" idx="12"/>
          </p:nvPr>
        </p:nvSpPr>
        <p:spPr/>
        <p:txBody>
          <a:bodyPr/>
          <a:lstStyle/>
          <a:p>
            <a:fld id="{6797E0FB-C79A-634F-A04F-E733E76812A0}" type="slidenum">
              <a:rPr lang="en-US" smtClean="0"/>
              <a:t>‹#›</a:t>
            </a:fld>
            <a:endParaRPr lang="en-US"/>
          </a:p>
        </p:txBody>
      </p:sp>
    </p:spTree>
    <p:extLst>
      <p:ext uri="{BB962C8B-B14F-4D97-AF65-F5344CB8AC3E}">
        <p14:creationId xmlns:p14="http://schemas.microsoft.com/office/powerpoint/2010/main" val="40118416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8_Title Slide">
    <p:bg>
      <p:bgRef idx="1001">
        <a:schemeClr val="bg2"/>
      </p:bgRef>
    </p:bg>
    <p:spTree>
      <p:nvGrpSpPr>
        <p:cNvPr id="1" name=""/>
        <p:cNvGrpSpPr/>
        <p:nvPr/>
      </p:nvGrpSpPr>
      <p:grpSpPr>
        <a:xfrm>
          <a:off x="0" y="0"/>
          <a:ext cx="0" cy="0"/>
          <a:chOff x="0" y="0"/>
          <a:chExt cx="0" cy="0"/>
        </a:xfrm>
      </p:grpSpPr>
      <p:sp>
        <p:nvSpPr>
          <p:cNvPr id="9" name="Google Shape;65;p14">
            <a:extLst>
              <a:ext uri="{FF2B5EF4-FFF2-40B4-BE49-F238E27FC236}">
                <a16:creationId xmlns:a16="http://schemas.microsoft.com/office/drawing/2014/main" id="{A98CD0F3-FFBB-1DFA-F627-45C4E5DF809D}"/>
              </a:ext>
            </a:extLst>
          </p:cNvPr>
          <p:cNvSpPr/>
          <p:nvPr userDrawn="1"/>
        </p:nvSpPr>
        <p:spPr>
          <a:xfrm>
            <a:off x="0" y="6149948"/>
            <a:ext cx="12192000" cy="732329"/>
          </a:xfrm>
          <a:prstGeom prst="rect">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b="0" i="0">
              <a:latin typeface="Arial" panose="020B0604020202020204" pitchFamily="34" charset="0"/>
              <a:ea typeface="Instrument Sans"/>
              <a:cs typeface="Arial" panose="020B0604020202020204" pitchFamily="34" charset="0"/>
              <a:sym typeface="Instrument Sans"/>
            </a:endParaRPr>
          </a:p>
        </p:txBody>
      </p:sp>
      <p:grpSp>
        <p:nvGrpSpPr>
          <p:cNvPr id="3" name="Google Shape;120;p19">
            <a:extLst>
              <a:ext uri="{FF2B5EF4-FFF2-40B4-BE49-F238E27FC236}">
                <a16:creationId xmlns:a16="http://schemas.microsoft.com/office/drawing/2014/main" id="{CDBEDCD7-C5A2-4306-B987-91E44DC36414}"/>
              </a:ext>
            </a:extLst>
          </p:cNvPr>
          <p:cNvGrpSpPr/>
          <p:nvPr userDrawn="1"/>
        </p:nvGrpSpPr>
        <p:grpSpPr>
          <a:xfrm>
            <a:off x="350238" y="6314673"/>
            <a:ext cx="11491525" cy="399265"/>
            <a:chOff x="335525" y="4639863"/>
            <a:chExt cx="8401048" cy="291888"/>
          </a:xfrm>
        </p:grpSpPr>
        <p:pic>
          <p:nvPicPr>
            <p:cNvPr id="4" name="Google Shape;121;p19">
              <a:extLst>
                <a:ext uri="{FF2B5EF4-FFF2-40B4-BE49-F238E27FC236}">
                  <a16:creationId xmlns:a16="http://schemas.microsoft.com/office/drawing/2014/main" id="{D1F5E401-E4F0-2784-AB79-EA7919092393}"/>
                </a:ext>
              </a:extLst>
            </p:cNvPr>
            <p:cNvPicPr preferRelativeResize="0"/>
            <p:nvPr/>
          </p:nvPicPr>
          <p:blipFill>
            <a:blip r:embed="rId2">
              <a:alphaModFix/>
            </a:blip>
            <a:stretch>
              <a:fillRect/>
            </a:stretch>
          </p:blipFill>
          <p:spPr>
            <a:xfrm>
              <a:off x="6304273" y="4639863"/>
              <a:ext cx="2432300" cy="291875"/>
            </a:xfrm>
            <a:prstGeom prst="rect">
              <a:avLst/>
            </a:prstGeom>
            <a:noFill/>
            <a:ln>
              <a:noFill/>
            </a:ln>
          </p:spPr>
        </p:pic>
        <p:pic>
          <p:nvPicPr>
            <p:cNvPr id="7" name="Google Shape;122;p19">
              <a:extLst>
                <a:ext uri="{FF2B5EF4-FFF2-40B4-BE49-F238E27FC236}">
                  <a16:creationId xmlns:a16="http://schemas.microsoft.com/office/drawing/2014/main" id="{E4E363AD-0691-B36F-2900-22F92C9FE32D}"/>
                </a:ext>
              </a:extLst>
            </p:cNvPr>
            <p:cNvPicPr preferRelativeResize="0"/>
            <p:nvPr/>
          </p:nvPicPr>
          <p:blipFill rotWithShape="1">
            <a:blip r:embed="rId2">
              <a:alphaModFix/>
            </a:blip>
            <a:srcRect r="10992"/>
            <a:stretch/>
          </p:blipFill>
          <p:spPr>
            <a:xfrm>
              <a:off x="335525" y="4639875"/>
              <a:ext cx="6052100" cy="291875"/>
            </a:xfrm>
            <a:prstGeom prst="rect">
              <a:avLst/>
            </a:prstGeom>
            <a:noFill/>
            <a:ln>
              <a:noFill/>
            </a:ln>
          </p:spPr>
        </p:pic>
      </p:grpSp>
      <p:sp>
        <p:nvSpPr>
          <p:cNvPr id="5" name="Picture Placeholder 9">
            <a:extLst>
              <a:ext uri="{FF2B5EF4-FFF2-40B4-BE49-F238E27FC236}">
                <a16:creationId xmlns:a16="http://schemas.microsoft.com/office/drawing/2014/main" id="{59D7F4ED-44C7-A9E1-D699-4A9651633F0F}"/>
              </a:ext>
            </a:extLst>
          </p:cNvPr>
          <p:cNvSpPr>
            <a:spLocks noGrp="1"/>
          </p:cNvSpPr>
          <p:nvPr>
            <p:ph type="pic" sz="quarter" idx="11"/>
          </p:nvPr>
        </p:nvSpPr>
        <p:spPr>
          <a:xfrm>
            <a:off x="0" y="1"/>
            <a:ext cx="12192000" cy="6146316"/>
          </a:xfrm>
        </p:spPr>
        <p:txBody>
          <a:bodyPr/>
          <a:lstStyle/>
          <a:p>
            <a:endParaRPr lang="en-US"/>
          </a:p>
        </p:txBody>
      </p:sp>
    </p:spTree>
    <p:extLst>
      <p:ext uri="{BB962C8B-B14F-4D97-AF65-F5344CB8AC3E}">
        <p14:creationId xmlns:p14="http://schemas.microsoft.com/office/powerpoint/2010/main" val="2234687822"/>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9_Title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1552323" y="4416783"/>
            <a:ext cx="9087356" cy="428664"/>
          </a:xfrm>
        </p:spPr>
        <p:txBody>
          <a:bodyPr anchor="b">
            <a:normAutofit/>
          </a:bodyPr>
          <a:lstStyle>
            <a:lvl1pPr algn="ctr">
              <a:defRPr sz="2000">
                <a:solidFill>
                  <a:schemeClr val="tx2"/>
                </a:solidFill>
              </a:defRPr>
            </a:lvl1pPr>
          </a:lstStyle>
          <a:p>
            <a:r>
              <a:rPr lang="en-US"/>
              <a:t>Attribution</a:t>
            </a:r>
          </a:p>
        </p:txBody>
      </p:sp>
      <p:sp>
        <p:nvSpPr>
          <p:cNvPr id="9" name="Google Shape;65;p14">
            <a:extLst>
              <a:ext uri="{FF2B5EF4-FFF2-40B4-BE49-F238E27FC236}">
                <a16:creationId xmlns:a16="http://schemas.microsoft.com/office/drawing/2014/main" id="{A98CD0F3-FFBB-1DFA-F627-45C4E5DF809D}"/>
              </a:ext>
            </a:extLst>
          </p:cNvPr>
          <p:cNvSpPr/>
          <p:nvPr userDrawn="1"/>
        </p:nvSpPr>
        <p:spPr>
          <a:xfrm>
            <a:off x="0" y="6125673"/>
            <a:ext cx="12192000" cy="732329"/>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b="0" i="0">
              <a:latin typeface="Arial" panose="020B0604020202020204" pitchFamily="34" charset="0"/>
              <a:ea typeface="Instrument Sans"/>
              <a:cs typeface="Arial" panose="020B0604020202020204" pitchFamily="34" charset="0"/>
              <a:sym typeface="Instrument Sans"/>
            </a:endParaRPr>
          </a:p>
        </p:txBody>
      </p:sp>
      <p:cxnSp>
        <p:nvCxnSpPr>
          <p:cNvPr id="6" name="Google Shape;96;p17">
            <a:extLst>
              <a:ext uri="{FF2B5EF4-FFF2-40B4-BE49-F238E27FC236}">
                <a16:creationId xmlns:a16="http://schemas.microsoft.com/office/drawing/2014/main" id="{4B6E8900-96CB-7A31-7794-C28774FE814E}"/>
              </a:ext>
            </a:extLst>
          </p:cNvPr>
          <p:cNvCxnSpPr>
            <a:cxnSpLocks/>
          </p:cNvCxnSpPr>
          <p:nvPr userDrawn="1"/>
        </p:nvCxnSpPr>
        <p:spPr>
          <a:xfrm>
            <a:off x="2727738" y="4214480"/>
            <a:ext cx="6736527" cy="0"/>
          </a:xfrm>
          <a:prstGeom prst="straightConnector1">
            <a:avLst/>
          </a:prstGeom>
          <a:noFill/>
          <a:ln w="28575" cap="flat" cmpd="sng">
            <a:solidFill>
              <a:schemeClr val="accent4"/>
            </a:solidFill>
            <a:prstDash val="solid"/>
            <a:round/>
            <a:headEnd type="none" w="med" len="med"/>
            <a:tailEnd type="none" w="med" len="med"/>
          </a:ln>
        </p:spPr>
      </p:cxnSp>
      <p:sp>
        <p:nvSpPr>
          <p:cNvPr id="8" name="Text Placeholder 7">
            <a:extLst>
              <a:ext uri="{FF2B5EF4-FFF2-40B4-BE49-F238E27FC236}">
                <a16:creationId xmlns:a16="http://schemas.microsoft.com/office/drawing/2014/main" id="{764B3419-C848-697F-A176-D134AAB49663}"/>
              </a:ext>
            </a:extLst>
          </p:cNvPr>
          <p:cNvSpPr>
            <a:spLocks noGrp="1"/>
          </p:cNvSpPr>
          <p:nvPr>
            <p:ph type="body" sz="quarter" idx="11" hasCustomPrompt="1"/>
          </p:nvPr>
        </p:nvSpPr>
        <p:spPr>
          <a:xfrm>
            <a:off x="1066801" y="1051968"/>
            <a:ext cx="10058401" cy="2888853"/>
          </a:xfrm>
        </p:spPr>
        <p:txBody>
          <a:bodyPr anchor="ctr" anchorCtr="0">
            <a:noAutofit/>
          </a:bodyPr>
          <a:lstStyle>
            <a:lvl1pPr marL="0" indent="0" algn="ctr">
              <a:lnSpc>
                <a:spcPct val="100000"/>
              </a:lnSpc>
              <a:buNone/>
              <a:defRPr sz="3600"/>
            </a:lvl1pPr>
            <a:lvl2pPr marL="457189" indent="0">
              <a:buNone/>
              <a:defRPr/>
            </a:lvl2pPr>
            <a:lvl3pPr marL="914377" indent="0">
              <a:buNone/>
              <a:defRPr/>
            </a:lvl3pPr>
            <a:lvl4pPr marL="1371566" indent="0">
              <a:buNone/>
              <a:defRPr/>
            </a:lvl4pPr>
            <a:lvl5pPr marL="1828754" indent="0">
              <a:buNone/>
              <a:defRPr/>
            </a:lvl5pPr>
          </a:lstStyle>
          <a:p>
            <a:pPr lvl="0"/>
            <a:r>
              <a:rPr lang="en-US"/>
              <a:t>“Report after report demonstrates that our kids are not prepared to build the lives and communities we envision. While our economy increasingly demands more advanced skills and knowledge, education has not kept pace.”</a:t>
            </a:r>
          </a:p>
        </p:txBody>
      </p:sp>
      <p:grpSp>
        <p:nvGrpSpPr>
          <p:cNvPr id="3" name="Google Shape;120;p19">
            <a:extLst>
              <a:ext uri="{FF2B5EF4-FFF2-40B4-BE49-F238E27FC236}">
                <a16:creationId xmlns:a16="http://schemas.microsoft.com/office/drawing/2014/main" id="{CDBEDCD7-C5A2-4306-B987-91E44DC36414}"/>
              </a:ext>
            </a:extLst>
          </p:cNvPr>
          <p:cNvGrpSpPr/>
          <p:nvPr userDrawn="1"/>
        </p:nvGrpSpPr>
        <p:grpSpPr>
          <a:xfrm>
            <a:off x="350238" y="6314674"/>
            <a:ext cx="11491525" cy="399265"/>
            <a:chOff x="335525" y="4639863"/>
            <a:chExt cx="8401048" cy="291888"/>
          </a:xfrm>
        </p:grpSpPr>
        <p:pic>
          <p:nvPicPr>
            <p:cNvPr id="4" name="Google Shape;121;p19">
              <a:extLst>
                <a:ext uri="{FF2B5EF4-FFF2-40B4-BE49-F238E27FC236}">
                  <a16:creationId xmlns:a16="http://schemas.microsoft.com/office/drawing/2014/main" id="{D1F5E401-E4F0-2784-AB79-EA7919092393}"/>
                </a:ext>
              </a:extLst>
            </p:cNvPr>
            <p:cNvPicPr preferRelativeResize="0"/>
            <p:nvPr/>
          </p:nvPicPr>
          <p:blipFill>
            <a:blip r:embed="rId2">
              <a:alphaModFix/>
            </a:blip>
            <a:stretch>
              <a:fillRect/>
            </a:stretch>
          </p:blipFill>
          <p:spPr>
            <a:xfrm>
              <a:off x="6304273" y="4639863"/>
              <a:ext cx="2432300" cy="291875"/>
            </a:xfrm>
            <a:prstGeom prst="rect">
              <a:avLst/>
            </a:prstGeom>
            <a:noFill/>
            <a:ln>
              <a:noFill/>
            </a:ln>
          </p:spPr>
        </p:pic>
        <p:pic>
          <p:nvPicPr>
            <p:cNvPr id="7" name="Google Shape;122;p19">
              <a:extLst>
                <a:ext uri="{FF2B5EF4-FFF2-40B4-BE49-F238E27FC236}">
                  <a16:creationId xmlns:a16="http://schemas.microsoft.com/office/drawing/2014/main" id="{E4E363AD-0691-B36F-2900-22F92C9FE32D}"/>
                </a:ext>
              </a:extLst>
            </p:cNvPr>
            <p:cNvPicPr preferRelativeResize="0"/>
            <p:nvPr/>
          </p:nvPicPr>
          <p:blipFill rotWithShape="1">
            <a:blip r:embed="rId2">
              <a:alphaModFix/>
            </a:blip>
            <a:srcRect r="10992"/>
            <a:stretch/>
          </p:blipFill>
          <p:spPr>
            <a:xfrm>
              <a:off x="335525" y="4639875"/>
              <a:ext cx="6052100" cy="291875"/>
            </a:xfrm>
            <a:prstGeom prst="rect">
              <a:avLst/>
            </a:prstGeom>
            <a:noFill/>
            <a:ln>
              <a:noFill/>
            </a:ln>
          </p:spPr>
        </p:pic>
      </p:grpSp>
    </p:spTree>
    <p:extLst>
      <p:ext uri="{BB962C8B-B14F-4D97-AF65-F5344CB8AC3E}">
        <p14:creationId xmlns:p14="http://schemas.microsoft.com/office/powerpoint/2010/main" val="709752851"/>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0_Title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4784417" y="4094318"/>
            <a:ext cx="2623169" cy="656911"/>
          </a:xfrm>
        </p:spPr>
        <p:txBody>
          <a:bodyPr anchor="t" anchorCtr="0">
            <a:normAutofit/>
          </a:bodyPr>
          <a:lstStyle>
            <a:lvl1pPr algn="ctr">
              <a:defRPr sz="2000" b="0" i="0">
                <a:solidFill>
                  <a:schemeClr val="tx1"/>
                </a:solidFill>
                <a:latin typeface="Arial" panose="020B0604020202020204" pitchFamily="34" charset="0"/>
              </a:defRPr>
            </a:lvl1pPr>
          </a:lstStyle>
          <a:p>
            <a:r>
              <a:rPr lang="en-US"/>
              <a:t>Subtext or subtitle about the point.</a:t>
            </a:r>
          </a:p>
        </p:txBody>
      </p:sp>
      <p:sp>
        <p:nvSpPr>
          <p:cNvPr id="9" name="Google Shape;65;p14">
            <a:extLst>
              <a:ext uri="{FF2B5EF4-FFF2-40B4-BE49-F238E27FC236}">
                <a16:creationId xmlns:a16="http://schemas.microsoft.com/office/drawing/2014/main" id="{A98CD0F3-FFBB-1DFA-F627-45C4E5DF809D}"/>
              </a:ext>
            </a:extLst>
          </p:cNvPr>
          <p:cNvSpPr/>
          <p:nvPr userDrawn="1"/>
        </p:nvSpPr>
        <p:spPr>
          <a:xfrm>
            <a:off x="0" y="6125673"/>
            <a:ext cx="12192000" cy="732329"/>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b="0" i="0">
              <a:latin typeface="Arial" panose="020B0604020202020204" pitchFamily="34" charset="0"/>
              <a:ea typeface="Instrument Sans"/>
              <a:cs typeface="Arial" panose="020B0604020202020204" pitchFamily="34" charset="0"/>
              <a:sym typeface="Instrument Sans"/>
            </a:endParaRPr>
          </a:p>
        </p:txBody>
      </p:sp>
      <p:cxnSp>
        <p:nvCxnSpPr>
          <p:cNvPr id="6" name="Google Shape;96;p17">
            <a:extLst>
              <a:ext uri="{FF2B5EF4-FFF2-40B4-BE49-F238E27FC236}">
                <a16:creationId xmlns:a16="http://schemas.microsoft.com/office/drawing/2014/main" id="{4B6E8900-96CB-7A31-7794-C28774FE814E}"/>
              </a:ext>
            </a:extLst>
          </p:cNvPr>
          <p:cNvCxnSpPr>
            <a:cxnSpLocks/>
          </p:cNvCxnSpPr>
          <p:nvPr userDrawn="1"/>
        </p:nvCxnSpPr>
        <p:spPr>
          <a:xfrm>
            <a:off x="4821866" y="3924383"/>
            <a:ext cx="2548271" cy="0"/>
          </a:xfrm>
          <a:prstGeom prst="straightConnector1">
            <a:avLst/>
          </a:prstGeom>
          <a:noFill/>
          <a:ln w="19050" cap="flat" cmpd="sng">
            <a:solidFill>
              <a:schemeClr val="tx2"/>
            </a:solidFill>
            <a:prstDash val="solid"/>
            <a:round/>
            <a:headEnd type="none" w="med" len="med"/>
            <a:tailEnd type="none" w="med" len="med"/>
          </a:ln>
        </p:spPr>
      </p:cxnSp>
      <p:grpSp>
        <p:nvGrpSpPr>
          <p:cNvPr id="3" name="Google Shape;120;p19">
            <a:extLst>
              <a:ext uri="{FF2B5EF4-FFF2-40B4-BE49-F238E27FC236}">
                <a16:creationId xmlns:a16="http://schemas.microsoft.com/office/drawing/2014/main" id="{CDBEDCD7-C5A2-4306-B987-91E44DC36414}"/>
              </a:ext>
            </a:extLst>
          </p:cNvPr>
          <p:cNvGrpSpPr/>
          <p:nvPr userDrawn="1"/>
        </p:nvGrpSpPr>
        <p:grpSpPr>
          <a:xfrm>
            <a:off x="350238" y="6314674"/>
            <a:ext cx="11491525" cy="399265"/>
            <a:chOff x="335525" y="4639863"/>
            <a:chExt cx="8401048" cy="291888"/>
          </a:xfrm>
        </p:grpSpPr>
        <p:pic>
          <p:nvPicPr>
            <p:cNvPr id="4" name="Google Shape;121;p19">
              <a:extLst>
                <a:ext uri="{FF2B5EF4-FFF2-40B4-BE49-F238E27FC236}">
                  <a16:creationId xmlns:a16="http://schemas.microsoft.com/office/drawing/2014/main" id="{D1F5E401-E4F0-2784-AB79-EA7919092393}"/>
                </a:ext>
              </a:extLst>
            </p:cNvPr>
            <p:cNvPicPr preferRelativeResize="0"/>
            <p:nvPr/>
          </p:nvPicPr>
          <p:blipFill>
            <a:blip r:embed="rId2">
              <a:alphaModFix/>
            </a:blip>
            <a:stretch>
              <a:fillRect/>
            </a:stretch>
          </p:blipFill>
          <p:spPr>
            <a:xfrm>
              <a:off x="6304273" y="4639863"/>
              <a:ext cx="2432300" cy="291875"/>
            </a:xfrm>
            <a:prstGeom prst="rect">
              <a:avLst/>
            </a:prstGeom>
            <a:noFill/>
            <a:ln>
              <a:noFill/>
            </a:ln>
          </p:spPr>
        </p:pic>
        <p:pic>
          <p:nvPicPr>
            <p:cNvPr id="7" name="Google Shape;122;p19">
              <a:extLst>
                <a:ext uri="{FF2B5EF4-FFF2-40B4-BE49-F238E27FC236}">
                  <a16:creationId xmlns:a16="http://schemas.microsoft.com/office/drawing/2014/main" id="{E4E363AD-0691-B36F-2900-22F92C9FE32D}"/>
                </a:ext>
              </a:extLst>
            </p:cNvPr>
            <p:cNvPicPr preferRelativeResize="0"/>
            <p:nvPr/>
          </p:nvPicPr>
          <p:blipFill rotWithShape="1">
            <a:blip r:embed="rId2">
              <a:alphaModFix/>
            </a:blip>
            <a:srcRect r="10992"/>
            <a:stretch/>
          </p:blipFill>
          <p:spPr>
            <a:xfrm>
              <a:off x="335525" y="4639875"/>
              <a:ext cx="6052100" cy="291875"/>
            </a:xfrm>
            <a:prstGeom prst="rect">
              <a:avLst/>
            </a:prstGeom>
            <a:noFill/>
            <a:ln>
              <a:noFill/>
            </a:ln>
          </p:spPr>
        </p:pic>
      </p:grpSp>
      <p:sp>
        <p:nvSpPr>
          <p:cNvPr id="10" name="Picture Placeholder 9">
            <a:extLst>
              <a:ext uri="{FF2B5EF4-FFF2-40B4-BE49-F238E27FC236}">
                <a16:creationId xmlns:a16="http://schemas.microsoft.com/office/drawing/2014/main" id="{66B7D6D3-ABBA-67E3-8D17-54F38E3CBDA9}"/>
              </a:ext>
            </a:extLst>
          </p:cNvPr>
          <p:cNvSpPr>
            <a:spLocks noGrp="1"/>
          </p:cNvSpPr>
          <p:nvPr>
            <p:ph type="pic" sz="quarter" idx="10"/>
          </p:nvPr>
        </p:nvSpPr>
        <p:spPr>
          <a:xfrm>
            <a:off x="5117307" y="1642219"/>
            <a:ext cx="1957388" cy="1958975"/>
          </a:xfrm>
        </p:spPr>
        <p:txBody>
          <a:bodyPr/>
          <a:lstStyle/>
          <a:p>
            <a:endParaRPr lang="en-US"/>
          </a:p>
        </p:txBody>
      </p:sp>
      <p:sp>
        <p:nvSpPr>
          <p:cNvPr id="13" name="Title 1">
            <a:extLst>
              <a:ext uri="{FF2B5EF4-FFF2-40B4-BE49-F238E27FC236}">
                <a16:creationId xmlns:a16="http://schemas.microsoft.com/office/drawing/2014/main" id="{37916F21-1286-CEBC-5A21-A5A339E35B00}"/>
              </a:ext>
            </a:extLst>
          </p:cNvPr>
          <p:cNvSpPr txBox="1">
            <a:spLocks/>
          </p:cNvSpPr>
          <p:nvPr userDrawn="1"/>
        </p:nvSpPr>
        <p:spPr>
          <a:xfrm>
            <a:off x="1482866" y="4094318"/>
            <a:ext cx="2623169" cy="65691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2000" kern="1200">
                <a:solidFill>
                  <a:schemeClr val="tx1"/>
                </a:solidFill>
                <a:latin typeface="Instrument Sans" pitchFamily="2" charset="0"/>
                <a:ea typeface="+mj-ea"/>
                <a:cs typeface="Roboto Serif 20pt" pitchFamily="2" charset="77"/>
              </a:defRPr>
            </a:lvl1pPr>
          </a:lstStyle>
          <a:p>
            <a:r>
              <a:rPr lang="en-US" sz="2000" b="0" i="0">
                <a:latin typeface="Arial" panose="020B0604020202020204" pitchFamily="34" charset="0"/>
              </a:rPr>
              <a:t>Subtext or subtitle about the point.</a:t>
            </a:r>
          </a:p>
        </p:txBody>
      </p:sp>
      <p:cxnSp>
        <p:nvCxnSpPr>
          <p:cNvPr id="14" name="Google Shape;96;p17">
            <a:extLst>
              <a:ext uri="{FF2B5EF4-FFF2-40B4-BE49-F238E27FC236}">
                <a16:creationId xmlns:a16="http://schemas.microsoft.com/office/drawing/2014/main" id="{963356F9-3529-B14D-DE48-4B7A04CC13FA}"/>
              </a:ext>
            </a:extLst>
          </p:cNvPr>
          <p:cNvCxnSpPr>
            <a:cxnSpLocks/>
          </p:cNvCxnSpPr>
          <p:nvPr userDrawn="1"/>
        </p:nvCxnSpPr>
        <p:spPr>
          <a:xfrm>
            <a:off x="1520314" y="3924383"/>
            <a:ext cx="2548271" cy="0"/>
          </a:xfrm>
          <a:prstGeom prst="straightConnector1">
            <a:avLst/>
          </a:prstGeom>
          <a:noFill/>
          <a:ln w="19050" cap="flat" cmpd="sng">
            <a:solidFill>
              <a:schemeClr val="tx2"/>
            </a:solidFill>
            <a:prstDash val="solid"/>
            <a:round/>
            <a:headEnd type="none" w="med" len="med"/>
            <a:tailEnd type="none" w="med" len="med"/>
          </a:ln>
        </p:spPr>
      </p:cxnSp>
      <p:sp>
        <p:nvSpPr>
          <p:cNvPr id="15" name="Picture Placeholder 9">
            <a:extLst>
              <a:ext uri="{FF2B5EF4-FFF2-40B4-BE49-F238E27FC236}">
                <a16:creationId xmlns:a16="http://schemas.microsoft.com/office/drawing/2014/main" id="{10AF9EFB-4E77-1576-D4AB-4B226FE70A59}"/>
              </a:ext>
            </a:extLst>
          </p:cNvPr>
          <p:cNvSpPr>
            <a:spLocks noGrp="1"/>
          </p:cNvSpPr>
          <p:nvPr>
            <p:ph type="pic" sz="quarter" idx="11"/>
          </p:nvPr>
        </p:nvSpPr>
        <p:spPr>
          <a:xfrm>
            <a:off x="1815755" y="1642219"/>
            <a:ext cx="1957388" cy="1958975"/>
          </a:xfrm>
        </p:spPr>
        <p:txBody>
          <a:bodyPr/>
          <a:lstStyle/>
          <a:p>
            <a:endParaRPr lang="en-US"/>
          </a:p>
        </p:txBody>
      </p:sp>
      <p:sp>
        <p:nvSpPr>
          <p:cNvPr id="16" name="Title 1">
            <a:extLst>
              <a:ext uri="{FF2B5EF4-FFF2-40B4-BE49-F238E27FC236}">
                <a16:creationId xmlns:a16="http://schemas.microsoft.com/office/drawing/2014/main" id="{9BA5518A-967E-AED0-6BD0-092FD40A4F19}"/>
              </a:ext>
            </a:extLst>
          </p:cNvPr>
          <p:cNvSpPr txBox="1">
            <a:spLocks/>
          </p:cNvSpPr>
          <p:nvPr userDrawn="1"/>
        </p:nvSpPr>
        <p:spPr>
          <a:xfrm>
            <a:off x="8158797" y="4094318"/>
            <a:ext cx="2623169" cy="65691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2000" kern="1200">
                <a:solidFill>
                  <a:schemeClr val="tx1"/>
                </a:solidFill>
                <a:latin typeface="Instrument Sans" pitchFamily="2" charset="0"/>
                <a:ea typeface="+mj-ea"/>
                <a:cs typeface="Roboto Serif 20pt" pitchFamily="2" charset="77"/>
              </a:defRPr>
            </a:lvl1pPr>
          </a:lstStyle>
          <a:p>
            <a:r>
              <a:rPr lang="en-US" sz="2000" b="0" i="0">
                <a:latin typeface="Arial" panose="020B0604020202020204" pitchFamily="34" charset="0"/>
              </a:rPr>
              <a:t>Subtext or subtitle about the point.</a:t>
            </a:r>
          </a:p>
        </p:txBody>
      </p:sp>
      <p:cxnSp>
        <p:nvCxnSpPr>
          <p:cNvPr id="17" name="Google Shape;96;p17">
            <a:extLst>
              <a:ext uri="{FF2B5EF4-FFF2-40B4-BE49-F238E27FC236}">
                <a16:creationId xmlns:a16="http://schemas.microsoft.com/office/drawing/2014/main" id="{95990F88-8632-7E75-136D-0ACF0A7EDDAC}"/>
              </a:ext>
            </a:extLst>
          </p:cNvPr>
          <p:cNvCxnSpPr>
            <a:cxnSpLocks/>
          </p:cNvCxnSpPr>
          <p:nvPr userDrawn="1"/>
        </p:nvCxnSpPr>
        <p:spPr>
          <a:xfrm>
            <a:off x="8196245" y="3924383"/>
            <a:ext cx="2548271" cy="0"/>
          </a:xfrm>
          <a:prstGeom prst="straightConnector1">
            <a:avLst/>
          </a:prstGeom>
          <a:noFill/>
          <a:ln w="19050" cap="flat" cmpd="sng">
            <a:solidFill>
              <a:schemeClr val="tx2"/>
            </a:solidFill>
            <a:prstDash val="solid"/>
            <a:round/>
            <a:headEnd type="none" w="med" len="med"/>
            <a:tailEnd type="none" w="med" len="med"/>
          </a:ln>
        </p:spPr>
      </p:cxnSp>
      <p:sp>
        <p:nvSpPr>
          <p:cNvPr id="18" name="Picture Placeholder 9">
            <a:extLst>
              <a:ext uri="{FF2B5EF4-FFF2-40B4-BE49-F238E27FC236}">
                <a16:creationId xmlns:a16="http://schemas.microsoft.com/office/drawing/2014/main" id="{81AEA705-FBD1-E0E9-30B6-42C633EBF4B5}"/>
              </a:ext>
            </a:extLst>
          </p:cNvPr>
          <p:cNvSpPr>
            <a:spLocks noGrp="1"/>
          </p:cNvSpPr>
          <p:nvPr>
            <p:ph type="pic" sz="quarter" idx="12"/>
          </p:nvPr>
        </p:nvSpPr>
        <p:spPr>
          <a:xfrm>
            <a:off x="8491686" y="1642219"/>
            <a:ext cx="1957388" cy="1958975"/>
          </a:xfrm>
        </p:spPr>
        <p:txBody>
          <a:bodyPr/>
          <a:lstStyle/>
          <a:p>
            <a:endParaRPr lang="en-US"/>
          </a:p>
        </p:txBody>
      </p:sp>
    </p:spTree>
    <p:extLst>
      <p:ext uri="{BB962C8B-B14F-4D97-AF65-F5344CB8AC3E}">
        <p14:creationId xmlns:p14="http://schemas.microsoft.com/office/powerpoint/2010/main" val="2140205619"/>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7_Title Slide">
    <p:bg>
      <p:bgRef idx="1001">
        <a:schemeClr val="bg2"/>
      </p:bgRef>
    </p:bg>
    <p:spTree>
      <p:nvGrpSpPr>
        <p:cNvPr id="1" name=""/>
        <p:cNvGrpSpPr/>
        <p:nvPr/>
      </p:nvGrpSpPr>
      <p:grpSpPr>
        <a:xfrm>
          <a:off x="0" y="0"/>
          <a:ext cx="0" cy="0"/>
          <a:chOff x="0" y="0"/>
          <a:chExt cx="0" cy="0"/>
        </a:xfrm>
      </p:grpSpPr>
      <p:sp>
        <p:nvSpPr>
          <p:cNvPr id="9" name="Google Shape;65;p14">
            <a:extLst>
              <a:ext uri="{FF2B5EF4-FFF2-40B4-BE49-F238E27FC236}">
                <a16:creationId xmlns:a16="http://schemas.microsoft.com/office/drawing/2014/main" id="{A98CD0F3-FFBB-1DFA-F627-45C4E5DF809D}"/>
              </a:ext>
            </a:extLst>
          </p:cNvPr>
          <p:cNvSpPr/>
          <p:nvPr userDrawn="1"/>
        </p:nvSpPr>
        <p:spPr>
          <a:xfrm>
            <a:off x="0" y="6125673"/>
            <a:ext cx="12192000" cy="732329"/>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b="0" i="0">
              <a:latin typeface="Arial" panose="020B0604020202020204" pitchFamily="34" charset="0"/>
              <a:ea typeface="Instrument Sans"/>
              <a:cs typeface="Arial" panose="020B0604020202020204" pitchFamily="34" charset="0"/>
              <a:sym typeface="Instrument Sans"/>
            </a:endParaRPr>
          </a:p>
        </p:txBody>
      </p:sp>
      <p:grpSp>
        <p:nvGrpSpPr>
          <p:cNvPr id="3" name="Google Shape;120;p19">
            <a:extLst>
              <a:ext uri="{FF2B5EF4-FFF2-40B4-BE49-F238E27FC236}">
                <a16:creationId xmlns:a16="http://schemas.microsoft.com/office/drawing/2014/main" id="{CDBEDCD7-C5A2-4306-B987-91E44DC36414}"/>
              </a:ext>
            </a:extLst>
          </p:cNvPr>
          <p:cNvGrpSpPr/>
          <p:nvPr userDrawn="1"/>
        </p:nvGrpSpPr>
        <p:grpSpPr>
          <a:xfrm>
            <a:off x="350238" y="6314674"/>
            <a:ext cx="11491525" cy="399265"/>
            <a:chOff x="335525" y="4639863"/>
            <a:chExt cx="8401048" cy="291888"/>
          </a:xfrm>
        </p:grpSpPr>
        <p:pic>
          <p:nvPicPr>
            <p:cNvPr id="4" name="Google Shape;121;p19">
              <a:extLst>
                <a:ext uri="{FF2B5EF4-FFF2-40B4-BE49-F238E27FC236}">
                  <a16:creationId xmlns:a16="http://schemas.microsoft.com/office/drawing/2014/main" id="{D1F5E401-E4F0-2784-AB79-EA7919092393}"/>
                </a:ext>
              </a:extLst>
            </p:cNvPr>
            <p:cNvPicPr preferRelativeResize="0"/>
            <p:nvPr/>
          </p:nvPicPr>
          <p:blipFill>
            <a:blip r:embed="rId2">
              <a:alphaModFix/>
            </a:blip>
            <a:stretch>
              <a:fillRect/>
            </a:stretch>
          </p:blipFill>
          <p:spPr>
            <a:xfrm>
              <a:off x="6304273" y="4639863"/>
              <a:ext cx="2432300" cy="291875"/>
            </a:xfrm>
            <a:prstGeom prst="rect">
              <a:avLst/>
            </a:prstGeom>
            <a:noFill/>
            <a:ln>
              <a:noFill/>
            </a:ln>
          </p:spPr>
        </p:pic>
        <p:pic>
          <p:nvPicPr>
            <p:cNvPr id="7" name="Google Shape;122;p19">
              <a:extLst>
                <a:ext uri="{FF2B5EF4-FFF2-40B4-BE49-F238E27FC236}">
                  <a16:creationId xmlns:a16="http://schemas.microsoft.com/office/drawing/2014/main" id="{E4E363AD-0691-B36F-2900-22F92C9FE32D}"/>
                </a:ext>
              </a:extLst>
            </p:cNvPr>
            <p:cNvPicPr preferRelativeResize="0"/>
            <p:nvPr/>
          </p:nvPicPr>
          <p:blipFill rotWithShape="1">
            <a:blip r:embed="rId2">
              <a:alphaModFix/>
            </a:blip>
            <a:srcRect r="10992"/>
            <a:stretch/>
          </p:blipFill>
          <p:spPr>
            <a:xfrm>
              <a:off x="335525" y="4639875"/>
              <a:ext cx="6052100" cy="291875"/>
            </a:xfrm>
            <a:prstGeom prst="rect">
              <a:avLst/>
            </a:prstGeom>
            <a:noFill/>
            <a:ln>
              <a:noFill/>
            </a:ln>
          </p:spPr>
        </p:pic>
      </p:grpSp>
      <p:sp>
        <p:nvSpPr>
          <p:cNvPr id="15" name="Picture Placeholder 9">
            <a:extLst>
              <a:ext uri="{FF2B5EF4-FFF2-40B4-BE49-F238E27FC236}">
                <a16:creationId xmlns:a16="http://schemas.microsoft.com/office/drawing/2014/main" id="{10AF9EFB-4E77-1576-D4AB-4B226FE70A59}"/>
              </a:ext>
            </a:extLst>
          </p:cNvPr>
          <p:cNvSpPr>
            <a:spLocks noGrp="1"/>
          </p:cNvSpPr>
          <p:nvPr>
            <p:ph type="pic" sz="quarter" idx="11"/>
          </p:nvPr>
        </p:nvSpPr>
        <p:spPr>
          <a:xfrm>
            <a:off x="0" y="2"/>
            <a:ext cx="12192000" cy="6125655"/>
          </a:xfrm>
        </p:spPr>
        <p:txBody>
          <a:bodyPr/>
          <a:lstStyle/>
          <a:p>
            <a:endParaRPr lang="en-US"/>
          </a:p>
        </p:txBody>
      </p:sp>
    </p:spTree>
    <p:extLst>
      <p:ext uri="{BB962C8B-B14F-4D97-AF65-F5344CB8AC3E}">
        <p14:creationId xmlns:p14="http://schemas.microsoft.com/office/powerpoint/2010/main" val="3856039154"/>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6_Title Slide">
    <p:bg>
      <p:bgRef idx="1001">
        <a:schemeClr val="bg1"/>
      </p:bgRef>
    </p:bg>
    <p:spTree>
      <p:nvGrpSpPr>
        <p:cNvPr id="1" name=""/>
        <p:cNvGrpSpPr/>
        <p:nvPr/>
      </p:nvGrpSpPr>
      <p:grpSpPr>
        <a:xfrm>
          <a:off x="0" y="0"/>
          <a:ext cx="0" cy="0"/>
          <a:chOff x="0" y="0"/>
          <a:chExt cx="0" cy="0"/>
        </a:xfrm>
      </p:grpSpPr>
      <p:sp>
        <p:nvSpPr>
          <p:cNvPr id="9" name="Google Shape;65;p14">
            <a:extLst>
              <a:ext uri="{FF2B5EF4-FFF2-40B4-BE49-F238E27FC236}">
                <a16:creationId xmlns:a16="http://schemas.microsoft.com/office/drawing/2014/main" id="{A98CD0F3-FFBB-1DFA-F627-45C4E5DF809D}"/>
              </a:ext>
            </a:extLst>
          </p:cNvPr>
          <p:cNvSpPr/>
          <p:nvPr userDrawn="1"/>
        </p:nvSpPr>
        <p:spPr>
          <a:xfrm>
            <a:off x="0" y="1"/>
            <a:ext cx="12192000" cy="2322415"/>
          </a:xfrm>
          <a:prstGeom prst="rect">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b="0" i="0">
              <a:latin typeface="Arial" panose="020B0604020202020204" pitchFamily="34" charset="0"/>
              <a:ea typeface="Instrument Sans"/>
              <a:cs typeface="Arial" panose="020B0604020202020204" pitchFamily="34" charset="0"/>
              <a:sym typeface="Instrument Sans"/>
            </a:endParaRPr>
          </a:p>
        </p:txBody>
      </p:sp>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682430" y="1343279"/>
            <a:ext cx="10827143" cy="671639"/>
          </a:xfrm>
        </p:spPr>
        <p:txBody>
          <a:bodyPr anchor="b">
            <a:normAutofit/>
          </a:bodyPr>
          <a:lstStyle>
            <a:lvl1pPr algn="l">
              <a:defRPr sz="3200">
                <a:solidFill>
                  <a:schemeClr val="bg2"/>
                </a:solidFill>
              </a:defRPr>
            </a:lvl1pPr>
          </a:lstStyle>
          <a:p>
            <a:r>
              <a:rPr lang="en-US"/>
              <a:t>What are we going to do about it?</a:t>
            </a:r>
          </a:p>
        </p:txBody>
      </p:sp>
      <p:sp>
        <p:nvSpPr>
          <p:cNvPr id="12" name="Text Placeholder 10">
            <a:extLst>
              <a:ext uri="{FF2B5EF4-FFF2-40B4-BE49-F238E27FC236}">
                <a16:creationId xmlns:a16="http://schemas.microsoft.com/office/drawing/2014/main" id="{9EFC9F01-41D2-EB32-8831-21C7F4B1DC49}"/>
              </a:ext>
            </a:extLst>
          </p:cNvPr>
          <p:cNvSpPr>
            <a:spLocks noGrp="1"/>
          </p:cNvSpPr>
          <p:nvPr>
            <p:ph type="body" sz="quarter" idx="11"/>
          </p:nvPr>
        </p:nvSpPr>
        <p:spPr>
          <a:xfrm>
            <a:off x="682430" y="2727018"/>
            <a:ext cx="10827143" cy="3726380"/>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BAEC72-E92F-3734-EB4E-66251CFA85C2}"/>
              </a:ext>
            </a:extLst>
          </p:cNvPr>
          <p:cNvSpPr>
            <a:spLocks noGrp="1"/>
          </p:cNvSpPr>
          <p:nvPr>
            <p:ph type="body" sz="quarter" idx="12" hasCustomPrompt="1"/>
          </p:nvPr>
        </p:nvSpPr>
        <p:spPr>
          <a:xfrm>
            <a:off x="682626" y="808662"/>
            <a:ext cx="10826751" cy="430212"/>
          </a:xfrm>
        </p:spPr>
        <p:txBody>
          <a:bodyPr anchor="b" anchorCtr="0">
            <a:normAutofit/>
          </a:bodyPr>
          <a:lstStyle>
            <a:lvl1pPr marL="0" indent="0">
              <a:buNone/>
              <a:defRPr sz="1800" i="1">
                <a:solidFill>
                  <a:schemeClr val="bg2"/>
                </a:solidFill>
              </a:defRPr>
            </a:lvl1pPr>
          </a:lstStyle>
          <a:p>
            <a:pPr lvl="0"/>
            <a:r>
              <a:rPr lang="en-US"/>
              <a:t>The question is:</a:t>
            </a:r>
          </a:p>
        </p:txBody>
      </p:sp>
      <p:pic>
        <p:nvPicPr>
          <p:cNvPr id="5" name="Google Shape;208;p27">
            <a:extLst>
              <a:ext uri="{FF2B5EF4-FFF2-40B4-BE49-F238E27FC236}">
                <a16:creationId xmlns:a16="http://schemas.microsoft.com/office/drawing/2014/main" id="{99387916-203C-5C77-E384-723D39F1A162}"/>
              </a:ext>
            </a:extLst>
          </p:cNvPr>
          <p:cNvPicPr preferRelativeResize="0"/>
          <p:nvPr userDrawn="1"/>
        </p:nvPicPr>
        <p:blipFill rotWithShape="1">
          <a:blip r:embed="rId2">
            <a:alphaModFix/>
          </a:blip>
          <a:srcRect b="11371"/>
          <a:stretch/>
        </p:blipFill>
        <p:spPr>
          <a:xfrm>
            <a:off x="9132074" y="4162173"/>
            <a:ext cx="3059927" cy="2705100"/>
          </a:xfrm>
          <a:prstGeom prst="rect">
            <a:avLst/>
          </a:prstGeom>
          <a:noFill/>
          <a:ln>
            <a:noFill/>
          </a:ln>
        </p:spPr>
      </p:pic>
    </p:spTree>
    <p:extLst>
      <p:ext uri="{BB962C8B-B14F-4D97-AF65-F5344CB8AC3E}">
        <p14:creationId xmlns:p14="http://schemas.microsoft.com/office/powerpoint/2010/main" val="3290836888"/>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8_Title Slide">
    <p:bg>
      <p:bgRef idx="1001">
        <a:schemeClr val="bg1"/>
      </p:bgRef>
    </p:bg>
    <p:spTree>
      <p:nvGrpSpPr>
        <p:cNvPr id="1" name=""/>
        <p:cNvGrpSpPr/>
        <p:nvPr/>
      </p:nvGrpSpPr>
      <p:grpSpPr>
        <a:xfrm>
          <a:off x="0" y="0"/>
          <a:ext cx="0" cy="0"/>
          <a:chOff x="0" y="0"/>
          <a:chExt cx="0" cy="0"/>
        </a:xfrm>
      </p:grpSpPr>
      <p:sp>
        <p:nvSpPr>
          <p:cNvPr id="9" name="Google Shape;65;p14">
            <a:extLst>
              <a:ext uri="{FF2B5EF4-FFF2-40B4-BE49-F238E27FC236}">
                <a16:creationId xmlns:a16="http://schemas.microsoft.com/office/drawing/2014/main" id="{A98CD0F3-FFBB-1DFA-F627-45C4E5DF809D}"/>
              </a:ext>
            </a:extLst>
          </p:cNvPr>
          <p:cNvSpPr/>
          <p:nvPr userDrawn="1"/>
        </p:nvSpPr>
        <p:spPr>
          <a:xfrm>
            <a:off x="0" y="1"/>
            <a:ext cx="12192000" cy="2322415"/>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b="0" i="0">
              <a:latin typeface="Arial" panose="020B0604020202020204" pitchFamily="34" charset="0"/>
              <a:ea typeface="Instrument Sans"/>
              <a:cs typeface="Arial" panose="020B0604020202020204" pitchFamily="34" charset="0"/>
              <a:sym typeface="Instrument Sans"/>
            </a:endParaRPr>
          </a:p>
        </p:txBody>
      </p:sp>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682430" y="1343279"/>
            <a:ext cx="10827143" cy="671639"/>
          </a:xfrm>
        </p:spPr>
        <p:txBody>
          <a:bodyPr anchor="b">
            <a:normAutofit/>
          </a:bodyPr>
          <a:lstStyle>
            <a:lvl1pPr algn="l">
              <a:defRPr sz="3200">
                <a:solidFill>
                  <a:schemeClr val="bg2"/>
                </a:solidFill>
              </a:defRPr>
            </a:lvl1pPr>
          </a:lstStyle>
          <a:p>
            <a:r>
              <a:rPr lang="en-US"/>
              <a:t>What are we going to do about it?</a:t>
            </a:r>
          </a:p>
        </p:txBody>
      </p:sp>
      <p:sp>
        <p:nvSpPr>
          <p:cNvPr id="12" name="Text Placeholder 10">
            <a:extLst>
              <a:ext uri="{FF2B5EF4-FFF2-40B4-BE49-F238E27FC236}">
                <a16:creationId xmlns:a16="http://schemas.microsoft.com/office/drawing/2014/main" id="{9EFC9F01-41D2-EB32-8831-21C7F4B1DC49}"/>
              </a:ext>
            </a:extLst>
          </p:cNvPr>
          <p:cNvSpPr>
            <a:spLocks noGrp="1"/>
          </p:cNvSpPr>
          <p:nvPr>
            <p:ph type="body" sz="quarter" idx="11"/>
          </p:nvPr>
        </p:nvSpPr>
        <p:spPr>
          <a:xfrm>
            <a:off x="682430" y="2727018"/>
            <a:ext cx="10827143" cy="3726380"/>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BAEC72-E92F-3734-EB4E-66251CFA85C2}"/>
              </a:ext>
            </a:extLst>
          </p:cNvPr>
          <p:cNvSpPr>
            <a:spLocks noGrp="1"/>
          </p:cNvSpPr>
          <p:nvPr>
            <p:ph type="body" sz="quarter" idx="12" hasCustomPrompt="1"/>
          </p:nvPr>
        </p:nvSpPr>
        <p:spPr>
          <a:xfrm>
            <a:off x="682626" y="808662"/>
            <a:ext cx="10826751" cy="430212"/>
          </a:xfrm>
        </p:spPr>
        <p:txBody>
          <a:bodyPr anchor="b" anchorCtr="0">
            <a:normAutofit/>
          </a:bodyPr>
          <a:lstStyle>
            <a:lvl1pPr marL="0" indent="0">
              <a:buNone/>
              <a:defRPr sz="1800" i="1">
                <a:solidFill>
                  <a:schemeClr val="bg2"/>
                </a:solidFill>
              </a:defRPr>
            </a:lvl1pPr>
          </a:lstStyle>
          <a:p>
            <a:pPr lvl="0"/>
            <a:r>
              <a:rPr lang="en-US"/>
              <a:t>The question is:</a:t>
            </a:r>
          </a:p>
        </p:txBody>
      </p:sp>
      <p:pic>
        <p:nvPicPr>
          <p:cNvPr id="3" name="Google Shape;228;p29">
            <a:extLst>
              <a:ext uri="{FF2B5EF4-FFF2-40B4-BE49-F238E27FC236}">
                <a16:creationId xmlns:a16="http://schemas.microsoft.com/office/drawing/2014/main" id="{7F69CD6F-3F4C-B8BD-C1D0-416019DE71EC}"/>
              </a:ext>
            </a:extLst>
          </p:cNvPr>
          <p:cNvPicPr preferRelativeResize="0"/>
          <p:nvPr userDrawn="1"/>
        </p:nvPicPr>
        <p:blipFill rotWithShape="1">
          <a:blip r:embed="rId2">
            <a:alphaModFix/>
          </a:blip>
          <a:srcRect t="-1497" b="12868"/>
          <a:stretch/>
        </p:blipFill>
        <p:spPr>
          <a:xfrm>
            <a:off x="9043717" y="4074789"/>
            <a:ext cx="3148283" cy="2783211"/>
          </a:xfrm>
          <a:prstGeom prst="rect">
            <a:avLst/>
          </a:prstGeom>
          <a:noFill/>
          <a:ln>
            <a:noFill/>
          </a:ln>
        </p:spPr>
      </p:pic>
    </p:spTree>
    <p:extLst>
      <p:ext uri="{BB962C8B-B14F-4D97-AF65-F5344CB8AC3E}">
        <p14:creationId xmlns:p14="http://schemas.microsoft.com/office/powerpoint/2010/main" val="1438702167"/>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7_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682430" y="679839"/>
            <a:ext cx="10827143" cy="671639"/>
          </a:xfrm>
        </p:spPr>
        <p:txBody>
          <a:bodyPr anchor="b">
            <a:normAutofit/>
          </a:bodyPr>
          <a:lstStyle>
            <a:lvl1pPr algn="l">
              <a:defRPr sz="3200">
                <a:solidFill>
                  <a:schemeClr val="tx2"/>
                </a:solidFill>
              </a:defRPr>
            </a:lvl1pPr>
          </a:lstStyle>
          <a:p>
            <a:r>
              <a:rPr lang="en-US"/>
              <a:t>Longer Slide Title</a:t>
            </a:r>
          </a:p>
        </p:txBody>
      </p:sp>
      <p:sp>
        <p:nvSpPr>
          <p:cNvPr id="12" name="Text Placeholder 10">
            <a:extLst>
              <a:ext uri="{FF2B5EF4-FFF2-40B4-BE49-F238E27FC236}">
                <a16:creationId xmlns:a16="http://schemas.microsoft.com/office/drawing/2014/main" id="{9EFC9F01-41D2-EB32-8831-21C7F4B1DC49}"/>
              </a:ext>
            </a:extLst>
          </p:cNvPr>
          <p:cNvSpPr>
            <a:spLocks noGrp="1"/>
          </p:cNvSpPr>
          <p:nvPr>
            <p:ph type="body" sz="quarter" idx="11"/>
          </p:nvPr>
        </p:nvSpPr>
        <p:spPr>
          <a:xfrm>
            <a:off x="682430" y="1811437"/>
            <a:ext cx="10827143" cy="3726380"/>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Google Shape;65;p14">
            <a:extLst>
              <a:ext uri="{FF2B5EF4-FFF2-40B4-BE49-F238E27FC236}">
                <a16:creationId xmlns:a16="http://schemas.microsoft.com/office/drawing/2014/main" id="{C184AEB0-FEC7-919F-64EA-2428ADC1D626}"/>
              </a:ext>
            </a:extLst>
          </p:cNvPr>
          <p:cNvSpPr/>
          <p:nvPr userDrawn="1"/>
        </p:nvSpPr>
        <p:spPr>
          <a:xfrm>
            <a:off x="0" y="6149948"/>
            <a:ext cx="12192000" cy="732329"/>
          </a:xfrm>
          <a:prstGeom prst="rect">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b="0" i="0">
              <a:latin typeface="Arial" panose="020B0604020202020204" pitchFamily="34" charset="0"/>
              <a:ea typeface="Instrument Sans"/>
              <a:cs typeface="Arial" panose="020B0604020202020204" pitchFamily="34" charset="0"/>
              <a:sym typeface="Instrument Sans"/>
            </a:endParaRPr>
          </a:p>
        </p:txBody>
      </p:sp>
      <p:grpSp>
        <p:nvGrpSpPr>
          <p:cNvPr id="6" name="Google Shape;120;p19">
            <a:extLst>
              <a:ext uri="{FF2B5EF4-FFF2-40B4-BE49-F238E27FC236}">
                <a16:creationId xmlns:a16="http://schemas.microsoft.com/office/drawing/2014/main" id="{DC1A2C94-7BC6-E56E-8F52-16381AC1ADF4}"/>
              </a:ext>
            </a:extLst>
          </p:cNvPr>
          <p:cNvGrpSpPr/>
          <p:nvPr userDrawn="1"/>
        </p:nvGrpSpPr>
        <p:grpSpPr>
          <a:xfrm>
            <a:off x="350238" y="6314673"/>
            <a:ext cx="11491525" cy="399265"/>
            <a:chOff x="335525" y="4639863"/>
            <a:chExt cx="8401048" cy="291888"/>
          </a:xfrm>
        </p:grpSpPr>
        <p:pic>
          <p:nvPicPr>
            <p:cNvPr id="7" name="Google Shape;121;p19">
              <a:extLst>
                <a:ext uri="{FF2B5EF4-FFF2-40B4-BE49-F238E27FC236}">
                  <a16:creationId xmlns:a16="http://schemas.microsoft.com/office/drawing/2014/main" id="{5CAD0019-FC63-E9A5-FEA8-A9A98C0B6EBD}"/>
                </a:ext>
              </a:extLst>
            </p:cNvPr>
            <p:cNvPicPr preferRelativeResize="0"/>
            <p:nvPr/>
          </p:nvPicPr>
          <p:blipFill>
            <a:blip r:embed="rId2">
              <a:alphaModFix/>
            </a:blip>
            <a:stretch>
              <a:fillRect/>
            </a:stretch>
          </p:blipFill>
          <p:spPr>
            <a:xfrm>
              <a:off x="6304273" y="4639863"/>
              <a:ext cx="2432300" cy="291875"/>
            </a:xfrm>
            <a:prstGeom prst="rect">
              <a:avLst/>
            </a:prstGeom>
            <a:noFill/>
            <a:ln>
              <a:noFill/>
            </a:ln>
          </p:spPr>
        </p:pic>
        <p:pic>
          <p:nvPicPr>
            <p:cNvPr id="8" name="Google Shape;122;p19">
              <a:extLst>
                <a:ext uri="{FF2B5EF4-FFF2-40B4-BE49-F238E27FC236}">
                  <a16:creationId xmlns:a16="http://schemas.microsoft.com/office/drawing/2014/main" id="{105EB962-7B10-0D34-8AE5-C1F946B69E6F}"/>
                </a:ext>
              </a:extLst>
            </p:cNvPr>
            <p:cNvPicPr preferRelativeResize="0"/>
            <p:nvPr/>
          </p:nvPicPr>
          <p:blipFill rotWithShape="1">
            <a:blip r:embed="rId2">
              <a:alphaModFix/>
            </a:blip>
            <a:srcRect r="10992"/>
            <a:stretch/>
          </p:blipFill>
          <p:spPr>
            <a:xfrm>
              <a:off x="335525" y="4639875"/>
              <a:ext cx="6052100" cy="291875"/>
            </a:xfrm>
            <a:prstGeom prst="rect">
              <a:avLst/>
            </a:prstGeom>
            <a:noFill/>
            <a:ln>
              <a:noFill/>
            </a:ln>
          </p:spPr>
        </p:pic>
      </p:grpSp>
      <p:cxnSp>
        <p:nvCxnSpPr>
          <p:cNvPr id="10" name="Google Shape;96;p17">
            <a:extLst>
              <a:ext uri="{FF2B5EF4-FFF2-40B4-BE49-F238E27FC236}">
                <a16:creationId xmlns:a16="http://schemas.microsoft.com/office/drawing/2014/main" id="{AE9EB416-450F-A0E4-1A80-6A4411B236CC}"/>
              </a:ext>
            </a:extLst>
          </p:cNvPr>
          <p:cNvCxnSpPr>
            <a:cxnSpLocks/>
          </p:cNvCxnSpPr>
          <p:nvPr userDrawn="1"/>
        </p:nvCxnSpPr>
        <p:spPr>
          <a:xfrm>
            <a:off x="682430" y="1519833"/>
            <a:ext cx="10913457" cy="0"/>
          </a:xfrm>
          <a:prstGeom prst="straightConnector1">
            <a:avLst/>
          </a:prstGeom>
          <a:noFill/>
          <a:ln w="28575"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2728844404"/>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9_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682430" y="679839"/>
            <a:ext cx="10827143" cy="671639"/>
          </a:xfrm>
        </p:spPr>
        <p:txBody>
          <a:bodyPr anchor="b">
            <a:normAutofit/>
          </a:bodyPr>
          <a:lstStyle>
            <a:lvl1pPr algn="l">
              <a:defRPr sz="3200">
                <a:solidFill>
                  <a:schemeClr val="accent2"/>
                </a:solidFill>
              </a:defRPr>
            </a:lvl1pPr>
          </a:lstStyle>
          <a:p>
            <a:r>
              <a:rPr lang="en-US"/>
              <a:t>Longer Slide Title</a:t>
            </a:r>
          </a:p>
        </p:txBody>
      </p:sp>
      <p:sp>
        <p:nvSpPr>
          <p:cNvPr id="12" name="Text Placeholder 10">
            <a:extLst>
              <a:ext uri="{FF2B5EF4-FFF2-40B4-BE49-F238E27FC236}">
                <a16:creationId xmlns:a16="http://schemas.microsoft.com/office/drawing/2014/main" id="{9EFC9F01-41D2-EB32-8831-21C7F4B1DC49}"/>
              </a:ext>
            </a:extLst>
          </p:cNvPr>
          <p:cNvSpPr>
            <a:spLocks noGrp="1"/>
          </p:cNvSpPr>
          <p:nvPr>
            <p:ph type="body" sz="quarter" idx="11"/>
          </p:nvPr>
        </p:nvSpPr>
        <p:spPr>
          <a:xfrm>
            <a:off x="682430" y="1811437"/>
            <a:ext cx="10827143" cy="3726380"/>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Google Shape;65;p14">
            <a:extLst>
              <a:ext uri="{FF2B5EF4-FFF2-40B4-BE49-F238E27FC236}">
                <a16:creationId xmlns:a16="http://schemas.microsoft.com/office/drawing/2014/main" id="{C184AEB0-FEC7-919F-64EA-2428ADC1D626}"/>
              </a:ext>
            </a:extLst>
          </p:cNvPr>
          <p:cNvSpPr/>
          <p:nvPr userDrawn="1"/>
        </p:nvSpPr>
        <p:spPr>
          <a:xfrm>
            <a:off x="0" y="6149948"/>
            <a:ext cx="12192000" cy="732329"/>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b="0" i="0">
              <a:latin typeface="Arial" panose="020B0604020202020204" pitchFamily="34" charset="0"/>
              <a:ea typeface="Instrument Sans"/>
              <a:cs typeface="Arial" panose="020B0604020202020204" pitchFamily="34" charset="0"/>
              <a:sym typeface="Instrument Sans"/>
            </a:endParaRPr>
          </a:p>
        </p:txBody>
      </p:sp>
      <p:grpSp>
        <p:nvGrpSpPr>
          <p:cNvPr id="6" name="Google Shape;120;p19">
            <a:extLst>
              <a:ext uri="{FF2B5EF4-FFF2-40B4-BE49-F238E27FC236}">
                <a16:creationId xmlns:a16="http://schemas.microsoft.com/office/drawing/2014/main" id="{DC1A2C94-7BC6-E56E-8F52-16381AC1ADF4}"/>
              </a:ext>
            </a:extLst>
          </p:cNvPr>
          <p:cNvGrpSpPr/>
          <p:nvPr userDrawn="1"/>
        </p:nvGrpSpPr>
        <p:grpSpPr>
          <a:xfrm>
            <a:off x="350238" y="6314673"/>
            <a:ext cx="11491525" cy="399265"/>
            <a:chOff x="335525" y="4639863"/>
            <a:chExt cx="8401048" cy="291888"/>
          </a:xfrm>
        </p:grpSpPr>
        <p:pic>
          <p:nvPicPr>
            <p:cNvPr id="7" name="Google Shape;121;p19">
              <a:extLst>
                <a:ext uri="{FF2B5EF4-FFF2-40B4-BE49-F238E27FC236}">
                  <a16:creationId xmlns:a16="http://schemas.microsoft.com/office/drawing/2014/main" id="{5CAD0019-FC63-E9A5-FEA8-A9A98C0B6EBD}"/>
                </a:ext>
              </a:extLst>
            </p:cNvPr>
            <p:cNvPicPr preferRelativeResize="0"/>
            <p:nvPr/>
          </p:nvPicPr>
          <p:blipFill>
            <a:blip r:embed="rId2">
              <a:alphaModFix/>
            </a:blip>
            <a:stretch>
              <a:fillRect/>
            </a:stretch>
          </p:blipFill>
          <p:spPr>
            <a:xfrm>
              <a:off x="6304273" y="4639863"/>
              <a:ext cx="2432300" cy="291875"/>
            </a:xfrm>
            <a:prstGeom prst="rect">
              <a:avLst/>
            </a:prstGeom>
            <a:noFill/>
            <a:ln>
              <a:noFill/>
            </a:ln>
          </p:spPr>
        </p:pic>
        <p:pic>
          <p:nvPicPr>
            <p:cNvPr id="8" name="Google Shape;122;p19">
              <a:extLst>
                <a:ext uri="{FF2B5EF4-FFF2-40B4-BE49-F238E27FC236}">
                  <a16:creationId xmlns:a16="http://schemas.microsoft.com/office/drawing/2014/main" id="{105EB962-7B10-0D34-8AE5-C1F946B69E6F}"/>
                </a:ext>
              </a:extLst>
            </p:cNvPr>
            <p:cNvPicPr preferRelativeResize="0"/>
            <p:nvPr/>
          </p:nvPicPr>
          <p:blipFill rotWithShape="1">
            <a:blip r:embed="rId2">
              <a:alphaModFix/>
            </a:blip>
            <a:srcRect r="10992"/>
            <a:stretch/>
          </p:blipFill>
          <p:spPr>
            <a:xfrm>
              <a:off x="335525" y="4639875"/>
              <a:ext cx="6052100" cy="291875"/>
            </a:xfrm>
            <a:prstGeom prst="rect">
              <a:avLst/>
            </a:prstGeom>
            <a:noFill/>
            <a:ln>
              <a:noFill/>
            </a:ln>
          </p:spPr>
        </p:pic>
      </p:grpSp>
      <p:cxnSp>
        <p:nvCxnSpPr>
          <p:cNvPr id="10" name="Google Shape;96;p17">
            <a:extLst>
              <a:ext uri="{FF2B5EF4-FFF2-40B4-BE49-F238E27FC236}">
                <a16:creationId xmlns:a16="http://schemas.microsoft.com/office/drawing/2014/main" id="{AE9EB416-450F-A0E4-1A80-6A4411B236CC}"/>
              </a:ext>
            </a:extLst>
          </p:cNvPr>
          <p:cNvCxnSpPr>
            <a:cxnSpLocks/>
          </p:cNvCxnSpPr>
          <p:nvPr userDrawn="1"/>
        </p:nvCxnSpPr>
        <p:spPr>
          <a:xfrm>
            <a:off x="682430" y="1519833"/>
            <a:ext cx="10913457" cy="0"/>
          </a:xfrm>
          <a:prstGeom prst="straightConnector1">
            <a:avLst/>
          </a:prstGeom>
          <a:noFill/>
          <a:ln w="28575" cap="flat" cmpd="sng">
            <a:solidFill>
              <a:schemeClr val="accent2"/>
            </a:solidFill>
            <a:prstDash val="solid"/>
            <a:round/>
            <a:headEnd type="none" w="med" len="med"/>
            <a:tailEnd type="none" w="med" len="med"/>
          </a:ln>
        </p:spPr>
      </p:cxnSp>
    </p:spTree>
    <p:extLst>
      <p:ext uri="{BB962C8B-B14F-4D97-AF65-F5344CB8AC3E}">
        <p14:creationId xmlns:p14="http://schemas.microsoft.com/office/powerpoint/2010/main" val="3562176610"/>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0_Title Slide">
    <p:bg>
      <p:bgRef idx="1001">
        <a:schemeClr val="bg1"/>
      </p:bgRef>
    </p:bg>
    <p:spTree>
      <p:nvGrpSpPr>
        <p:cNvPr id="1" name=""/>
        <p:cNvGrpSpPr/>
        <p:nvPr/>
      </p:nvGrpSpPr>
      <p:grpSpPr>
        <a:xfrm>
          <a:off x="0" y="0"/>
          <a:ext cx="0" cy="0"/>
          <a:chOff x="0" y="0"/>
          <a:chExt cx="0" cy="0"/>
        </a:xfrm>
      </p:grpSpPr>
      <p:sp>
        <p:nvSpPr>
          <p:cNvPr id="9" name="Google Shape;65;p14">
            <a:extLst>
              <a:ext uri="{FF2B5EF4-FFF2-40B4-BE49-F238E27FC236}">
                <a16:creationId xmlns:a16="http://schemas.microsoft.com/office/drawing/2014/main" id="{A98CD0F3-FFBB-1DFA-F627-45C4E5DF809D}"/>
              </a:ext>
            </a:extLst>
          </p:cNvPr>
          <p:cNvSpPr/>
          <p:nvPr userDrawn="1"/>
        </p:nvSpPr>
        <p:spPr>
          <a:xfrm>
            <a:off x="0" y="1"/>
            <a:ext cx="12192000" cy="3091159"/>
          </a:xfrm>
          <a:prstGeom prst="rect">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b="0" i="0">
              <a:latin typeface="Arial" panose="020B0604020202020204" pitchFamily="34" charset="0"/>
              <a:ea typeface="Instrument Sans"/>
              <a:cs typeface="Arial" panose="020B0604020202020204" pitchFamily="34" charset="0"/>
              <a:sym typeface="Instrument Sans"/>
            </a:endParaRPr>
          </a:p>
        </p:txBody>
      </p:sp>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682430" y="3429002"/>
            <a:ext cx="10827143" cy="671639"/>
          </a:xfrm>
        </p:spPr>
        <p:txBody>
          <a:bodyPr anchor="b">
            <a:normAutofit/>
          </a:bodyPr>
          <a:lstStyle>
            <a:lvl1pPr algn="l">
              <a:defRPr sz="3200">
                <a:solidFill>
                  <a:schemeClr val="tx2"/>
                </a:solidFill>
              </a:defRPr>
            </a:lvl1pPr>
          </a:lstStyle>
          <a:p>
            <a:r>
              <a:rPr lang="en-US"/>
              <a:t>What are we going to do about it?</a:t>
            </a:r>
          </a:p>
        </p:txBody>
      </p:sp>
      <p:sp>
        <p:nvSpPr>
          <p:cNvPr id="12" name="Text Placeholder 10">
            <a:extLst>
              <a:ext uri="{FF2B5EF4-FFF2-40B4-BE49-F238E27FC236}">
                <a16:creationId xmlns:a16="http://schemas.microsoft.com/office/drawing/2014/main" id="{9EFC9F01-41D2-EB32-8831-21C7F4B1DC49}"/>
              </a:ext>
            </a:extLst>
          </p:cNvPr>
          <p:cNvSpPr>
            <a:spLocks noGrp="1"/>
          </p:cNvSpPr>
          <p:nvPr>
            <p:ph type="body" sz="quarter" idx="11"/>
          </p:nvPr>
        </p:nvSpPr>
        <p:spPr>
          <a:xfrm>
            <a:off x="682430" y="4345424"/>
            <a:ext cx="10827143" cy="2107973"/>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F9A2325D-6526-B04A-55C2-3D33B8CDC32A}"/>
              </a:ext>
            </a:extLst>
          </p:cNvPr>
          <p:cNvSpPr>
            <a:spLocks noGrp="1"/>
          </p:cNvSpPr>
          <p:nvPr>
            <p:ph type="pic" sz="quarter" idx="12"/>
          </p:nvPr>
        </p:nvSpPr>
        <p:spPr>
          <a:xfrm>
            <a:off x="0" y="0"/>
            <a:ext cx="12192000" cy="2944813"/>
          </a:xfrm>
        </p:spPr>
        <p:txBody>
          <a:bodyPr/>
          <a:lstStyle/>
          <a:p>
            <a:endParaRPr lang="en-US"/>
          </a:p>
        </p:txBody>
      </p:sp>
    </p:spTree>
    <p:extLst>
      <p:ext uri="{BB962C8B-B14F-4D97-AF65-F5344CB8AC3E}">
        <p14:creationId xmlns:p14="http://schemas.microsoft.com/office/powerpoint/2010/main" val="2356976413"/>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1_Title Slide">
    <p:bg>
      <p:bgRef idx="1001">
        <a:schemeClr val="bg2"/>
      </p:bgRef>
    </p:bg>
    <p:spTree>
      <p:nvGrpSpPr>
        <p:cNvPr id="1" name=""/>
        <p:cNvGrpSpPr/>
        <p:nvPr/>
      </p:nvGrpSpPr>
      <p:grpSpPr>
        <a:xfrm>
          <a:off x="0" y="0"/>
          <a:ext cx="0" cy="0"/>
          <a:chOff x="0" y="0"/>
          <a:chExt cx="0" cy="0"/>
        </a:xfrm>
      </p:grpSpPr>
      <p:sp>
        <p:nvSpPr>
          <p:cNvPr id="9" name="Google Shape;65;p14">
            <a:extLst>
              <a:ext uri="{FF2B5EF4-FFF2-40B4-BE49-F238E27FC236}">
                <a16:creationId xmlns:a16="http://schemas.microsoft.com/office/drawing/2014/main" id="{A98CD0F3-FFBB-1DFA-F627-45C4E5DF809D}"/>
              </a:ext>
            </a:extLst>
          </p:cNvPr>
          <p:cNvSpPr/>
          <p:nvPr userDrawn="1"/>
        </p:nvSpPr>
        <p:spPr>
          <a:xfrm>
            <a:off x="0" y="1"/>
            <a:ext cx="12192000" cy="3091159"/>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b="0" i="0">
              <a:latin typeface="Arial" panose="020B0604020202020204" pitchFamily="34" charset="0"/>
              <a:ea typeface="Instrument Sans"/>
              <a:cs typeface="Arial" panose="020B0604020202020204" pitchFamily="34" charset="0"/>
              <a:sym typeface="Instrument Sans"/>
            </a:endParaRPr>
          </a:p>
        </p:txBody>
      </p:sp>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682430" y="3429002"/>
            <a:ext cx="10827143" cy="671639"/>
          </a:xfrm>
        </p:spPr>
        <p:txBody>
          <a:bodyPr anchor="b">
            <a:normAutofit/>
          </a:bodyPr>
          <a:lstStyle>
            <a:lvl1pPr algn="l">
              <a:defRPr sz="3200">
                <a:solidFill>
                  <a:schemeClr val="tx2"/>
                </a:solidFill>
              </a:defRPr>
            </a:lvl1pPr>
          </a:lstStyle>
          <a:p>
            <a:r>
              <a:rPr lang="en-US"/>
              <a:t>What are we going to do about it?</a:t>
            </a:r>
          </a:p>
        </p:txBody>
      </p:sp>
      <p:sp>
        <p:nvSpPr>
          <p:cNvPr id="12" name="Text Placeholder 10">
            <a:extLst>
              <a:ext uri="{FF2B5EF4-FFF2-40B4-BE49-F238E27FC236}">
                <a16:creationId xmlns:a16="http://schemas.microsoft.com/office/drawing/2014/main" id="{9EFC9F01-41D2-EB32-8831-21C7F4B1DC49}"/>
              </a:ext>
            </a:extLst>
          </p:cNvPr>
          <p:cNvSpPr>
            <a:spLocks noGrp="1"/>
          </p:cNvSpPr>
          <p:nvPr>
            <p:ph type="body" sz="quarter" idx="11"/>
          </p:nvPr>
        </p:nvSpPr>
        <p:spPr>
          <a:xfrm>
            <a:off x="682430" y="4345424"/>
            <a:ext cx="10827143" cy="2107973"/>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F9A2325D-6526-B04A-55C2-3D33B8CDC32A}"/>
              </a:ext>
            </a:extLst>
          </p:cNvPr>
          <p:cNvSpPr>
            <a:spLocks noGrp="1"/>
          </p:cNvSpPr>
          <p:nvPr>
            <p:ph type="pic" sz="quarter" idx="12"/>
          </p:nvPr>
        </p:nvSpPr>
        <p:spPr>
          <a:xfrm>
            <a:off x="0" y="0"/>
            <a:ext cx="12192000" cy="2944813"/>
          </a:xfrm>
        </p:spPr>
        <p:txBody>
          <a:bodyPr/>
          <a:lstStyle/>
          <a:p>
            <a:endParaRPr lang="en-US"/>
          </a:p>
        </p:txBody>
      </p:sp>
    </p:spTree>
    <p:extLst>
      <p:ext uri="{BB962C8B-B14F-4D97-AF65-F5344CB8AC3E}">
        <p14:creationId xmlns:p14="http://schemas.microsoft.com/office/powerpoint/2010/main" val="2324212134"/>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985E3-5E0D-7813-F86B-075ECE5B0869}"/>
              </a:ext>
            </a:extLst>
          </p:cNvPr>
          <p:cNvSpPr>
            <a:spLocks noGrp="1"/>
          </p:cNvSpPr>
          <p:nvPr>
            <p:ph type="dt" sz="half" idx="10"/>
          </p:nvPr>
        </p:nvSpPr>
        <p:spPr/>
        <p:txBody>
          <a:bodyPr/>
          <a:lstStyle/>
          <a:p>
            <a:fld id="{F433509D-D8B8-F044-9A4C-AEAC98265179}" type="datetimeFigureOut">
              <a:rPr lang="en-US" smtClean="0"/>
              <a:t>11/20/2025</a:t>
            </a:fld>
            <a:endParaRPr lang="en-US"/>
          </a:p>
        </p:txBody>
      </p:sp>
      <p:sp>
        <p:nvSpPr>
          <p:cNvPr id="3" name="Footer Placeholder 2">
            <a:extLst>
              <a:ext uri="{FF2B5EF4-FFF2-40B4-BE49-F238E27FC236}">
                <a16:creationId xmlns:a16="http://schemas.microsoft.com/office/drawing/2014/main" id="{9EB060B6-480D-5B6E-6F29-C145423189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B46BC5-2EF3-D277-3D9E-A6A15CE3C1C7}"/>
              </a:ext>
            </a:extLst>
          </p:cNvPr>
          <p:cNvSpPr>
            <a:spLocks noGrp="1"/>
          </p:cNvSpPr>
          <p:nvPr>
            <p:ph type="sldNum" sz="quarter" idx="12"/>
          </p:nvPr>
        </p:nvSpPr>
        <p:spPr/>
        <p:txBody>
          <a:bodyPr/>
          <a:lstStyle/>
          <a:p>
            <a:fld id="{6797E0FB-C79A-634F-A04F-E733E76812A0}" type="slidenum">
              <a:rPr lang="en-US" smtClean="0"/>
              <a:t>‹#›</a:t>
            </a:fld>
            <a:endParaRPr lang="en-US"/>
          </a:p>
        </p:txBody>
      </p:sp>
    </p:spTree>
    <p:extLst>
      <p:ext uri="{BB962C8B-B14F-4D97-AF65-F5344CB8AC3E}">
        <p14:creationId xmlns:p14="http://schemas.microsoft.com/office/powerpoint/2010/main" val="6003093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2_Title Slide">
    <p:bg>
      <p:bgRef idx="1001">
        <a:schemeClr val="bg1"/>
      </p:bgRef>
    </p:bg>
    <p:spTree>
      <p:nvGrpSpPr>
        <p:cNvPr id="1" name=""/>
        <p:cNvGrpSpPr/>
        <p:nvPr/>
      </p:nvGrpSpPr>
      <p:grpSpPr>
        <a:xfrm>
          <a:off x="0" y="0"/>
          <a:ext cx="0" cy="0"/>
          <a:chOff x="0" y="0"/>
          <a:chExt cx="0" cy="0"/>
        </a:xfrm>
      </p:grpSpPr>
      <p:sp>
        <p:nvSpPr>
          <p:cNvPr id="9" name="Google Shape;65;p14">
            <a:extLst>
              <a:ext uri="{FF2B5EF4-FFF2-40B4-BE49-F238E27FC236}">
                <a16:creationId xmlns:a16="http://schemas.microsoft.com/office/drawing/2014/main" id="{A98CD0F3-FFBB-1DFA-F627-45C4E5DF809D}"/>
              </a:ext>
            </a:extLst>
          </p:cNvPr>
          <p:cNvSpPr/>
          <p:nvPr userDrawn="1"/>
        </p:nvSpPr>
        <p:spPr>
          <a:xfrm>
            <a:off x="0" y="-1"/>
            <a:ext cx="12192000" cy="3859901"/>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b="0" i="0">
              <a:latin typeface="Arial" panose="020B0604020202020204" pitchFamily="34" charset="0"/>
              <a:ea typeface="Instrument Sans"/>
              <a:cs typeface="Arial" panose="020B0604020202020204" pitchFamily="34" charset="0"/>
              <a:sym typeface="Instrument Sans"/>
            </a:endParaRPr>
          </a:p>
        </p:txBody>
      </p:sp>
      <p:sp>
        <p:nvSpPr>
          <p:cNvPr id="3" name="Rectangle 2">
            <a:extLst>
              <a:ext uri="{FF2B5EF4-FFF2-40B4-BE49-F238E27FC236}">
                <a16:creationId xmlns:a16="http://schemas.microsoft.com/office/drawing/2014/main" id="{3572C0CF-BFBD-0A5A-741C-2BE7DF95808D}"/>
              </a:ext>
            </a:extLst>
          </p:cNvPr>
          <p:cNvSpPr/>
          <p:nvPr userDrawn="1"/>
        </p:nvSpPr>
        <p:spPr>
          <a:xfrm>
            <a:off x="216655" y="2605635"/>
            <a:ext cx="3725996" cy="3026423"/>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Rectangle 3">
            <a:extLst>
              <a:ext uri="{FF2B5EF4-FFF2-40B4-BE49-F238E27FC236}">
                <a16:creationId xmlns:a16="http://schemas.microsoft.com/office/drawing/2014/main" id="{3D2BBB27-7A9E-7E20-8138-2F734C4322E8}"/>
              </a:ext>
            </a:extLst>
          </p:cNvPr>
          <p:cNvSpPr/>
          <p:nvPr userDrawn="1"/>
        </p:nvSpPr>
        <p:spPr>
          <a:xfrm>
            <a:off x="4233003" y="2605635"/>
            <a:ext cx="3725996" cy="3026423"/>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Rectangle 4">
            <a:extLst>
              <a:ext uri="{FF2B5EF4-FFF2-40B4-BE49-F238E27FC236}">
                <a16:creationId xmlns:a16="http://schemas.microsoft.com/office/drawing/2014/main" id="{FE7142AA-406B-9EC2-BEB1-F87F09ABCD5E}"/>
              </a:ext>
            </a:extLst>
          </p:cNvPr>
          <p:cNvSpPr/>
          <p:nvPr userDrawn="1"/>
        </p:nvSpPr>
        <p:spPr>
          <a:xfrm>
            <a:off x="8249351" y="2605635"/>
            <a:ext cx="3725996" cy="3026423"/>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Text Placeholder 10">
            <a:extLst>
              <a:ext uri="{FF2B5EF4-FFF2-40B4-BE49-F238E27FC236}">
                <a16:creationId xmlns:a16="http://schemas.microsoft.com/office/drawing/2014/main" id="{9EFC9F01-41D2-EB32-8831-21C7F4B1DC49}"/>
              </a:ext>
            </a:extLst>
          </p:cNvPr>
          <p:cNvSpPr>
            <a:spLocks noGrp="1"/>
          </p:cNvSpPr>
          <p:nvPr userDrawn="1">
            <p:ph type="body" sz="quarter" idx="11" hasCustomPrompt="1"/>
          </p:nvPr>
        </p:nvSpPr>
        <p:spPr>
          <a:xfrm>
            <a:off x="641969" y="4352886"/>
            <a:ext cx="2942803" cy="1084333"/>
          </a:xfrm>
        </p:spPr>
        <p:txBody>
          <a:bodyPr>
            <a:normAutofit/>
          </a:bodyPr>
          <a:lstStyle>
            <a:lvl1pPr marL="0" indent="0" algn="ctr">
              <a:buClr>
                <a:schemeClr val="accent2"/>
              </a:buClr>
              <a:buNone/>
              <a:defRPr sz="2000">
                <a:solidFill>
                  <a:schemeClr val="bg1"/>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Of students fit this statistic</a:t>
            </a:r>
          </a:p>
        </p:txBody>
      </p:sp>
      <p:grpSp>
        <p:nvGrpSpPr>
          <p:cNvPr id="7" name="Google Shape;268;p33">
            <a:extLst>
              <a:ext uri="{FF2B5EF4-FFF2-40B4-BE49-F238E27FC236}">
                <a16:creationId xmlns:a16="http://schemas.microsoft.com/office/drawing/2014/main" id="{06E792C5-2C86-F6A7-4892-CC56B828E1B6}"/>
              </a:ext>
            </a:extLst>
          </p:cNvPr>
          <p:cNvGrpSpPr/>
          <p:nvPr userDrawn="1"/>
        </p:nvGrpSpPr>
        <p:grpSpPr>
          <a:xfrm>
            <a:off x="188582" y="5982797"/>
            <a:ext cx="11814839" cy="545555"/>
            <a:chOff x="670550" y="4650925"/>
            <a:chExt cx="7802850" cy="360300"/>
          </a:xfrm>
        </p:grpSpPr>
        <p:pic>
          <p:nvPicPr>
            <p:cNvPr id="8" name="Google Shape;269;p33">
              <a:extLst>
                <a:ext uri="{FF2B5EF4-FFF2-40B4-BE49-F238E27FC236}">
                  <a16:creationId xmlns:a16="http://schemas.microsoft.com/office/drawing/2014/main" id="{49F0BF00-59BB-7065-34DD-064E956B7E8B}"/>
                </a:ext>
              </a:extLst>
            </p:cNvPr>
            <p:cNvPicPr preferRelativeResize="0"/>
            <p:nvPr/>
          </p:nvPicPr>
          <p:blipFill>
            <a:blip r:embed="rId2">
              <a:alphaModFix/>
            </a:blip>
            <a:stretch>
              <a:fillRect/>
            </a:stretch>
          </p:blipFill>
          <p:spPr>
            <a:xfrm>
              <a:off x="5471100" y="4650925"/>
              <a:ext cx="3002300" cy="360300"/>
            </a:xfrm>
            <a:prstGeom prst="rect">
              <a:avLst/>
            </a:prstGeom>
            <a:noFill/>
            <a:ln>
              <a:noFill/>
            </a:ln>
          </p:spPr>
        </p:pic>
        <p:pic>
          <p:nvPicPr>
            <p:cNvPr id="10" name="Google Shape;270;p33">
              <a:extLst>
                <a:ext uri="{FF2B5EF4-FFF2-40B4-BE49-F238E27FC236}">
                  <a16:creationId xmlns:a16="http://schemas.microsoft.com/office/drawing/2014/main" id="{F4B29794-6266-94B0-DF21-37292525AA47}"/>
                </a:ext>
              </a:extLst>
            </p:cNvPr>
            <p:cNvPicPr preferRelativeResize="0"/>
            <p:nvPr/>
          </p:nvPicPr>
          <p:blipFill rotWithShape="1">
            <a:blip r:embed="rId2">
              <a:alphaModFix/>
            </a:blip>
            <a:srcRect r="14214"/>
            <a:stretch/>
          </p:blipFill>
          <p:spPr>
            <a:xfrm>
              <a:off x="670550" y="4650925"/>
              <a:ext cx="4884426" cy="360300"/>
            </a:xfrm>
            <a:prstGeom prst="rect">
              <a:avLst/>
            </a:prstGeom>
            <a:noFill/>
            <a:ln>
              <a:noFill/>
            </a:ln>
          </p:spPr>
        </p:pic>
      </p:grpSp>
      <p:sp>
        <p:nvSpPr>
          <p:cNvPr id="14" name="Text Placeholder 10">
            <a:extLst>
              <a:ext uri="{FF2B5EF4-FFF2-40B4-BE49-F238E27FC236}">
                <a16:creationId xmlns:a16="http://schemas.microsoft.com/office/drawing/2014/main" id="{3A56A358-EB2A-26A8-C979-AC96BDCC0E2B}"/>
              </a:ext>
            </a:extLst>
          </p:cNvPr>
          <p:cNvSpPr>
            <a:spLocks noGrp="1"/>
          </p:cNvSpPr>
          <p:nvPr>
            <p:ph type="body" sz="quarter" idx="12" hasCustomPrompt="1"/>
          </p:nvPr>
        </p:nvSpPr>
        <p:spPr>
          <a:xfrm>
            <a:off x="4647527" y="4352886"/>
            <a:ext cx="2942803" cy="1084333"/>
          </a:xfrm>
        </p:spPr>
        <p:txBody>
          <a:bodyPr>
            <a:normAutofit/>
          </a:bodyPr>
          <a:lstStyle>
            <a:lvl1pPr marL="0" indent="0" algn="ctr">
              <a:buClr>
                <a:schemeClr val="accent2"/>
              </a:buClr>
              <a:buNone/>
              <a:defRPr sz="2000">
                <a:solidFill>
                  <a:schemeClr val="bg1"/>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Of students fit this statistic</a:t>
            </a:r>
          </a:p>
        </p:txBody>
      </p:sp>
      <p:sp>
        <p:nvSpPr>
          <p:cNvPr id="16" name="Text Placeholder 10">
            <a:extLst>
              <a:ext uri="{FF2B5EF4-FFF2-40B4-BE49-F238E27FC236}">
                <a16:creationId xmlns:a16="http://schemas.microsoft.com/office/drawing/2014/main" id="{B8BEA26B-73C0-DA4D-D0D6-E8DDF62D7C3A}"/>
              </a:ext>
            </a:extLst>
          </p:cNvPr>
          <p:cNvSpPr>
            <a:spLocks noGrp="1"/>
          </p:cNvSpPr>
          <p:nvPr>
            <p:ph type="body" sz="quarter" idx="13" hasCustomPrompt="1"/>
          </p:nvPr>
        </p:nvSpPr>
        <p:spPr>
          <a:xfrm>
            <a:off x="8685452" y="4352886"/>
            <a:ext cx="2942803" cy="1084333"/>
          </a:xfrm>
        </p:spPr>
        <p:txBody>
          <a:bodyPr>
            <a:normAutofit/>
          </a:bodyPr>
          <a:lstStyle>
            <a:lvl1pPr marL="0" indent="0" algn="ctr">
              <a:buClr>
                <a:schemeClr val="accent2"/>
              </a:buClr>
              <a:buNone/>
              <a:defRPr sz="2000">
                <a:solidFill>
                  <a:schemeClr val="bg1"/>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Of students fit this statistic</a:t>
            </a:r>
          </a:p>
        </p:txBody>
      </p:sp>
      <p:sp>
        <p:nvSpPr>
          <p:cNvPr id="18" name="Text Placeholder 10">
            <a:extLst>
              <a:ext uri="{FF2B5EF4-FFF2-40B4-BE49-F238E27FC236}">
                <a16:creationId xmlns:a16="http://schemas.microsoft.com/office/drawing/2014/main" id="{9FF30A50-E285-0EF1-C6F7-517E0F23965B}"/>
              </a:ext>
            </a:extLst>
          </p:cNvPr>
          <p:cNvSpPr>
            <a:spLocks noGrp="1"/>
          </p:cNvSpPr>
          <p:nvPr>
            <p:ph type="body" sz="quarter" idx="14" hasCustomPrompt="1"/>
          </p:nvPr>
        </p:nvSpPr>
        <p:spPr>
          <a:xfrm>
            <a:off x="641969" y="3224676"/>
            <a:ext cx="2942803" cy="1084333"/>
          </a:xfrm>
        </p:spPr>
        <p:txBody>
          <a:bodyPr>
            <a:noAutofit/>
          </a:bodyPr>
          <a:lstStyle>
            <a:lvl1pPr marL="0" indent="0" algn="ctr">
              <a:buClr>
                <a:schemeClr val="accent2"/>
              </a:buClr>
              <a:buNone/>
              <a:defRPr sz="6600">
                <a:solidFill>
                  <a:schemeClr val="bg1"/>
                </a:solidFill>
                <a:latin typeface="Roboto Serif 20pt" pitchFamily="2" charset="77"/>
                <a:cs typeface="Roboto Serif 20pt" pitchFamily="2" charset="77"/>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99%</a:t>
            </a:r>
          </a:p>
        </p:txBody>
      </p:sp>
      <p:sp>
        <p:nvSpPr>
          <p:cNvPr id="19" name="Text Placeholder 10">
            <a:extLst>
              <a:ext uri="{FF2B5EF4-FFF2-40B4-BE49-F238E27FC236}">
                <a16:creationId xmlns:a16="http://schemas.microsoft.com/office/drawing/2014/main" id="{43EE3FE9-E6D4-C088-5A7E-62ACA9201D91}"/>
              </a:ext>
            </a:extLst>
          </p:cNvPr>
          <p:cNvSpPr>
            <a:spLocks noGrp="1"/>
          </p:cNvSpPr>
          <p:nvPr>
            <p:ph type="body" sz="quarter" idx="15" hasCustomPrompt="1"/>
          </p:nvPr>
        </p:nvSpPr>
        <p:spPr>
          <a:xfrm>
            <a:off x="4647527" y="3224676"/>
            <a:ext cx="2942803" cy="1084333"/>
          </a:xfrm>
        </p:spPr>
        <p:txBody>
          <a:bodyPr>
            <a:noAutofit/>
          </a:bodyPr>
          <a:lstStyle>
            <a:lvl1pPr marL="0" indent="0" algn="ctr">
              <a:buClr>
                <a:schemeClr val="accent2"/>
              </a:buClr>
              <a:buNone/>
              <a:defRPr sz="6600">
                <a:solidFill>
                  <a:schemeClr val="bg1"/>
                </a:solidFill>
                <a:latin typeface="Roboto Serif 20pt" pitchFamily="2" charset="77"/>
                <a:cs typeface="Roboto Serif 20pt" pitchFamily="2" charset="77"/>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99%</a:t>
            </a:r>
          </a:p>
        </p:txBody>
      </p:sp>
      <p:sp>
        <p:nvSpPr>
          <p:cNvPr id="20" name="Text Placeholder 10">
            <a:extLst>
              <a:ext uri="{FF2B5EF4-FFF2-40B4-BE49-F238E27FC236}">
                <a16:creationId xmlns:a16="http://schemas.microsoft.com/office/drawing/2014/main" id="{C0500F14-FCF1-14E7-0602-968DCACE6E24}"/>
              </a:ext>
            </a:extLst>
          </p:cNvPr>
          <p:cNvSpPr>
            <a:spLocks noGrp="1"/>
          </p:cNvSpPr>
          <p:nvPr>
            <p:ph type="body" sz="quarter" idx="16" hasCustomPrompt="1"/>
          </p:nvPr>
        </p:nvSpPr>
        <p:spPr>
          <a:xfrm>
            <a:off x="8685452" y="3224676"/>
            <a:ext cx="2942803" cy="1084333"/>
          </a:xfrm>
        </p:spPr>
        <p:txBody>
          <a:bodyPr>
            <a:noAutofit/>
          </a:bodyPr>
          <a:lstStyle>
            <a:lvl1pPr marL="0" indent="0" algn="ctr">
              <a:buClr>
                <a:schemeClr val="accent2"/>
              </a:buClr>
              <a:buNone/>
              <a:defRPr sz="6600">
                <a:solidFill>
                  <a:schemeClr val="bg1"/>
                </a:solidFill>
                <a:latin typeface="Roboto Serif 20pt" pitchFamily="2" charset="77"/>
                <a:cs typeface="Roboto Serif 20pt" pitchFamily="2" charset="77"/>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99%</a:t>
            </a:r>
          </a:p>
        </p:txBody>
      </p:sp>
      <p:sp>
        <p:nvSpPr>
          <p:cNvPr id="22" name="Title 1">
            <a:extLst>
              <a:ext uri="{FF2B5EF4-FFF2-40B4-BE49-F238E27FC236}">
                <a16:creationId xmlns:a16="http://schemas.microsoft.com/office/drawing/2014/main" id="{32131887-9E4B-FFDB-CE15-4434FE626480}"/>
              </a:ext>
            </a:extLst>
          </p:cNvPr>
          <p:cNvSpPr>
            <a:spLocks noGrp="1"/>
          </p:cNvSpPr>
          <p:nvPr>
            <p:ph type="ctrTitle" hasCustomPrompt="1"/>
          </p:nvPr>
        </p:nvSpPr>
        <p:spPr>
          <a:xfrm>
            <a:off x="682430" y="1084963"/>
            <a:ext cx="10827143" cy="671639"/>
          </a:xfrm>
        </p:spPr>
        <p:txBody>
          <a:bodyPr anchor="b">
            <a:normAutofit/>
          </a:bodyPr>
          <a:lstStyle>
            <a:lvl1pPr algn="ctr">
              <a:defRPr sz="4000">
                <a:solidFill>
                  <a:schemeClr val="bg1"/>
                </a:solidFill>
              </a:defRPr>
            </a:lvl1pPr>
          </a:lstStyle>
          <a:p>
            <a:r>
              <a:rPr lang="en-US"/>
              <a:t>What are we going to do about it?</a:t>
            </a:r>
          </a:p>
        </p:txBody>
      </p:sp>
    </p:spTree>
    <p:extLst>
      <p:ext uri="{BB962C8B-B14F-4D97-AF65-F5344CB8AC3E}">
        <p14:creationId xmlns:p14="http://schemas.microsoft.com/office/powerpoint/2010/main" val="981247975"/>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3_Title Slide">
    <p:bg>
      <p:bgRef idx="1001">
        <a:schemeClr val="bg1"/>
      </p:bgRef>
    </p:bg>
    <p:spTree>
      <p:nvGrpSpPr>
        <p:cNvPr id="1" name=""/>
        <p:cNvGrpSpPr/>
        <p:nvPr/>
      </p:nvGrpSpPr>
      <p:grpSpPr>
        <a:xfrm>
          <a:off x="0" y="0"/>
          <a:ext cx="0" cy="0"/>
          <a:chOff x="0" y="0"/>
          <a:chExt cx="0" cy="0"/>
        </a:xfrm>
      </p:grpSpPr>
      <p:sp>
        <p:nvSpPr>
          <p:cNvPr id="9" name="Google Shape;65;p14">
            <a:extLst>
              <a:ext uri="{FF2B5EF4-FFF2-40B4-BE49-F238E27FC236}">
                <a16:creationId xmlns:a16="http://schemas.microsoft.com/office/drawing/2014/main" id="{A98CD0F3-FFBB-1DFA-F627-45C4E5DF809D}"/>
              </a:ext>
            </a:extLst>
          </p:cNvPr>
          <p:cNvSpPr/>
          <p:nvPr userDrawn="1"/>
        </p:nvSpPr>
        <p:spPr>
          <a:xfrm>
            <a:off x="0" y="-1"/>
            <a:ext cx="12192000" cy="3859901"/>
          </a:xfrm>
          <a:prstGeom prst="rect">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b="0" i="0">
              <a:latin typeface="Arial" panose="020B0604020202020204" pitchFamily="34" charset="0"/>
              <a:ea typeface="Instrument Sans"/>
              <a:cs typeface="Arial" panose="020B0604020202020204" pitchFamily="34" charset="0"/>
              <a:sym typeface="Instrument Sans"/>
            </a:endParaRPr>
          </a:p>
        </p:txBody>
      </p:sp>
      <p:sp>
        <p:nvSpPr>
          <p:cNvPr id="3" name="Rectangle 2">
            <a:extLst>
              <a:ext uri="{FF2B5EF4-FFF2-40B4-BE49-F238E27FC236}">
                <a16:creationId xmlns:a16="http://schemas.microsoft.com/office/drawing/2014/main" id="{3572C0CF-BFBD-0A5A-741C-2BE7DF95808D}"/>
              </a:ext>
            </a:extLst>
          </p:cNvPr>
          <p:cNvSpPr/>
          <p:nvPr userDrawn="1"/>
        </p:nvSpPr>
        <p:spPr>
          <a:xfrm>
            <a:off x="216655" y="2605635"/>
            <a:ext cx="3725996" cy="3026423"/>
          </a:xfrm>
          <a:prstGeom prst="rect">
            <a:avLst/>
          </a:prstGeom>
          <a:solidFill>
            <a:schemeClr val="accent2"/>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Rectangle 3">
            <a:extLst>
              <a:ext uri="{FF2B5EF4-FFF2-40B4-BE49-F238E27FC236}">
                <a16:creationId xmlns:a16="http://schemas.microsoft.com/office/drawing/2014/main" id="{3D2BBB27-7A9E-7E20-8138-2F734C4322E8}"/>
              </a:ext>
            </a:extLst>
          </p:cNvPr>
          <p:cNvSpPr/>
          <p:nvPr userDrawn="1"/>
        </p:nvSpPr>
        <p:spPr>
          <a:xfrm>
            <a:off x="4233003" y="2605635"/>
            <a:ext cx="3725996" cy="3026423"/>
          </a:xfrm>
          <a:prstGeom prst="rect">
            <a:avLst/>
          </a:prstGeom>
          <a:solidFill>
            <a:schemeClr val="accent2"/>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Rectangle 4">
            <a:extLst>
              <a:ext uri="{FF2B5EF4-FFF2-40B4-BE49-F238E27FC236}">
                <a16:creationId xmlns:a16="http://schemas.microsoft.com/office/drawing/2014/main" id="{FE7142AA-406B-9EC2-BEB1-F87F09ABCD5E}"/>
              </a:ext>
            </a:extLst>
          </p:cNvPr>
          <p:cNvSpPr/>
          <p:nvPr userDrawn="1"/>
        </p:nvSpPr>
        <p:spPr>
          <a:xfrm>
            <a:off x="8249351" y="2605635"/>
            <a:ext cx="3725996" cy="3026423"/>
          </a:xfrm>
          <a:prstGeom prst="rect">
            <a:avLst/>
          </a:prstGeom>
          <a:solidFill>
            <a:schemeClr val="accent2"/>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Text Placeholder 10">
            <a:extLst>
              <a:ext uri="{FF2B5EF4-FFF2-40B4-BE49-F238E27FC236}">
                <a16:creationId xmlns:a16="http://schemas.microsoft.com/office/drawing/2014/main" id="{9EFC9F01-41D2-EB32-8831-21C7F4B1DC49}"/>
              </a:ext>
            </a:extLst>
          </p:cNvPr>
          <p:cNvSpPr>
            <a:spLocks noGrp="1"/>
          </p:cNvSpPr>
          <p:nvPr userDrawn="1">
            <p:ph type="body" sz="quarter" idx="11" hasCustomPrompt="1"/>
          </p:nvPr>
        </p:nvSpPr>
        <p:spPr>
          <a:xfrm>
            <a:off x="641969" y="4352886"/>
            <a:ext cx="2942803" cy="1084333"/>
          </a:xfrm>
        </p:spPr>
        <p:txBody>
          <a:bodyPr>
            <a:normAutofit/>
          </a:bodyPr>
          <a:lstStyle>
            <a:lvl1pPr marL="0" indent="0" algn="ctr">
              <a:buClr>
                <a:schemeClr val="accent2"/>
              </a:buClr>
              <a:buNone/>
              <a:defRPr sz="2000">
                <a:solidFill>
                  <a:schemeClr val="bg1"/>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Of students fit this statistic</a:t>
            </a:r>
          </a:p>
        </p:txBody>
      </p:sp>
      <p:grpSp>
        <p:nvGrpSpPr>
          <p:cNvPr id="7" name="Google Shape;268;p33">
            <a:extLst>
              <a:ext uri="{FF2B5EF4-FFF2-40B4-BE49-F238E27FC236}">
                <a16:creationId xmlns:a16="http://schemas.microsoft.com/office/drawing/2014/main" id="{06E792C5-2C86-F6A7-4892-CC56B828E1B6}"/>
              </a:ext>
            </a:extLst>
          </p:cNvPr>
          <p:cNvGrpSpPr/>
          <p:nvPr userDrawn="1"/>
        </p:nvGrpSpPr>
        <p:grpSpPr>
          <a:xfrm>
            <a:off x="188582" y="5982797"/>
            <a:ext cx="11814839" cy="545555"/>
            <a:chOff x="670550" y="4650925"/>
            <a:chExt cx="7802850" cy="360300"/>
          </a:xfrm>
        </p:grpSpPr>
        <p:pic>
          <p:nvPicPr>
            <p:cNvPr id="8" name="Google Shape;269;p33">
              <a:extLst>
                <a:ext uri="{FF2B5EF4-FFF2-40B4-BE49-F238E27FC236}">
                  <a16:creationId xmlns:a16="http://schemas.microsoft.com/office/drawing/2014/main" id="{49F0BF00-59BB-7065-34DD-064E956B7E8B}"/>
                </a:ext>
              </a:extLst>
            </p:cNvPr>
            <p:cNvPicPr preferRelativeResize="0"/>
            <p:nvPr/>
          </p:nvPicPr>
          <p:blipFill>
            <a:blip r:embed="rId2">
              <a:alphaModFix/>
            </a:blip>
            <a:stretch>
              <a:fillRect/>
            </a:stretch>
          </p:blipFill>
          <p:spPr>
            <a:xfrm>
              <a:off x="5471100" y="4650925"/>
              <a:ext cx="3002300" cy="360300"/>
            </a:xfrm>
            <a:prstGeom prst="rect">
              <a:avLst/>
            </a:prstGeom>
            <a:noFill/>
            <a:ln>
              <a:noFill/>
            </a:ln>
          </p:spPr>
        </p:pic>
        <p:pic>
          <p:nvPicPr>
            <p:cNvPr id="10" name="Google Shape;270;p33">
              <a:extLst>
                <a:ext uri="{FF2B5EF4-FFF2-40B4-BE49-F238E27FC236}">
                  <a16:creationId xmlns:a16="http://schemas.microsoft.com/office/drawing/2014/main" id="{F4B29794-6266-94B0-DF21-37292525AA47}"/>
                </a:ext>
              </a:extLst>
            </p:cNvPr>
            <p:cNvPicPr preferRelativeResize="0"/>
            <p:nvPr/>
          </p:nvPicPr>
          <p:blipFill rotWithShape="1">
            <a:blip r:embed="rId2">
              <a:alphaModFix/>
            </a:blip>
            <a:srcRect r="14214"/>
            <a:stretch/>
          </p:blipFill>
          <p:spPr>
            <a:xfrm>
              <a:off x="670550" y="4650925"/>
              <a:ext cx="4884426" cy="360300"/>
            </a:xfrm>
            <a:prstGeom prst="rect">
              <a:avLst/>
            </a:prstGeom>
            <a:noFill/>
            <a:ln>
              <a:noFill/>
            </a:ln>
          </p:spPr>
        </p:pic>
      </p:grpSp>
      <p:sp>
        <p:nvSpPr>
          <p:cNvPr id="14" name="Text Placeholder 10">
            <a:extLst>
              <a:ext uri="{FF2B5EF4-FFF2-40B4-BE49-F238E27FC236}">
                <a16:creationId xmlns:a16="http://schemas.microsoft.com/office/drawing/2014/main" id="{3A56A358-EB2A-26A8-C979-AC96BDCC0E2B}"/>
              </a:ext>
            </a:extLst>
          </p:cNvPr>
          <p:cNvSpPr>
            <a:spLocks noGrp="1"/>
          </p:cNvSpPr>
          <p:nvPr>
            <p:ph type="body" sz="quarter" idx="12" hasCustomPrompt="1"/>
          </p:nvPr>
        </p:nvSpPr>
        <p:spPr>
          <a:xfrm>
            <a:off x="4647527" y="4352886"/>
            <a:ext cx="2942803" cy="1084333"/>
          </a:xfrm>
        </p:spPr>
        <p:txBody>
          <a:bodyPr>
            <a:normAutofit/>
          </a:bodyPr>
          <a:lstStyle>
            <a:lvl1pPr marL="0" indent="0" algn="ctr">
              <a:buClr>
                <a:schemeClr val="accent2"/>
              </a:buClr>
              <a:buNone/>
              <a:defRPr sz="2000">
                <a:solidFill>
                  <a:schemeClr val="bg1"/>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Of students fit this statistic</a:t>
            </a:r>
          </a:p>
        </p:txBody>
      </p:sp>
      <p:sp>
        <p:nvSpPr>
          <p:cNvPr id="16" name="Text Placeholder 10">
            <a:extLst>
              <a:ext uri="{FF2B5EF4-FFF2-40B4-BE49-F238E27FC236}">
                <a16:creationId xmlns:a16="http://schemas.microsoft.com/office/drawing/2014/main" id="{B8BEA26B-73C0-DA4D-D0D6-E8DDF62D7C3A}"/>
              </a:ext>
            </a:extLst>
          </p:cNvPr>
          <p:cNvSpPr>
            <a:spLocks noGrp="1"/>
          </p:cNvSpPr>
          <p:nvPr>
            <p:ph type="body" sz="quarter" idx="13" hasCustomPrompt="1"/>
          </p:nvPr>
        </p:nvSpPr>
        <p:spPr>
          <a:xfrm>
            <a:off x="8685452" y="4352886"/>
            <a:ext cx="2942803" cy="1084333"/>
          </a:xfrm>
        </p:spPr>
        <p:txBody>
          <a:bodyPr>
            <a:normAutofit/>
          </a:bodyPr>
          <a:lstStyle>
            <a:lvl1pPr marL="0" indent="0" algn="ctr">
              <a:buClr>
                <a:schemeClr val="accent2"/>
              </a:buClr>
              <a:buNone/>
              <a:defRPr sz="2000">
                <a:solidFill>
                  <a:schemeClr val="bg1"/>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Of students fit this statistic</a:t>
            </a:r>
          </a:p>
        </p:txBody>
      </p:sp>
      <p:sp>
        <p:nvSpPr>
          <p:cNvPr id="18" name="Text Placeholder 10">
            <a:extLst>
              <a:ext uri="{FF2B5EF4-FFF2-40B4-BE49-F238E27FC236}">
                <a16:creationId xmlns:a16="http://schemas.microsoft.com/office/drawing/2014/main" id="{9FF30A50-E285-0EF1-C6F7-517E0F23965B}"/>
              </a:ext>
            </a:extLst>
          </p:cNvPr>
          <p:cNvSpPr>
            <a:spLocks noGrp="1"/>
          </p:cNvSpPr>
          <p:nvPr>
            <p:ph type="body" sz="quarter" idx="14" hasCustomPrompt="1"/>
          </p:nvPr>
        </p:nvSpPr>
        <p:spPr>
          <a:xfrm>
            <a:off x="641969" y="3224676"/>
            <a:ext cx="2942803" cy="1084333"/>
          </a:xfrm>
        </p:spPr>
        <p:txBody>
          <a:bodyPr>
            <a:noAutofit/>
          </a:bodyPr>
          <a:lstStyle>
            <a:lvl1pPr marL="0" indent="0" algn="ctr">
              <a:buClr>
                <a:schemeClr val="accent2"/>
              </a:buClr>
              <a:buNone/>
              <a:defRPr sz="6600">
                <a:solidFill>
                  <a:schemeClr val="bg1"/>
                </a:solidFill>
                <a:latin typeface="Roboto Serif 20pt" pitchFamily="2" charset="77"/>
                <a:cs typeface="Roboto Serif 20pt" pitchFamily="2" charset="77"/>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99%</a:t>
            </a:r>
          </a:p>
        </p:txBody>
      </p:sp>
      <p:sp>
        <p:nvSpPr>
          <p:cNvPr id="19" name="Text Placeholder 10">
            <a:extLst>
              <a:ext uri="{FF2B5EF4-FFF2-40B4-BE49-F238E27FC236}">
                <a16:creationId xmlns:a16="http://schemas.microsoft.com/office/drawing/2014/main" id="{43EE3FE9-E6D4-C088-5A7E-62ACA9201D91}"/>
              </a:ext>
            </a:extLst>
          </p:cNvPr>
          <p:cNvSpPr>
            <a:spLocks noGrp="1"/>
          </p:cNvSpPr>
          <p:nvPr>
            <p:ph type="body" sz="quarter" idx="15" hasCustomPrompt="1"/>
          </p:nvPr>
        </p:nvSpPr>
        <p:spPr>
          <a:xfrm>
            <a:off x="4647527" y="3224676"/>
            <a:ext cx="2942803" cy="1084333"/>
          </a:xfrm>
        </p:spPr>
        <p:txBody>
          <a:bodyPr>
            <a:noAutofit/>
          </a:bodyPr>
          <a:lstStyle>
            <a:lvl1pPr marL="0" indent="0" algn="ctr">
              <a:buClr>
                <a:schemeClr val="accent2"/>
              </a:buClr>
              <a:buNone/>
              <a:defRPr sz="6600">
                <a:solidFill>
                  <a:schemeClr val="bg1"/>
                </a:solidFill>
                <a:latin typeface="Roboto Serif 20pt" pitchFamily="2" charset="77"/>
                <a:cs typeface="Roboto Serif 20pt" pitchFamily="2" charset="77"/>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99%</a:t>
            </a:r>
          </a:p>
        </p:txBody>
      </p:sp>
      <p:sp>
        <p:nvSpPr>
          <p:cNvPr id="20" name="Text Placeholder 10">
            <a:extLst>
              <a:ext uri="{FF2B5EF4-FFF2-40B4-BE49-F238E27FC236}">
                <a16:creationId xmlns:a16="http://schemas.microsoft.com/office/drawing/2014/main" id="{C0500F14-FCF1-14E7-0602-968DCACE6E24}"/>
              </a:ext>
            </a:extLst>
          </p:cNvPr>
          <p:cNvSpPr>
            <a:spLocks noGrp="1"/>
          </p:cNvSpPr>
          <p:nvPr>
            <p:ph type="body" sz="quarter" idx="16" hasCustomPrompt="1"/>
          </p:nvPr>
        </p:nvSpPr>
        <p:spPr>
          <a:xfrm>
            <a:off x="8685452" y="3224676"/>
            <a:ext cx="2942803" cy="1084333"/>
          </a:xfrm>
        </p:spPr>
        <p:txBody>
          <a:bodyPr>
            <a:noAutofit/>
          </a:bodyPr>
          <a:lstStyle>
            <a:lvl1pPr marL="0" indent="0" algn="ctr">
              <a:buClr>
                <a:schemeClr val="accent2"/>
              </a:buClr>
              <a:buNone/>
              <a:defRPr sz="6600">
                <a:solidFill>
                  <a:schemeClr val="bg1"/>
                </a:solidFill>
                <a:latin typeface="Roboto Serif 20pt" pitchFamily="2" charset="77"/>
                <a:cs typeface="Roboto Serif 20pt" pitchFamily="2" charset="77"/>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99%</a:t>
            </a:r>
          </a:p>
        </p:txBody>
      </p:sp>
      <p:sp>
        <p:nvSpPr>
          <p:cNvPr id="22" name="Title 1">
            <a:extLst>
              <a:ext uri="{FF2B5EF4-FFF2-40B4-BE49-F238E27FC236}">
                <a16:creationId xmlns:a16="http://schemas.microsoft.com/office/drawing/2014/main" id="{32131887-9E4B-FFDB-CE15-4434FE626480}"/>
              </a:ext>
            </a:extLst>
          </p:cNvPr>
          <p:cNvSpPr>
            <a:spLocks noGrp="1"/>
          </p:cNvSpPr>
          <p:nvPr>
            <p:ph type="ctrTitle" hasCustomPrompt="1"/>
          </p:nvPr>
        </p:nvSpPr>
        <p:spPr>
          <a:xfrm>
            <a:off x="682430" y="1084963"/>
            <a:ext cx="10827143" cy="671639"/>
          </a:xfrm>
        </p:spPr>
        <p:txBody>
          <a:bodyPr anchor="b">
            <a:normAutofit/>
          </a:bodyPr>
          <a:lstStyle>
            <a:lvl1pPr algn="ctr">
              <a:defRPr sz="4000">
                <a:solidFill>
                  <a:schemeClr val="bg1"/>
                </a:solidFill>
              </a:defRPr>
            </a:lvl1pPr>
          </a:lstStyle>
          <a:p>
            <a:r>
              <a:rPr lang="en-US"/>
              <a:t>What are we going to do about it?</a:t>
            </a:r>
          </a:p>
        </p:txBody>
      </p:sp>
    </p:spTree>
    <p:extLst>
      <p:ext uri="{BB962C8B-B14F-4D97-AF65-F5344CB8AC3E}">
        <p14:creationId xmlns:p14="http://schemas.microsoft.com/office/powerpoint/2010/main" val="3034017594"/>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8_Title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4513380" y="404603"/>
            <a:ext cx="7082507" cy="1019596"/>
          </a:xfrm>
        </p:spPr>
        <p:txBody>
          <a:bodyPr anchor="b">
            <a:normAutofit/>
          </a:bodyPr>
          <a:lstStyle>
            <a:lvl1pPr algn="l">
              <a:defRPr sz="4000">
                <a:solidFill>
                  <a:schemeClr val="tx2"/>
                </a:solidFill>
              </a:defRPr>
            </a:lvl1pPr>
          </a:lstStyle>
          <a:p>
            <a:r>
              <a:rPr lang="en-US"/>
              <a:t>Title 1</a:t>
            </a:r>
          </a:p>
        </p:txBody>
      </p:sp>
      <p:sp>
        <p:nvSpPr>
          <p:cNvPr id="9" name="Google Shape;65;p14">
            <a:extLst>
              <a:ext uri="{FF2B5EF4-FFF2-40B4-BE49-F238E27FC236}">
                <a16:creationId xmlns:a16="http://schemas.microsoft.com/office/drawing/2014/main" id="{A98CD0F3-FFBB-1DFA-F627-45C4E5DF809D}"/>
              </a:ext>
            </a:extLst>
          </p:cNvPr>
          <p:cNvSpPr/>
          <p:nvPr userDrawn="1"/>
        </p:nvSpPr>
        <p:spPr>
          <a:xfrm>
            <a:off x="-1" y="0"/>
            <a:ext cx="3924637"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b="0" i="0">
              <a:latin typeface="Arial" panose="020B0604020202020204" pitchFamily="34" charset="0"/>
              <a:ea typeface="Instrument Sans"/>
              <a:cs typeface="Arial" panose="020B0604020202020204" pitchFamily="34" charset="0"/>
              <a:sym typeface="Instrument Sans"/>
            </a:endParaRPr>
          </a:p>
        </p:txBody>
      </p:sp>
      <p:cxnSp>
        <p:nvCxnSpPr>
          <p:cNvPr id="7" name="Google Shape;96;p17">
            <a:extLst>
              <a:ext uri="{FF2B5EF4-FFF2-40B4-BE49-F238E27FC236}">
                <a16:creationId xmlns:a16="http://schemas.microsoft.com/office/drawing/2014/main" id="{447F3978-90BF-F731-6102-C7099B4BD600}"/>
              </a:ext>
            </a:extLst>
          </p:cNvPr>
          <p:cNvCxnSpPr>
            <a:cxnSpLocks/>
          </p:cNvCxnSpPr>
          <p:nvPr userDrawn="1"/>
        </p:nvCxnSpPr>
        <p:spPr>
          <a:xfrm>
            <a:off x="4513380" y="1519833"/>
            <a:ext cx="7082507" cy="0"/>
          </a:xfrm>
          <a:prstGeom prst="straightConnector1">
            <a:avLst/>
          </a:prstGeom>
          <a:noFill/>
          <a:ln w="28575" cap="flat" cmpd="sng">
            <a:solidFill>
              <a:schemeClr val="accent1"/>
            </a:solidFill>
            <a:prstDash val="solid"/>
            <a:round/>
            <a:headEnd type="none" w="med" len="med"/>
            <a:tailEnd type="none" w="med" len="med"/>
          </a:ln>
        </p:spPr>
      </p:cxnSp>
      <p:sp>
        <p:nvSpPr>
          <p:cNvPr id="12" name="Text Placeholder 10">
            <a:extLst>
              <a:ext uri="{FF2B5EF4-FFF2-40B4-BE49-F238E27FC236}">
                <a16:creationId xmlns:a16="http://schemas.microsoft.com/office/drawing/2014/main" id="{9EFC9F01-41D2-EB32-8831-21C7F4B1DC49}"/>
              </a:ext>
            </a:extLst>
          </p:cNvPr>
          <p:cNvSpPr>
            <a:spLocks noGrp="1"/>
          </p:cNvSpPr>
          <p:nvPr>
            <p:ph type="body" sz="quarter" idx="11"/>
          </p:nvPr>
        </p:nvSpPr>
        <p:spPr>
          <a:xfrm>
            <a:off x="4513379" y="1893635"/>
            <a:ext cx="7082507" cy="4215845"/>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Google Shape;65;p14">
            <a:extLst>
              <a:ext uri="{FF2B5EF4-FFF2-40B4-BE49-F238E27FC236}">
                <a16:creationId xmlns:a16="http://schemas.microsoft.com/office/drawing/2014/main" id="{923FB374-F2D0-C41F-A229-9E8E4D621A6A}"/>
              </a:ext>
            </a:extLst>
          </p:cNvPr>
          <p:cNvSpPr/>
          <p:nvPr userDrawn="1"/>
        </p:nvSpPr>
        <p:spPr>
          <a:xfrm>
            <a:off x="1" y="6141857"/>
            <a:ext cx="3924636" cy="716145"/>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b="0" i="0">
              <a:latin typeface="Arial" panose="020B0604020202020204" pitchFamily="34" charset="0"/>
              <a:ea typeface="Instrument Sans"/>
              <a:cs typeface="Arial" panose="020B0604020202020204" pitchFamily="34" charset="0"/>
              <a:sym typeface="Instrument Sans"/>
            </a:endParaRPr>
          </a:p>
        </p:txBody>
      </p:sp>
      <p:pic>
        <p:nvPicPr>
          <p:cNvPr id="15" name="Google Shape;121;p19">
            <a:extLst>
              <a:ext uri="{FF2B5EF4-FFF2-40B4-BE49-F238E27FC236}">
                <a16:creationId xmlns:a16="http://schemas.microsoft.com/office/drawing/2014/main" id="{A4D57851-3CAF-C5E8-F444-FEC994E414AF}"/>
              </a:ext>
            </a:extLst>
          </p:cNvPr>
          <p:cNvPicPr preferRelativeResize="0"/>
          <p:nvPr/>
        </p:nvPicPr>
        <p:blipFill rotWithShape="1">
          <a:blip r:embed="rId2">
            <a:alphaModFix/>
          </a:blip>
          <a:srcRect l="729" t="-14901" b="-1"/>
          <a:stretch/>
        </p:blipFill>
        <p:spPr>
          <a:xfrm>
            <a:off x="0" y="6255179"/>
            <a:ext cx="3302789" cy="458743"/>
          </a:xfrm>
          <a:prstGeom prst="rect">
            <a:avLst/>
          </a:prstGeom>
          <a:noFill/>
          <a:ln>
            <a:noFill/>
          </a:ln>
        </p:spPr>
      </p:pic>
      <p:sp>
        <p:nvSpPr>
          <p:cNvPr id="17" name="Picture Placeholder 9">
            <a:extLst>
              <a:ext uri="{FF2B5EF4-FFF2-40B4-BE49-F238E27FC236}">
                <a16:creationId xmlns:a16="http://schemas.microsoft.com/office/drawing/2014/main" id="{5BEBF77E-EECD-2224-438C-D643DC54C17E}"/>
              </a:ext>
            </a:extLst>
          </p:cNvPr>
          <p:cNvSpPr>
            <a:spLocks noGrp="1"/>
          </p:cNvSpPr>
          <p:nvPr>
            <p:ph type="pic" sz="quarter" idx="12"/>
          </p:nvPr>
        </p:nvSpPr>
        <p:spPr>
          <a:xfrm>
            <a:off x="983623" y="2175289"/>
            <a:ext cx="1957388" cy="1958975"/>
          </a:xfrm>
        </p:spPr>
        <p:txBody>
          <a:bodyPr/>
          <a:lstStyle/>
          <a:p>
            <a:endParaRPr lang="en-US"/>
          </a:p>
        </p:txBody>
      </p:sp>
    </p:spTree>
    <p:extLst>
      <p:ext uri="{BB962C8B-B14F-4D97-AF65-F5344CB8AC3E}">
        <p14:creationId xmlns:p14="http://schemas.microsoft.com/office/powerpoint/2010/main" val="2283811185"/>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2_Title Slide">
    <p:bg>
      <p:bgRef idx="1001">
        <a:schemeClr val="bg2"/>
      </p:bgRef>
    </p:bg>
    <p:spTree>
      <p:nvGrpSpPr>
        <p:cNvPr id="1" name=""/>
        <p:cNvGrpSpPr/>
        <p:nvPr/>
      </p:nvGrpSpPr>
      <p:grpSpPr>
        <a:xfrm>
          <a:off x="0" y="0"/>
          <a:ext cx="0" cy="0"/>
          <a:chOff x="0" y="0"/>
          <a:chExt cx="0" cy="0"/>
        </a:xfrm>
      </p:grpSpPr>
      <p:sp>
        <p:nvSpPr>
          <p:cNvPr id="9" name="Google Shape;65;p14">
            <a:extLst>
              <a:ext uri="{FF2B5EF4-FFF2-40B4-BE49-F238E27FC236}">
                <a16:creationId xmlns:a16="http://schemas.microsoft.com/office/drawing/2014/main" id="{A98CD0F3-FFBB-1DFA-F627-45C4E5DF809D}"/>
              </a:ext>
            </a:extLst>
          </p:cNvPr>
          <p:cNvSpPr/>
          <p:nvPr userDrawn="1"/>
        </p:nvSpPr>
        <p:spPr>
          <a:xfrm>
            <a:off x="0" y="0"/>
            <a:ext cx="3924637" cy="6858000"/>
          </a:xfrm>
          <a:prstGeom prst="rect">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b="0" i="0">
              <a:latin typeface="Arial" panose="020B0604020202020204" pitchFamily="34" charset="0"/>
              <a:ea typeface="Instrument Sans"/>
              <a:cs typeface="Arial" panose="020B0604020202020204" pitchFamily="34" charset="0"/>
              <a:sym typeface="Instrument Sans"/>
            </a:endParaRPr>
          </a:p>
        </p:txBody>
      </p:sp>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383385" y="582629"/>
            <a:ext cx="3177113" cy="1019596"/>
          </a:xfrm>
        </p:spPr>
        <p:txBody>
          <a:bodyPr anchor="b">
            <a:normAutofit/>
          </a:bodyPr>
          <a:lstStyle>
            <a:lvl1pPr algn="l">
              <a:defRPr sz="3200">
                <a:solidFill>
                  <a:schemeClr val="bg2"/>
                </a:solidFill>
              </a:defRPr>
            </a:lvl1pPr>
          </a:lstStyle>
          <a:p>
            <a:r>
              <a:rPr lang="en-US"/>
              <a:t>Longer </a:t>
            </a:r>
            <a:br>
              <a:rPr lang="en-US"/>
            </a:br>
            <a:r>
              <a:rPr lang="en-US"/>
              <a:t>Slide Title</a:t>
            </a:r>
          </a:p>
        </p:txBody>
      </p:sp>
      <p:sp>
        <p:nvSpPr>
          <p:cNvPr id="12" name="Text Placeholder 10">
            <a:extLst>
              <a:ext uri="{FF2B5EF4-FFF2-40B4-BE49-F238E27FC236}">
                <a16:creationId xmlns:a16="http://schemas.microsoft.com/office/drawing/2014/main" id="{9EFC9F01-41D2-EB32-8831-21C7F4B1DC49}"/>
              </a:ext>
            </a:extLst>
          </p:cNvPr>
          <p:cNvSpPr>
            <a:spLocks noGrp="1"/>
          </p:cNvSpPr>
          <p:nvPr>
            <p:ph type="body" sz="quarter" idx="11"/>
          </p:nvPr>
        </p:nvSpPr>
        <p:spPr>
          <a:xfrm>
            <a:off x="4513379" y="582629"/>
            <a:ext cx="7082507" cy="555922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Google Shape;65;p14">
            <a:extLst>
              <a:ext uri="{FF2B5EF4-FFF2-40B4-BE49-F238E27FC236}">
                <a16:creationId xmlns:a16="http://schemas.microsoft.com/office/drawing/2014/main" id="{923FB374-F2D0-C41F-A229-9E8E4D621A6A}"/>
              </a:ext>
            </a:extLst>
          </p:cNvPr>
          <p:cNvSpPr/>
          <p:nvPr userDrawn="1"/>
        </p:nvSpPr>
        <p:spPr>
          <a:xfrm>
            <a:off x="1" y="6141857"/>
            <a:ext cx="3924636" cy="716145"/>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b="0" i="0">
              <a:latin typeface="Arial" panose="020B0604020202020204" pitchFamily="34" charset="0"/>
              <a:ea typeface="Instrument Sans"/>
              <a:cs typeface="Arial" panose="020B0604020202020204" pitchFamily="34" charset="0"/>
              <a:sym typeface="Instrument Sans"/>
            </a:endParaRPr>
          </a:p>
        </p:txBody>
      </p:sp>
      <p:pic>
        <p:nvPicPr>
          <p:cNvPr id="15" name="Google Shape;121;p19">
            <a:extLst>
              <a:ext uri="{FF2B5EF4-FFF2-40B4-BE49-F238E27FC236}">
                <a16:creationId xmlns:a16="http://schemas.microsoft.com/office/drawing/2014/main" id="{A4D57851-3CAF-C5E8-F444-FEC994E414AF}"/>
              </a:ext>
            </a:extLst>
          </p:cNvPr>
          <p:cNvPicPr preferRelativeResize="0"/>
          <p:nvPr/>
        </p:nvPicPr>
        <p:blipFill rotWithShape="1">
          <a:blip r:embed="rId2">
            <a:alphaModFix/>
          </a:blip>
          <a:srcRect l="729" t="-14901" b="-1"/>
          <a:stretch/>
        </p:blipFill>
        <p:spPr>
          <a:xfrm>
            <a:off x="0" y="6255179"/>
            <a:ext cx="3302789" cy="458743"/>
          </a:xfrm>
          <a:prstGeom prst="rect">
            <a:avLst/>
          </a:prstGeom>
          <a:noFill/>
          <a:ln>
            <a:noFill/>
          </a:ln>
        </p:spPr>
      </p:pic>
      <p:cxnSp>
        <p:nvCxnSpPr>
          <p:cNvPr id="7" name="Google Shape;96;p17">
            <a:extLst>
              <a:ext uri="{FF2B5EF4-FFF2-40B4-BE49-F238E27FC236}">
                <a16:creationId xmlns:a16="http://schemas.microsoft.com/office/drawing/2014/main" id="{447F3978-90BF-F731-6102-C7099B4BD600}"/>
              </a:ext>
            </a:extLst>
          </p:cNvPr>
          <p:cNvCxnSpPr>
            <a:cxnSpLocks/>
          </p:cNvCxnSpPr>
          <p:nvPr userDrawn="1"/>
        </p:nvCxnSpPr>
        <p:spPr>
          <a:xfrm>
            <a:off x="360327" y="404603"/>
            <a:ext cx="3203985" cy="0"/>
          </a:xfrm>
          <a:prstGeom prst="straightConnector1">
            <a:avLst/>
          </a:prstGeom>
          <a:noFill/>
          <a:ln w="28575"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2113116148"/>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1_Title Slide">
    <p:bg>
      <p:bgRef idx="1001">
        <a:schemeClr val="bg1"/>
      </p:bgRef>
    </p:bg>
    <p:spTree>
      <p:nvGrpSpPr>
        <p:cNvPr id="1" name=""/>
        <p:cNvGrpSpPr/>
        <p:nvPr/>
      </p:nvGrpSpPr>
      <p:grpSpPr>
        <a:xfrm>
          <a:off x="0" y="0"/>
          <a:ext cx="0" cy="0"/>
          <a:chOff x="0" y="0"/>
          <a:chExt cx="0" cy="0"/>
        </a:xfrm>
      </p:grpSpPr>
      <p:sp>
        <p:nvSpPr>
          <p:cNvPr id="9" name="Google Shape;65;p14">
            <a:extLst>
              <a:ext uri="{FF2B5EF4-FFF2-40B4-BE49-F238E27FC236}">
                <a16:creationId xmlns:a16="http://schemas.microsoft.com/office/drawing/2014/main" id="{A98CD0F3-FFBB-1DFA-F627-45C4E5DF809D}"/>
              </a:ext>
            </a:extLst>
          </p:cNvPr>
          <p:cNvSpPr/>
          <p:nvPr userDrawn="1"/>
        </p:nvSpPr>
        <p:spPr>
          <a:xfrm>
            <a:off x="9620" y="0"/>
            <a:ext cx="3924637" cy="6858000"/>
          </a:xfrm>
          <a:prstGeom prst="rect">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b="0" i="0">
              <a:latin typeface="Arial" panose="020B0604020202020204" pitchFamily="34" charset="0"/>
              <a:ea typeface="Instrument Sans"/>
              <a:cs typeface="Arial" panose="020B0604020202020204" pitchFamily="34" charset="0"/>
              <a:sym typeface="Instrument Sans"/>
            </a:endParaRPr>
          </a:p>
        </p:txBody>
      </p:sp>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383385" y="582629"/>
            <a:ext cx="3177113" cy="1019596"/>
          </a:xfrm>
        </p:spPr>
        <p:txBody>
          <a:bodyPr anchor="b">
            <a:normAutofit/>
          </a:bodyPr>
          <a:lstStyle>
            <a:lvl1pPr algn="l">
              <a:defRPr sz="3200">
                <a:solidFill>
                  <a:schemeClr val="bg2"/>
                </a:solidFill>
              </a:defRPr>
            </a:lvl1pPr>
          </a:lstStyle>
          <a:p>
            <a:r>
              <a:rPr lang="en-US"/>
              <a:t>Longer </a:t>
            </a:r>
            <a:br>
              <a:rPr lang="en-US"/>
            </a:br>
            <a:r>
              <a:rPr lang="en-US"/>
              <a:t>Slide Title</a:t>
            </a:r>
          </a:p>
        </p:txBody>
      </p:sp>
      <p:sp>
        <p:nvSpPr>
          <p:cNvPr id="12" name="Text Placeholder 10">
            <a:extLst>
              <a:ext uri="{FF2B5EF4-FFF2-40B4-BE49-F238E27FC236}">
                <a16:creationId xmlns:a16="http://schemas.microsoft.com/office/drawing/2014/main" id="{9EFC9F01-41D2-EB32-8831-21C7F4B1DC49}"/>
              </a:ext>
            </a:extLst>
          </p:cNvPr>
          <p:cNvSpPr>
            <a:spLocks noGrp="1"/>
          </p:cNvSpPr>
          <p:nvPr>
            <p:ph type="body" sz="quarter" idx="11"/>
          </p:nvPr>
        </p:nvSpPr>
        <p:spPr>
          <a:xfrm>
            <a:off x="4513379" y="582629"/>
            <a:ext cx="7082507" cy="5870769"/>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Google Shape;96;p17">
            <a:extLst>
              <a:ext uri="{FF2B5EF4-FFF2-40B4-BE49-F238E27FC236}">
                <a16:creationId xmlns:a16="http://schemas.microsoft.com/office/drawing/2014/main" id="{447F3978-90BF-F731-6102-C7099B4BD600}"/>
              </a:ext>
            </a:extLst>
          </p:cNvPr>
          <p:cNvCxnSpPr>
            <a:cxnSpLocks/>
          </p:cNvCxnSpPr>
          <p:nvPr userDrawn="1"/>
        </p:nvCxnSpPr>
        <p:spPr>
          <a:xfrm>
            <a:off x="360327" y="404603"/>
            <a:ext cx="3203985" cy="0"/>
          </a:xfrm>
          <a:prstGeom prst="straightConnector1">
            <a:avLst/>
          </a:prstGeom>
          <a:noFill/>
          <a:ln w="28575" cap="flat" cmpd="sng">
            <a:solidFill>
              <a:schemeClr val="bg2"/>
            </a:solidFill>
            <a:prstDash val="solid"/>
            <a:round/>
            <a:headEnd type="none" w="med" len="med"/>
            <a:tailEnd type="none" w="med" len="med"/>
          </a:ln>
        </p:spPr>
      </p:cxnSp>
      <p:sp>
        <p:nvSpPr>
          <p:cNvPr id="6" name="Text Placeholder 5">
            <a:extLst>
              <a:ext uri="{FF2B5EF4-FFF2-40B4-BE49-F238E27FC236}">
                <a16:creationId xmlns:a16="http://schemas.microsoft.com/office/drawing/2014/main" id="{BFA2ECCF-214C-30A4-F46D-140F2737FE3F}"/>
              </a:ext>
            </a:extLst>
          </p:cNvPr>
          <p:cNvSpPr>
            <a:spLocks noGrp="1"/>
          </p:cNvSpPr>
          <p:nvPr>
            <p:ph type="body" sz="quarter" idx="12" hasCustomPrompt="1"/>
          </p:nvPr>
        </p:nvSpPr>
        <p:spPr>
          <a:xfrm>
            <a:off x="384175" y="5627898"/>
            <a:ext cx="3176588" cy="825500"/>
          </a:xfrm>
        </p:spPr>
        <p:txBody>
          <a:bodyPr anchor="b" anchorCtr="0">
            <a:noAutofit/>
          </a:bodyPr>
          <a:lstStyle>
            <a:lvl1pPr marL="0" indent="0">
              <a:buNone/>
              <a:defRPr sz="1600">
                <a:solidFill>
                  <a:schemeClr val="bg2"/>
                </a:solidFill>
              </a:defRPr>
            </a:lvl1pPr>
            <a:lvl2pPr marL="457189" indent="0">
              <a:buNone/>
              <a:defRPr sz="1600">
                <a:solidFill>
                  <a:schemeClr val="bg1"/>
                </a:solidFill>
              </a:defRPr>
            </a:lvl2pPr>
            <a:lvl3pPr marL="914377" indent="0">
              <a:buNone/>
              <a:defRPr sz="1600">
                <a:solidFill>
                  <a:schemeClr val="bg1"/>
                </a:solidFill>
              </a:defRPr>
            </a:lvl3pPr>
            <a:lvl4pPr marL="1371566" indent="0">
              <a:buNone/>
              <a:defRPr sz="1600">
                <a:solidFill>
                  <a:schemeClr val="bg1"/>
                </a:solidFill>
              </a:defRPr>
            </a:lvl4pPr>
            <a:lvl5pPr marL="1828754" indent="0">
              <a:buNone/>
              <a:defRPr sz="1600">
                <a:solidFill>
                  <a:schemeClr val="bg1"/>
                </a:solidFill>
              </a:defRPr>
            </a:lvl5pPr>
          </a:lstStyle>
          <a:p>
            <a:pPr lvl="0"/>
            <a:r>
              <a:rPr lang="en-US"/>
              <a:t>Meta information, captions, subtitles, or other details</a:t>
            </a:r>
          </a:p>
        </p:txBody>
      </p:sp>
    </p:spTree>
    <p:extLst>
      <p:ext uri="{BB962C8B-B14F-4D97-AF65-F5344CB8AC3E}">
        <p14:creationId xmlns:p14="http://schemas.microsoft.com/office/powerpoint/2010/main" val="440597414"/>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3_Title Slide">
    <p:bg>
      <p:bgRef idx="1001">
        <a:schemeClr val="bg1"/>
      </p:bgRef>
    </p:bg>
    <p:spTree>
      <p:nvGrpSpPr>
        <p:cNvPr id="1" name=""/>
        <p:cNvGrpSpPr/>
        <p:nvPr/>
      </p:nvGrpSpPr>
      <p:grpSpPr>
        <a:xfrm>
          <a:off x="0" y="0"/>
          <a:ext cx="0" cy="0"/>
          <a:chOff x="0" y="0"/>
          <a:chExt cx="0" cy="0"/>
        </a:xfrm>
      </p:grpSpPr>
      <p:sp>
        <p:nvSpPr>
          <p:cNvPr id="9" name="Google Shape;65;p14">
            <a:extLst>
              <a:ext uri="{FF2B5EF4-FFF2-40B4-BE49-F238E27FC236}">
                <a16:creationId xmlns:a16="http://schemas.microsoft.com/office/drawing/2014/main" id="{A98CD0F3-FFBB-1DFA-F627-45C4E5DF809D}"/>
              </a:ext>
            </a:extLst>
          </p:cNvPr>
          <p:cNvSpPr/>
          <p:nvPr userDrawn="1"/>
        </p:nvSpPr>
        <p:spPr>
          <a:xfrm>
            <a:off x="9620" y="0"/>
            <a:ext cx="3924637"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b="0" i="0">
              <a:latin typeface="Arial" panose="020B0604020202020204" pitchFamily="34" charset="0"/>
              <a:ea typeface="Instrument Sans"/>
              <a:cs typeface="Arial" panose="020B0604020202020204" pitchFamily="34" charset="0"/>
              <a:sym typeface="Instrument Sans"/>
            </a:endParaRPr>
          </a:p>
        </p:txBody>
      </p:sp>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383385" y="582629"/>
            <a:ext cx="3177113" cy="1019596"/>
          </a:xfrm>
        </p:spPr>
        <p:txBody>
          <a:bodyPr anchor="b">
            <a:normAutofit/>
          </a:bodyPr>
          <a:lstStyle>
            <a:lvl1pPr algn="l">
              <a:defRPr sz="3200">
                <a:solidFill>
                  <a:schemeClr val="bg2"/>
                </a:solidFill>
              </a:defRPr>
            </a:lvl1pPr>
          </a:lstStyle>
          <a:p>
            <a:r>
              <a:rPr lang="en-US"/>
              <a:t>Longer </a:t>
            </a:r>
            <a:br>
              <a:rPr lang="en-US"/>
            </a:br>
            <a:r>
              <a:rPr lang="en-US"/>
              <a:t>Slide Title</a:t>
            </a:r>
          </a:p>
        </p:txBody>
      </p:sp>
      <p:sp>
        <p:nvSpPr>
          <p:cNvPr id="12" name="Text Placeholder 10">
            <a:extLst>
              <a:ext uri="{FF2B5EF4-FFF2-40B4-BE49-F238E27FC236}">
                <a16:creationId xmlns:a16="http://schemas.microsoft.com/office/drawing/2014/main" id="{9EFC9F01-41D2-EB32-8831-21C7F4B1DC49}"/>
              </a:ext>
            </a:extLst>
          </p:cNvPr>
          <p:cNvSpPr>
            <a:spLocks noGrp="1"/>
          </p:cNvSpPr>
          <p:nvPr>
            <p:ph type="body" sz="quarter" idx="11"/>
          </p:nvPr>
        </p:nvSpPr>
        <p:spPr>
          <a:xfrm>
            <a:off x="4513379" y="582629"/>
            <a:ext cx="7082507" cy="5870769"/>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Google Shape;96;p17">
            <a:extLst>
              <a:ext uri="{FF2B5EF4-FFF2-40B4-BE49-F238E27FC236}">
                <a16:creationId xmlns:a16="http://schemas.microsoft.com/office/drawing/2014/main" id="{447F3978-90BF-F731-6102-C7099B4BD600}"/>
              </a:ext>
            </a:extLst>
          </p:cNvPr>
          <p:cNvCxnSpPr>
            <a:cxnSpLocks/>
          </p:cNvCxnSpPr>
          <p:nvPr userDrawn="1"/>
        </p:nvCxnSpPr>
        <p:spPr>
          <a:xfrm>
            <a:off x="360327" y="404603"/>
            <a:ext cx="3203985" cy="0"/>
          </a:xfrm>
          <a:prstGeom prst="straightConnector1">
            <a:avLst/>
          </a:prstGeom>
          <a:noFill/>
          <a:ln w="28575" cap="flat" cmpd="sng">
            <a:solidFill>
              <a:schemeClr val="bg2"/>
            </a:solidFill>
            <a:prstDash val="solid"/>
            <a:round/>
            <a:headEnd type="none" w="med" len="med"/>
            <a:tailEnd type="none" w="med" len="med"/>
          </a:ln>
        </p:spPr>
      </p:cxnSp>
      <p:sp>
        <p:nvSpPr>
          <p:cNvPr id="6" name="Text Placeholder 5">
            <a:extLst>
              <a:ext uri="{FF2B5EF4-FFF2-40B4-BE49-F238E27FC236}">
                <a16:creationId xmlns:a16="http://schemas.microsoft.com/office/drawing/2014/main" id="{BFA2ECCF-214C-30A4-F46D-140F2737FE3F}"/>
              </a:ext>
            </a:extLst>
          </p:cNvPr>
          <p:cNvSpPr>
            <a:spLocks noGrp="1"/>
          </p:cNvSpPr>
          <p:nvPr>
            <p:ph type="body" sz="quarter" idx="12" hasCustomPrompt="1"/>
          </p:nvPr>
        </p:nvSpPr>
        <p:spPr>
          <a:xfrm>
            <a:off x="384175" y="5627898"/>
            <a:ext cx="3176588" cy="825500"/>
          </a:xfrm>
        </p:spPr>
        <p:txBody>
          <a:bodyPr anchor="b" anchorCtr="0">
            <a:noAutofit/>
          </a:bodyPr>
          <a:lstStyle>
            <a:lvl1pPr marL="0" indent="0">
              <a:buNone/>
              <a:defRPr sz="1600">
                <a:solidFill>
                  <a:schemeClr val="bg2"/>
                </a:solidFill>
              </a:defRPr>
            </a:lvl1pPr>
            <a:lvl2pPr marL="457189" indent="0">
              <a:buNone/>
              <a:defRPr sz="1600">
                <a:solidFill>
                  <a:schemeClr val="bg1"/>
                </a:solidFill>
              </a:defRPr>
            </a:lvl2pPr>
            <a:lvl3pPr marL="914377" indent="0">
              <a:buNone/>
              <a:defRPr sz="1600">
                <a:solidFill>
                  <a:schemeClr val="bg1"/>
                </a:solidFill>
              </a:defRPr>
            </a:lvl3pPr>
            <a:lvl4pPr marL="1371566" indent="0">
              <a:buNone/>
              <a:defRPr sz="1600">
                <a:solidFill>
                  <a:schemeClr val="bg1"/>
                </a:solidFill>
              </a:defRPr>
            </a:lvl4pPr>
            <a:lvl5pPr marL="1828754" indent="0">
              <a:buNone/>
              <a:defRPr sz="1600">
                <a:solidFill>
                  <a:schemeClr val="bg1"/>
                </a:solidFill>
              </a:defRPr>
            </a:lvl5pPr>
          </a:lstStyle>
          <a:p>
            <a:pPr lvl="0"/>
            <a:r>
              <a:rPr lang="en-US"/>
              <a:t>Meta information, captions, subtitles, or other details</a:t>
            </a:r>
          </a:p>
        </p:txBody>
      </p:sp>
    </p:spTree>
    <p:extLst>
      <p:ext uri="{BB962C8B-B14F-4D97-AF65-F5344CB8AC3E}">
        <p14:creationId xmlns:p14="http://schemas.microsoft.com/office/powerpoint/2010/main" val="3372810147"/>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4_Title Slide">
    <p:bg>
      <p:bgRef idx="1001">
        <a:schemeClr val="bg1"/>
      </p:bgRef>
    </p:bg>
    <p:spTree>
      <p:nvGrpSpPr>
        <p:cNvPr id="1" name=""/>
        <p:cNvGrpSpPr/>
        <p:nvPr/>
      </p:nvGrpSpPr>
      <p:grpSpPr>
        <a:xfrm>
          <a:off x="0" y="0"/>
          <a:ext cx="0" cy="0"/>
          <a:chOff x="0" y="0"/>
          <a:chExt cx="0" cy="0"/>
        </a:xfrm>
      </p:grpSpPr>
      <p:sp>
        <p:nvSpPr>
          <p:cNvPr id="9" name="Google Shape;65;p14">
            <a:extLst>
              <a:ext uri="{FF2B5EF4-FFF2-40B4-BE49-F238E27FC236}">
                <a16:creationId xmlns:a16="http://schemas.microsoft.com/office/drawing/2014/main" id="{A98CD0F3-FFBB-1DFA-F627-45C4E5DF809D}"/>
              </a:ext>
            </a:extLst>
          </p:cNvPr>
          <p:cNvSpPr/>
          <p:nvPr userDrawn="1"/>
        </p:nvSpPr>
        <p:spPr>
          <a:xfrm>
            <a:off x="9620" y="0"/>
            <a:ext cx="3924637" cy="68580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b="0" i="0">
              <a:latin typeface="Arial" panose="020B0604020202020204" pitchFamily="34" charset="0"/>
              <a:ea typeface="Instrument Sans"/>
              <a:cs typeface="Arial" panose="020B0604020202020204" pitchFamily="34" charset="0"/>
              <a:sym typeface="Instrument Sans"/>
            </a:endParaRPr>
          </a:p>
        </p:txBody>
      </p:sp>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383385" y="582629"/>
            <a:ext cx="3177113" cy="1019596"/>
          </a:xfrm>
        </p:spPr>
        <p:txBody>
          <a:bodyPr anchor="b">
            <a:normAutofit/>
          </a:bodyPr>
          <a:lstStyle>
            <a:lvl1pPr algn="l">
              <a:defRPr sz="3200">
                <a:solidFill>
                  <a:schemeClr val="tx2"/>
                </a:solidFill>
              </a:defRPr>
            </a:lvl1pPr>
          </a:lstStyle>
          <a:p>
            <a:r>
              <a:rPr lang="en-US"/>
              <a:t>Longer </a:t>
            </a:r>
            <a:br>
              <a:rPr lang="en-US"/>
            </a:br>
            <a:r>
              <a:rPr lang="en-US"/>
              <a:t>Slide Title</a:t>
            </a:r>
          </a:p>
        </p:txBody>
      </p:sp>
      <p:sp>
        <p:nvSpPr>
          <p:cNvPr id="12" name="Text Placeholder 10">
            <a:extLst>
              <a:ext uri="{FF2B5EF4-FFF2-40B4-BE49-F238E27FC236}">
                <a16:creationId xmlns:a16="http://schemas.microsoft.com/office/drawing/2014/main" id="{9EFC9F01-41D2-EB32-8831-21C7F4B1DC49}"/>
              </a:ext>
            </a:extLst>
          </p:cNvPr>
          <p:cNvSpPr>
            <a:spLocks noGrp="1"/>
          </p:cNvSpPr>
          <p:nvPr>
            <p:ph type="body" sz="quarter" idx="11"/>
          </p:nvPr>
        </p:nvSpPr>
        <p:spPr>
          <a:xfrm>
            <a:off x="4513379" y="582629"/>
            <a:ext cx="7082507" cy="5870769"/>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Google Shape;96;p17">
            <a:extLst>
              <a:ext uri="{FF2B5EF4-FFF2-40B4-BE49-F238E27FC236}">
                <a16:creationId xmlns:a16="http://schemas.microsoft.com/office/drawing/2014/main" id="{447F3978-90BF-F731-6102-C7099B4BD600}"/>
              </a:ext>
            </a:extLst>
          </p:cNvPr>
          <p:cNvCxnSpPr>
            <a:cxnSpLocks/>
          </p:cNvCxnSpPr>
          <p:nvPr userDrawn="1"/>
        </p:nvCxnSpPr>
        <p:spPr>
          <a:xfrm>
            <a:off x="360327" y="404603"/>
            <a:ext cx="3203985" cy="0"/>
          </a:xfrm>
          <a:prstGeom prst="straightConnector1">
            <a:avLst/>
          </a:prstGeom>
          <a:noFill/>
          <a:ln w="28575" cap="flat" cmpd="sng">
            <a:solidFill>
              <a:schemeClr val="bg1"/>
            </a:solidFill>
            <a:prstDash val="solid"/>
            <a:round/>
            <a:headEnd type="none" w="med" len="med"/>
            <a:tailEnd type="none" w="med" len="med"/>
          </a:ln>
        </p:spPr>
      </p:cxnSp>
      <p:sp>
        <p:nvSpPr>
          <p:cNvPr id="6" name="Text Placeholder 5">
            <a:extLst>
              <a:ext uri="{FF2B5EF4-FFF2-40B4-BE49-F238E27FC236}">
                <a16:creationId xmlns:a16="http://schemas.microsoft.com/office/drawing/2014/main" id="{BFA2ECCF-214C-30A4-F46D-140F2737FE3F}"/>
              </a:ext>
            </a:extLst>
          </p:cNvPr>
          <p:cNvSpPr>
            <a:spLocks noGrp="1"/>
          </p:cNvSpPr>
          <p:nvPr>
            <p:ph type="body" sz="quarter" idx="12" hasCustomPrompt="1"/>
          </p:nvPr>
        </p:nvSpPr>
        <p:spPr>
          <a:xfrm>
            <a:off x="384175" y="5627898"/>
            <a:ext cx="3176588" cy="825500"/>
          </a:xfrm>
        </p:spPr>
        <p:txBody>
          <a:bodyPr anchor="b" anchorCtr="0">
            <a:noAutofit/>
          </a:bodyPr>
          <a:lstStyle>
            <a:lvl1pPr marL="0" indent="0">
              <a:buNone/>
              <a:defRPr sz="1600">
                <a:solidFill>
                  <a:schemeClr val="tx2"/>
                </a:solidFill>
              </a:defRPr>
            </a:lvl1pPr>
            <a:lvl2pPr marL="457189" indent="0">
              <a:buNone/>
              <a:defRPr sz="1600">
                <a:solidFill>
                  <a:schemeClr val="bg1"/>
                </a:solidFill>
              </a:defRPr>
            </a:lvl2pPr>
            <a:lvl3pPr marL="914377" indent="0">
              <a:buNone/>
              <a:defRPr sz="1600">
                <a:solidFill>
                  <a:schemeClr val="bg1"/>
                </a:solidFill>
              </a:defRPr>
            </a:lvl3pPr>
            <a:lvl4pPr marL="1371566" indent="0">
              <a:buNone/>
              <a:defRPr sz="1600">
                <a:solidFill>
                  <a:schemeClr val="bg1"/>
                </a:solidFill>
              </a:defRPr>
            </a:lvl4pPr>
            <a:lvl5pPr marL="1828754" indent="0">
              <a:buNone/>
              <a:defRPr sz="1600">
                <a:solidFill>
                  <a:schemeClr val="bg1"/>
                </a:solidFill>
              </a:defRPr>
            </a:lvl5pPr>
          </a:lstStyle>
          <a:p>
            <a:pPr lvl="0"/>
            <a:r>
              <a:rPr lang="en-US"/>
              <a:t>Meta information, captions, subtitles, or other details</a:t>
            </a:r>
          </a:p>
        </p:txBody>
      </p:sp>
    </p:spTree>
    <p:extLst>
      <p:ext uri="{BB962C8B-B14F-4D97-AF65-F5344CB8AC3E}">
        <p14:creationId xmlns:p14="http://schemas.microsoft.com/office/powerpoint/2010/main" val="3659728601"/>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5_Title Slide">
    <p:bg>
      <p:bgRef idx="1001">
        <a:schemeClr val="bg1"/>
      </p:bgRef>
    </p:bg>
    <p:spTree>
      <p:nvGrpSpPr>
        <p:cNvPr id="1" name=""/>
        <p:cNvGrpSpPr/>
        <p:nvPr/>
      </p:nvGrpSpPr>
      <p:grpSpPr>
        <a:xfrm>
          <a:off x="0" y="0"/>
          <a:ext cx="0" cy="0"/>
          <a:chOff x="0" y="0"/>
          <a:chExt cx="0" cy="0"/>
        </a:xfrm>
      </p:grpSpPr>
      <p:sp>
        <p:nvSpPr>
          <p:cNvPr id="9" name="Google Shape;65;p14">
            <a:extLst>
              <a:ext uri="{FF2B5EF4-FFF2-40B4-BE49-F238E27FC236}">
                <a16:creationId xmlns:a16="http://schemas.microsoft.com/office/drawing/2014/main" id="{A98CD0F3-FFBB-1DFA-F627-45C4E5DF809D}"/>
              </a:ext>
            </a:extLst>
          </p:cNvPr>
          <p:cNvSpPr/>
          <p:nvPr userDrawn="1"/>
        </p:nvSpPr>
        <p:spPr>
          <a:xfrm>
            <a:off x="9620" y="0"/>
            <a:ext cx="3924637" cy="6858000"/>
          </a:xfrm>
          <a:prstGeom prst="rect">
            <a:avLst/>
          </a:prstGeom>
          <a:solidFill>
            <a:schemeClr val="bg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b="0" i="0">
              <a:latin typeface="Arial" panose="020B0604020202020204" pitchFamily="34" charset="0"/>
              <a:ea typeface="Instrument Sans"/>
              <a:cs typeface="Arial" panose="020B0604020202020204" pitchFamily="34" charset="0"/>
              <a:sym typeface="Instrument Sans"/>
            </a:endParaRPr>
          </a:p>
        </p:txBody>
      </p:sp>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383385" y="582629"/>
            <a:ext cx="3177113" cy="1019596"/>
          </a:xfrm>
        </p:spPr>
        <p:txBody>
          <a:bodyPr anchor="b">
            <a:normAutofit/>
          </a:bodyPr>
          <a:lstStyle>
            <a:lvl1pPr algn="l">
              <a:defRPr sz="3200">
                <a:solidFill>
                  <a:schemeClr val="accent2"/>
                </a:solidFill>
              </a:defRPr>
            </a:lvl1pPr>
          </a:lstStyle>
          <a:p>
            <a:r>
              <a:rPr lang="en-US"/>
              <a:t>Longer </a:t>
            </a:r>
            <a:br>
              <a:rPr lang="en-US"/>
            </a:br>
            <a:r>
              <a:rPr lang="en-US"/>
              <a:t>Slide Title</a:t>
            </a:r>
          </a:p>
        </p:txBody>
      </p:sp>
      <p:sp>
        <p:nvSpPr>
          <p:cNvPr id="12" name="Text Placeholder 10">
            <a:extLst>
              <a:ext uri="{FF2B5EF4-FFF2-40B4-BE49-F238E27FC236}">
                <a16:creationId xmlns:a16="http://schemas.microsoft.com/office/drawing/2014/main" id="{9EFC9F01-41D2-EB32-8831-21C7F4B1DC49}"/>
              </a:ext>
            </a:extLst>
          </p:cNvPr>
          <p:cNvSpPr>
            <a:spLocks noGrp="1"/>
          </p:cNvSpPr>
          <p:nvPr>
            <p:ph type="body" sz="quarter" idx="11"/>
          </p:nvPr>
        </p:nvSpPr>
        <p:spPr>
          <a:xfrm>
            <a:off x="4513379" y="582629"/>
            <a:ext cx="7082507" cy="5870769"/>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Google Shape;96;p17">
            <a:extLst>
              <a:ext uri="{FF2B5EF4-FFF2-40B4-BE49-F238E27FC236}">
                <a16:creationId xmlns:a16="http://schemas.microsoft.com/office/drawing/2014/main" id="{447F3978-90BF-F731-6102-C7099B4BD600}"/>
              </a:ext>
            </a:extLst>
          </p:cNvPr>
          <p:cNvCxnSpPr>
            <a:cxnSpLocks/>
          </p:cNvCxnSpPr>
          <p:nvPr userDrawn="1"/>
        </p:nvCxnSpPr>
        <p:spPr>
          <a:xfrm>
            <a:off x="360327" y="404603"/>
            <a:ext cx="3203985" cy="0"/>
          </a:xfrm>
          <a:prstGeom prst="straightConnector1">
            <a:avLst/>
          </a:prstGeom>
          <a:noFill/>
          <a:ln w="28575" cap="flat" cmpd="sng">
            <a:solidFill>
              <a:schemeClr val="accent2"/>
            </a:solidFill>
            <a:prstDash val="solid"/>
            <a:round/>
            <a:headEnd type="none" w="med" len="med"/>
            <a:tailEnd type="none" w="med" len="med"/>
          </a:ln>
        </p:spPr>
      </p:cxnSp>
      <p:sp>
        <p:nvSpPr>
          <p:cNvPr id="6" name="Text Placeholder 5">
            <a:extLst>
              <a:ext uri="{FF2B5EF4-FFF2-40B4-BE49-F238E27FC236}">
                <a16:creationId xmlns:a16="http://schemas.microsoft.com/office/drawing/2014/main" id="{BFA2ECCF-214C-30A4-F46D-140F2737FE3F}"/>
              </a:ext>
            </a:extLst>
          </p:cNvPr>
          <p:cNvSpPr>
            <a:spLocks noGrp="1"/>
          </p:cNvSpPr>
          <p:nvPr>
            <p:ph type="body" sz="quarter" idx="12" hasCustomPrompt="1"/>
          </p:nvPr>
        </p:nvSpPr>
        <p:spPr>
          <a:xfrm>
            <a:off x="384175" y="5627898"/>
            <a:ext cx="3176588" cy="825500"/>
          </a:xfrm>
        </p:spPr>
        <p:txBody>
          <a:bodyPr anchor="b" anchorCtr="0">
            <a:noAutofit/>
          </a:bodyPr>
          <a:lstStyle>
            <a:lvl1pPr marL="0" indent="0">
              <a:buNone/>
              <a:defRPr sz="1600">
                <a:solidFill>
                  <a:schemeClr val="accent2"/>
                </a:solidFill>
              </a:defRPr>
            </a:lvl1pPr>
            <a:lvl2pPr marL="457189" indent="0">
              <a:buNone/>
              <a:defRPr sz="1600">
                <a:solidFill>
                  <a:schemeClr val="bg1"/>
                </a:solidFill>
              </a:defRPr>
            </a:lvl2pPr>
            <a:lvl3pPr marL="914377" indent="0">
              <a:buNone/>
              <a:defRPr sz="1600">
                <a:solidFill>
                  <a:schemeClr val="bg1"/>
                </a:solidFill>
              </a:defRPr>
            </a:lvl3pPr>
            <a:lvl4pPr marL="1371566" indent="0">
              <a:buNone/>
              <a:defRPr sz="1600">
                <a:solidFill>
                  <a:schemeClr val="bg1"/>
                </a:solidFill>
              </a:defRPr>
            </a:lvl4pPr>
            <a:lvl5pPr marL="1828754" indent="0">
              <a:buNone/>
              <a:defRPr sz="1600">
                <a:solidFill>
                  <a:schemeClr val="bg1"/>
                </a:solidFill>
              </a:defRPr>
            </a:lvl5pPr>
          </a:lstStyle>
          <a:p>
            <a:pPr lvl="0"/>
            <a:r>
              <a:rPr lang="en-US"/>
              <a:t>Meta information, captions, subtitles, or other details</a:t>
            </a:r>
          </a:p>
        </p:txBody>
      </p:sp>
    </p:spTree>
    <p:extLst>
      <p:ext uri="{BB962C8B-B14F-4D97-AF65-F5344CB8AC3E}">
        <p14:creationId xmlns:p14="http://schemas.microsoft.com/office/powerpoint/2010/main" val="1708263689"/>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4_Title Slide">
    <p:bg>
      <p:bgRef idx="1001">
        <a:schemeClr val="bg1"/>
      </p:bgRef>
    </p:bg>
    <p:spTree>
      <p:nvGrpSpPr>
        <p:cNvPr id="1" name=""/>
        <p:cNvGrpSpPr/>
        <p:nvPr/>
      </p:nvGrpSpPr>
      <p:grpSpPr>
        <a:xfrm>
          <a:off x="0" y="0"/>
          <a:ext cx="0" cy="0"/>
          <a:chOff x="0" y="0"/>
          <a:chExt cx="0" cy="0"/>
        </a:xfrm>
      </p:grpSpPr>
      <p:sp>
        <p:nvSpPr>
          <p:cNvPr id="5" name="Google Shape;65;p14">
            <a:extLst>
              <a:ext uri="{FF2B5EF4-FFF2-40B4-BE49-F238E27FC236}">
                <a16:creationId xmlns:a16="http://schemas.microsoft.com/office/drawing/2014/main" id="{97CEE30F-A331-5537-F36A-A23CF902C230}"/>
              </a:ext>
            </a:extLst>
          </p:cNvPr>
          <p:cNvSpPr/>
          <p:nvPr userDrawn="1"/>
        </p:nvSpPr>
        <p:spPr>
          <a:xfrm>
            <a:off x="5211272" y="0"/>
            <a:ext cx="6983427"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b="0" i="0">
              <a:latin typeface="Arial" panose="020B0604020202020204" pitchFamily="34" charset="0"/>
              <a:ea typeface="Instrument Sans"/>
              <a:cs typeface="Arial" panose="020B0604020202020204" pitchFamily="34" charset="0"/>
              <a:sym typeface="Instrument Sans"/>
            </a:endParaRPr>
          </a:p>
        </p:txBody>
      </p:sp>
      <p:sp>
        <p:nvSpPr>
          <p:cNvPr id="9" name="Google Shape;65;p14">
            <a:extLst>
              <a:ext uri="{FF2B5EF4-FFF2-40B4-BE49-F238E27FC236}">
                <a16:creationId xmlns:a16="http://schemas.microsoft.com/office/drawing/2014/main" id="{A98CD0F3-FFBB-1DFA-F627-45C4E5DF809D}"/>
              </a:ext>
            </a:extLst>
          </p:cNvPr>
          <p:cNvSpPr/>
          <p:nvPr userDrawn="1"/>
        </p:nvSpPr>
        <p:spPr>
          <a:xfrm>
            <a:off x="1" y="0"/>
            <a:ext cx="5298755" cy="68580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b="0" i="0">
              <a:latin typeface="Arial" panose="020B0604020202020204" pitchFamily="34" charset="0"/>
              <a:ea typeface="Instrument Sans"/>
              <a:cs typeface="Arial" panose="020B0604020202020204" pitchFamily="34" charset="0"/>
              <a:sym typeface="Instrument Sans"/>
            </a:endParaRPr>
          </a:p>
        </p:txBody>
      </p:sp>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407232" y="663801"/>
            <a:ext cx="3613291" cy="1019596"/>
          </a:xfrm>
        </p:spPr>
        <p:txBody>
          <a:bodyPr anchor="b">
            <a:normAutofit/>
          </a:bodyPr>
          <a:lstStyle>
            <a:lvl1pPr algn="l">
              <a:defRPr sz="3200">
                <a:solidFill>
                  <a:schemeClr val="bg2"/>
                </a:solidFill>
              </a:defRPr>
            </a:lvl1pPr>
          </a:lstStyle>
          <a:p>
            <a:r>
              <a:rPr lang="en-US"/>
              <a:t>Longer </a:t>
            </a:r>
            <a:br>
              <a:rPr lang="en-US"/>
            </a:br>
            <a:r>
              <a:rPr lang="en-US"/>
              <a:t>Slide Title</a:t>
            </a:r>
          </a:p>
        </p:txBody>
      </p:sp>
      <p:cxnSp>
        <p:nvCxnSpPr>
          <p:cNvPr id="7" name="Google Shape;96;p17">
            <a:extLst>
              <a:ext uri="{FF2B5EF4-FFF2-40B4-BE49-F238E27FC236}">
                <a16:creationId xmlns:a16="http://schemas.microsoft.com/office/drawing/2014/main" id="{447F3978-90BF-F731-6102-C7099B4BD600}"/>
              </a:ext>
            </a:extLst>
          </p:cNvPr>
          <p:cNvCxnSpPr>
            <a:cxnSpLocks/>
          </p:cNvCxnSpPr>
          <p:nvPr userDrawn="1"/>
        </p:nvCxnSpPr>
        <p:spPr>
          <a:xfrm>
            <a:off x="384175" y="485775"/>
            <a:ext cx="3613291" cy="0"/>
          </a:xfrm>
          <a:prstGeom prst="straightConnector1">
            <a:avLst/>
          </a:prstGeom>
          <a:noFill/>
          <a:ln w="28575" cap="flat" cmpd="sng">
            <a:solidFill>
              <a:schemeClr val="bg2"/>
            </a:solidFill>
            <a:prstDash val="solid"/>
            <a:round/>
            <a:headEnd type="none" w="med" len="med"/>
            <a:tailEnd type="none" w="med" len="med"/>
          </a:ln>
        </p:spPr>
      </p:cxnSp>
      <p:sp>
        <p:nvSpPr>
          <p:cNvPr id="6" name="Text Placeholder 5">
            <a:extLst>
              <a:ext uri="{FF2B5EF4-FFF2-40B4-BE49-F238E27FC236}">
                <a16:creationId xmlns:a16="http://schemas.microsoft.com/office/drawing/2014/main" id="{BFA2ECCF-214C-30A4-F46D-140F2737FE3F}"/>
              </a:ext>
            </a:extLst>
          </p:cNvPr>
          <p:cNvSpPr>
            <a:spLocks noGrp="1"/>
          </p:cNvSpPr>
          <p:nvPr>
            <p:ph type="body" sz="quarter" idx="12" hasCustomPrompt="1"/>
          </p:nvPr>
        </p:nvSpPr>
        <p:spPr>
          <a:xfrm>
            <a:off x="384175" y="3957015"/>
            <a:ext cx="3613291" cy="2496383"/>
          </a:xfrm>
        </p:spPr>
        <p:txBody>
          <a:bodyPr anchor="b" anchorCtr="0">
            <a:noAutofit/>
          </a:bodyPr>
          <a:lstStyle>
            <a:lvl1pPr marL="0" indent="0">
              <a:buNone/>
              <a:defRPr sz="1600">
                <a:solidFill>
                  <a:schemeClr val="bg2"/>
                </a:solidFill>
              </a:defRPr>
            </a:lvl1pPr>
            <a:lvl2pPr marL="457189" indent="0">
              <a:buNone/>
              <a:defRPr sz="1600">
                <a:solidFill>
                  <a:schemeClr val="bg1"/>
                </a:solidFill>
              </a:defRPr>
            </a:lvl2pPr>
            <a:lvl3pPr marL="914377" indent="0">
              <a:buNone/>
              <a:defRPr sz="1600">
                <a:solidFill>
                  <a:schemeClr val="bg1"/>
                </a:solidFill>
              </a:defRPr>
            </a:lvl3pPr>
            <a:lvl4pPr marL="1371566" indent="0">
              <a:buNone/>
              <a:defRPr sz="1600">
                <a:solidFill>
                  <a:schemeClr val="bg1"/>
                </a:solidFill>
              </a:defRPr>
            </a:lvl4pPr>
            <a:lvl5pPr marL="1828754" indent="0">
              <a:buNone/>
              <a:defRPr sz="1600">
                <a:solidFill>
                  <a:schemeClr val="bg1"/>
                </a:solidFill>
              </a:defRPr>
            </a:lvl5pPr>
          </a:lstStyle>
          <a:p>
            <a:pPr lvl="0"/>
            <a:r>
              <a:rPr lang="en-US"/>
              <a:t>Big caption about the photo</a:t>
            </a:r>
          </a:p>
        </p:txBody>
      </p:sp>
      <p:sp>
        <p:nvSpPr>
          <p:cNvPr id="4" name="Picture Placeholder 3">
            <a:extLst>
              <a:ext uri="{FF2B5EF4-FFF2-40B4-BE49-F238E27FC236}">
                <a16:creationId xmlns:a16="http://schemas.microsoft.com/office/drawing/2014/main" id="{A7E742F5-F140-C133-C922-0291F3BBF516}"/>
              </a:ext>
            </a:extLst>
          </p:cNvPr>
          <p:cNvSpPr>
            <a:spLocks noGrp="1"/>
          </p:cNvSpPr>
          <p:nvPr>
            <p:ph type="pic" sz="quarter" idx="13"/>
          </p:nvPr>
        </p:nvSpPr>
        <p:spPr>
          <a:xfrm>
            <a:off x="4871386" y="485776"/>
            <a:ext cx="6821487" cy="5891213"/>
          </a:xfrm>
        </p:spPr>
        <p:txBody>
          <a:bodyPr/>
          <a:lstStyle/>
          <a:p>
            <a:endParaRPr lang="en-US"/>
          </a:p>
        </p:txBody>
      </p:sp>
    </p:spTree>
    <p:extLst>
      <p:ext uri="{BB962C8B-B14F-4D97-AF65-F5344CB8AC3E}">
        <p14:creationId xmlns:p14="http://schemas.microsoft.com/office/powerpoint/2010/main" val="1057686430"/>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5_Title Slide">
    <p:bg>
      <p:bgRef idx="1001">
        <a:schemeClr val="bg1"/>
      </p:bgRef>
    </p:bg>
    <p:spTree>
      <p:nvGrpSpPr>
        <p:cNvPr id="1" name=""/>
        <p:cNvGrpSpPr/>
        <p:nvPr/>
      </p:nvGrpSpPr>
      <p:grpSpPr>
        <a:xfrm>
          <a:off x="0" y="0"/>
          <a:ext cx="0" cy="0"/>
          <a:chOff x="0" y="0"/>
          <a:chExt cx="0" cy="0"/>
        </a:xfrm>
      </p:grpSpPr>
      <p:sp>
        <p:nvSpPr>
          <p:cNvPr id="5" name="Google Shape;65;p14">
            <a:extLst>
              <a:ext uri="{FF2B5EF4-FFF2-40B4-BE49-F238E27FC236}">
                <a16:creationId xmlns:a16="http://schemas.microsoft.com/office/drawing/2014/main" id="{97CEE30F-A331-5537-F36A-A23CF902C230}"/>
              </a:ext>
            </a:extLst>
          </p:cNvPr>
          <p:cNvSpPr/>
          <p:nvPr userDrawn="1"/>
        </p:nvSpPr>
        <p:spPr>
          <a:xfrm>
            <a:off x="0" y="0"/>
            <a:ext cx="6983427"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b="0" i="0">
              <a:latin typeface="Arial" panose="020B0604020202020204" pitchFamily="34" charset="0"/>
              <a:ea typeface="Instrument Sans"/>
              <a:cs typeface="Arial" panose="020B0604020202020204" pitchFamily="34" charset="0"/>
              <a:sym typeface="Instrument Sans"/>
            </a:endParaRPr>
          </a:p>
        </p:txBody>
      </p:sp>
      <p:sp>
        <p:nvSpPr>
          <p:cNvPr id="9" name="Google Shape;65;p14">
            <a:extLst>
              <a:ext uri="{FF2B5EF4-FFF2-40B4-BE49-F238E27FC236}">
                <a16:creationId xmlns:a16="http://schemas.microsoft.com/office/drawing/2014/main" id="{A98CD0F3-FFBB-1DFA-F627-45C4E5DF809D}"/>
              </a:ext>
            </a:extLst>
          </p:cNvPr>
          <p:cNvSpPr/>
          <p:nvPr userDrawn="1"/>
        </p:nvSpPr>
        <p:spPr>
          <a:xfrm>
            <a:off x="6893245" y="0"/>
            <a:ext cx="5298755" cy="6858000"/>
          </a:xfrm>
          <a:prstGeom prst="rect">
            <a:avLst/>
          </a:prstGeom>
          <a:solidFill>
            <a:srgbClr val="35002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b="0" i="0">
              <a:latin typeface="Arial" panose="020B0604020202020204" pitchFamily="34" charset="0"/>
              <a:ea typeface="Instrument Sans"/>
              <a:cs typeface="Arial" panose="020B0604020202020204" pitchFamily="34" charset="0"/>
              <a:sym typeface="Instrument Sans"/>
            </a:endParaRPr>
          </a:p>
        </p:txBody>
      </p:sp>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7967282" y="663801"/>
            <a:ext cx="3515317" cy="1019596"/>
          </a:xfrm>
        </p:spPr>
        <p:txBody>
          <a:bodyPr anchor="b">
            <a:normAutofit/>
          </a:bodyPr>
          <a:lstStyle>
            <a:lvl1pPr algn="l">
              <a:defRPr sz="3200">
                <a:solidFill>
                  <a:schemeClr val="bg2"/>
                </a:solidFill>
              </a:defRPr>
            </a:lvl1pPr>
          </a:lstStyle>
          <a:p>
            <a:r>
              <a:rPr lang="en-US"/>
              <a:t>Longer </a:t>
            </a:r>
            <a:br>
              <a:rPr lang="en-US"/>
            </a:br>
            <a:r>
              <a:rPr lang="en-US"/>
              <a:t>Slide Title</a:t>
            </a:r>
          </a:p>
        </p:txBody>
      </p:sp>
      <p:cxnSp>
        <p:nvCxnSpPr>
          <p:cNvPr id="7" name="Google Shape;96;p17">
            <a:extLst>
              <a:ext uri="{FF2B5EF4-FFF2-40B4-BE49-F238E27FC236}">
                <a16:creationId xmlns:a16="http://schemas.microsoft.com/office/drawing/2014/main" id="{447F3978-90BF-F731-6102-C7099B4BD600}"/>
              </a:ext>
            </a:extLst>
          </p:cNvPr>
          <p:cNvCxnSpPr>
            <a:cxnSpLocks/>
          </p:cNvCxnSpPr>
          <p:nvPr userDrawn="1"/>
        </p:nvCxnSpPr>
        <p:spPr>
          <a:xfrm>
            <a:off x="7944225" y="485775"/>
            <a:ext cx="3538375" cy="0"/>
          </a:xfrm>
          <a:prstGeom prst="straightConnector1">
            <a:avLst/>
          </a:prstGeom>
          <a:noFill/>
          <a:ln w="28575" cap="flat" cmpd="sng">
            <a:solidFill>
              <a:schemeClr val="bg2"/>
            </a:solidFill>
            <a:prstDash val="solid"/>
            <a:round/>
            <a:headEnd type="none" w="med" len="med"/>
            <a:tailEnd type="none" w="med" len="med"/>
          </a:ln>
        </p:spPr>
      </p:cxnSp>
      <p:sp>
        <p:nvSpPr>
          <p:cNvPr id="6" name="Text Placeholder 5">
            <a:extLst>
              <a:ext uri="{FF2B5EF4-FFF2-40B4-BE49-F238E27FC236}">
                <a16:creationId xmlns:a16="http://schemas.microsoft.com/office/drawing/2014/main" id="{BFA2ECCF-214C-30A4-F46D-140F2737FE3F}"/>
              </a:ext>
            </a:extLst>
          </p:cNvPr>
          <p:cNvSpPr>
            <a:spLocks noGrp="1"/>
          </p:cNvSpPr>
          <p:nvPr>
            <p:ph type="body" sz="quarter" idx="12" hasCustomPrompt="1"/>
          </p:nvPr>
        </p:nvSpPr>
        <p:spPr>
          <a:xfrm>
            <a:off x="7944224" y="3957015"/>
            <a:ext cx="3613291" cy="2496383"/>
          </a:xfrm>
        </p:spPr>
        <p:txBody>
          <a:bodyPr anchor="b" anchorCtr="0">
            <a:noAutofit/>
          </a:bodyPr>
          <a:lstStyle>
            <a:lvl1pPr marL="0" indent="0">
              <a:buNone/>
              <a:defRPr sz="1600">
                <a:solidFill>
                  <a:schemeClr val="bg2"/>
                </a:solidFill>
              </a:defRPr>
            </a:lvl1pPr>
            <a:lvl2pPr marL="457189" indent="0">
              <a:buNone/>
              <a:defRPr sz="1600">
                <a:solidFill>
                  <a:schemeClr val="bg1"/>
                </a:solidFill>
              </a:defRPr>
            </a:lvl2pPr>
            <a:lvl3pPr marL="914377" indent="0">
              <a:buNone/>
              <a:defRPr sz="1600">
                <a:solidFill>
                  <a:schemeClr val="bg1"/>
                </a:solidFill>
              </a:defRPr>
            </a:lvl3pPr>
            <a:lvl4pPr marL="1371566" indent="0">
              <a:buNone/>
              <a:defRPr sz="1600">
                <a:solidFill>
                  <a:schemeClr val="bg1"/>
                </a:solidFill>
              </a:defRPr>
            </a:lvl4pPr>
            <a:lvl5pPr marL="1828754" indent="0">
              <a:buNone/>
              <a:defRPr sz="1600">
                <a:solidFill>
                  <a:schemeClr val="bg1"/>
                </a:solidFill>
              </a:defRPr>
            </a:lvl5pPr>
          </a:lstStyle>
          <a:p>
            <a:pPr lvl="0"/>
            <a:r>
              <a:rPr lang="en-US"/>
              <a:t>Big caption about the photo</a:t>
            </a:r>
          </a:p>
        </p:txBody>
      </p:sp>
      <p:sp>
        <p:nvSpPr>
          <p:cNvPr id="4" name="Picture Placeholder 3">
            <a:extLst>
              <a:ext uri="{FF2B5EF4-FFF2-40B4-BE49-F238E27FC236}">
                <a16:creationId xmlns:a16="http://schemas.microsoft.com/office/drawing/2014/main" id="{A7E742F5-F140-C133-C922-0291F3BBF516}"/>
              </a:ext>
            </a:extLst>
          </p:cNvPr>
          <p:cNvSpPr>
            <a:spLocks noGrp="1"/>
          </p:cNvSpPr>
          <p:nvPr>
            <p:ph type="pic" sz="quarter" idx="13"/>
          </p:nvPr>
        </p:nvSpPr>
        <p:spPr>
          <a:xfrm>
            <a:off x="488252" y="485776"/>
            <a:ext cx="6821487" cy="5891213"/>
          </a:xfrm>
        </p:spPr>
        <p:txBody>
          <a:bodyPr/>
          <a:lstStyle/>
          <a:p>
            <a:endParaRPr lang="en-US"/>
          </a:p>
        </p:txBody>
      </p:sp>
    </p:spTree>
    <p:extLst>
      <p:ext uri="{BB962C8B-B14F-4D97-AF65-F5344CB8AC3E}">
        <p14:creationId xmlns:p14="http://schemas.microsoft.com/office/powerpoint/2010/main" val="2040075845"/>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CA5AD-445E-0792-6479-F351EC3410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6DDC93-787F-84D1-8D2A-151711B963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298C15-305F-FE59-E09B-61D5D964C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61EF97-052D-F2AB-54D9-D3AED1D10BF5}"/>
              </a:ext>
            </a:extLst>
          </p:cNvPr>
          <p:cNvSpPr>
            <a:spLocks noGrp="1"/>
          </p:cNvSpPr>
          <p:nvPr>
            <p:ph type="dt" sz="half" idx="10"/>
          </p:nvPr>
        </p:nvSpPr>
        <p:spPr/>
        <p:txBody>
          <a:bodyPr/>
          <a:lstStyle/>
          <a:p>
            <a:fld id="{F433509D-D8B8-F044-9A4C-AEAC98265179}" type="datetimeFigureOut">
              <a:rPr lang="en-US" smtClean="0"/>
              <a:t>11/20/2025</a:t>
            </a:fld>
            <a:endParaRPr lang="en-US"/>
          </a:p>
        </p:txBody>
      </p:sp>
      <p:sp>
        <p:nvSpPr>
          <p:cNvPr id="6" name="Footer Placeholder 5">
            <a:extLst>
              <a:ext uri="{FF2B5EF4-FFF2-40B4-BE49-F238E27FC236}">
                <a16:creationId xmlns:a16="http://schemas.microsoft.com/office/drawing/2014/main" id="{752EAFBA-5423-7E80-E681-D30C06629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0427EF-9413-42D3-56FA-7371EAE7B3A6}"/>
              </a:ext>
            </a:extLst>
          </p:cNvPr>
          <p:cNvSpPr>
            <a:spLocks noGrp="1"/>
          </p:cNvSpPr>
          <p:nvPr>
            <p:ph type="sldNum" sz="quarter" idx="12"/>
          </p:nvPr>
        </p:nvSpPr>
        <p:spPr/>
        <p:txBody>
          <a:bodyPr/>
          <a:lstStyle/>
          <a:p>
            <a:fld id="{6797E0FB-C79A-634F-A04F-E733E76812A0}" type="slidenum">
              <a:rPr lang="en-US" smtClean="0"/>
              <a:t>‹#›</a:t>
            </a:fld>
            <a:endParaRPr lang="en-US"/>
          </a:p>
        </p:txBody>
      </p:sp>
    </p:spTree>
    <p:extLst>
      <p:ext uri="{BB962C8B-B14F-4D97-AF65-F5344CB8AC3E}">
        <p14:creationId xmlns:p14="http://schemas.microsoft.com/office/powerpoint/2010/main" val="25768946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6_Title Slide">
    <p:bg>
      <p:bgRef idx="1001">
        <a:schemeClr val="bg1"/>
      </p:bgRef>
    </p:bg>
    <p:spTree>
      <p:nvGrpSpPr>
        <p:cNvPr id="1" name=""/>
        <p:cNvGrpSpPr/>
        <p:nvPr/>
      </p:nvGrpSpPr>
      <p:grpSpPr>
        <a:xfrm>
          <a:off x="0" y="0"/>
          <a:ext cx="0" cy="0"/>
          <a:chOff x="0" y="0"/>
          <a:chExt cx="0" cy="0"/>
        </a:xfrm>
      </p:grpSpPr>
      <p:sp>
        <p:nvSpPr>
          <p:cNvPr id="5" name="Google Shape;65;p14">
            <a:extLst>
              <a:ext uri="{FF2B5EF4-FFF2-40B4-BE49-F238E27FC236}">
                <a16:creationId xmlns:a16="http://schemas.microsoft.com/office/drawing/2014/main" id="{97CEE30F-A331-5537-F36A-A23CF902C230}"/>
              </a:ext>
            </a:extLst>
          </p:cNvPr>
          <p:cNvSpPr/>
          <p:nvPr userDrawn="1"/>
        </p:nvSpPr>
        <p:spPr>
          <a:xfrm>
            <a:off x="2" y="4354789"/>
            <a:ext cx="2548991" cy="2503211"/>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b="0" i="0">
              <a:latin typeface="Arial" panose="020B0604020202020204" pitchFamily="34" charset="0"/>
              <a:ea typeface="Instrument Sans"/>
              <a:cs typeface="Arial" panose="020B0604020202020204" pitchFamily="34" charset="0"/>
              <a:sym typeface="Instrument Sans"/>
            </a:endParaRPr>
          </a:p>
        </p:txBody>
      </p:sp>
      <p:sp>
        <p:nvSpPr>
          <p:cNvPr id="6" name="Text Placeholder 5">
            <a:extLst>
              <a:ext uri="{FF2B5EF4-FFF2-40B4-BE49-F238E27FC236}">
                <a16:creationId xmlns:a16="http://schemas.microsoft.com/office/drawing/2014/main" id="{BFA2ECCF-214C-30A4-F46D-140F2737FE3F}"/>
              </a:ext>
            </a:extLst>
          </p:cNvPr>
          <p:cNvSpPr>
            <a:spLocks noGrp="1"/>
          </p:cNvSpPr>
          <p:nvPr>
            <p:ph type="body" sz="quarter" idx="12" hasCustomPrompt="1"/>
          </p:nvPr>
        </p:nvSpPr>
        <p:spPr>
          <a:xfrm>
            <a:off x="3123527" y="4847130"/>
            <a:ext cx="8433988" cy="1606268"/>
          </a:xfrm>
        </p:spPr>
        <p:txBody>
          <a:bodyPr anchor="ctr" anchorCtr="0">
            <a:noAutofit/>
          </a:bodyPr>
          <a:lstStyle>
            <a:lvl1pPr marL="0" indent="0">
              <a:buNone/>
              <a:defRPr sz="1600">
                <a:solidFill>
                  <a:schemeClr val="tx2"/>
                </a:solidFill>
              </a:defRPr>
            </a:lvl1pPr>
            <a:lvl2pPr marL="457189" indent="0">
              <a:buNone/>
              <a:defRPr sz="1600">
                <a:solidFill>
                  <a:schemeClr val="bg1"/>
                </a:solidFill>
              </a:defRPr>
            </a:lvl2pPr>
            <a:lvl3pPr marL="914377" indent="0">
              <a:buNone/>
              <a:defRPr sz="1600">
                <a:solidFill>
                  <a:schemeClr val="bg1"/>
                </a:solidFill>
              </a:defRPr>
            </a:lvl3pPr>
            <a:lvl4pPr marL="1371566" indent="0">
              <a:buNone/>
              <a:defRPr sz="1600">
                <a:solidFill>
                  <a:schemeClr val="bg1"/>
                </a:solidFill>
              </a:defRPr>
            </a:lvl4pPr>
            <a:lvl5pPr marL="1828754" indent="0">
              <a:buNone/>
              <a:defRPr sz="1600">
                <a:solidFill>
                  <a:schemeClr val="bg1"/>
                </a:solidFill>
              </a:defRPr>
            </a:lvl5pPr>
          </a:lstStyle>
          <a:p>
            <a:pPr lvl="0"/>
            <a:r>
              <a:rPr lang="en-US"/>
              <a:t>The system that served our students well fifty years ago is no longer preparing all of them to be the critical, versatile, and creative thinkers we need to sustain robust communities, fuel a vigorous economy, and live meaningful and rewarding lives. Put simply, it is getting harder and harder to achieve the American dream of having our children do better in life than we did.</a:t>
            </a:r>
          </a:p>
        </p:txBody>
      </p:sp>
      <p:sp>
        <p:nvSpPr>
          <p:cNvPr id="4" name="Picture Placeholder 3">
            <a:extLst>
              <a:ext uri="{FF2B5EF4-FFF2-40B4-BE49-F238E27FC236}">
                <a16:creationId xmlns:a16="http://schemas.microsoft.com/office/drawing/2014/main" id="{A7E742F5-F140-C133-C922-0291F3BBF516}"/>
              </a:ext>
            </a:extLst>
          </p:cNvPr>
          <p:cNvSpPr>
            <a:spLocks noGrp="1"/>
          </p:cNvSpPr>
          <p:nvPr>
            <p:ph type="pic" sz="quarter" idx="13"/>
          </p:nvPr>
        </p:nvSpPr>
        <p:spPr>
          <a:xfrm>
            <a:off x="488253" y="4766209"/>
            <a:ext cx="1648047" cy="1610779"/>
          </a:xfrm>
        </p:spPr>
        <p:txBody>
          <a:bodyPr/>
          <a:lstStyle/>
          <a:p>
            <a:endParaRPr lang="en-US"/>
          </a:p>
        </p:txBody>
      </p:sp>
      <p:sp>
        <p:nvSpPr>
          <p:cNvPr id="3" name="Picture Placeholder 3">
            <a:extLst>
              <a:ext uri="{FF2B5EF4-FFF2-40B4-BE49-F238E27FC236}">
                <a16:creationId xmlns:a16="http://schemas.microsoft.com/office/drawing/2014/main" id="{6095B29F-F4DA-F4EE-F7A0-026AFF827A73}"/>
              </a:ext>
            </a:extLst>
          </p:cNvPr>
          <p:cNvSpPr>
            <a:spLocks noGrp="1"/>
          </p:cNvSpPr>
          <p:nvPr>
            <p:ph type="pic" sz="quarter" idx="14"/>
          </p:nvPr>
        </p:nvSpPr>
        <p:spPr>
          <a:xfrm>
            <a:off x="-321" y="2"/>
            <a:ext cx="4151535" cy="4345423"/>
          </a:xfrm>
        </p:spPr>
        <p:txBody>
          <a:bodyPr/>
          <a:lstStyle/>
          <a:p>
            <a:endParaRPr lang="en-US"/>
          </a:p>
        </p:txBody>
      </p:sp>
      <p:sp>
        <p:nvSpPr>
          <p:cNvPr id="8" name="Picture Placeholder 3">
            <a:extLst>
              <a:ext uri="{FF2B5EF4-FFF2-40B4-BE49-F238E27FC236}">
                <a16:creationId xmlns:a16="http://schemas.microsoft.com/office/drawing/2014/main" id="{F81BC7C0-6DCF-2404-9709-2CA27F96CDFC}"/>
              </a:ext>
            </a:extLst>
          </p:cNvPr>
          <p:cNvSpPr>
            <a:spLocks noGrp="1"/>
          </p:cNvSpPr>
          <p:nvPr>
            <p:ph type="pic" sz="quarter" idx="15"/>
          </p:nvPr>
        </p:nvSpPr>
        <p:spPr>
          <a:xfrm>
            <a:off x="8040466" y="1"/>
            <a:ext cx="4151535" cy="4345423"/>
          </a:xfrm>
        </p:spPr>
        <p:txBody>
          <a:bodyPr/>
          <a:lstStyle/>
          <a:p>
            <a:endParaRPr lang="en-US"/>
          </a:p>
        </p:txBody>
      </p:sp>
      <p:sp>
        <p:nvSpPr>
          <p:cNvPr id="10" name="Picture Placeholder 3">
            <a:extLst>
              <a:ext uri="{FF2B5EF4-FFF2-40B4-BE49-F238E27FC236}">
                <a16:creationId xmlns:a16="http://schemas.microsoft.com/office/drawing/2014/main" id="{94675072-2242-FDDB-2550-357AB11A1518}"/>
              </a:ext>
            </a:extLst>
          </p:cNvPr>
          <p:cNvSpPr>
            <a:spLocks noGrp="1"/>
          </p:cNvSpPr>
          <p:nvPr>
            <p:ph type="pic" sz="quarter" idx="16"/>
          </p:nvPr>
        </p:nvSpPr>
        <p:spPr>
          <a:xfrm>
            <a:off x="4164060" y="2"/>
            <a:ext cx="3884499" cy="4345423"/>
          </a:xfrm>
        </p:spPr>
        <p:txBody>
          <a:bodyPr/>
          <a:lstStyle/>
          <a:p>
            <a:endParaRPr lang="en-US"/>
          </a:p>
        </p:txBody>
      </p:sp>
    </p:spTree>
    <p:extLst>
      <p:ext uri="{BB962C8B-B14F-4D97-AF65-F5344CB8AC3E}">
        <p14:creationId xmlns:p14="http://schemas.microsoft.com/office/powerpoint/2010/main" val="3399656886"/>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9_Title Slide">
    <p:bg>
      <p:bgRef idx="1001">
        <a:schemeClr val="bg1"/>
      </p:bgRef>
    </p:bg>
    <p:spTree>
      <p:nvGrpSpPr>
        <p:cNvPr id="1" name=""/>
        <p:cNvGrpSpPr/>
        <p:nvPr/>
      </p:nvGrpSpPr>
      <p:grpSpPr>
        <a:xfrm>
          <a:off x="0" y="0"/>
          <a:ext cx="0" cy="0"/>
          <a:chOff x="0" y="0"/>
          <a:chExt cx="0" cy="0"/>
        </a:xfrm>
      </p:grpSpPr>
      <p:sp>
        <p:nvSpPr>
          <p:cNvPr id="5" name="Google Shape;65;p14">
            <a:extLst>
              <a:ext uri="{FF2B5EF4-FFF2-40B4-BE49-F238E27FC236}">
                <a16:creationId xmlns:a16="http://schemas.microsoft.com/office/drawing/2014/main" id="{97CEE30F-A331-5537-F36A-A23CF902C230}"/>
              </a:ext>
            </a:extLst>
          </p:cNvPr>
          <p:cNvSpPr/>
          <p:nvPr userDrawn="1"/>
        </p:nvSpPr>
        <p:spPr>
          <a:xfrm>
            <a:off x="1" y="0"/>
            <a:ext cx="3358195" cy="6858000"/>
          </a:xfrm>
          <a:prstGeom prst="rect">
            <a:avLst/>
          </a:prstGeom>
          <a:solidFill>
            <a:schemeClr val="bg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b="0" i="0">
              <a:latin typeface="Arial" panose="020B0604020202020204" pitchFamily="34" charset="0"/>
              <a:ea typeface="Instrument Sans"/>
              <a:cs typeface="Arial" panose="020B0604020202020204" pitchFamily="34" charset="0"/>
              <a:sym typeface="Instrument Sans"/>
            </a:endParaRPr>
          </a:p>
        </p:txBody>
      </p:sp>
      <p:sp>
        <p:nvSpPr>
          <p:cNvPr id="9" name="Google Shape;65;p14">
            <a:extLst>
              <a:ext uri="{FF2B5EF4-FFF2-40B4-BE49-F238E27FC236}">
                <a16:creationId xmlns:a16="http://schemas.microsoft.com/office/drawing/2014/main" id="{A98CD0F3-FFBB-1DFA-F627-45C4E5DF809D}"/>
              </a:ext>
            </a:extLst>
          </p:cNvPr>
          <p:cNvSpPr/>
          <p:nvPr userDrawn="1"/>
        </p:nvSpPr>
        <p:spPr>
          <a:xfrm>
            <a:off x="3358196" y="7345"/>
            <a:ext cx="8833805" cy="6858000"/>
          </a:xfrm>
          <a:prstGeom prst="rect">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b="0" i="0">
              <a:latin typeface="Arial" panose="020B0604020202020204" pitchFamily="34" charset="0"/>
              <a:ea typeface="Instrument Sans"/>
              <a:cs typeface="Arial" panose="020B0604020202020204" pitchFamily="34" charset="0"/>
              <a:sym typeface="Instrument Sans"/>
            </a:endParaRPr>
          </a:p>
        </p:txBody>
      </p:sp>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4196393" y="4203805"/>
            <a:ext cx="5238921" cy="1019596"/>
          </a:xfrm>
        </p:spPr>
        <p:txBody>
          <a:bodyPr anchor="b">
            <a:noAutofit/>
          </a:bodyPr>
          <a:lstStyle>
            <a:lvl1pPr algn="l">
              <a:defRPr sz="6000">
                <a:solidFill>
                  <a:schemeClr val="bg2"/>
                </a:solidFill>
              </a:defRPr>
            </a:lvl1pPr>
          </a:lstStyle>
          <a:p>
            <a:r>
              <a:rPr lang="en-US"/>
              <a:t>Thank you</a:t>
            </a:r>
          </a:p>
        </p:txBody>
      </p:sp>
      <p:sp>
        <p:nvSpPr>
          <p:cNvPr id="6" name="Text Placeholder 5">
            <a:extLst>
              <a:ext uri="{FF2B5EF4-FFF2-40B4-BE49-F238E27FC236}">
                <a16:creationId xmlns:a16="http://schemas.microsoft.com/office/drawing/2014/main" id="{BFA2ECCF-214C-30A4-F46D-140F2737FE3F}"/>
              </a:ext>
            </a:extLst>
          </p:cNvPr>
          <p:cNvSpPr>
            <a:spLocks noGrp="1"/>
          </p:cNvSpPr>
          <p:nvPr>
            <p:ph type="body" sz="quarter" idx="12" hasCustomPrompt="1"/>
          </p:nvPr>
        </p:nvSpPr>
        <p:spPr>
          <a:xfrm>
            <a:off x="4173335" y="5433802"/>
            <a:ext cx="7309263" cy="1019596"/>
          </a:xfrm>
        </p:spPr>
        <p:txBody>
          <a:bodyPr anchor="t" anchorCtr="0">
            <a:noAutofit/>
          </a:bodyPr>
          <a:lstStyle>
            <a:lvl1pPr marL="0" indent="0">
              <a:buNone/>
              <a:defRPr sz="2400">
                <a:solidFill>
                  <a:schemeClr val="bg2"/>
                </a:solidFill>
              </a:defRPr>
            </a:lvl1pPr>
            <a:lvl2pPr marL="457189" indent="0">
              <a:buNone/>
              <a:defRPr sz="1600">
                <a:solidFill>
                  <a:schemeClr val="bg1"/>
                </a:solidFill>
              </a:defRPr>
            </a:lvl2pPr>
            <a:lvl3pPr marL="914377" indent="0">
              <a:buNone/>
              <a:defRPr sz="1600">
                <a:solidFill>
                  <a:schemeClr val="bg1"/>
                </a:solidFill>
              </a:defRPr>
            </a:lvl3pPr>
            <a:lvl4pPr marL="1371566" indent="0">
              <a:buNone/>
              <a:defRPr sz="1600">
                <a:solidFill>
                  <a:schemeClr val="bg1"/>
                </a:solidFill>
              </a:defRPr>
            </a:lvl4pPr>
            <a:lvl5pPr marL="1828754" indent="0">
              <a:buNone/>
              <a:defRPr sz="1600">
                <a:solidFill>
                  <a:schemeClr val="bg1"/>
                </a:solidFill>
              </a:defRPr>
            </a:lvl5pPr>
          </a:lstStyle>
          <a:p>
            <a:pPr lvl="0"/>
            <a:r>
              <a:rPr lang="en-US"/>
              <a:t>Questions? Comments? </a:t>
            </a:r>
          </a:p>
        </p:txBody>
      </p:sp>
      <p:pic>
        <p:nvPicPr>
          <p:cNvPr id="3" name="Google Shape;348;p41">
            <a:extLst>
              <a:ext uri="{FF2B5EF4-FFF2-40B4-BE49-F238E27FC236}">
                <a16:creationId xmlns:a16="http://schemas.microsoft.com/office/drawing/2014/main" id="{445502D9-4D55-3ED7-FCCB-9C27F7DFA879}"/>
              </a:ext>
            </a:extLst>
          </p:cNvPr>
          <p:cNvPicPr preferRelativeResize="0"/>
          <p:nvPr userDrawn="1"/>
        </p:nvPicPr>
        <p:blipFill>
          <a:blip r:embed="rId2">
            <a:alphaModFix/>
          </a:blip>
          <a:stretch>
            <a:fillRect/>
          </a:stretch>
        </p:blipFill>
        <p:spPr>
          <a:xfrm>
            <a:off x="4107321" y="622638"/>
            <a:ext cx="3328825" cy="988625"/>
          </a:xfrm>
          <a:prstGeom prst="rect">
            <a:avLst/>
          </a:prstGeom>
          <a:noFill/>
          <a:ln>
            <a:noFill/>
          </a:ln>
        </p:spPr>
      </p:pic>
      <p:pic>
        <p:nvPicPr>
          <p:cNvPr id="8" name="Google Shape;345;p41">
            <a:extLst>
              <a:ext uri="{FF2B5EF4-FFF2-40B4-BE49-F238E27FC236}">
                <a16:creationId xmlns:a16="http://schemas.microsoft.com/office/drawing/2014/main" id="{028925FF-70F3-A9DD-A9B1-77E945BA30FE}"/>
              </a:ext>
            </a:extLst>
          </p:cNvPr>
          <p:cNvPicPr preferRelativeResize="0"/>
          <p:nvPr userDrawn="1"/>
        </p:nvPicPr>
        <p:blipFill rotWithShape="1">
          <a:blip r:embed="rId3">
            <a:alphaModFix/>
          </a:blip>
          <a:srcRect l="31154" r="31150" b="36252"/>
          <a:stretch/>
        </p:blipFill>
        <p:spPr>
          <a:xfrm>
            <a:off x="414563" y="759126"/>
            <a:ext cx="2385281" cy="6106220"/>
          </a:xfrm>
          <a:prstGeom prst="rect">
            <a:avLst/>
          </a:prstGeom>
          <a:noFill/>
          <a:ln>
            <a:noFill/>
          </a:ln>
        </p:spPr>
      </p:pic>
    </p:spTree>
    <p:extLst>
      <p:ext uri="{BB962C8B-B14F-4D97-AF65-F5344CB8AC3E}">
        <p14:creationId xmlns:p14="http://schemas.microsoft.com/office/powerpoint/2010/main" val="1526596680"/>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0_Title Slide">
    <p:bg>
      <p:bgRef idx="1001">
        <a:schemeClr val="bg1"/>
      </p:bgRef>
    </p:bg>
    <p:spTree>
      <p:nvGrpSpPr>
        <p:cNvPr id="1" name=""/>
        <p:cNvGrpSpPr/>
        <p:nvPr/>
      </p:nvGrpSpPr>
      <p:grpSpPr>
        <a:xfrm>
          <a:off x="0" y="0"/>
          <a:ext cx="0" cy="0"/>
          <a:chOff x="0" y="0"/>
          <a:chExt cx="0" cy="0"/>
        </a:xfrm>
      </p:grpSpPr>
      <p:sp>
        <p:nvSpPr>
          <p:cNvPr id="5" name="Google Shape;65;p14">
            <a:extLst>
              <a:ext uri="{FF2B5EF4-FFF2-40B4-BE49-F238E27FC236}">
                <a16:creationId xmlns:a16="http://schemas.microsoft.com/office/drawing/2014/main" id="{97CEE30F-A331-5537-F36A-A23CF902C230}"/>
              </a:ext>
            </a:extLst>
          </p:cNvPr>
          <p:cNvSpPr/>
          <p:nvPr userDrawn="1"/>
        </p:nvSpPr>
        <p:spPr>
          <a:xfrm>
            <a:off x="1" y="0"/>
            <a:ext cx="4021743" cy="68580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b="0" i="0">
              <a:latin typeface="Arial" panose="020B0604020202020204" pitchFamily="34" charset="0"/>
              <a:ea typeface="Instrument Sans"/>
              <a:cs typeface="Arial" panose="020B0604020202020204" pitchFamily="34" charset="0"/>
              <a:sym typeface="Instrument Sans"/>
            </a:endParaRPr>
          </a:p>
        </p:txBody>
      </p:sp>
      <p:sp>
        <p:nvSpPr>
          <p:cNvPr id="9" name="Google Shape;65;p14">
            <a:extLst>
              <a:ext uri="{FF2B5EF4-FFF2-40B4-BE49-F238E27FC236}">
                <a16:creationId xmlns:a16="http://schemas.microsoft.com/office/drawing/2014/main" id="{A98CD0F3-FFBB-1DFA-F627-45C4E5DF809D}"/>
              </a:ext>
            </a:extLst>
          </p:cNvPr>
          <p:cNvSpPr/>
          <p:nvPr userDrawn="1"/>
        </p:nvSpPr>
        <p:spPr>
          <a:xfrm>
            <a:off x="4021741" y="7345"/>
            <a:ext cx="8170259" cy="6858000"/>
          </a:xfrm>
          <a:prstGeom prst="rect">
            <a:avLst/>
          </a:prstGeom>
          <a:solidFill>
            <a:schemeClr val="bg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b="0" i="0">
              <a:latin typeface="Arial" panose="020B0604020202020204" pitchFamily="34" charset="0"/>
              <a:ea typeface="Instrument Sans"/>
              <a:cs typeface="Arial" panose="020B0604020202020204" pitchFamily="34" charset="0"/>
              <a:sym typeface="Instrument Sans"/>
            </a:endParaRPr>
          </a:p>
        </p:txBody>
      </p:sp>
      <p:sp>
        <p:nvSpPr>
          <p:cNvPr id="6" name="Text Placeholder 5">
            <a:extLst>
              <a:ext uri="{FF2B5EF4-FFF2-40B4-BE49-F238E27FC236}">
                <a16:creationId xmlns:a16="http://schemas.microsoft.com/office/drawing/2014/main" id="{BFA2ECCF-214C-30A4-F46D-140F2737FE3F}"/>
              </a:ext>
            </a:extLst>
          </p:cNvPr>
          <p:cNvSpPr>
            <a:spLocks noGrp="1"/>
          </p:cNvSpPr>
          <p:nvPr>
            <p:ph type="body" sz="quarter" idx="12" hasCustomPrompt="1"/>
          </p:nvPr>
        </p:nvSpPr>
        <p:spPr>
          <a:xfrm>
            <a:off x="4850815" y="3617041"/>
            <a:ext cx="6631783" cy="1120847"/>
          </a:xfrm>
        </p:spPr>
        <p:txBody>
          <a:bodyPr anchor="t" anchorCtr="0">
            <a:noAutofit/>
          </a:bodyPr>
          <a:lstStyle>
            <a:lvl1pPr marL="0" indent="0">
              <a:buNone/>
              <a:defRPr sz="2400">
                <a:solidFill>
                  <a:schemeClr val="tx2"/>
                </a:solidFill>
              </a:defRPr>
            </a:lvl1pPr>
            <a:lvl2pPr marL="457189" indent="0">
              <a:buNone/>
              <a:defRPr sz="1600">
                <a:solidFill>
                  <a:schemeClr val="bg1"/>
                </a:solidFill>
              </a:defRPr>
            </a:lvl2pPr>
            <a:lvl3pPr marL="914377" indent="0">
              <a:buNone/>
              <a:defRPr sz="1600">
                <a:solidFill>
                  <a:schemeClr val="bg1"/>
                </a:solidFill>
              </a:defRPr>
            </a:lvl3pPr>
            <a:lvl4pPr marL="1371566" indent="0">
              <a:buNone/>
              <a:defRPr sz="1600">
                <a:solidFill>
                  <a:schemeClr val="bg1"/>
                </a:solidFill>
              </a:defRPr>
            </a:lvl4pPr>
            <a:lvl5pPr marL="1828754" indent="0">
              <a:buNone/>
              <a:defRPr sz="1600">
                <a:solidFill>
                  <a:schemeClr val="bg1"/>
                </a:solidFill>
              </a:defRPr>
            </a:lvl5pPr>
          </a:lstStyle>
          <a:p>
            <a:pPr lvl="0"/>
            <a:r>
              <a:rPr lang="en-US"/>
              <a:t>Follow up information, credits, additional info, and more can be found online at </a:t>
            </a:r>
            <a:r>
              <a:rPr lang="en-US" err="1"/>
              <a:t>launchmichigan.org</a:t>
            </a:r>
            <a:endParaRPr lang="en-US"/>
          </a:p>
        </p:txBody>
      </p:sp>
      <p:sp>
        <p:nvSpPr>
          <p:cNvPr id="4" name="Picture Placeholder 3">
            <a:extLst>
              <a:ext uri="{FF2B5EF4-FFF2-40B4-BE49-F238E27FC236}">
                <a16:creationId xmlns:a16="http://schemas.microsoft.com/office/drawing/2014/main" id="{B5D12512-1CFD-436C-6492-1D38FA79F351}"/>
              </a:ext>
            </a:extLst>
          </p:cNvPr>
          <p:cNvSpPr>
            <a:spLocks noGrp="1"/>
          </p:cNvSpPr>
          <p:nvPr>
            <p:ph type="pic" sz="quarter" idx="13"/>
          </p:nvPr>
        </p:nvSpPr>
        <p:spPr>
          <a:xfrm>
            <a:off x="-1" y="-7344"/>
            <a:ext cx="3803257" cy="3244159"/>
          </a:xfrm>
        </p:spPr>
        <p:txBody>
          <a:bodyPr/>
          <a:lstStyle/>
          <a:p>
            <a:endParaRPr lang="en-US"/>
          </a:p>
        </p:txBody>
      </p:sp>
      <p:pic>
        <p:nvPicPr>
          <p:cNvPr id="7" name="Google Shape;356;p42">
            <a:extLst>
              <a:ext uri="{FF2B5EF4-FFF2-40B4-BE49-F238E27FC236}">
                <a16:creationId xmlns:a16="http://schemas.microsoft.com/office/drawing/2014/main" id="{3FF17387-871B-C8E2-D0AA-FECB2A989CFA}"/>
              </a:ext>
            </a:extLst>
          </p:cNvPr>
          <p:cNvPicPr preferRelativeResize="0"/>
          <p:nvPr userDrawn="1"/>
        </p:nvPicPr>
        <p:blipFill>
          <a:blip r:embed="rId2">
            <a:alphaModFix/>
          </a:blip>
          <a:stretch>
            <a:fillRect/>
          </a:stretch>
        </p:blipFill>
        <p:spPr>
          <a:xfrm>
            <a:off x="4850816" y="1780250"/>
            <a:ext cx="3773923" cy="1120847"/>
          </a:xfrm>
          <a:prstGeom prst="rect">
            <a:avLst/>
          </a:prstGeom>
          <a:noFill/>
          <a:ln>
            <a:noFill/>
          </a:ln>
        </p:spPr>
      </p:pic>
      <p:cxnSp>
        <p:nvCxnSpPr>
          <p:cNvPr id="10" name="Google Shape;96;p17">
            <a:extLst>
              <a:ext uri="{FF2B5EF4-FFF2-40B4-BE49-F238E27FC236}">
                <a16:creationId xmlns:a16="http://schemas.microsoft.com/office/drawing/2014/main" id="{1CC8D04D-D9AA-5776-A8FF-F99EB122B559}"/>
              </a:ext>
            </a:extLst>
          </p:cNvPr>
          <p:cNvCxnSpPr>
            <a:cxnSpLocks/>
          </p:cNvCxnSpPr>
          <p:nvPr userDrawn="1"/>
        </p:nvCxnSpPr>
        <p:spPr>
          <a:xfrm>
            <a:off x="4850815" y="3259067"/>
            <a:ext cx="6631783" cy="0"/>
          </a:xfrm>
          <a:prstGeom prst="straightConnector1">
            <a:avLst/>
          </a:prstGeom>
          <a:noFill/>
          <a:ln w="28575" cap="flat" cmpd="sng">
            <a:solidFill>
              <a:schemeClr val="tx2"/>
            </a:solidFill>
            <a:prstDash val="solid"/>
            <a:round/>
            <a:headEnd type="none" w="med" len="med"/>
            <a:tailEnd type="none" w="med" len="med"/>
          </a:ln>
        </p:spPr>
      </p:cxnSp>
      <p:sp>
        <p:nvSpPr>
          <p:cNvPr id="13" name="Picture Placeholder 3">
            <a:extLst>
              <a:ext uri="{FF2B5EF4-FFF2-40B4-BE49-F238E27FC236}">
                <a16:creationId xmlns:a16="http://schemas.microsoft.com/office/drawing/2014/main" id="{9FCC14D6-CB47-9F75-2333-0EA8024521B8}"/>
              </a:ext>
            </a:extLst>
          </p:cNvPr>
          <p:cNvSpPr>
            <a:spLocks noGrp="1"/>
          </p:cNvSpPr>
          <p:nvPr>
            <p:ph type="pic" sz="quarter" idx="14"/>
          </p:nvPr>
        </p:nvSpPr>
        <p:spPr>
          <a:xfrm>
            <a:off x="-1" y="3253746"/>
            <a:ext cx="3803257" cy="3604255"/>
          </a:xfrm>
        </p:spPr>
        <p:txBody>
          <a:bodyPr/>
          <a:lstStyle/>
          <a:p>
            <a:endParaRPr lang="en-US"/>
          </a:p>
        </p:txBody>
      </p:sp>
    </p:spTree>
    <p:extLst>
      <p:ext uri="{BB962C8B-B14F-4D97-AF65-F5344CB8AC3E}">
        <p14:creationId xmlns:p14="http://schemas.microsoft.com/office/powerpoint/2010/main" val="1894994984"/>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A9D33A-502C-F2E6-EA90-3ECFEF88D720}"/>
              </a:ext>
            </a:extLst>
          </p:cNvPr>
          <p:cNvSpPr/>
          <p:nvPr userDrawn="1"/>
        </p:nvSpPr>
        <p:spPr>
          <a:xfrm>
            <a:off x="0" y="6525492"/>
            <a:ext cx="12192000" cy="33250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7" name="Picture 6">
            <a:extLst>
              <a:ext uri="{FF2B5EF4-FFF2-40B4-BE49-F238E27FC236}">
                <a16:creationId xmlns:a16="http://schemas.microsoft.com/office/drawing/2014/main" id="{4FDDD1B0-BB6D-94A1-29F2-434ADBCB51B1}"/>
              </a:ext>
            </a:extLst>
          </p:cNvPr>
          <p:cNvPicPr>
            <a:picLocks noChangeAspect="1"/>
          </p:cNvPicPr>
          <p:nvPr userDrawn="1"/>
        </p:nvPicPr>
        <p:blipFill rotWithShape="1">
          <a:blip r:embed="rId2"/>
          <a:srcRect l="-3030" t="14628" r="7084" b="-3326"/>
          <a:stretch/>
        </p:blipFill>
        <p:spPr>
          <a:xfrm>
            <a:off x="2992581" y="2701630"/>
            <a:ext cx="9199419" cy="4301844"/>
          </a:xfrm>
          <a:prstGeom prst="rect">
            <a:avLst/>
          </a:prstGeom>
        </p:spPr>
      </p:pic>
      <p:sp>
        <p:nvSpPr>
          <p:cNvPr id="9" name="Text Placeholder 7">
            <a:extLst>
              <a:ext uri="{FF2B5EF4-FFF2-40B4-BE49-F238E27FC236}">
                <a16:creationId xmlns:a16="http://schemas.microsoft.com/office/drawing/2014/main" id="{FD58DBFE-4501-D2D9-D209-5186D00D0DD7}"/>
              </a:ext>
            </a:extLst>
          </p:cNvPr>
          <p:cNvSpPr>
            <a:spLocks noGrp="1"/>
          </p:cNvSpPr>
          <p:nvPr>
            <p:ph type="body" sz="quarter" idx="11"/>
          </p:nvPr>
        </p:nvSpPr>
        <p:spPr>
          <a:xfrm>
            <a:off x="1066801" y="1158240"/>
            <a:ext cx="7967473" cy="4556760"/>
          </a:xfrm>
        </p:spPr>
        <p:txBody>
          <a:bodyPr anchor="b" anchorCtr="0">
            <a:noAutofit/>
          </a:bodyPr>
          <a:lstStyle>
            <a:lvl1pPr marL="0" indent="0" algn="l">
              <a:lnSpc>
                <a:spcPct val="100000"/>
              </a:lnSpc>
              <a:buNone/>
              <a:defRPr sz="3600">
                <a:solidFill>
                  <a:schemeClr val="bg2"/>
                </a:solidFill>
              </a:defRPr>
            </a:lvl1pPr>
            <a:lvl2pPr marL="457189" indent="0">
              <a:buNone/>
              <a:defRPr/>
            </a:lvl2pPr>
            <a:lvl3pPr marL="914377" indent="0">
              <a:buNone/>
              <a:defRPr/>
            </a:lvl3pPr>
            <a:lvl4pPr marL="1371566" indent="0">
              <a:buNone/>
              <a:defRPr/>
            </a:lvl4pPr>
            <a:lvl5pPr marL="1828754" indent="0">
              <a:buNone/>
              <a:defRPr/>
            </a:lvl5pPr>
          </a:lstStyle>
          <a:p>
            <a:pPr lvl="0"/>
            <a:endParaRPr lang="en-US"/>
          </a:p>
        </p:txBody>
      </p:sp>
    </p:spTree>
    <p:extLst>
      <p:ext uri="{BB962C8B-B14F-4D97-AF65-F5344CB8AC3E}">
        <p14:creationId xmlns:p14="http://schemas.microsoft.com/office/powerpoint/2010/main" val="14568272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A9D33A-502C-F2E6-EA90-3ECFEF88D720}"/>
              </a:ext>
            </a:extLst>
          </p:cNvPr>
          <p:cNvSpPr/>
          <p:nvPr userDrawn="1"/>
        </p:nvSpPr>
        <p:spPr>
          <a:xfrm>
            <a:off x="0" y="6525492"/>
            <a:ext cx="12192000" cy="33250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7" name="Picture 6">
            <a:extLst>
              <a:ext uri="{FF2B5EF4-FFF2-40B4-BE49-F238E27FC236}">
                <a16:creationId xmlns:a16="http://schemas.microsoft.com/office/drawing/2014/main" id="{4FDDD1B0-BB6D-94A1-29F2-434ADBCB51B1}"/>
              </a:ext>
            </a:extLst>
          </p:cNvPr>
          <p:cNvPicPr>
            <a:picLocks noChangeAspect="1"/>
          </p:cNvPicPr>
          <p:nvPr userDrawn="1"/>
        </p:nvPicPr>
        <p:blipFill rotWithShape="1">
          <a:blip r:embed="rId2"/>
          <a:srcRect l="-3030" t="14628" r="7084" b="-3326"/>
          <a:stretch/>
        </p:blipFill>
        <p:spPr>
          <a:xfrm>
            <a:off x="2992581" y="2701630"/>
            <a:ext cx="9199419" cy="4301844"/>
          </a:xfrm>
          <a:prstGeom prst="rect">
            <a:avLst/>
          </a:prstGeom>
        </p:spPr>
      </p:pic>
      <p:sp>
        <p:nvSpPr>
          <p:cNvPr id="2" name="Text Placeholder 7">
            <a:extLst>
              <a:ext uri="{FF2B5EF4-FFF2-40B4-BE49-F238E27FC236}">
                <a16:creationId xmlns:a16="http://schemas.microsoft.com/office/drawing/2014/main" id="{38076D51-9195-71EA-5633-BAD6B2E6D68B}"/>
              </a:ext>
            </a:extLst>
          </p:cNvPr>
          <p:cNvSpPr>
            <a:spLocks noGrp="1"/>
          </p:cNvSpPr>
          <p:nvPr>
            <p:ph type="body" sz="quarter" idx="11"/>
          </p:nvPr>
        </p:nvSpPr>
        <p:spPr>
          <a:xfrm>
            <a:off x="1066801" y="1158240"/>
            <a:ext cx="7967473" cy="4556760"/>
          </a:xfrm>
        </p:spPr>
        <p:txBody>
          <a:bodyPr anchor="b" anchorCtr="0">
            <a:noAutofit/>
          </a:bodyPr>
          <a:lstStyle>
            <a:lvl1pPr marL="0" indent="0" algn="l">
              <a:lnSpc>
                <a:spcPct val="100000"/>
              </a:lnSpc>
              <a:buNone/>
              <a:defRPr sz="3600">
                <a:solidFill>
                  <a:schemeClr val="bg2"/>
                </a:solidFill>
              </a:defRPr>
            </a:lvl1pPr>
            <a:lvl2pPr marL="457189" indent="0">
              <a:buNone/>
              <a:defRPr/>
            </a:lvl2pPr>
            <a:lvl3pPr marL="914377" indent="0">
              <a:buNone/>
              <a:defRPr/>
            </a:lvl3pPr>
            <a:lvl4pPr marL="1371566" indent="0">
              <a:buNone/>
              <a:defRPr/>
            </a:lvl4pPr>
            <a:lvl5pPr marL="1828754" indent="0">
              <a:buNone/>
              <a:defRPr/>
            </a:lvl5pPr>
          </a:lstStyle>
          <a:p>
            <a:pPr lvl="0"/>
            <a:endParaRPr lang="en-US"/>
          </a:p>
        </p:txBody>
      </p:sp>
    </p:spTree>
    <p:extLst>
      <p:ext uri="{BB962C8B-B14F-4D97-AF65-F5344CB8AC3E}">
        <p14:creationId xmlns:p14="http://schemas.microsoft.com/office/powerpoint/2010/main" val="16424294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accent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A9D33A-502C-F2E6-EA90-3ECFEF88D720}"/>
              </a:ext>
            </a:extLst>
          </p:cNvPr>
          <p:cNvSpPr/>
          <p:nvPr userDrawn="1"/>
        </p:nvSpPr>
        <p:spPr>
          <a:xfrm>
            <a:off x="0" y="6525492"/>
            <a:ext cx="12192000" cy="33250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7" name="Picture 6">
            <a:extLst>
              <a:ext uri="{FF2B5EF4-FFF2-40B4-BE49-F238E27FC236}">
                <a16:creationId xmlns:a16="http://schemas.microsoft.com/office/drawing/2014/main" id="{4FDDD1B0-BB6D-94A1-29F2-434ADBCB51B1}"/>
              </a:ext>
            </a:extLst>
          </p:cNvPr>
          <p:cNvPicPr>
            <a:picLocks noChangeAspect="1"/>
          </p:cNvPicPr>
          <p:nvPr userDrawn="1"/>
        </p:nvPicPr>
        <p:blipFill rotWithShape="1">
          <a:blip r:embed="rId2"/>
          <a:srcRect l="-3030" t="14628" r="7084" b="-3326"/>
          <a:stretch/>
        </p:blipFill>
        <p:spPr>
          <a:xfrm>
            <a:off x="2992581" y="2701630"/>
            <a:ext cx="9199419" cy="4301844"/>
          </a:xfrm>
          <a:prstGeom prst="rect">
            <a:avLst/>
          </a:prstGeom>
        </p:spPr>
      </p:pic>
      <p:sp>
        <p:nvSpPr>
          <p:cNvPr id="2" name="Text Placeholder 7">
            <a:extLst>
              <a:ext uri="{FF2B5EF4-FFF2-40B4-BE49-F238E27FC236}">
                <a16:creationId xmlns:a16="http://schemas.microsoft.com/office/drawing/2014/main" id="{58A72D8B-0B66-C273-8269-3354F44F6220}"/>
              </a:ext>
            </a:extLst>
          </p:cNvPr>
          <p:cNvSpPr>
            <a:spLocks noGrp="1"/>
          </p:cNvSpPr>
          <p:nvPr>
            <p:ph type="body" sz="quarter" idx="11"/>
          </p:nvPr>
        </p:nvSpPr>
        <p:spPr>
          <a:xfrm>
            <a:off x="1066801" y="1158240"/>
            <a:ext cx="7967473" cy="4556760"/>
          </a:xfrm>
        </p:spPr>
        <p:txBody>
          <a:bodyPr anchor="b" anchorCtr="0">
            <a:noAutofit/>
          </a:bodyPr>
          <a:lstStyle>
            <a:lvl1pPr marL="0" indent="0" algn="l">
              <a:lnSpc>
                <a:spcPct val="100000"/>
              </a:lnSpc>
              <a:buNone/>
              <a:defRPr sz="3600">
                <a:solidFill>
                  <a:schemeClr val="bg2"/>
                </a:solidFill>
              </a:defRPr>
            </a:lvl1pPr>
            <a:lvl2pPr marL="457189" indent="0">
              <a:buNone/>
              <a:defRPr/>
            </a:lvl2pPr>
            <a:lvl3pPr marL="914377" indent="0">
              <a:buNone/>
              <a:defRPr/>
            </a:lvl3pPr>
            <a:lvl4pPr marL="1371566" indent="0">
              <a:buNone/>
              <a:defRPr/>
            </a:lvl4pPr>
            <a:lvl5pPr marL="1828754" indent="0">
              <a:buNone/>
              <a:defRPr/>
            </a:lvl5pPr>
          </a:lstStyle>
          <a:p>
            <a:pPr lvl="0"/>
            <a:endParaRPr lang="en-US"/>
          </a:p>
        </p:txBody>
      </p:sp>
    </p:spTree>
    <p:extLst>
      <p:ext uri="{BB962C8B-B14F-4D97-AF65-F5344CB8AC3E}">
        <p14:creationId xmlns:p14="http://schemas.microsoft.com/office/powerpoint/2010/main" val="9384291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A9D33A-502C-F2E6-EA90-3ECFEF88D720}"/>
              </a:ext>
            </a:extLst>
          </p:cNvPr>
          <p:cNvSpPr/>
          <p:nvPr userDrawn="1"/>
        </p:nvSpPr>
        <p:spPr>
          <a:xfrm>
            <a:off x="0" y="6525492"/>
            <a:ext cx="12192000" cy="33250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3" name="Picture 2">
            <a:extLst>
              <a:ext uri="{FF2B5EF4-FFF2-40B4-BE49-F238E27FC236}">
                <a16:creationId xmlns:a16="http://schemas.microsoft.com/office/drawing/2014/main" id="{D883D13E-2FCE-2C0D-5796-C8034AE67D24}"/>
              </a:ext>
            </a:extLst>
          </p:cNvPr>
          <p:cNvPicPr>
            <a:picLocks noChangeAspect="1"/>
          </p:cNvPicPr>
          <p:nvPr userDrawn="1"/>
        </p:nvPicPr>
        <p:blipFill rotWithShape="1">
          <a:blip r:embed="rId2"/>
          <a:srcRect r="6831"/>
          <a:stretch/>
        </p:blipFill>
        <p:spPr>
          <a:xfrm>
            <a:off x="3311236" y="2879137"/>
            <a:ext cx="8880765" cy="3978865"/>
          </a:xfrm>
          <a:prstGeom prst="rect">
            <a:avLst/>
          </a:prstGeom>
        </p:spPr>
      </p:pic>
      <p:sp>
        <p:nvSpPr>
          <p:cNvPr id="4" name="Text Placeholder 7">
            <a:extLst>
              <a:ext uri="{FF2B5EF4-FFF2-40B4-BE49-F238E27FC236}">
                <a16:creationId xmlns:a16="http://schemas.microsoft.com/office/drawing/2014/main" id="{57BFDBC8-2CE8-3819-6F3A-8541574AF0A7}"/>
              </a:ext>
            </a:extLst>
          </p:cNvPr>
          <p:cNvSpPr>
            <a:spLocks noGrp="1"/>
          </p:cNvSpPr>
          <p:nvPr>
            <p:ph type="body" sz="quarter" idx="11"/>
          </p:nvPr>
        </p:nvSpPr>
        <p:spPr>
          <a:xfrm>
            <a:off x="1066801" y="1158240"/>
            <a:ext cx="7967473" cy="4556760"/>
          </a:xfrm>
        </p:spPr>
        <p:txBody>
          <a:bodyPr anchor="b" anchorCtr="0">
            <a:noAutofit/>
          </a:bodyPr>
          <a:lstStyle>
            <a:lvl1pPr marL="0" indent="0" algn="l">
              <a:lnSpc>
                <a:spcPct val="100000"/>
              </a:lnSpc>
              <a:buNone/>
              <a:defRPr sz="3600">
                <a:solidFill>
                  <a:schemeClr val="accent1"/>
                </a:solidFill>
              </a:defRPr>
            </a:lvl1pPr>
            <a:lvl2pPr marL="457189" indent="0">
              <a:buNone/>
              <a:defRPr/>
            </a:lvl2pPr>
            <a:lvl3pPr marL="914377" indent="0">
              <a:buNone/>
              <a:defRPr/>
            </a:lvl3pPr>
            <a:lvl4pPr marL="1371566" indent="0">
              <a:buNone/>
              <a:defRPr/>
            </a:lvl4pPr>
            <a:lvl5pPr marL="1828754" indent="0">
              <a:buNone/>
              <a:defRPr/>
            </a:lvl5pPr>
          </a:lstStyle>
          <a:p>
            <a:pPr lvl="0"/>
            <a:endParaRPr lang="en-US"/>
          </a:p>
        </p:txBody>
      </p:sp>
    </p:spTree>
    <p:extLst>
      <p:ext uri="{BB962C8B-B14F-4D97-AF65-F5344CB8AC3E}">
        <p14:creationId xmlns:p14="http://schemas.microsoft.com/office/powerpoint/2010/main" val="4407746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A9D33A-502C-F2E6-EA90-3ECFEF88D720}"/>
              </a:ext>
            </a:extLst>
          </p:cNvPr>
          <p:cNvSpPr/>
          <p:nvPr userDrawn="1"/>
        </p:nvSpPr>
        <p:spPr>
          <a:xfrm>
            <a:off x="0" y="6525492"/>
            <a:ext cx="12192000" cy="33250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7" name="Picture 6">
            <a:extLst>
              <a:ext uri="{FF2B5EF4-FFF2-40B4-BE49-F238E27FC236}">
                <a16:creationId xmlns:a16="http://schemas.microsoft.com/office/drawing/2014/main" id="{4FDDD1B0-BB6D-94A1-29F2-434ADBCB51B1}"/>
              </a:ext>
            </a:extLst>
          </p:cNvPr>
          <p:cNvPicPr>
            <a:picLocks noChangeAspect="1"/>
          </p:cNvPicPr>
          <p:nvPr userDrawn="1"/>
        </p:nvPicPr>
        <p:blipFill rotWithShape="1">
          <a:blip r:embed="rId2"/>
          <a:srcRect l="-3030" t="14628" r="7084" b="-3326"/>
          <a:stretch/>
        </p:blipFill>
        <p:spPr>
          <a:xfrm>
            <a:off x="6754091" y="4315117"/>
            <a:ext cx="5437909" cy="2542883"/>
          </a:xfrm>
          <a:prstGeom prst="rect">
            <a:avLst/>
          </a:prstGeom>
        </p:spPr>
      </p:pic>
      <p:sp>
        <p:nvSpPr>
          <p:cNvPr id="3" name="Text Placeholder 7">
            <a:extLst>
              <a:ext uri="{FF2B5EF4-FFF2-40B4-BE49-F238E27FC236}">
                <a16:creationId xmlns:a16="http://schemas.microsoft.com/office/drawing/2014/main" id="{E23906B1-0D18-14E1-230A-EBEAECCF6836}"/>
              </a:ext>
            </a:extLst>
          </p:cNvPr>
          <p:cNvSpPr>
            <a:spLocks noGrp="1"/>
          </p:cNvSpPr>
          <p:nvPr>
            <p:ph type="body" sz="quarter" idx="11"/>
          </p:nvPr>
        </p:nvSpPr>
        <p:spPr>
          <a:xfrm>
            <a:off x="1066801" y="1158240"/>
            <a:ext cx="7967473" cy="4556760"/>
          </a:xfrm>
        </p:spPr>
        <p:txBody>
          <a:bodyPr anchor="b" anchorCtr="0">
            <a:noAutofit/>
          </a:bodyPr>
          <a:lstStyle>
            <a:lvl1pPr marL="0" indent="0" algn="l">
              <a:lnSpc>
                <a:spcPct val="100000"/>
              </a:lnSpc>
              <a:buNone/>
              <a:defRPr sz="3600">
                <a:solidFill>
                  <a:schemeClr val="bg2"/>
                </a:solidFill>
              </a:defRPr>
            </a:lvl1pPr>
            <a:lvl2pPr marL="457189" indent="0">
              <a:buNone/>
              <a:defRPr/>
            </a:lvl2pPr>
            <a:lvl3pPr marL="914377" indent="0">
              <a:buNone/>
              <a:defRPr/>
            </a:lvl3pPr>
            <a:lvl4pPr marL="1371566" indent="0">
              <a:buNone/>
              <a:defRPr/>
            </a:lvl4pPr>
            <a:lvl5pPr marL="1828754" indent="0">
              <a:buNone/>
              <a:defRPr/>
            </a:lvl5pPr>
          </a:lstStyle>
          <a:p>
            <a:pPr lvl="0"/>
            <a:endParaRPr lang="en-US"/>
          </a:p>
        </p:txBody>
      </p:sp>
    </p:spTree>
    <p:extLst>
      <p:ext uri="{BB962C8B-B14F-4D97-AF65-F5344CB8AC3E}">
        <p14:creationId xmlns:p14="http://schemas.microsoft.com/office/powerpoint/2010/main" val="40607916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accent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A9D33A-502C-F2E6-EA90-3ECFEF88D720}"/>
              </a:ext>
            </a:extLst>
          </p:cNvPr>
          <p:cNvSpPr/>
          <p:nvPr userDrawn="1"/>
        </p:nvSpPr>
        <p:spPr>
          <a:xfrm>
            <a:off x="0" y="6525492"/>
            <a:ext cx="12192000" cy="33250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2" name="Picture 1">
            <a:extLst>
              <a:ext uri="{FF2B5EF4-FFF2-40B4-BE49-F238E27FC236}">
                <a16:creationId xmlns:a16="http://schemas.microsoft.com/office/drawing/2014/main" id="{4CC9A1DC-A2EE-5B89-1A1D-27DC66C48929}"/>
              </a:ext>
            </a:extLst>
          </p:cNvPr>
          <p:cNvPicPr>
            <a:picLocks noChangeAspect="1"/>
          </p:cNvPicPr>
          <p:nvPr userDrawn="1"/>
        </p:nvPicPr>
        <p:blipFill rotWithShape="1">
          <a:blip r:embed="rId2"/>
          <a:srcRect l="-3030" t="14628" r="7084" b="-3326"/>
          <a:stretch/>
        </p:blipFill>
        <p:spPr>
          <a:xfrm>
            <a:off x="6754091" y="4315117"/>
            <a:ext cx="5437909" cy="2542883"/>
          </a:xfrm>
          <a:prstGeom prst="rect">
            <a:avLst/>
          </a:prstGeom>
        </p:spPr>
      </p:pic>
      <p:sp>
        <p:nvSpPr>
          <p:cNvPr id="3" name="Text Placeholder 7">
            <a:extLst>
              <a:ext uri="{FF2B5EF4-FFF2-40B4-BE49-F238E27FC236}">
                <a16:creationId xmlns:a16="http://schemas.microsoft.com/office/drawing/2014/main" id="{12B0C4AF-5DEC-8BBB-7997-A4B9921E7D72}"/>
              </a:ext>
            </a:extLst>
          </p:cNvPr>
          <p:cNvSpPr>
            <a:spLocks noGrp="1"/>
          </p:cNvSpPr>
          <p:nvPr>
            <p:ph type="body" sz="quarter" idx="11"/>
          </p:nvPr>
        </p:nvSpPr>
        <p:spPr>
          <a:xfrm>
            <a:off x="1066801" y="1158240"/>
            <a:ext cx="7967473" cy="4556760"/>
          </a:xfrm>
        </p:spPr>
        <p:txBody>
          <a:bodyPr anchor="b" anchorCtr="0">
            <a:noAutofit/>
          </a:bodyPr>
          <a:lstStyle>
            <a:lvl1pPr marL="0" indent="0" algn="l">
              <a:lnSpc>
                <a:spcPct val="100000"/>
              </a:lnSpc>
              <a:buNone/>
              <a:defRPr sz="3600">
                <a:solidFill>
                  <a:schemeClr val="bg2"/>
                </a:solidFill>
              </a:defRPr>
            </a:lvl1pPr>
            <a:lvl2pPr marL="457189" indent="0">
              <a:buNone/>
              <a:defRPr/>
            </a:lvl2pPr>
            <a:lvl3pPr marL="914377" indent="0">
              <a:buNone/>
              <a:defRPr/>
            </a:lvl3pPr>
            <a:lvl4pPr marL="1371566" indent="0">
              <a:buNone/>
              <a:defRPr/>
            </a:lvl4pPr>
            <a:lvl5pPr marL="1828754" indent="0">
              <a:buNone/>
              <a:defRPr/>
            </a:lvl5pPr>
          </a:lstStyle>
          <a:p>
            <a:pPr lvl="0"/>
            <a:endParaRPr lang="en-US"/>
          </a:p>
        </p:txBody>
      </p:sp>
    </p:spTree>
    <p:extLst>
      <p:ext uri="{BB962C8B-B14F-4D97-AF65-F5344CB8AC3E}">
        <p14:creationId xmlns:p14="http://schemas.microsoft.com/office/powerpoint/2010/main" val="2400073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accent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A9D33A-502C-F2E6-EA90-3ECFEF88D720}"/>
              </a:ext>
            </a:extLst>
          </p:cNvPr>
          <p:cNvSpPr/>
          <p:nvPr userDrawn="1"/>
        </p:nvSpPr>
        <p:spPr>
          <a:xfrm>
            <a:off x="0" y="6525492"/>
            <a:ext cx="12192000" cy="33250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2" name="Picture 1">
            <a:extLst>
              <a:ext uri="{FF2B5EF4-FFF2-40B4-BE49-F238E27FC236}">
                <a16:creationId xmlns:a16="http://schemas.microsoft.com/office/drawing/2014/main" id="{786FBC3B-9D1D-A9A8-67EF-05B74BF0836A}"/>
              </a:ext>
            </a:extLst>
          </p:cNvPr>
          <p:cNvPicPr>
            <a:picLocks noChangeAspect="1"/>
          </p:cNvPicPr>
          <p:nvPr userDrawn="1"/>
        </p:nvPicPr>
        <p:blipFill rotWithShape="1">
          <a:blip r:embed="rId2"/>
          <a:srcRect l="-3030" t="14628" r="7084" b="-3326"/>
          <a:stretch/>
        </p:blipFill>
        <p:spPr>
          <a:xfrm>
            <a:off x="6754091" y="4315117"/>
            <a:ext cx="5437909" cy="2542883"/>
          </a:xfrm>
          <a:prstGeom prst="rect">
            <a:avLst/>
          </a:prstGeom>
        </p:spPr>
      </p:pic>
      <p:sp>
        <p:nvSpPr>
          <p:cNvPr id="3" name="Text Placeholder 7">
            <a:extLst>
              <a:ext uri="{FF2B5EF4-FFF2-40B4-BE49-F238E27FC236}">
                <a16:creationId xmlns:a16="http://schemas.microsoft.com/office/drawing/2014/main" id="{AEFCC4BC-B08E-9DD9-8128-82247D83D2EE}"/>
              </a:ext>
            </a:extLst>
          </p:cNvPr>
          <p:cNvSpPr>
            <a:spLocks noGrp="1"/>
          </p:cNvSpPr>
          <p:nvPr>
            <p:ph type="body" sz="quarter" idx="11"/>
          </p:nvPr>
        </p:nvSpPr>
        <p:spPr>
          <a:xfrm>
            <a:off x="1066801" y="1158240"/>
            <a:ext cx="7967473" cy="4556760"/>
          </a:xfrm>
        </p:spPr>
        <p:txBody>
          <a:bodyPr anchor="b" anchorCtr="0">
            <a:noAutofit/>
          </a:bodyPr>
          <a:lstStyle>
            <a:lvl1pPr marL="0" indent="0" algn="l">
              <a:lnSpc>
                <a:spcPct val="100000"/>
              </a:lnSpc>
              <a:buNone/>
              <a:defRPr sz="3600">
                <a:solidFill>
                  <a:schemeClr val="bg2"/>
                </a:solidFill>
              </a:defRPr>
            </a:lvl1pPr>
            <a:lvl2pPr marL="457189" indent="0">
              <a:buNone/>
              <a:defRPr/>
            </a:lvl2pPr>
            <a:lvl3pPr marL="914377" indent="0">
              <a:buNone/>
              <a:defRPr/>
            </a:lvl3pPr>
            <a:lvl4pPr marL="1371566" indent="0">
              <a:buNone/>
              <a:defRPr/>
            </a:lvl4pPr>
            <a:lvl5pPr marL="1828754" indent="0">
              <a:buNone/>
              <a:defRPr/>
            </a:lvl5pPr>
          </a:lstStyle>
          <a:p>
            <a:pPr lvl="0"/>
            <a:endParaRPr lang="en-US"/>
          </a:p>
        </p:txBody>
      </p:sp>
    </p:spTree>
    <p:extLst>
      <p:ext uri="{BB962C8B-B14F-4D97-AF65-F5344CB8AC3E}">
        <p14:creationId xmlns:p14="http://schemas.microsoft.com/office/powerpoint/2010/main" val="2787344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43079-C674-4908-E638-AD103E8828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B916A2-C5C0-1352-5409-D9E4EA853B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21F841-62FE-6A03-9113-9BD45211B3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DD34A5-910C-9826-F62E-FF41224C918D}"/>
              </a:ext>
            </a:extLst>
          </p:cNvPr>
          <p:cNvSpPr>
            <a:spLocks noGrp="1"/>
          </p:cNvSpPr>
          <p:nvPr>
            <p:ph type="dt" sz="half" idx="10"/>
          </p:nvPr>
        </p:nvSpPr>
        <p:spPr/>
        <p:txBody>
          <a:bodyPr/>
          <a:lstStyle/>
          <a:p>
            <a:fld id="{F433509D-D8B8-F044-9A4C-AEAC98265179}" type="datetimeFigureOut">
              <a:rPr lang="en-US" smtClean="0"/>
              <a:t>11/20/2025</a:t>
            </a:fld>
            <a:endParaRPr lang="en-US"/>
          </a:p>
        </p:txBody>
      </p:sp>
      <p:sp>
        <p:nvSpPr>
          <p:cNvPr id="6" name="Footer Placeholder 5">
            <a:extLst>
              <a:ext uri="{FF2B5EF4-FFF2-40B4-BE49-F238E27FC236}">
                <a16:creationId xmlns:a16="http://schemas.microsoft.com/office/drawing/2014/main" id="{1A6E8227-8B62-B021-3D11-D42EF5A111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04A08F-ABDD-1817-8F2E-D8621110430E}"/>
              </a:ext>
            </a:extLst>
          </p:cNvPr>
          <p:cNvSpPr>
            <a:spLocks noGrp="1"/>
          </p:cNvSpPr>
          <p:nvPr>
            <p:ph type="sldNum" sz="quarter" idx="12"/>
          </p:nvPr>
        </p:nvSpPr>
        <p:spPr/>
        <p:txBody>
          <a:bodyPr/>
          <a:lstStyle/>
          <a:p>
            <a:fld id="{6797E0FB-C79A-634F-A04F-E733E76812A0}" type="slidenum">
              <a:rPr lang="en-US" smtClean="0"/>
              <a:t>‹#›</a:t>
            </a:fld>
            <a:endParaRPr lang="en-US"/>
          </a:p>
        </p:txBody>
      </p:sp>
    </p:spTree>
    <p:extLst>
      <p:ext uri="{BB962C8B-B14F-4D97-AF65-F5344CB8AC3E}">
        <p14:creationId xmlns:p14="http://schemas.microsoft.com/office/powerpoint/2010/main" val="5689486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accent6"/>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A9D33A-502C-F2E6-EA90-3ECFEF88D720}"/>
              </a:ext>
            </a:extLst>
          </p:cNvPr>
          <p:cNvSpPr/>
          <p:nvPr userDrawn="1"/>
        </p:nvSpPr>
        <p:spPr>
          <a:xfrm>
            <a:off x="0" y="6525492"/>
            <a:ext cx="12192000" cy="33250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3" name="Picture 2">
            <a:extLst>
              <a:ext uri="{FF2B5EF4-FFF2-40B4-BE49-F238E27FC236}">
                <a16:creationId xmlns:a16="http://schemas.microsoft.com/office/drawing/2014/main" id="{D883D13E-2FCE-2C0D-5796-C8034AE67D24}"/>
              </a:ext>
            </a:extLst>
          </p:cNvPr>
          <p:cNvPicPr>
            <a:picLocks noChangeAspect="1"/>
          </p:cNvPicPr>
          <p:nvPr userDrawn="1"/>
        </p:nvPicPr>
        <p:blipFill rotWithShape="1">
          <a:blip r:embed="rId2"/>
          <a:srcRect r="6831"/>
          <a:stretch/>
        </p:blipFill>
        <p:spPr>
          <a:xfrm>
            <a:off x="6754090" y="4359298"/>
            <a:ext cx="5437911" cy="2436357"/>
          </a:xfrm>
          <a:prstGeom prst="rect">
            <a:avLst/>
          </a:prstGeom>
        </p:spPr>
      </p:pic>
      <p:sp>
        <p:nvSpPr>
          <p:cNvPr id="5" name="Text Placeholder 7">
            <a:extLst>
              <a:ext uri="{FF2B5EF4-FFF2-40B4-BE49-F238E27FC236}">
                <a16:creationId xmlns:a16="http://schemas.microsoft.com/office/drawing/2014/main" id="{35586D01-9FB7-B8D0-F19D-CAD4D7D300B7}"/>
              </a:ext>
            </a:extLst>
          </p:cNvPr>
          <p:cNvSpPr>
            <a:spLocks noGrp="1"/>
          </p:cNvSpPr>
          <p:nvPr>
            <p:ph type="body" sz="quarter" idx="11"/>
          </p:nvPr>
        </p:nvSpPr>
        <p:spPr>
          <a:xfrm>
            <a:off x="1066801" y="1158240"/>
            <a:ext cx="7967473" cy="4556760"/>
          </a:xfrm>
        </p:spPr>
        <p:txBody>
          <a:bodyPr anchor="b" anchorCtr="0">
            <a:noAutofit/>
          </a:bodyPr>
          <a:lstStyle>
            <a:lvl1pPr marL="0" indent="0" algn="l">
              <a:lnSpc>
                <a:spcPct val="100000"/>
              </a:lnSpc>
              <a:buNone/>
              <a:defRPr sz="3600">
                <a:solidFill>
                  <a:schemeClr val="accent1"/>
                </a:solidFill>
              </a:defRPr>
            </a:lvl1pPr>
            <a:lvl2pPr marL="457189" indent="0">
              <a:buNone/>
              <a:defRPr/>
            </a:lvl2pPr>
            <a:lvl3pPr marL="914377" indent="0">
              <a:buNone/>
              <a:defRPr/>
            </a:lvl3pPr>
            <a:lvl4pPr marL="1371566" indent="0">
              <a:buNone/>
              <a:defRPr/>
            </a:lvl4pPr>
            <a:lvl5pPr marL="1828754" indent="0">
              <a:buNone/>
              <a:defRPr/>
            </a:lvl5pPr>
          </a:lstStyle>
          <a:p>
            <a:pPr lvl="0"/>
            <a:endParaRPr lang="en-US"/>
          </a:p>
        </p:txBody>
      </p:sp>
    </p:spTree>
    <p:extLst>
      <p:ext uri="{BB962C8B-B14F-4D97-AF65-F5344CB8AC3E}">
        <p14:creationId xmlns:p14="http://schemas.microsoft.com/office/powerpoint/2010/main" val="35691389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A9D33A-502C-F2E6-EA90-3ECFEF88D720}"/>
              </a:ext>
            </a:extLst>
          </p:cNvPr>
          <p:cNvSpPr/>
          <p:nvPr userDrawn="1"/>
        </p:nvSpPr>
        <p:spPr>
          <a:xfrm>
            <a:off x="0" y="6525492"/>
            <a:ext cx="12192000" cy="33250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Text Placeholder 7">
            <a:extLst>
              <a:ext uri="{FF2B5EF4-FFF2-40B4-BE49-F238E27FC236}">
                <a16:creationId xmlns:a16="http://schemas.microsoft.com/office/drawing/2014/main" id="{3E0D966F-2F72-F178-60F3-3DA3CA2DEFBA}"/>
              </a:ext>
            </a:extLst>
          </p:cNvPr>
          <p:cNvSpPr>
            <a:spLocks noGrp="1"/>
          </p:cNvSpPr>
          <p:nvPr>
            <p:ph type="body" sz="quarter" idx="11"/>
          </p:nvPr>
        </p:nvSpPr>
        <p:spPr>
          <a:xfrm>
            <a:off x="1066802" y="1158240"/>
            <a:ext cx="5874327" cy="4556760"/>
          </a:xfrm>
        </p:spPr>
        <p:txBody>
          <a:bodyPr anchor="b" anchorCtr="0">
            <a:noAutofit/>
          </a:bodyPr>
          <a:lstStyle>
            <a:lvl1pPr marL="0" indent="0" algn="l">
              <a:lnSpc>
                <a:spcPct val="100000"/>
              </a:lnSpc>
              <a:buNone/>
              <a:defRPr sz="3600">
                <a:solidFill>
                  <a:schemeClr val="bg2"/>
                </a:solidFill>
              </a:defRPr>
            </a:lvl1pPr>
            <a:lvl2pPr marL="457189" indent="0">
              <a:buNone/>
              <a:defRPr/>
            </a:lvl2pPr>
            <a:lvl3pPr marL="914377" indent="0">
              <a:buNone/>
              <a:defRPr/>
            </a:lvl3pPr>
            <a:lvl4pPr marL="1371566" indent="0">
              <a:buNone/>
              <a:defRPr/>
            </a:lvl4pPr>
            <a:lvl5pPr marL="1828754" indent="0">
              <a:buNone/>
              <a:defRPr/>
            </a:lvl5pPr>
          </a:lstStyle>
          <a:p>
            <a:pPr lvl="0"/>
            <a:endParaRPr lang="en-US"/>
          </a:p>
        </p:txBody>
      </p:sp>
      <p:sp>
        <p:nvSpPr>
          <p:cNvPr id="4" name="Picture Placeholder 4">
            <a:extLst>
              <a:ext uri="{FF2B5EF4-FFF2-40B4-BE49-F238E27FC236}">
                <a16:creationId xmlns:a16="http://schemas.microsoft.com/office/drawing/2014/main" id="{F946721F-94D5-A91A-D4A5-DEA5486B603A}"/>
              </a:ext>
            </a:extLst>
          </p:cNvPr>
          <p:cNvSpPr>
            <a:spLocks noGrp="1"/>
          </p:cNvSpPr>
          <p:nvPr>
            <p:ph type="pic" sz="quarter" idx="10"/>
          </p:nvPr>
        </p:nvSpPr>
        <p:spPr>
          <a:xfrm>
            <a:off x="7986714" y="1"/>
            <a:ext cx="4205287" cy="6525491"/>
          </a:xfrm>
        </p:spPr>
        <p:txBody>
          <a:bodyPr/>
          <a:lstStyle/>
          <a:p>
            <a:endParaRPr lang="en-US"/>
          </a:p>
        </p:txBody>
      </p:sp>
    </p:spTree>
    <p:extLst>
      <p:ext uri="{BB962C8B-B14F-4D97-AF65-F5344CB8AC3E}">
        <p14:creationId xmlns:p14="http://schemas.microsoft.com/office/powerpoint/2010/main" val="15830188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chemeClr val="accent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A9D33A-502C-F2E6-EA90-3ECFEF88D720}"/>
              </a:ext>
            </a:extLst>
          </p:cNvPr>
          <p:cNvSpPr/>
          <p:nvPr userDrawn="1"/>
        </p:nvSpPr>
        <p:spPr>
          <a:xfrm>
            <a:off x="0" y="6525492"/>
            <a:ext cx="12192000" cy="33250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 Placeholder 7">
            <a:extLst>
              <a:ext uri="{FF2B5EF4-FFF2-40B4-BE49-F238E27FC236}">
                <a16:creationId xmlns:a16="http://schemas.microsoft.com/office/drawing/2014/main" id="{EA93A3C9-AF65-5B89-CE77-9CB49D93446A}"/>
              </a:ext>
            </a:extLst>
          </p:cNvPr>
          <p:cNvSpPr>
            <a:spLocks noGrp="1"/>
          </p:cNvSpPr>
          <p:nvPr>
            <p:ph type="body" sz="quarter" idx="11"/>
          </p:nvPr>
        </p:nvSpPr>
        <p:spPr>
          <a:xfrm>
            <a:off x="1066802" y="1158240"/>
            <a:ext cx="5874327" cy="4556760"/>
          </a:xfrm>
        </p:spPr>
        <p:txBody>
          <a:bodyPr anchor="b" anchorCtr="0">
            <a:noAutofit/>
          </a:bodyPr>
          <a:lstStyle>
            <a:lvl1pPr marL="0" indent="0" algn="l">
              <a:lnSpc>
                <a:spcPct val="100000"/>
              </a:lnSpc>
              <a:buNone/>
              <a:defRPr sz="3600">
                <a:solidFill>
                  <a:schemeClr val="bg2"/>
                </a:solidFill>
              </a:defRPr>
            </a:lvl1pPr>
            <a:lvl2pPr marL="457189" indent="0">
              <a:buNone/>
              <a:defRPr/>
            </a:lvl2pPr>
            <a:lvl3pPr marL="914377" indent="0">
              <a:buNone/>
              <a:defRPr/>
            </a:lvl3pPr>
            <a:lvl4pPr marL="1371566" indent="0">
              <a:buNone/>
              <a:defRPr/>
            </a:lvl4pPr>
            <a:lvl5pPr marL="1828754" indent="0">
              <a:buNone/>
              <a:defRPr/>
            </a:lvl5pPr>
          </a:lstStyle>
          <a:p>
            <a:pPr lvl="0"/>
            <a:endParaRPr lang="en-US"/>
          </a:p>
        </p:txBody>
      </p:sp>
      <p:sp>
        <p:nvSpPr>
          <p:cNvPr id="7" name="Picture Placeholder 4">
            <a:extLst>
              <a:ext uri="{FF2B5EF4-FFF2-40B4-BE49-F238E27FC236}">
                <a16:creationId xmlns:a16="http://schemas.microsoft.com/office/drawing/2014/main" id="{B2129334-9ECC-B870-8972-BBDB2B8ED548}"/>
              </a:ext>
            </a:extLst>
          </p:cNvPr>
          <p:cNvSpPr>
            <a:spLocks noGrp="1"/>
          </p:cNvSpPr>
          <p:nvPr>
            <p:ph type="pic" sz="quarter" idx="10"/>
          </p:nvPr>
        </p:nvSpPr>
        <p:spPr>
          <a:xfrm>
            <a:off x="7986714" y="1"/>
            <a:ext cx="4205287" cy="6525491"/>
          </a:xfrm>
        </p:spPr>
        <p:txBody>
          <a:bodyPr/>
          <a:lstStyle/>
          <a:p>
            <a:endParaRPr lang="en-US"/>
          </a:p>
        </p:txBody>
      </p:sp>
    </p:spTree>
    <p:extLst>
      <p:ext uri="{BB962C8B-B14F-4D97-AF65-F5344CB8AC3E}">
        <p14:creationId xmlns:p14="http://schemas.microsoft.com/office/powerpoint/2010/main" val="12022444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A9D33A-502C-F2E6-EA90-3ECFEF88D720}"/>
              </a:ext>
            </a:extLst>
          </p:cNvPr>
          <p:cNvSpPr/>
          <p:nvPr userDrawn="1"/>
        </p:nvSpPr>
        <p:spPr>
          <a:xfrm>
            <a:off x="0" y="6525492"/>
            <a:ext cx="12192000" cy="33250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 Placeholder 7">
            <a:extLst>
              <a:ext uri="{FF2B5EF4-FFF2-40B4-BE49-F238E27FC236}">
                <a16:creationId xmlns:a16="http://schemas.microsoft.com/office/drawing/2014/main" id="{32885F6E-6272-34E7-2036-E8AEB659408B}"/>
              </a:ext>
            </a:extLst>
          </p:cNvPr>
          <p:cNvSpPr>
            <a:spLocks noGrp="1"/>
          </p:cNvSpPr>
          <p:nvPr>
            <p:ph type="body" sz="quarter" idx="11"/>
          </p:nvPr>
        </p:nvSpPr>
        <p:spPr>
          <a:xfrm>
            <a:off x="1066802" y="1158240"/>
            <a:ext cx="5874327" cy="4556760"/>
          </a:xfrm>
        </p:spPr>
        <p:txBody>
          <a:bodyPr anchor="b" anchorCtr="0">
            <a:noAutofit/>
          </a:bodyPr>
          <a:lstStyle>
            <a:lvl1pPr marL="0" indent="0" algn="l">
              <a:lnSpc>
                <a:spcPct val="100000"/>
              </a:lnSpc>
              <a:buNone/>
              <a:defRPr sz="3600">
                <a:solidFill>
                  <a:schemeClr val="bg2"/>
                </a:solidFill>
              </a:defRPr>
            </a:lvl1pPr>
            <a:lvl2pPr marL="457189" indent="0">
              <a:buNone/>
              <a:defRPr/>
            </a:lvl2pPr>
            <a:lvl3pPr marL="914377" indent="0">
              <a:buNone/>
              <a:defRPr/>
            </a:lvl3pPr>
            <a:lvl4pPr marL="1371566" indent="0">
              <a:buNone/>
              <a:defRPr/>
            </a:lvl4pPr>
            <a:lvl5pPr marL="1828754" indent="0">
              <a:buNone/>
              <a:defRPr/>
            </a:lvl5pPr>
          </a:lstStyle>
          <a:p>
            <a:pPr lvl="0"/>
            <a:endParaRPr lang="en-US"/>
          </a:p>
        </p:txBody>
      </p:sp>
      <p:sp>
        <p:nvSpPr>
          <p:cNvPr id="7" name="Picture Placeholder 4">
            <a:extLst>
              <a:ext uri="{FF2B5EF4-FFF2-40B4-BE49-F238E27FC236}">
                <a16:creationId xmlns:a16="http://schemas.microsoft.com/office/drawing/2014/main" id="{FB7AC833-836A-285C-6514-89BC83D9BD52}"/>
              </a:ext>
            </a:extLst>
          </p:cNvPr>
          <p:cNvSpPr>
            <a:spLocks noGrp="1"/>
          </p:cNvSpPr>
          <p:nvPr>
            <p:ph type="pic" sz="quarter" idx="10"/>
          </p:nvPr>
        </p:nvSpPr>
        <p:spPr>
          <a:xfrm>
            <a:off x="7986714" y="1"/>
            <a:ext cx="4205287" cy="6525491"/>
          </a:xfrm>
        </p:spPr>
        <p:txBody>
          <a:bodyPr/>
          <a:lstStyle/>
          <a:p>
            <a:endParaRPr lang="en-US"/>
          </a:p>
        </p:txBody>
      </p:sp>
    </p:spTree>
    <p:extLst>
      <p:ext uri="{BB962C8B-B14F-4D97-AF65-F5344CB8AC3E}">
        <p14:creationId xmlns:p14="http://schemas.microsoft.com/office/powerpoint/2010/main" val="3278285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chemeClr val="accent6"/>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A9D33A-502C-F2E6-EA90-3ECFEF88D720}"/>
              </a:ext>
            </a:extLst>
          </p:cNvPr>
          <p:cNvSpPr/>
          <p:nvPr userDrawn="1"/>
        </p:nvSpPr>
        <p:spPr>
          <a:xfrm>
            <a:off x="0" y="6525492"/>
            <a:ext cx="12192000" cy="33250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ext Placeholder 7">
            <a:extLst>
              <a:ext uri="{FF2B5EF4-FFF2-40B4-BE49-F238E27FC236}">
                <a16:creationId xmlns:a16="http://schemas.microsoft.com/office/drawing/2014/main" id="{8C5ABE26-5FE4-C755-167A-4D83D05114BC}"/>
              </a:ext>
            </a:extLst>
          </p:cNvPr>
          <p:cNvSpPr>
            <a:spLocks noGrp="1"/>
          </p:cNvSpPr>
          <p:nvPr>
            <p:ph type="body" sz="quarter" idx="11"/>
          </p:nvPr>
        </p:nvSpPr>
        <p:spPr>
          <a:xfrm>
            <a:off x="1066802" y="1158240"/>
            <a:ext cx="5874327" cy="4556760"/>
          </a:xfrm>
        </p:spPr>
        <p:txBody>
          <a:bodyPr anchor="b" anchorCtr="0">
            <a:noAutofit/>
          </a:bodyPr>
          <a:lstStyle>
            <a:lvl1pPr marL="0" indent="0" algn="l">
              <a:lnSpc>
                <a:spcPct val="100000"/>
              </a:lnSpc>
              <a:buNone/>
              <a:defRPr sz="3600">
                <a:solidFill>
                  <a:schemeClr val="accent1"/>
                </a:solidFill>
              </a:defRPr>
            </a:lvl1pPr>
            <a:lvl2pPr marL="457189" indent="0">
              <a:buNone/>
              <a:defRPr/>
            </a:lvl2pPr>
            <a:lvl3pPr marL="914377" indent="0">
              <a:buNone/>
              <a:defRPr/>
            </a:lvl3pPr>
            <a:lvl4pPr marL="1371566" indent="0">
              <a:buNone/>
              <a:defRPr/>
            </a:lvl4pPr>
            <a:lvl5pPr marL="1828754" indent="0">
              <a:buNone/>
              <a:defRPr/>
            </a:lvl5pPr>
          </a:lstStyle>
          <a:p>
            <a:pPr lvl="0"/>
            <a:endParaRPr lang="en-US"/>
          </a:p>
        </p:txBody>
      </p:sp>
      <p:sp>
        <p:nvSpPr>
          <p:cNvPr id="4" name="Picture Placeholder 4">
            <a:extLst>
              <a:ext uri="{FF2B5EF4-FFF2-40B4-BE49-F238E27FC236}">
                <a16:creationId xmlns:a16="http://schemas.microsoft.com/office/drawing/2014/main" id="{B21421FD-6215-22F3-4AFF-A8D9971958F8}"/>
              </a:ext>
            </a:extLst>
          </p:cNvPr>
          <p:cNvSpPr>
            <a:spLocks noGrp="1"/>
          </p:cNvSpPr>
          <p:nvPr>
            <p:ph type="pic" sz="quarter" idx="10"/>
          </p:nvPr>
        </p:nvSpPr>
        <p:spPr>
          <a:xfrm>
            <a:off x="7986714" y="1"/>
            <a:ext cx="4205287" cy="6525491"/>
          </a:xfrm>
        </p:spPr>
        <p:txBody>
          <a:bodyPr/>
          <a:lstStyle/>
          <a:p>
            <a:endParaRPr lang="en-US"/>
          </a:p>
        </p:txBody>
      </p:sp>
    </p:spTree>
    <p:extLst>
      <p:ext uri="{BB962C8B-B14F-4D97-AF65-F5344CB8AC3E}">
        <p14:creationId xmlns:p14="http://schemas.microsoft.com/office/powerpoint/2010/main" val="13349264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A9D33A-502C-F2E6-EA90-3ECFEF88D720}"/>
              </a:ext>
            </a:extLst>
          </p:cNvPr>
          <p:cNvSpPr/>
          <p:nvPr userDrawn="1"/>
        </p:nvSpPr>
        <p:spPr>
          <a:xfrm>
            <a:off x="0" y="6525492"/>
            <a:ext cx="12192000" cy="33250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Text Placeholder 7">
            <a:extLst>
              <a:ext uri="{FF2B5EF4-FFF2-40B4-BE49-F238E27FC236}">
                <a16:creationId xmlns:a16="http://schemas.microsoft.com/office/drawing/2014/main" id="{3E0D966F-2F72-F178-60F3-3DA3CA2DEFBA}"/>
              </a:ext>
            </a:extLst>
          </p:cNvPr>
          <p:cNvSpPr>
            <a:spLocks noGrp="1"/>
          </p:cNvSpPr>
          <p:nvPr>
            <p:ph type="body" sz="quarter" idx="11"/>
          </p:nvPr>
        </p:nvSpPr>
        <p:spPr>
          <a:xfrm>
            <a:off x="5261482" y="1158241"/>
            <a:ext cx="5874327" cy="4369724"/>
          </a:xfrm>
        </p:spPr>
        <p:txBody>
          <a:bodyPr anchor="b" anchorCtr="0">
            <a:noAutofit/>
          </a:bodyPr>
          <a:lstStyle>
            <a:lvl1pPr marL="0" indent="0" algn="l">
              <a:lnSpc>
                <a:spcPct val="100000"/>
              </a:lnSpc>
              <a:buNone/>
              <a:defRPr sz="3600">
                <a:solidFill>
                  <a:schemeClr val="bg2"/>
                </a:solidFill>
              </a:defRPr>
            </a:lvl1pPr>
            <a:lvl2pPr marL="457189" indent="0">
              <a:buNone/>
              <a:defRPr/>
            </a:lvl2pPr>
            <a:lvl3pPr marL="914377" indent="0">
              <a:buNone/>
              <a:defRPr/>
            </a:lvl3pPr>
            <a:lvl4pPr marL="1371566" indent="0">
              <a:buNone/>
              <a:defRPr/>
            </a:lvl4pPr>
            <a:lvl5pPr marL="1828754" indent="0">
              <a:buNone/>
              <a:defRPr/>
            </a:lvl5pPr>
          </a:lstStyle>
          <a:p>
            <a:pPr lvl="0"/>
            <a:endParaRPr lang="en-US"/>
          </a:p>
        </p:txBody>
      </p:sp>
      <p:sp>
        <p:nvSpPr>
          <p:cNvPr id="4" name="Picture Placeholder 4">
            <a:extLst>
              <a:ext uri="{FF2B5EF4-FFF2-40B4-BE49-F238E27FC236}">
                <a16:creationId xmlns:a16="http://schemas.microsoft.com/office/drawing/2014/main" id="{F946721F-94D5-A91A-D4A5-DEA5486B603A}"/>
              </a:ext>
            </a:extLst>
          </p:cNvPr>
          <p:cNvSpPr>
            <a:spLocks noGrp="1"/>
          </p:cNvSpPr>
          <p:nvPr>
            <p:ph type="pic" sz="quarter" idx="10"/>
          </p:nvPr>
        </p:nvSpPr>
        <p:spPr>
          <a:xfrm>
            <a:off x="2" y="1"/>
            <a:ext cx="4205287" cy="6525491"/>
          </a:xfrm>
        </p:spPr>
        <p:txBody>
          <a:bodyPr/>
          <a:lstStyle/>
          <a:p>
            <a:endParaRPr lang="en-US"/>
          </a:p>
        </p:txBody>
      </p:sp>
    </p:spTree>
    <p:extLst>
      <p:ext uri="{BB962C8B-B14F-4D97-AF65-F5344CB8AC3E}">
        <p14:creationId xmlns:p14="http://schemas.microsoft.com/office/powerpoint/2010/main" val="3817497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3_Custom Layout">
    <p:bg>
      <p:bgPr>
        <a:solidFill>
          <a:schemeClr val="accent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A9D33A-502C-F2E6-EA90-3ECFEF88D720}"/>
              </a:ext>
            </a:extLst>
          </p:cNvPr>
          <p:cNvSpPr/>
          <p:nvPr userDrawn="1"/>
        </p:nvSpPr>
        <p:spPr>
          <a:xfrm>
            <a:off x="0" y="6525492"/>
            <a:ext cx="12192000" cy="33250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ext Placeholder 7">
            <a:extLst>
              <a:ext uri="{FF2B5EF4-FFF2-40B4-BE49-F238E27FC236}">
                <a16:creationId xmlns:a16="http://schemas.microsoft.com/office/drawing/2014/main" id="{A4F43A4D-17A6-E61C-5B27-120D57F401B0}"/>
              </a:ext>
            </a:extLst>
          </p:cNvPr>
          <p:cNvSpPr>
            <a:spLocks noGrp="1"/>
          </p:cNvSpPr>
          <p:nvPr>
            <p:ph type="body" sz="quarter" idx="11"/>
          </p:nvPr>
        </p:nvSpPr>
        <p:spPr>
          <a:xfrm>
            <a:off x="5261482" y="1158241"/>
            <a:ext cx="5874327" cy="4369724"/>
          </a:xfrm>
        </p:spPr>
        <p:txBody>
          <a:bodyPr anchor="b" anchorCtr="0">
            <a:noAutofit/>
          </a:bodyPr>
          <a:lstStyle>
            <a:lvl1pPr marL="0" indent="0" algn="l">
              <a:lnSpc>
                <a:spcPct val="100000"/>
              </a:lnSpc>
              <a:buNone/>
              <a:defRPr sz="3600">
                <a:solidFill>
                  <a:schemeClr val="bg2"/>
                </a:solidFill>
              </a:defRPr>
            </a:lvl1pPr>
            <a:lvl2pPr marL="457189" indent="0">
              <a:buNone/>
              <a:defRPr/>
            </a:lvl2pPr>
            <a:lvl3pPr marL="914377" indent="0">
              <a:buNone/>
              <a:defRPr/>
            </a:lvl3pPr>
            <a:lvl4pPr marL="1371566" indent="0">
              <a:buNone/>
              <a:defRPr/>
            </a:lvl4pPr>
            <a:lvl5pPr marL="1828754" indent="0">
              <a:buNone/>
              <a:defRPr/>
            </a:lvl5pPr>
          </a:lstStyle>
          <a:p>
            <a:pPr lvl="0"/>
            <a:endParaRPr lang="en-US"/>
          </a:p>
        </p:txBody>
      </p:sp>
      <p:sp>
        <p:nvSpPr>
          <p:cNvPr id="3" name="Picture Placeholder 4">
            <a:extLst>
              <a:ext uri="{FF2B5EF4-FFF2-40B4-BE49-F238E27FC236}">
                <a16:creationId xmlns:a16="http://schemas.microsoft.com/office/drawing/2014/main" id="{4FDBBF32-6B13-6AE4-35B9-F78873E86FBE}"/>
              </a:ext>
            </a:extLst>
          </p:cNvPr>
          <p:cNvSpPr>
            <a:spLocks noGrp="1"/>
          </p:cNvSpPr>
          <p:nvPr>
            <p:ph type="pic" sz="quarter" idx="10"/>
          </p:nvPr>
        </p:nvSpPr>
        <p:spPr>
          <a:xfrm>
            <a:off x="2" y="1"/>
            <a:ext cx="4205287" cy="6525491"/>
          </a:xfrm>
        </p:spPr>
        <p:txBody>
          <a:bodyPr/>
          <a:lstStyle/>
          <a:p>
            <a:endParaRPr lang="en-US"/>
          </a:p>
        </p:txBody>
      </p:sp>
    </p:spTree>
    <p:extLst>
      <p:ext uri="{BB962C8B-B14F-4D97-AF65-F5344CB8AC3E}">
        <p14:creationId xmlns:p14="http://schemas.microsoft.com/office/powerpoint/2010/main" val="8604122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accent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A9D33A-502C-F2E6-EA90-3ECFEF88D720}"/>
              </a:ext>
            </a:extLst>
          </p:cNvPr>
          <p:cNvSpPr/>
          <p:nvPr userDrawn="1"/>
        </p:nvSpPr>
        <p:spPr>
          <a:xfrm>
            <a:off x="0" y="6525492"/>
            <a:ext cx="12192000" cy="33250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ext Placeholder 7">
            <a:extLst>
              <a:ext uri="{FF2B5EF4-FFF2-40B4-BE49-F238E27FC236}">
                <a16:creationId xmlns:a16="http://schemas.microsoft.com/office/drawing/2014/main" id="{2683C424-0578-DD41-6B95-9C0A11F72D61}"/>
              </a:ext>
            </a:extLst>
          </p:cNvPr>
          <p:cNvSpPr>
            <a:spLocks noGrp="1"/>
          </p:cNvSpPr>
          <p:nvPr>
            <p:ph type="body" sz="quarter" idx="11"/>
          </p:nvPr>
        </p:nvSpPr>
        <p:spPr>
          <a:xfrm>
            <a:off x="5261482" y="1158241"/>
            <a:ext cx="5874327" cy="4369724"/>
          </a:xfrm>
        </p:spPr>
        <p:txBody>
          <a:bodyPr anchor="b" anchorCtr="0">
            <a:noAutofit/>
          </a:bodyPr>
          <a:lstStyle>
            <a:lvl1pPr marL="0" indent="0" algn="l">
              <a:lnSpc>
                <a:spcPct val="100000"/>
              </a:lnSpc>
              <a:buNone/>
              <a:defRPr sz="3600">
                <a:solidFill>
                  <a:schemeClr val="bg2"/>
                </a:solidFill>
              </a:defRPr>
            </a:lvl1pPr>
            <a:lvl2pPr marL="457189" indent="0">
              <a:buNone/>
              <a:defRPr/>
            </a:lvl2pPr>
            <a:lvl3pPr marL="914377" indent="0">
              <a:buNone/>
              <a:defRPr/>
            </a:lvl3pPr>
            <a:lvl4pPr marL="1371566" indent="0">
              <a:buNone/>
              <a:defRPr/>
            </a:lvl4pPr>
            <a:lvl5pPr marL="1828754" indent="0">
              <a:buNone/>
              <a:defRPr/>
            </a:lvl5pPr>
          </a:lstStyle>
          <a:p>
            <a:pPr lvl="0"/>
            <a:endParaRPr lang="en-US"/>
          </a:p>
        </p:txBody>
      </p:sp>
      <p:sp>
        <p:nvSpPr>
          <p:cNvPr id="3" name="Picture Placeholder 4">
            <a:extLst>
              <a:ext uri="{FF2B5EF4-FFF2-40B4-BE49-F238E27FC236}">
                <a16:creationId xmlns:a16="http://schemas.microsoft.com/office/drawing/2014/main" id="{37BC5EB5-BC00-283A-9351-B233A0D57DFA}"/>
              </a:ext>
            </a:extLst>
          </p:cNvPr>
          <p:cNvSpPr>
            <a:spLocks noGrp="1"/>
          </p:cNvSpPr>
          <p:nvPr>
            <p:ph type="pic" sz="quarter" idx="10"/>
          </p:nvPr>
        </p:nvSpPr>
        <p:spPr>
          <a:xfrm>
            <a:off x="2" y="1"/>
            <a:ext cx="4205287" cy="6525491"/>
          </a:xfrm>
        </p:spPr>
        <p:txBody>
          <a:bodyPr/>
          <a:lstStyle/>
          <a:p>
            <a:endParaRPr lang="en-US"/>
          </a:p>
        </p:txBody>
      </p:sp>
    </p:spTree>
    <p:extLst>
      <p:ext uri="{BB962C8B-B14F-4D97-AF65-F5344CB8AC3E}">
        <p14:creationId xmlns:p14="http://schemas.microsoft.com/office/powerpoint/2010/main" val="24195168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5_Custom Layout">
    <p:bg>
      <p:bgPr>
        <a:solidFill>
          <a:schemeClr val="accent6"/>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A9D33A-502C-F2E6-EA90-3ECFEF88D720}"/>
              </a:ext>
            </a:extLst>
          </p:cNvPr>
          <p:cNvSpPr/>
          <p:nvPr userDrawn="1"/>
        </p:nvSpPr>
        <p:spPr>
          <a:xfrm>
            <a:off x="0" y="6525492"/>
            <a:ext cx="12192000" cy="33250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Text Placeholder 7">
            <a:extLst>
              <a:ext uri="{FF2B5EF4-FFF2-40B4-BE49-F238E27FC236}">
                <a16:creationId xmlns:a16="http://schemas.microsoft.com/office/drawing/2014/main" id="{DA5510B1-6008-27E4-49BE-00028C7F51DA}"/>
              </a:ext>
            </a:extLst>
          </p:cNvPr>
          <p:cNvSpPr>
            <a:spLocks noGrp="1"/>
          </p:cNvSpPr>
          <p:nvPr>
            <p:ph type="body" sz="quarter" idx="11"/>
          </p:nvPr>
        </p:nvSpPr>
        <p:spPr>
          <a:xfrm>
            <a:off x="5261482" y="1158241"/>
            <a:ext cx="5874327" cy="4369724"/>
          </a:xfrm>
        </p:spPr>
        <p:txBody>
          <a:bodyPr anchor="b" anchorCtr="0">
            <a:noAutofit/>
          </a:bodyPr>
          <a:lstStyle>
            <a:lvl1pPr marL="0" indent="0" algn="l">
              <a:lnSpc>
                <a:spcPct val="100000"/>
              </a:lnSpc>
              <a:buNone/>
              <a:defRPr sz="3600">
                <a:solidFill>
                  <a:schemeClr val="tx2"/>
                </a:solidFill>
              </a:defRPr>
            </a:lvl1pPr>
            <a:lvl2pPr marL="457189" indent="0">
              <a:buNone/>
              <a:defRPr/>
            </a:lvl2pPr>
            <a:lvl3pPr marL="914377" indent="0">
              <a:buNone/>
              <a:defRPr/>
            </a:lvl3pPr>
            <a:lvl4pPr marL="1371566" indent="0">
              <a:buNone/>
              <a:defRPr/>
            </a:lvl4pPr>
            <a:lvl5pPr marL="1828754" indent="0">
              <a:buNone/>
              <a:defRPr/>
            </a:lvl5pPr>
          </a:lstStyle>
          <a:p>
            <a:pPr lvl="0"/>
            <a:endParaRPr lang="en-US"/>
          </a:p>
        </p:txBody>
      </p:sp>
      <p:sp>
        <p:nvSpPr>
          <p:cNvPr id="5" name="Picture Placeholder 4">
            <a:extLst>
              <a:ext uri="{FF2B5EF4-FFF2-40B4-BE49-F238E27FC236}">
                <a16:creationId xmlns:a16="http://schemas.microsoft.com/office/drawing/2014/main" id="{E4EB2838-B083-21A4-7605-FA2E40D9F48C}"/>
              </a:ext>
            </a:extLst>
          </p:cNvPr>
          <p:cNvSpPr>
            <a:spLocks noGrp="1"/>
          </p:cNvSpPr>
          <p:nvPr>
            <p:ph type="pic" sz="quarter" idx="10"/>
          </p:nvPr>
        </p:nvSpPr>
        <p:spPr>
          <a:xfrm>
            <a:off x="2" y="1"/>
            <a:ext cx="4205287" cy="6525491"/>
          </a:xfrm>
        </p:spPr>
        <p:txBody>
          <a:bodyPr/>
          <a:lstStyle/>
          <a:p>
            <a:endParaRPr lang="en-US"/>
          </a:p>
        </p:txBody>
      </p:sp>
    </p:spTree>
    <p:extLst>
      <p:ext uri="{BB962C8B-B14F-4D97-AF65-F5344CB8AC3E}">
        <p14:creationId xmlns:p14="http://schemas.microsoft.com/office/powerpoint/2010/main" val="38373899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A9D33A-502C-F2E6-EA90-3ECFEF88D720}"/>
              </a:ext>
            </a:extLst>
          </p:cNvPr>
          <p:cNvSpPr/>
          <p:nvPr userDrawn="1"/>
        </p:nvSpPr>
        <p:spPr>
          <a:xfrm>
            <a:off x="0" y="6525492"/>
            <a:ext cx="12192000" cy="33250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178889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theme" Target="../theme/theme2.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9" Type="http://schemas.openxmlformats.org/officeDocument/2006/relationships/slideLayout" Target="../slideLayouts/slideLayout91.xml"/><Relationship Id="rId21" Type="http://schemas.openxmlformats.org/officeDocument/2006/relationships/slideLayout" Target="../slideLayouts/slideLayout73.xml"/><Relationship Id="rId34" Type="http://schemas.openxmlformats.org/officeDocument/2006/relationships/slideLayout" Target="../slideLayouts/slideLayout86.xml"/><Relationship Id="rId42" Type="http://schemas.openxmlformats.org/officeDocument/2006/relationships/slideLayout" Target="../slideLayouts/slideLayout94.xml"/><Relationship Id="rId47" Type="http://schemas.openxmlformats.org/officeDocument/2006/relationships/slideLayout" Target="../slideLayouts/slideLayout99.xml"/><Relationship Id="rId50" Type="http://schemas.openxmlformats.org/officeDocument/2006/relationships/slideLayout" Target="../slideLayouts/slideLayout102.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9" Type="http://schemas.openxmlformats.org/officeDocument/2006/relationships/slideLayout" Target="../slideLayouts/slideLayout81.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slideLayout" Target="../slideLayouts/slideLayout84.xml"/><Relationship Id="rId37" Type="http://schemas.openxmlformats.org/officeDocument/2006/relationships/slideLayout" Target="../slideLayouts/slideLayout89.xml"/><Relationship Id="rId40" Type="http://schemas.openxmlformats.org/officeDocument/2006/relationships/slideLayout" Target="../slideLayouts/slideLayout92.xml"/><Relationship Id="rId45" Type="http://schemas.openxmlformats.org/officeDocument/2006/relationships/slideLayout" Target="../slideLayouts/slideLayout97.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36" Type="http://schemas.openxmlformats.org/officeDocument/2006/relationships/slideLayout" Target="../slideLayouts/slideLayout88.xml"/><Relationship Id="rId49" Type="http://schemas.openxmlformats.org/officeDocument/2006/relationships/slideLayout" Target="../slideLayouts/slideLayout101.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slideLayout" Target="../slideLayouts/slideLayout83.xml"/><Relationship Id="rId44" Type="http://schemas.openxmlformats.org/officeDocument/2006/relationships/slideLayout" Target="../slideLayouts/slideLayout96.xml"/><Relationship Id="rId52" Type="http://schemas.openxmlformats.org/officeDocument/2006/relationships/theme" Target="../theme/theme3.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35" Type="http://schemas.openxmlformats.org/officeDocument/2006/relationships/slideLayout" Target="../slideLayouts/slideLayout87.xml"/><Relationship Id="rId43" Type="http://schemas.openxmlformats.org/officeDocument/2006/relationships/slideLayout" Target="../slideLayouts/slideLayout95.xml"/><Relationship Id="rId48" Type="http://schemas.openxmlformats.org/officeDocument/2006/relationships/slideLayout" Target="../slideLayouts/slideLayout100.xml"/><Relationship Id="rId8" Type="http://schemas.openxmlformats.org/officeDocument/2006/relationships/slideLayout" Target="../slideLayouts/slideLayout60.xml"/><Relationship Id="rId51" Type="http://schemas.openxmlformats.org/officeDocument/2006/relationships/slideLayout" Target="../slideLayouts/slideLayout103.xml"/><Relationship Id="rId3" Type="http://schemas.openxmlformats.org/officeDocument/2006/relationships/slideLayout" Target="../slideLayouts/slideLayout55.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slideLayout" Target="../slideLayouts/slideLayout85.xml"/><Relationship Id="rId38" Type="http://schemas.openxmlformats.org/officeDocument/2006/relationships/slideLayout" Target="../slideLayouts/slideLayout90.xml"/><Relationship Id="rId46" Type="http://schemas.openxmlformats.org/officeDocument/2006/relationships/slideLayout" Target="../slideLayouts/slideLayout98.xml"/><Relationship Id="rId20" Type="http://schemas.openxmlformats.org/officeDocument/2006/relationships/slideLayout" Target="../slideLayouts/slideLayout72.xml"/><Relationship Id="rId41" Type="http://schemas.openxmlformats.org/officeDocument/2006/relationships/slideLayout" Target="../slideLayouts/slideLayout93.xml"/><Relationship Id="rId1" Type="http://schemas.openxmlformats.org/officeDocument/2006/relationships/slideLayout" Target="../slideLayouts/slideLayout53.xml"/><Relationship Id="rId6"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26" Type="http://schemas.openxmlformats.org/officeDocument/2006/relationships/slideLayout" Target="../slideLayouts/slideLayout129.xml"/><Relationship Id="rId3" Type="http://schemas.openxmlformats.org/officeDocument/2006/relationships/slideLayout" Target="../slideLayouts/slideLayout106.xml"/><Relationship Id="rId21" Type="http://schemas.openxmlformats.org/officeDocument/2006/relationships/slideLayout" Target="../slideLayouts/slideLayout124.xml"/><Relationship Id="rId34" Type="http://schemas.openxmlformats.org/officeDocument/2006/relationships/theme" Target="../theme/theme4.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5" Type="http://schemas.openxmlformats.org/officeDocument/2006/relationships/slideLayout" Target="../slideLayouts/slideLayout128.xml"/><Relationship Id="rId33" Type="http://schemas.openxmlformats.org/officeDocument/2006/relationships/slideLayout" Target="../slideLayouts/slideLayout136.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29" Type="http://schemas.openxmlformats.org/officeDocument/2006/relationships/slideLayout" Target="../slideLayouts/slideLayout132.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24" Type="http://schemas.openxmlformats.org/officeDocument/2006/relationships/slideLayout" Target="../slideLayouts/slideLayout127.xml"/><Relationship Id="rId32" Type="http://schemas.openxmlformats.org/officeDocument/2006/relationships/slideLayout" Target="../slideLayouts/slideLayout135.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23" Type="http://schemas.openxmlformats.org/officeDocument/2006/relationships/slideLayout" Target="../slideLayouts/slideLayout126.xml"/><Relationship Id="rId28" Type="http://schemas.openxmlformats.org/officeDocument/2006/relationships/slideLayout" Target="../slideLayouts/slideLayout131.xml"/><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31" Type="http://schemas.openxmlformats.org/officeDocument/2006/relationships/slideLayout" Target="../slideLayouts/slideLayout134.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slideLayout" Target="../slideLayouts/slideLayout125.xml"/><Relationship Id="rId27" Type="http://schemas.openxmlformats.org/officeDocument/2006/relationships/slideLayout" Target="../slideLayouts/slideLayout130.xml"/><Relationship Id="rId30" Type="http://schemas.openxmlformats.org/officeDocument/2006/relationships/slideLayout" Target="../slideLayouts/slideLayout133.xml"/><Relationship Id="rId8" Type="http://schemas.openxmlformats.org/officeDocument/2006/relationships/slideLayout" Target="../slideLayouts/slideLayout11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slideLayout" Target="../slideLayouts/slideLayout162.xml"/><Relationship Id="rId3" Type="http://schemas.openxmlformats.org/officeDocument/2006/relationships/slideLayout" Target="../slideLayouts/slideLayout139.xml"/><Relationship Id="rId21" Type="http://schemas.openxmlformats.org/officeDocument/2006/relationships/slideLayout" Target="../slideLayouts/slideLayout157.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slideLayout" Target="../slideLayouts/slideLayout161.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28" Type="http://schemas.openxmlformats.org/officeDocument/2006/relationships/theme" Target="../theme/theme5.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 Id="rId27" Type="http://schemas.openxmlformats.org/officeDocument/2006/relationships/slideLayout" Target="../slideLayouts/slideLayout1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18" Type="http://schemas.openxmlformats.org/officeDocument/2006/relationships/theme" Target="../theme/theme6.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17" Type="http://schemas.openxmlformats.org/officeDocument/2006/relationships/slideLayout" Target="../slideLayouts/slideLayout180.xml"/><Relationship Id="rId2" Type="http://schemas.openxmlformats.org/officeDocument/2006/relationships/slideLayout" Target="../slideLayouts/slideLayout165.xml"/><Relationship Id="rId16" Type="http://schemas.openxmlformats.org/officeDocument/2006/relationships/slideLayout" Target="../slideLayouts/slideLayout179.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slideLayout" Target="../slideLayouts/slideLayout17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7E5718-5DBC-17D9-043E-187ACF38AE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64D411-DBD0-55DB-6390-25B0D0769E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9EABF8-A972-1FC6-1E7E-930ED80ABB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433509D-D8B8-F044-9A4C-AEAC98265179}" type="datetimeFigureOut">
              <a:rPr lang="en-US" smtClean="0"/>
              <a:t>11/20/2025</a:t>
            </a:fld>
            <a:endParaRPr lang="en-US"/>
          </a:p>
        </p:txBody>
      </p:sp>
      <p:sp>
        <p:nvSpPr>
          <p:cNvPr id="5" name="Footer Placeholder 4">
            <a:extLst>
              <a:ext uri="{FF2B5EF4-FFF2-40B4-BE49-F238E27FC236}">
                <a16:creationId xmlns:a16="http://schemas.microsoft.com/office/drawing/2014/main" id="{54F8DF27-DE70-AA14-1D1C-9A30CE97F6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DAD0756-7F8C-4EA1-24D0-896CB4FCA1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97E0FB-C79A-634F-A04F-E733E76812A0}" type="slidenum">
              <a:rPr lang="en-US" smtClean="0"/>
              <a:t>‹#›</a:t>
            </a:fld>
            <a:endParaRPr lang="en-US"/>
          </a:p>
        </p:txBody>
      </p:sp>
    </p:spTree>
    <p:extLst>
      <p:ext uri="{BB962C8B-B14F-4D97-AF65-F5344CB8AC3E}">
        <p14:creationId xmlns:p14="http://schemas.microsoft.com/office/powerpoint/2010/main" val="4154700166"/>
      </p:ext>
    </p:extLst>
  </p:cSld>
  <p:clrMap bg1="lt1" tx1="dk1" bg2="lt2" tx2="dk2" accent1="accent1" accent2="accent2" accent3="accent3" accent4="accent4" accent5="accent5" accent6="accent6" hlink="hlink" folHlink="folHlink"/>
  <p:sldLayoutIdLst>
    <p:sldLayoutId id="2147483831" r:id="rId1"/>
    <p:sldLayoutId id="2147483826" r:id="rId2"/>
    <p:sldLayoutId id="2147483827" r:id="rId3"/>
    <p:sldLayoutId id="2147483829" r:id="rId4"/>
    <p:sldLayoutId id="2147483830" r:id="rId5"/>
    <p:sldLayoutId id="2147483828" r:id="rId6"/>
    <p:sldLayoutId id="2147483834" r:id="rId7"/>
    <p:sldLayoutId id="2147483832" r:id="rId8"/>
    <p:sldLayoutId id="2147483833"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 id="2147483885" r:id="rId18"/>
    <p:sldLayoutId id="2147483886" r:id="rId19"/>
    <p:sldLayoutId id="2147483887" r:id="rId20"/>
    <p:sldLayoutId id="2147483888" r:id="rId21"/>
    <p:sldLayoutId id="2147483869" r:id="rId22"/>
    <p:sldLayoutId id="2147483870" r:id="rId23"/>
    <p:sldLayoutId id="2147483871"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Ref idx="1001">
        <a:schemeClr val="bg2"/>
      </p:bgRef>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Instrument Sans"/>
              <a:buNone/>
              <a:defRPr sz="2800">
                <a:solidFill>
                  <a:schemeClr val="dk1"/>
                </a:solidFill>
                <a:latin typeface="Instrument Sans"/>
                <a:ea typeface="Instrument Sans"/>
                <a:cs typeface="Instrument Sans"/>
                <a:sym typeface="Instrument Sans"/>
              </a:defRPr>
            </a:lvl1pPr>
            <a:lvl2pPr lvl="1">
              <a:spcBef>
                <a:spcPts val="0"/>
              </a:spcBef>
              <a:spcAft>
                <a:spcPts val="0"/>
              </a:spcAft>
              <a:buClr>
                <a:schemeClr val="dk1"/>
              </a:buClr>
              <a:buSzPts val="2800"/>
              <a:buFont typeface="Instrument Sans"/>
              <a:buNone/>
              <a:defRPr sz="2800">
                <a:solidFill>
                  <a:schemeClr val="dk1"/>
                </a:solidFill>
                <a:latin typeface="Instrument Sans"/>
                <a:ea typeface="Instrument Sans"/>
                <a:cs typeface="Instrument Sans"/>
                <a:sym typeface="Instrument Sans"/>
              </a:defRPr>
            </a:lvl2pPr>
            <a:lvl3pPr lvl="2">
              <a:spcBef>
                <a:spcPts val="0"/>
              </a:spcBef>
              <a:spcAft>
                <a:spcPts val="0"/>
              </a:spcAft>
              <a:buClr>
                <a:schemeClr val="dk1"/>
              </a:buClr>
              <a:buSzPts val="2800"/>
              <a:buFont typeface="Instrument Sans"/>
              <a:buNone/>
              <a:defRPr sz="2800">
                <a:solidFill>
                  <a:schemeClr val="dk1"/>
                </a:solidFill>
                <a:latin typeface="Instrument Sans"/>
                <a:ea typeface="Instrument Sans"/>
                <a:cs typeface="Instrument Sans"/>
                <a:sym typeface="Instrument Sans"/>
              </a:defRPr>
            </a:lvl3pPr>
            <a:lvl4pPr lvl="3">
              <a:spcBef>
                <a:spcPts val="0"/>
              </a:spcBef>
              <a:spcAft>
                <a:spcPts val="0"/>
              </a:spcAft>
              <a:buClr>
                <a:schemeClr val="dk1"/>
              </a:buClr>
              <a:buSzPts val="2800"/>
              <a:buFont typeface="Instrument Sans"/>
              <a:buNone/>
              <a:defRPr sz="2800">
                <a:solidFill>
                  <a:schemeClr val="dk1"/>
                </a:solidFill>
                <a:latin typeface="Instrument Sans"/>
                <a:ea typeface="Instrument Sans"/>
                <a:cs typeface="Instrument Sans"/>
                <a:sym typeface="Instrument Sans"/>
              </a:defRPr>
            </a:lvl4pPr>
            <a:lvl5pPr lvl="4">
              <a:spcBef>
                <a:spcPts val="0"/>
              </a:spcBef>
              <a:spcAft>
                <a:spcPts val="0"/>
              </a:spcAft>
              <a:buClr>
                <a:schemeClr val="dk1"/>
              </a:buClr>
              <a:buSzPts val="2800"/>
              <a:buFont typeface="Instrument Sans"/>
              <a:buNone/>
              <a:defRPr sz="2800">
                <a:solidFill>
                  <a:schemeClr val="dk1"/>
                </a:solidFill>
                <a:latin typeface="Instrument Sans"/>
                <a:ea typeface="Instrument Sans"/>
                <a:cs typeface="Instrument Sans"/>
                <a:sym typeface="Instrument Sans"/>
              </a:defRPr>
            </a:lvl5pPr>
            <a:lvl6pPr lvl="5">
              <a:spcBef>
                <a:spcPts val="0"/>
              </a:spcBef>
              <a:spcAft>
                <a:spcPts val="0"/>
              </a:spcAft>
              <a:buClr>
                <a:schemeClr val="dk1"/>
              </a:buClr>
              <a:buSzPts val="2800"/>
              <a:buFont typeface="Instrument Sans"/>
              <a:buNone/>
              <a:defRPr sz="2800">
                <a:solidFill>
                  <a:schemeClr val="dk1"/>
                </a:solidFill>
                <a:latin typeface="Instrument Sans"/>
                <a:ea typeface="Instrument Sans"/>
                <a:cs typeface="Instrument Sans"/>
                <a:sym typeface="Instrument Sans"/>
              </a:defRPr>
            </a:lvl6pPr>
            <a:lvl7pPr lvl="6">
              <a:spcBef>
                <a:spcPts val="0"/>
              </a:spcBef>
              <a:spcAft>
                <a:spcPts val="0"/>
              </a:spcAft>
              <a:buClr>
                <a:schemeClr val="dk1"/>
              </a:buClr>
              <a:buSzPts val="2800"/>
              <a:buFont typeface="Instrument Sans"/>
              <a:buNone/>
              <a:defRPr sz="2800">
                <a:solidFill>
                  <a:schemeClr val="dk1"/>
                </a:solidFill>
                <a:latin typeface="Instrument Sans"/>
                <a:ea typeface="Instrument Sans"/>
                <a:cs typeface="Instrument Sans"/>
                <a:sym typeface="Instrument Sans"/>
              </a:defRPr>
            </a:lvl7pPr>
            <a:lvl8pPr lvl="7">
              <a:spcBef>
                <a:spcPts val="0"/>
              </a:spcBef>
              <a:spcAft>
                <a:spcPts val="0"/>
              </a:spcAft>
              <a:buClr>
                <a:schemeClr val="dk1"/>
              </a:buClr>
              <a:buSzPts val="2800"/>
              <a:buFont typeface="Instrument Sans"/>
              <a:buNone/>
              <a:defRPr sz="2800">
                <a:solidFill>
                  <a:schemeClr val="dk1"/>
                </a:solidFill>
                <a:latin typeface="Instrument Sans"/>
                <a:ea typeface="Instrument Sans"/>
                <a:cs typeface="Instrument Sans"/>
                <a:sym typeface="Instrument Sans"/>
              </a:defRPr>
            </a:lvl8pPr>
            <a:lvl9pPr lvl="8">
              <a:spcBef>
                <a:spcPts val="0"/>
              </a:spcBef>
              <a:spcAft>
                <a:spcPts val="0"/>
              </a:spcAft>
              <a:buClr>
                <a:schemeClr val="dk1"/>
              </a:buClr>
              <a:buSzPts val="2800"/>
              <a:buFont typeface="Instrument Sans"/>
              <a:buNone/>
              <a:defRPr sz="2800">
                <a:solidFill>
                  <a:schemeClr val="dk1"/>
                </a:solidFill>
                <a:latin typeface="Instrument Sans"/>
                <a:ea typeface="Instrument Sans"/>
                <a:cs typeface="Instrument Sans"/>
                <a:sym typeface="Instrument San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Instrument Sans"/>
              <a:buChar char="●"/>
              <a:defRPr sz="1800">
                <a:solidFill>
                  <a:schemeClr val="dk2"/>
                </a:solidFill>
                <a:latin typeface="Instrument Sans"/>
                <a:ea typeface="Instrument Sans"/>
                <a:cs typeface="Instrument Sans"/>
                <a:sym typeface="Instrument Sans"/>
              </a:defRPr>
            </a:lvl1pPr>
            <a:lvl2pPr marL="914400" lvl="1" indent="-317500">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2pPr>
            <a:lvl3pPr marL="1371600" lvl="2" indent="-317500">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3pPr>
            <a:lvl4pPr marL="1828800" lvl="3" indent="-317500">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4pPr>
            <a:lvl5pPr marL="2286000" lvl="4" indent="-317500">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5pPr>
            <a:lvl6pPr marL="2743200" lvl="5" indent="-317500">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6pPr>
            <a:lvl7pPr marL="3200400" lvl="6" indent="-317500">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7pPr>
            <a:lvl8pPr marL="3657600" lvl="7" indent="-317500">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8pPr>
            <a:lvl9pPr marL="4114800" lvl="8" indent="-317500">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9pPr>
          </a:lstStyle>
          <a:p>
            <a:endParaRPr/>
          </a:p>
        </p:txBody>
      </p:sp>
      <p:sp>
        <p:nvSpPr>
          <p:cNvPr id="8" name="Google Shape;8;p1"/>
          <p:cNvSpPr txBox="1">
            <a:spLocks noGrp="1"/>
          </p:cNvSpPr>
          <p:nvPr>
            <p:ph type="sldNum" idx="12"/>
          </p:nvPr>
        </p:nvSpPr>
        <p:spPr>
          <a:xfrm>
            <a:off x="11627012" y="6284534"/>
            <a:ext cx="527587" cy="525148"/>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latin typeface="Instrument Sans"/>
                <a:ea typeface="Instrument Sans"/>
                <a:cs typeface="Instrument Sans"/>
                <a:sym typeface="Instrument Sans"/>
              </a:defRPr>
            </a:lvl1pPr>
            <a:lvl2pPr lvl="1" algn="r">
              <a:buNone/>
              <a:defRPr sz="1333">
                <a:solidFill>
                  <a:schemeClr val="dk2"/>
                </a:solidFill>
                <a:latin typeface="Instrument Sans"/>
                <a:ea typeface="Instrument Sans"/>
                <a:cs typeface="Instrument Sans"/>
                <a:sym typeface="Instrument Sans"/>
              </a:defRPr>
            </a:lvl2pPr>
            <a:lvl3pPr lvl="2" algn="r">
              <a:buNone/>
              <a:defRPr sz="1333">
                <a:solidFill>
                  <a:schemeClr val="dk2"/>
                </a:solidFill>
                <a:latin typeface="Instrument Sans"/>
                <a:ea typeface="Instrument Sans"/>
                <a:cs typeface="Instrument Sans"/>
                <a:sym typeface="Instrument Sans"/>
              </a:defRPr>
            </a:lvl3pPr>
            <a:lvl4pPr lvl="3" algn="r">
              <a:buNone/>
              <a:defRPr sz="1333">
                <a:solidFill>
                  <a:schemeClr val="dk2"/>
                </a:solidFill>
                <a:latin typeface="Instrument Sans"/>
                <a:ea typeface="Instrument Sans"/>
                <a:cs typeface="Instrument Sans"/>
                <a:sym typeface="Instrument Sans"/>
              </a:defRPr>
            </a:lvl4pPr>
            <a:lvl5pPr lvl="4" algn="r">
              <a:buNone/>
              <a:defRPr sz="1333">
                <a:solidFill>
                  <a:schemeClr val="dk2"/>
                </a:solidFill>
                <a:latin typeface="Instrument Sans"/>
                <a:ea typeface="Instrument Sans"/>
                <a:cs typeface="Instrument Sans"/>
                <a:sym typeface="Instrument Sans"/>
              </a:defRPr>
            </a:lvl5pPr>
            <a:lvl6pPr lvl="5" algn="r">
              <a:buNone/>
              <a:defRPr sz="1333">
                <a:solidFill>
                  <a:schemeClr val="dk2"/>
                </a:solidFill>
                <a:latin typeface="Instrument Sans"/>
                <a:ea typeface="Instrument Sans"/>
                <a:cs typeface="Instrument Sans"/>
                <a:sym typeface="Instrument Sans"/>
              </a:defRPr>
            </a:lvl6pPr>
            <a:lvl7pPr lvl="6" algn="r">
              <a:buNone/>
              <a:defRPr sz="1333">
                <a:solidFill>
                  <a:schemeClr val="dk2"/>
                </a:solidFill>
                <a:latin typeface="Instrument Sans"/>
                <a:ea typeface="Instrument Sans"/>
                <a:cs typeface="Instrument Sans"/>
                <a:sym typeface="Instrument Sans"/>
              </a:defRPr>
            </a:lvl7pPr>
            <a:lvl8pPr lvl="7" algn="r">
              <a:buNone/>
              <a:defRPr sz="1333">
                <a:solidFill>
                  <a:schemeClr val="dk2"/>
                </a:solidFill>
                <a:latin typeface="Instrument Sans"/>
                <a:ea typeface="Instrument Sans"/>
                <a:cs typeface="Instrument Sans"/>
                <a:sym typeface="Instrument Sans"/>
              </a:defRPr>
            </a:lvl8pPr>
            <a:lvl9pPr lvl="8" algn="r">
              <a:buNone/>
              <a:defRPr sz="1333">
                <a:solidFill>
                  <a:schemeClr val="dk2"/>
                </a:solidFill>
                <a:latin typeface="Instrument Sans"/>
                <a:ea typeface="Instrument Sans"/>
                <a:cs typeface="Instrument Sans"/>
                <a:sym typeface="Instrument Sans"/>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lt2" tx2="dk2" accent1="accent1" accent2="accent2" accent3="accent3" accent4="accent4" accent5="accent5" accent6="accent6" hlink="hlink" folHlink="folHlink"/>
  <p:sldLayoutIdLst>
    <p:sldLayoutId id="2147483874" r:id="rId1"/>
    <p:sldLayoutId id="2147483664" r:id="rId2"/>
    <p:sldLayoutId id="2147483895" r:id="rId3"/>
    <p:sldLayoutId id="2147483670" r:id="rId4"/>
    <p:sldLayoutId id="2147483671" r:id="rId5"/>
    <p:sldLayoutId id="2147483872" r:id="rId6"/>
    <p:sldLayoutId id="2147483892" r:id="rId7"/>
    <p:sldLayoutId id="2147483880" r:id="rId8"/>
    <p:sldLayoutId id="2147483859" r:id="rId9"/>
    <p:sldLayoutId id="2147483860" r:id="rId10"/>
    <p:sldLayoutId id="2147483861" r:id="rId11"/>
    <p:sldLayoutId id="2147483862" r:id="rId12"/>
    <p:sldLayoutId id="2147483863" r:id="rId13"/>
    <p:sldLayoutId id="2147483660" r:id="rId14"/>
    <p:sldLayoutId id="2147483882" r:id="rId15"/>
    <p:sldLayoutId id="2147483661" r:id="rId16"/>
    <p:sldLayoutId id="2147483894" r:id="rId17"/>
    <p:sldLayoutId id="2147483883" r:id="rId18"/>
    <p:sldLayoutId id="2147483864" r:id="rId19"/>
    <p:sldLayoutId id="2147483865" r:id="rId20"/>
    <p:sldLayoutId id="2147483866" r:id="rId21"/>
    <p:sldLayoutId id="2147483867" r:id="rId22"/>
    <p:sldLayoutId id="2147483868" r:id="rId23"/>
    <p:sldLayoutId id="2147483786" r:id="rId24"/>
    <p:sldLayoutId id="2147483787" r:id="rId25"/>
    <p:sldLayoutId id="2147483788" r:id="rId26"/>
    <p:sldLayoutId id="2147483789" r:id="rId27"/>
    <p:sldLayoutId id="2147483881"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Serif 20pt" pitchFamily="2" charset="0"/>
          <a:ea typeface="Roboto Serif 20pt" pitchFamily="2" charset="0"/>
          <a:cs typeface="Roboto Serif 20pt"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26D6FB-1FF6-3695-8300-6A2BBDF186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71E46A-FD02-CFD0-35D3-CAE72617FB10}"/>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CC93CB-7B63-7208-2B7D-CDCBBE2FC82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defRPr>
            </a:lvl1pPr>
          </a:lstStyle>
          <a:p>
            <a:fld id="{AA11E920-3F82-0143-82B4-288E5A01436E}" type="datetimeFigureOut">
              <a:rPr lang="en-US" smtClean="0"/>
              <a:pPr/>
              <a:t>11/20/2025</a:t>
            </a:fld>
            <a:endParaRPr lang="en-US"/>
          </a:p>
        </p:txBody>
      </p:sp>
      <p:sp>
        <p:nvSpPr>
          <p:cNvPr id="5" name="Footer Placeholder 4">
            <a:extLst>
              <a:ext uri="{FF2B5EF4-FFF2-40B4-BE49-F238E27FC236}">
                <a16:creationId xmlns:a16="http://schemas.microsoft.com/office/drawing/2014/main" id="{A4EFDD98-DDB0-3D2D-D1A8-90C9BFBBF21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47EA2C48-B893-1F2E-ED54-C98B4F727E4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061BEA6A-9468-CA46-8C49-A677C4AA1BFD}" type="slidenum">
              <a:rPr lang="en-US" smtClean="0"/>
              <a:pPr/>
              <a:t>‹#›</a:t>
            </a:fld>
            <a:endParaRPr lang="en-US"/>
          </a:p>
        </p:txBody>
      </p:sp>
    </p:spTree>
    <p:extLst>
      <p:ext uri="{BB962C8B-B14F-4D97-AF65-F5344CB8AC3E}">
        <p14:creationId xmlns:p14="http://schemas.microsoft.com/office/powerpoint/2010/main" val="909056878"/>
      </p:ext>
    </p:extLst>
  </p:cSld>
  <p:clrMap bg1="lt1" tx1="dk1" bg2="lt2" tx2="dk2" accent1="accent1" accent2="accent2" accent3="accent3" accent4="accent4" accent5="accent5" accent6="accent6" hlink="hlink" folHlink="folHlink"/>
  <p:sldLayoutIdLst>
    <p:sldLayoutId id="2147483884"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 id="2147483726" r:id="rId31"/>
    <p:sldLayoutId id="2147483727" r:id="rId32"/>
    <p:sldLayoutId id="2147483728" r:id="rId33"/>
    <p:sldLayoutId id="2147483729" r:id="rId34"/>
    <p:sldLayoutId id="2147483730" r:id="rId35"/>
    <p:sldLayoutId id="2147483731" r:id="rId36"/>
    <p:sldLayoutId id="2147483732" r:id="rId37"/>
    <p:sldLayoutId id="2147483733" r:id="rId38"/>
    <p:sldLayoutId id="2147483734" r:id="rId39"/>
    <p:sldLayoutId id="2147483735" r:id="rId40"/>
    <p:sldLayoutId id="2147483736" r:id="rId41"/>
    <p:sldLayoutId id="2147483737" r:id="rId42"/>
    <p:sldLayoutId id="2147483738" r:id="rId43"/>
    <p:sldLayoutId id="2147483739" r:id="rId44"/>
    <p:sldLayoutId id="2147483740" r:id="rId45"/>
    <p:sldLayoutId id="2147483741" r:id="rId46"/>
    <p:sldLayoutId id="2147483742" r:id="rId47"/>
    <p:sldLayoutId id="2147483743" r:id="rId48"/>
    <p:sldLayoutId id="2147483744" r:id="rId49"/>
    <p:sldLayoutId id="2147483745" r:id="rId50"/>
    <p:sldLayoutId id="2147483746" r:id="rId51"/>
  </p:sldLayoutIdLst>
  <p:txStyles>
    <p:titleStyle>
      <a:lvl1pPr algn="l" defTabSz="685800" rtl="0" eaLnBrk="1" latinLnBrk="0" hangingPunct="1">
        <a:lnSpc>
          <a:spcPct val="90000"/>
        </a:lnSpc>
        <a:spcBef>
          <a:spcPct val="0"/>
        </a:spcBef>
        <a:buNone/>
        <a:defRPr sz="3300" kern="1200">
          <a:solidFill>
            <a:schemeClr val="tx1"/>
          </a:solidFill>
          <a:latin typeface="Roboto Serif 20pt" pitchFamily="2" charset="77"/>
          <a:ea typeface="+mj-ea"/>
          <a:cs typeface="Roboto Serif 20pt" pitchFamily="2" charset="77"/>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26D6FB-1FF6-3695-8300-6A2BBDF186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71E46A-FD02-CFD0-35D3-CAE72617FB10}"/>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CC93CB-7B63-7208-2B7D-CDCBBE2FC82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Instrument Sans" pitchFamily="2" charset="0"/>
              </a:defRPr>
            </a:lvl1pPr>
          </a:lstStyle>
          <a:p>
            <a:fld id="{AA11E920-3F82-0143-82B4-288E5A01436E}" type="datetimeFigureOut">
              <a:rPr lang="en-US" smtClean="0"/>
              <a:pPr/>
              <a:t>11/20/2025</a:t>
            </a:fld>
            <a:endParaRPr lang="en-US"/>
          </a:p>
        </p:txBody>
      </p:sp>
      <p:sp>
        <p:nvSpPr>
          <p:cNvPr id="5" name="Footer Placeholder 4">
            <a:extLst>
              <a:ext uri="{FF2B5EF4-FFF2-40B4-BE49-F238E27FC236}">
                <a16:creationId xmlns:a16="http://schemas.microsoft.com/office/drawing/2014/main" id="{A4EFDD98-DDB0-3D2D-D1A8-90C9BFBBF21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Instrument Sans" pitchFamily="2" charset="0"/>
              </a:defRPr>
            </a:lvl1pPr>
          </a:lstStyle>
          <a:p>
            <a:endParaRPr lang="en-US"/>
          </a:p>
        </p:txBody>
      </p:sp>
      <p:sp>
        <p:nvSpPr>
          <p:cNvPr id="6" name="Slide Number Placeholder 5">
            <a:extLst>
              <a:ext uri="{FF2B5EF4-FFF2-40B4-BE49-F238E27FC236}">
                <a16:creationId xmlns:a16="http://schemas.microsoft.com/office/drawing/2014/main" id="{47EA2C48-B893-1F2E-ED54-C98B4F727E4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Instrument Sans" pitchFamily="2" charset="0"/>
              </a:defRPr>
            </a:lvl1pPr>
          </a:lstStyle>
          <a:p>
            <a:fld id="{061BEA6A-9468-CA46-8C49-A677C4AA1BFD}" type="slidenum">
              <a:rPr lang="en-US" smtClean="0"/>
              <a:pPr/>
              <a:t>‹#›</a:t>
            </a:fld>
            <a:endParaRPr lang="en-US"/>
          </a:p>
        </p:txBody>
      </p:sp>
    </p:spTree>
    <p:extLst>
      <p:ext uri="{BB962C8B-B14F-4D97-AF65-F5344CB8AC3E}">
        <p14:creationId xmlns:p14="http://schemas.microsoft.com/office/powerpoint/2010/main" val="4111968130"/>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 id="2147483814" r:id="rId22"/>
    <p:sldLayoutId id="2147483815" r:id="rId23"/>
    <p:sldLayoutId id="2147483816" r:id="rId24"/>
    <p:sldLayoutId id="2147483817" r:id="rId25"/>
    <p:sldLayoutId id="2147483818" r:id="rId26"/>
    <p:sldLayoutId id="2147483819" r:id="rId27"/>
    <p:sldLayoutId id="2147483820" r:id="rId28"/>
    <p:sldLayoutId id="2147483821" r:id="rId29"/>
    <p:sldLayoutId id="2147483822" r:id="rId30"/>
    <p:sldLayoutId id="2147483823" r:id="rId31"/>
    <p:sldLayoutId id="2147483824" r:id="rId32"/>
    <p:sldLayoutId id="2147483825" r:id="rId33"/>
  </p:sldLayoutIdLst>
  <p:txStyles>
    <p:titleStyle>
      <a:lvl1pPr algn="l" defTabSz="685800" rtl="0" eaLnBrk="1" latinLnBrk="0" hangingPunct="1">
        <a:lnSpc>
          <a:spcPct val="90000"/>
        </a:lnSpc>
        <a:spcBef>
          <a:spcPct val="0"/>
        </a:spcBef>
        <a:buNone/>
        <a:defRPr sz="3300" kern="1200">
          <a:solidFill>
            <a:schemeClr val="tx1"/>
          </a:solidFill>
          <a:latin typeface="Roboto Serif 20pt" pitchFamily="2" charset="77"/>
          <a:ea typeface="+mj-ea"/>
          <a:cs typeface="Roboto Serif 20pt" pitchFamily="2" charset="77"/>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Instrument Sans"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Instrument Sans"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Instrument Sans"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Instrument Sans"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Instrument Sans"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9B85C6-4B78-FA55-FE91-3CA5A3DCDA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176847-96C6-DB1A-02D9-039C735503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D58B0617-FA5B-65CB-BCC6-40867530B5B1}"/>
              </a:ext>
            </a:extLst>
          </p:cNvPr>
          <p:cNvSpPr>
            <a:spLocks noGrp="1"/>
          </p:cNvSpPr>
          <p:nvPr>
            <p:ph type="sldNum" sz="quarter" idx="4"/>
          </p:nvPr>
        </p:nvSpPr>
        <p:spPr>
          <a:xfrm>
            <a:off x="9284368" y="630354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B47EE0-0EBD-2941-8F1F-1A4BDCC430D4}" type="slidenum">
              <a:rPr lang="en-US" smtClean="0"/>
              <a:t>‹#›</a:t>
            </a:fld>
            <a:endParaRPr lang="en-US"/>
          </a:p>
        </p:txBody>
      </p:sp>
    </p:spTree>
    <p:extLst>
      <p:ext uri="{BB962C8B-B14F-4D97-AF65-F5344CB8AC3E}">
        <p14:creationId xmlns:p14="http://schemas.microsoft.com/office/powerpoint/2010/main" val="30125710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858" r:id="rId14"/>
    <p:sldLayoutId id="2147483686" r:id="rId15"/>
    <p:sldLayoutId id="2147483696"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52FE71-FB60-9456-5A21-BD22FCA97C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DF2E13-49D8-3D4F-A5E1-3A49D9C3AA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BAACE9-BBC5-5614-A770-A7D887CEDA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a:extLst>
              <a:ext uri="{FF2B5EF4-FFF2-40B4-BE49-F238E27FC236}">
                <a16:creationId xmlns:a16="http://schemas.microsoft.com/office/drawing/2014/main" id="{B3DE8826-510C-579F-0BAB-2BBB79981E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5128B1E-B8C9-9E8F-DDEF-3C82B43B88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C17AA59-0230-8F48-A5DD-C99862FF9BCD}" type="slidenum">
              <a:rPr lang="en-US" smtClean="0"/>
              <a:t>‹#›</a:t>
            </a:fld>
            <a:endParaRPr lang="en-US"/>
          </a:p>
        </p:txBody>
      </p:sp>
    </p:spTree>
    <p:extLst>
      <p:ext uri="{BB962C8B-B14F-4D97-AF65-F5344CB8AC3E}">
        <p14:creationId xmlns:p14="http://schemas.microsoft.com/office/powerpoint/2010/main" val="739605121"/>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62" r:id="rId3"/>
    <p:sldLayoutId id="2147483663" r:id="rId4"/>
    <p:sldLayoutId id="2147483665" r:id="rId5"/>
    <p:sldLayoutId id="2147483666" r:id="rId6"/>
    <p:sldLayoutId id="2147483667" r:id="rId7"/>
    <p:sldLayoutId id="214748365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8.emf"/><Relationship Id="rId13" Type="http://schemas.openxmlformats.org/officeDocument/2006/relationships/image" Target="../media/image73.png"/><Relationship Id="rId3" Type="http://schemas.openxmlformats.org/officeDocument/2006/relationships/image" Target="../media/image63.emf"/><Relationship Id="rId7" Type="http://schemas.openxmlformats.org/officeDocument/2006/relationships/image" Target="../media/image67.emf"/><Relationship Id="rId12"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151.xml"/><Relationship Id="rId6" Type="http://schemas.openxmlformats.org/officeDocument/2006/relationships/image" Target="../media/image66.emf"/><Relationship Id="rId11" Type="http://schemas.openxmlformats.org/officeDocument/2006/relationships/image" Target="../media/image71.png"/><Relationship Id="rId5" Type="http://schemas.openxmlformats.org/officeDocument/2006/relationships/image" Target="../media/image65.emf"/><Relationship Id="rId10" Type="http://schemas.openxmlformats.org/officeDocument/2006/relationships/image" Target="../media/image70.png"/><Relationship Id="rId4" Type="http://schemas.openxmlformats.org/officeDocument/2006/relationships/image" Target="../media/image64.emf"/><Relationship Id="rId9" Type="http://schemas.openxmlformats.org/officeDocument/2006/relationships/image" Target="../media/image69.png"/><Relationship Id="rId14" Type="http://schemas.openxmlformats.org/officeDocument/2006/relationships/image" Target="../media/image74.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6.xml"/></Relationships>
</file>

<file path=ppt/slides/_rels/slide1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148.xml"/></Relationships>
</file>

<file path=ppt/slides/_rels/slide1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48.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46.xml"/><Relationship Id="rId4" Type="http://schemas.openxmlformats.org/officeDocument/2006/relationships/chart" Target="../charts/char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6.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46.xml"/><Relationship Id="rId4" Type="http://schemas.openxmlformats.org/officeDocument/2006/relationships/chart" Target="../charts/char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6.xml"/></Relationships>
</file>

<file path=ppt/slides/_rels/slide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6.xml"/></Relationships>
</file>

<file path=ppt/slides/_rels/slide2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79.png"/><Relationship Id="rId1" Type="http://schemas.openxmlformats.org/officeDocument/2006/relationships/slideLayout" Target="../slideLayouts/slideLayout146.xml"/></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chart" Target="../charts/chart9.xml"/><Relationship Id="rId1" Type="http://schemas.openxmlformats.org/officeDocument/2006/relationships/slideLayout" Target="../slideLayouts/slideLayout14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6.xml"/></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150.xml"/><Relationship Id="rId4" Type="http://schemas.openxmlformats.org/officeDocument/2006/relationships/chart" Target="../charts/chart10.xml"/></Relationships>
</file>

<file path=ppt/slides/_rels/slide2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4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8.xml"/></Relationships>
</file>

<file path=ppt/slides/_rels/slide27.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91.png"/><Relationship Id="rId2" Type="http://schemas.openxmlformats.org/officeDocument/2006/relationships/notesSlide" Target="../notesSlides/notesSlide13.xml"/><Relationship Id="rId1" Type="http://schemas.openxmlformats.org/officeDocument/2006/relationships/slideLayout" Target="../slideLayouts/slideLayout153.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2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02.png"/><Relationship Id="rId18" Type="http://schemas.openxmlformats.org/officeDocument/2006/relationships/image" Target="../media/image107.sv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1.svg"/><Relationship Id="rId17" Type="http://schemas.openxmlformats.org/officeDocument/2006/relationships/image" Target="../media/image106.png"/><Relationship Id="rId2" Type="http://schemas.openxmlformats.org/officeDocument/2006/relationships/notesSlide" Target="../notesSlides/notesSlide14.xml"/><Relationship Id="rId16" Type="http://schemas.openxmlformats.org/officeDocument/2006/relationships/image" Target="../media/image105.svg"/><Relationship Id="rId1" Type="http://schemas.openxmlformats.org/officeDocument/2006/relationships/slideLayout" Target="../slideLayouts/slideLayout148.xml"/><Relationship Id="rId6" Type="http://schemas.openxmlformats.org/officeDocument/2006/relationships/image" Target="../media/image96.svg"/><Relationship Id="rId11" Type="http://schemas.openxmlformats.org/officeDocument/2006/relationships/image" Target="../media/image100.png"/><Relationship Id="rId5" Type="http://schemas.openxmlformats.org/officeDocument/2006/relationships/image" Target="../media/image95.png"/><Relationship Id="rId15" Type="http://schemas.openxmlformats.org/officeDocument/2006/relationships/image" Target="../media/image104.png"/><Relationship Id="rId10" Type="http://schemas.openxmlformats.org/officeDocument/2006/relationships/image" Target="../media/image99.svg"/><Relationship Id="rId4" Type="http://schemas.openxmlformats.org/officeDocument/2006/relationships/image" Target="../media/image94.svg"/><Relationship Id="rId9" Type="http://schemas.openxmlformats.org/officeDocument/2006/relationships/image" Target="../media/image98.png"/><Relationship Id="rId14" Type="http://schemas.openxmlformats.org/officeDocument/2006/relationships/image" Target="../media/image103.svg"/></Relationships>
</file>

<file path=ppt/slides/_rels/slide29.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05.svg"/><Relationship Id="rId3" Type="http://schemas.openxmlformats.org/officeDocument/2006/relationships/image" Target="../media/image108.png"/><Relationship Id="rId7" Type="http://schemas.openxmlformats.org/officeDocument/2006/relationships/image" Target="../media/image103.svg"/><Relationship Id="rId12" Type="http://schemas.openxmlformats.org/officeDocument/2006/relationships/image" Target="../media/image104.png"/><Relationship Id="rId2" Type="http://schemas.openxmlformats.org/officeDocument/2006/relationships/notesSlide" Target="../notesSlides/notesSlide15.xml"/><Relationship Id="rId1" Type="http://schemas.openxmlformats.org/officeDocument/2006/relationships/slideLayout" Target="../slideLayouts/slideLayout148.xml"/><Relationship Id="rId6" Type="http://schemas.openxmlformats.org/officeDocument/2006/relationships/image" Target="../media/image102.png"/><Relationship Id="rId11" Type="http://schemas.openxmlformats.org/officeDocument/2006/relationships/image" Target="../media/image114.svg"/><Relationship Id="rId5" Type="http://schemas.openxmlformats.org/officeDocument/2006/relationships/image" Target="../media/image110.svg"/><Relationship Id="rId10" Type="http://schemas.openxmlformats.org/officeDocument/2006/relationships/image" Target="../media/image113.png"/><Relationship Id="rId4" Type="http://schemas.openxmlformats.org/officeDocument/2006/relationships/image" Target="../media/image109.png"/><Relationship Id="rId9" Type="http://schemas.openxmlformats.org/officeDocument/2006/relationships/image" Target="../media/image112.svg"/></Relationships>
</file>

<file path=ppt/slides/_rels/slide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64.xml"/></Relationships>
</file>

<file path=ppt/slides/_rels/slide3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64.xml"/></Relationships>
</file>

<file path=ppt/slides/_rels/slide3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65.xml"/></Relationships>
</file>

<file path=ppt/slides/_rels/slide3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64.xml"/></Relationships>
</file>

<file path=ppt/slides/_rels/slide3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66.xml"/></Relationships>
</file>

<file path=ppt/slides/_rels/slide3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65.xml"/></Relationships>
</file>

<file path=ppt/slides/_rels/slide4.xml.rels><?xml version="1.0" encoding="UTF-8" standalone="yes"?>
<Relationships xmlns="http://schemas.openxmlformats.org/package/2006/relationships"><Relationship Id="rId3" Type="http://schemas.openxmlformats.org/officeDocument/2006/relationships/image" Target="../media/image53.png"/><Relationship Id="rId2" Type="http://schemas.microsoft.com/office/2018/10/relationships/comments" Target="../comments/modernComment_106_14B0B4A0.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65.xml"/></Relationships>
</file>

<file path=ppt/slides/_rels/slide4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65.xml"/></Relationships>
</file>

<file path=ppt/slides/_rels/slide4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65.xml"/></Relationships>
</file>

<file path=ppt/slides/_rels/slide4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65.xml"/></Relationships>
</file>

<file path=ppt/slides/_rels/slide4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65.xml"/></Relationships>
</file>

<file path=ppt/slides/_rels/slide4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65.xml"/></Relationships>
</file>

<file path=ppt/slides/_rels/slide4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64.xml"/></Relationships>
</file>

<file path=ppt/slides/_rels/slide4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65.xml"/></Relationships>
</file>

<file path=ppt/slides/_rels/slide4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65.xml"/></Relationships>
</file>

<file path=ppt/slides/_rels/slide4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65.xml"/></Relationships>
</file>

<file path=ppt/slides/_rels/slide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65.xml"/></Relationships>
</file>

<file path=ppt/slides/_rels/slide5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65.xml"/></Relationships>
</file>

<file path=ppt/slides/_rels/slide5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65.xml"/></Relationships>
</file>

<file path=ppt/slides/_rels/slide5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65.xml"/></Relationships>
</file>

<file path=ppt/slides/_rels/slide5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65.xml"/></Relationships>
</file>

<file path=ppt/slides/_rels/slide5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64.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0.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141.jpeg"/><Relationship Id="rId4" Type="http://schemas.openxmlformats.org/officeDocument/2006/relationships/image" Target="../media/image140.jpeg"/></Relationships>
</file>

<file path=ppt/slides/_rels/slide63.xml.rels><?xml version="1.0" encoding="UTF-8" standalone="yes"?>
<Relationships xmlns="http://schemas.openxmlformats.org/package/2006/relationships"><Relationship Id="rId3" Type="http://schemas.openxmlformats.org/officeDocument/2006/relationships/image" Target="../media/image143.jpeg"/><Relationship Id="rId7" Type="http://schemas.openxmlformats.org/officeDocument/2006/relationships/image" Target="../media/image147.jpeg"/><Relationship Id="rId2" Type="http://schemas.openxmlformats.org/officeDocument/2006/relationships/image" Target="../media/image142.png"/><Relationship Id="rId1" Type="http://schemas.openxmlformats.org/officeDocument/2006/relationships/slideLayout" Target="../slideLayouts/slideLayout7.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jpeg"/></Relationships>
</file>

<file path=ppt/slides/_rels/slide6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153.jpeg"/><Relationship Id="rId7" Type="http://schemas.openxmlformats.org/officeDocument/2006/relationships/image" Target="../media/image157.jpeg"/><Relationship Id="rId2" Type="http://schemas.openxmlformats.org/officeDocument/2006/relationships/image" Target="../media/image152.jpeg"/><Relationship Id="rId1" Type="http://schemas.openxmlformats.org/officeDocument/2006/relationships/slideLayout" Target="../slideLayouts/slideLayout7.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 Id="rId9" Type="http://schemas.openxmlformats.org/officeDocument/2006/relationships/image" Target="../media/image159.jpeg"/></Relationships>
</file>

<file path=ppt/slides/_rels/slide68.xml.rels><?xml version="1.0" encoding="UTF-8" standalone="yes"?>
<Relationships xmlns="http://schemas.openxmlformats.org/package/2006/relationships"><Relationship Id="rId8" Type="http://schemas.openxmlformats.org/officeDocument/2006/relationships/image" Target="../media/image166.jpeg"/><Relationship Id="rId3" Type="http://schemas.openxmlformats.org/officeDocument/2006/relationships/image" Target="../media/image161.jpeg"/><Relationship Id="rId7" Type="http://schemas.openxmlformats.org/officeDocument/2006/relationships/image" Target="../media/image165.jpeg"/><Relationship Id="rId2" Type="http://schemas.openxmlformats.org/officeDocument/2006/relationships/image" Target="../media/image160.jpeg"/><Relationship Id="rId1" Type="http://schemas.openxmlformats.org/officeDocument/2006/relationships/slideLayout" Target="../slideLayouts/slideLayout7.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62.jpeg"/><Relationship Id="rId9" Type="http://schemas.openxmlformats.org/officeDocument/2006/relationships/image" Target="../media/image167.jpeg"/></Relationships>
</file>

<file path=ppt/slides/_rels/slide6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15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7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hyperlink" Target="mailto:pdoakes@detroitchamber.com" TargetMode="External"/><Relationship Id="rId2" Type="http://schemas.openxmlformats.org/officeDocument/2006/relationships/image" Target="../media/image168.png"/><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7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69.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70.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7.xml"/></Relationships>
</file>

<file path=ppt/slides/_rels/slide9.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147.xml"/><Relationship Id="rId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CC0F4-1788-C6E3-E028-25DBEAE50333}"/>
              </a:ext>
            </a:extLst>
          </p:cNvPr>
          <p:cNvSpPr>
            <a:spLocks noGrp="1"/>
          </p:cNvSpPr>
          <p:nvPr>
            <p:ph type="title"/>
          </p:nvPr>
        </p:nvSpPr>
        <p:spPr>
          <a:xfrm>
            <a:off x="838199" y="2766218"/>
            <a:ext cx="10515600" cy="1325563"/>
          </a:xfrm>
        </p:spPr>
        <p:txBody>
          <a:bodyPr>
            <a:normAutofit/>
          </a:bodyPr>
          <a:lstStyle/>
          <a:p>
            <a:pPr algn="ctr"/>
            <a:r>
              <a:rPr lang="en-US" sz="5400" b="1">
                <a:solidFill>
                  <a:schemeClr val="bg1"/>
                </a:solidFill>
                <a:latin typeface="Century Gothic"/>
              </a:rPr>
              <a:t>Education and Mentorship</a:t>
            </a:r>
            <a:endParaRPr lang="en-US"/>
          </a:p>
        </p:txBody>
      </p:sp>
      <p:pic>
        <p:nvPicPr>
          <p:cNvPr id="4" name="Picture 3" descr="A close up of a sign&#10;&#10;AI-generated content may be incorrect.">
            <a:extLst>
              <a:ext uri="{FF2B5EF4-FFF2-40B4-BE49-F238E27FC236}">
                <a16:creationId xmlns:a16="http://schemas.microsoft.com/office/drawing/2014/main" id="{A3D10E1D-2A98-C200-3484-536AB8015C6B}"/>
              </a:ext>
            </a:extLst>
          </p:cNvPr>
          <p:cNvPicPr>
            <a:picLocks noChangeAspect="1"/>
          </p:cNvPicPr>
          <p:nvPr/>
        </p:nvPicPr>
        <p:blipFill>
          <a:blip r:embed="rId2"/>
          <a:stretch>
            <a:fillRect/>
          </a:stretch>
        </p:blipFill>
        <p:spPr>
          <a:xfrm>
            <a:off x="7001773" y="5391509"/>
            <a:ext cx="2602303" cy="1466491"/>
          </a:xfrm>
          <a:prstGeom prst="rect">
            <a:avLst/>
          </a:prstGeom>
        </p:spPr>
      </p:pic>
    </p:spTree>
    <p:extLst>
      <p:ext uri="{BB962C8B-B14F-4D97-AF65-F5344CB8AC3E}">
        <p14:creationId xmlns:p14="http://schemas.microsoft.com/office/powerpoint/2010/main" val="2595986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F3AF065-AE05-4E99-81E9-F40C5D3B0CAF}"/>
              </a:ext>
            </a:extLst>
          </p:cNvPr>
          <p:cNvSpPr/>
          <p:nvPr/>
        </p:nvSpPr>
        <p:spPr>
          <a:xfrm>
            <a:off x="266748" y="250853"/>
            <a:ext cx="11652531" cy="2936592"/>
          </a:xfrm>
          <a:prstGeom prst="roundRect">
            <a:avLst>
              <a:gd name="adj" fmla="val 392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Light"/>
              <a:ea typeface="+mn-ea"/>
              <a:cs typeface="+mn-cs"/>
            </a:endParaRPr>
          </a:p>
        </p:txBody>
      </p:sp>
      <p:pic>
        <p:nvPicPr>
          <p:cNvPr id="19" name="Picture 18">
            <a:extLst>
              <a:ext uri="{FF2B5EF4-FFF2-40B4-BE49-F238E27FC236}">
                <a16:creationId xmlns:a16="http://schemas.microsoft.com/office/drawing/2014/main" id="{DEC19F7D-D7C5-E30D-E7B1-C997C88A4ED3}"/>
              </a:ext>
            </a:extLst>
          </p:cNvPr>
          <p:cNvPicPr>
            <a:picLocks noChangeAspect="1"/>
          </p:cNvPicPr>
          <p:nvPr/>
        </p:nvPicPr>
        <p:blipFill>
          <a:blip r:embed="rId3"/>
          <a:stretch>
            <a:fillRect/>
          </a:stretch>
        </p:blipFill>
        <p:spPr>
          <a:xfrm>
            <a:off x="2829146" y="3555197"/>
            <a:ext cx="1550807" cy="591042"/>
          </a:xfrm>
          <a:prstGeom prst="rect">
            <a:avLst/>
          </a:prstGeom>
        </p:spPr>
      </p:pic>
      <p:pic>
        <p:nvPicPr>
          <p:cNvPr id="20" name="Picture 19">
            <a:extLst>
              <a:ext uri="{FF2B5EF4-FFF2-40B4-BE49-F238E27FC236}">
                <a16:creationId xmlns:a16="http://schemas.microsoft.com/office/drawing/2014/main" id="{1CFFB529-5264-9152-7E83-C6C05B63B737}"/>
              </a:ext>
            </a:extLst>
          </p:cNvPr>
          <p:cNvPicPr>
            <a:picLocks noChangeAspect="1"/>
          </p:cNvPicPr>
          <p:nvPr/>
        </p:nvPicPr>
        <p:blipFill>
          <a:blip r:embed="rId4"/>
          <a:stretch>
            <a:fillRect/>
          </a:stretch>
        </p:blipFill>
        <p:spPr>
          <a:xfrm>
            <a:off x="4495049" y="3555197"/>
            <a:ext cx="1550807" cy="591042"/>
          </a:xfrm>
          <a:prstGeom prst="rect">
            <a:avLst/>
          </a:prstGeom>
        </p:spPr>
      </p:pic>
      <p:pic>
        <p:nvPicPr>
          <p:cNvPr id="21" name="Picture 20">
            <a:extLst>
              <a:ext uri="{FF2B5EF4-FFF2-40B4-BE49-F238E27FC236}">
                <a16:creationId xmlns:a16="http://schemas.microsoft.com/office/drawing/2014/main" id="{08C9947D-0674-CE46-013C-CF3505265ECA}"/>
              </a:ext>
            </a:extLst>
          </p:cNvPr>
          <p:cNvPicPr>
            <a:picLocks noChangeAspect="1"/>
          </p:cNvPicPr>
          <p:nvPr/>
        </p:nvPicPr>
        <p:blipFill>
          <a:blip r:embed="rId5"/>
          <a:stretch>
            <a:fillRect/>
          </a:stretch>
        </p:blipFill>
        <p:spPr>
          <a:xfrm>
            <a:off x="6160952" y="3555197"/>
            <a:ext cx="1550807" cy="591042"/>
          </a:xfrm>
          <a:prstGeom prst="rect">
            <a:avLst/>
          </a:prstGeom>
        </p:spPr>
      </p:pic>
      <p:pic>
        <p:nvPicPr>
          <p:cNvPr id="27" name="Picture 26">
            <a:extLst>
              <a:ext uri="{FF2B5EF4-FFF2-40B4-BE49-F238E27FC236}">
                <a16:creationId xmlns:a16="http://schemas.microsoft.com/office/drawing/2014/main" id="{8BB56C00-EBFF-BCB0-ED82-6B01D7EE2C87}"/>
              </a:ext>
            </a:extLst>
          </p:cNvPr>
          <p:cNvPicPr>
            <a:picLocks noChangeAspect="1"/>
          </p:cNvPicPr>
          <p:nvPr/>
        </p:nvPicPr>
        <p:blipFill>
          <a:blip r:embed="rId6"/>
          <a:stretch>
            <a:fillRect/>
          </a:stretch>
        </p:blipFill>
        <p:spPr>
          <a:xfrm>
            <a:off x="7820383" y="3522691"/>
            <a:ext cx="1550807" cy="591042"/>
          </a:xfrm>
          <a:prstGeom prst="rect">
            <a:avLst/>
          </a:prstGeom>
        </p:spPr>
      </p:pic>
      <p:pic>
        <p:nvPicPr>
          <p:cNvPr id="28" name="Picture 27">
            <a:extLst>
              <a:ext uri="{FF2B5EF4-FFF2-40B4-BE49-F238E27FC236}">
                <a16:creationId xmlns:a16="http://schemas.microsoft.com/office/drawing/2014/main" id="{946771E9-08DA-24B6-E75A-9133BEFCD95C}"/>
              </a:ext>
            </a:extLst>
          </p:cNvPr>
          <p:cNvPicPr>
            <a:picLocks noChangeAspect="1"/>
          </p:cNvPicPr>
          <p:nvPr/>
        </p:nvPicPr>
        <p:blipFill>
          <a:blip r:embed="rId7"/>
          <a:stretch>
            <a:fillRect/>
          </a:stretch>
        </p:blipFill>
        <p:spPr>
          <a:xfrm>
            <a:off x="9533175" y="3522691"/>
            <a:ext cx="1550807" cy="591042"/>
          </a:xfrm>
          <a:prstGeom prst="rect">
            <a:avLst/>
          </a:prstGeom>
        </p:spPr>
      </p:pic>
      <p:sp>
        <p:nvSpPr>
          <p:cNvPr id="38" name="TextBox 37">
            <a:extLst>
              <a:ext uri="{FF2B5EF4-FFF2-40B4-BE49-F238E27FC236}">
                <a16:creationId xmlns:a16="http://schemas.microsoft.com/office/drawing/2014/main" id="{59CC591D-163D-B302-6320-5F1548570F12}"/>
              </a:ext>
            </a:extLst>
          </p:cNvPr>
          <p:cNvSpPr txBox="1"/>
          <p:nvPr/>
        </p:nvSpPr>
        <p:spPr>
          <a:xfrm>
            <a:off x="3295463" y="5929371"/>
            <a:ext cx="1667549" cy="523220"/>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50A3"/>
                </a:solidFill>
                <a:effectLst/>
                <a:uLnTx/>
                <a:uFillTx/>
                <a:latin typeface="Arial" panose="020B0604020202020204"/>
                <a:ea typeface="+mn-ea"/>
                <a:cs typeface="Calibri Light" panose="020F0302020204030204" pitchFamily="34" charset="0"/>
              </a:rPr>
              <a:t>Outstanding Achievement</a:t>
            </a:r>
          </a:p>
        </p:txBody>
      </p:sp>
      <p:sp>
        <p:nvSpPr>
          <p:cNvPr id="39" name="TextBox 38">
            <a:extLst>
              <a:ext uri="{FF2B5EF4-FFF2-40B4-BE49-F238E27FC236}">
                <a16:creationId xmlns:a16="http://schemas.microsoft.com/office/drawing/2014/main" id="{06ED9804-B767-AE6B-B02E-2EE59B780359}"/>
              </a:ext>
            </a:extLst>
          </p:cNvPr>
          <p:cNvSpPr txBox="1"/>
          <p:nvPr/>
        </p:nvSpPr>
        <p:spPr>
          <a:xfrm>
            <a:off x="5406286" y="5918388"/>
            <a:ext cx="1667549" cy="523220"/>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50A3"/>
                </a:solidFill>
                <a:effectLst/>
                <a:uLnTx/>
                <a:uFillTx/>
                <a:latin typeface="Arial" panose="020B0604020202020204"/>
                <a:ea typeface="+mn-ea"/>
                <a:cs typeface="Calibri Light" panose="020F0302020204030204" pitchFamily="34" charset="0"/>
              </a:rPr>
              <a:t>Whole Child Commitment</a:t>
            </a:r>
          </a:p>
        </p:txBody>
      </p:sp>
      <p:sp>
        <p:nvSpPr>
          <p:cNvPr id="40" name="TextBox 39">
            <a:extLst>
              <a:ext uri="{FF2B5EF4-FFF2-40B4-BE49-F238E27FC236}">
                <a16:creationId xmlns:a16="http://schemas.microsoft.com/office/drawing/2014/main" id="{22F10D33-69A2-1EB4-647B-644C75A3B354}"/>
              </a:ext>
            </a:extLst>
          </p:cNvPr>
          <p:cNvSpPr txBox="1"/>
          <p:nvPr/>
        </p:nvSpPr>
        <p:spPr>
          <a:xfrm>
            <a:off x="1231439" y="5928492"/>
            <a:ext cx="1667549" cy="523220"/>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50A3"/>
                </a:solidFill>
                <a:effectLst/>
                <a:uLnTx/>
                <a:uFillTx/>
                <a:latin typeface="Arial" panose="020B0604020202020204"/>
                <a:ea typeface="+mn-ea"/>
                <a:cs typeface="Calibri Light" panose="020F0302020204030204" pitchFamily="34" charset="0"/>
              </a:rPr>
              <a:t>Transformative Culture</a:t>
            </a:r>
          </a:p>
        </p:txBody>
      </p:sp>
      <p:sp>
        <p:nvSpPr>
          <p:cNvPr id="41" name="TextBox 40">
            <a:extLst>
              <a:ext uri="{FF2B5EF4-FFF2-40B4-BE49-F238E27FC236}">
                <a16:creationId xmlns:a16="http://schemas.microsoft.com/office/drawing/2014/main" id="{92124F97-4BF2-ACD9-3760-E7D7B1EA0FFE}"/>
              </a:ext>
            </a:extLst>
          </p:cNvPr>
          <p:cNvSpPr txBox="1"/>
          <p:nvPr/>
        </p:nvSpPr>
        <p:spPr>
          <a:xfrm>
            <a:off x="7460563" y="5892589"/>
            <a:ext cx="1667549" cy="523220"/>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50A3"/>
                </a:solidFill>
                <a:effectLst/>
                <a:uLnTx/>
                <a:uFillTx/>
                <a:latin typeface="Arial" panose="020B0604020202020204"/>
                <a:ea typeface="+mn-ea"/>
                <a:cs typeface="Calibri Light" panose="020F0302020204030204" pitchFamily="34" charset="0"/>
              </a:rPr>
              <a:t>Exceptional </a:t>
            </a:r>
          </a:p>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50A3"/>
                </a:solidFill>
                <a:effectLst/>
                <a:uLnTx/>
                <a:uFillTx/>
                <a:latin typeface="Arial" panose="020B0604020202020204"/>
                <a:ea typeface="+mn-ea"/>
                <a:cs typeface="Calibri Light" panose="020F0302020204030204" pitchFamily="34" charset="0"/>
              </a:rPr>
              <a:t>Talent</a:t>
            </a:r>
          </a:p>
        </p:txBody>
      </p:sp>
      <p:sp>
        <p:nvSpPr>
          <p:cNvPr id="42" name="TextBox 41">
            <a:extLst>
              <a:ext uri="{FF2B5EF4-FFF2-40B4-BE49-F238E27FC236}">
                <a16:creationId xmlns:a16="http://schemas.microsoft.com/office/drawing/2014/main" id="{DA4CF2AE-463F-6C90-B371-3788B21768C5}"/>
              </a:ext>
            </a:extLst>
          </p:cNvPr>
          <p:cNvSpPr txBox="1"/>
          <p:nvPr/>
        </p:nvSpPr>
        <p:spPr>
          <a:xfrm>
            <a:off x="9311252" y="5851868"/>
            <a:ext cx="1667549" cy="523220"/>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50A3"/>
                </a:solidFill>
                <a:effectLst/>
                <a:uLnTx/>
                <a:uFillTx/>
                <a:latin typeface="Arial" panose="020B0604020202020204"/>
                <a:ea typeface="+mn-ea"/>
                <a:cs typeface="Calibri Light" panose="020F0302020204030204" pitchFamily="34" charset="0"/>
              </a:rPr>
              <a:t>Responsible Stewardship</a:t>
            </a:r>
          </a:p>
        </p:txBody>
      </p:sp>
      <p:pic>
        <p:nvPicPr>
          <p:cNvPr id="43" name="Picture 42">
            <a:extLst>
              <a:ext uri="{FF2B5EF4-FFF2-40B4-BE49-F238E27FC236}">
                <a16:creationId xmlns:a16="http://schemas.microsoft.com/office/drawing/2014/main" id="{33FFFB2A-29DA-F97C-3FC2-D2F3FE9168D1}"/>
              </a:ext>
            </a:extLst>
          </p:cNvPr>
          <p:cNvPicPr>
            <a:picLocks noChangeAspect="1"/>
          </p:cNvPicPr>
          <p:nvPr/>
        </p:nvPicPr>
        <p:blipFill>
          <a:blip r:embed="rId8"/>
          <a:stretch>
            <a:fillRect/>
          </a:stretch>
        </p:blipFill>
        <p:spPr>
          <a:xfrm>
            <a:off x="1160508" y="3555197"/>
            <a:ext cx="1550807" cy="591042"/>
          </a:xfrm>
          <a:prstGeom prst="rect">
            <a:avLst/>
          </a:prstGeom>
        </p:spPr>
      </p:pic>
      <p:sp>
        <p:nvSpPr>
          <p:cNvPr id="46" name="TextBox 45">
            <a:extLst>
              <a:ext uri="{FF2B5EF4-FFF2-40B4-BE49-F238E27FC236}">
                <a16:creationId xmlns:a16="http://schemas.microsoft.com/office/drawing/2014/main" id="{B1A7524C-1648-23D7-6D75-7241DD15F4D6}"/>
              </a:ext>
            </a:extLst>
          </p:cNvPr>
          <p:cNvSpPr txBox="1"/>
          <p:nvPr/>
        </p:nvSpPr>
        <p:spPr>
          <a:xfrm>
            <a:off x="1072286" y="3696829"/>
            <a:ext cx="1667549" cy="307777"/>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Calibri Light" panose="020F0302020204030204" pitchFamily="34" charset="0"/>
              </a:rPr>
              <a:t>Students First</a:t>
            </a:r>
          </a:p>
        </p:txBody>
      </p:sp>
      <p:sp>
        <p:nvSpPr>
          <p:cNvPr id="48" name="TextBox 47">
            <a:extLst>
              <a:ext uri="{FF2B5EF4-FFF2-40B4-BE49-F238E27FC236}">
                <a16:creationId xmlns:a16="http://schemas.microsoft.com/office/drawing/2014/main" id="{D7F743E2-4611-337A-389E-5371B35D22D2}"/>
              </a:ext>
            </a:extLst>
          </p:cNvPr>
          <p:cNvSpPr txBox="1"/>
          <p:nvPr/>
        </p:nvSpPr>
        <p:spPr>
          <a:xfrm>
            <a:off x="2771171" y="3696829"/>
            <a:ext cx="1667549" cy="307777"/>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Calibri Light" panose="020F0302020204030204" pitchFamily="34" charset="0"/>
              </a:rPr>
              <a:t>Excellence</a:t>
            </a:r>
          </a:p>
        </p:txBody>
      </p:sp>
      <p:sp>
        <p:nvSpPr>
          <p:cNvPr id="50" name="TextBox 49">
            <a:extLst>
              <a:ext uri="{FF2B5EF4-FFF2-40B4-BE49-F238E27FC236}">
                <a16:creationId xmlns:a16="http://schemas.microsoft.com/office/drawing/2014/main" id="{C429C596-9A02-9550-7C35-75BBD51F2454}"/>
              </a:ext>
            </a:extLst>
          </p:cNvPr>
          <p:cNvSpPr txBox="1"/>
          <p:nvPr/>
        </p:nvSpPr>
        <p:spPr>
          <a:xfrm>
            <a:off x="4445072" y="3696829"/>
            <a:ext cx="1667549" cy="307777"/>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Calibri Light" panose="020F0302020204030204" pitchFamily="34" charset="0"/>
              </a:rPr>
              <a:t>Integrity</a:t>
            </a:r>
          </a:p>
        </p:txBody>
      </p:sp>
      <p:sp>
        <p:nvSpPr>
          <p:cNvPr id="51" name="TextBox 50">
            <a:extLst>
              <a:ext uri="{FF2B5EF4-FFF2-40B4-BE49-F238E27FC236}">
                <a16:creationId xmlns:a16="http://schemas.microsoft.com/office/drawing/2014/main" id="{DDD5405C-D9DD-1197-9D12-F40EB4C9240D}"/>
              </a:ext>
            </a:extLst>
          </p:cNvPr>
          <p:cNvSpPr txBox="1"/>
          <p:nvPr/>
        </p:nvSpPr>
        <p:spPr>
          <a:xfrm>
            <a:off x="6098987" y="3696829"/>
            <a:ext cx="1667549" cy="307777"/>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Calibri Light" panose="020F0302020204030204" pitchFamily="34" charset="0"/>
              </a:rPr>
              <a:t>Equity</a:t>
            </a:r>
          </a:p>
        </p:txBody>
      </p:sp>
      <p:sp>
        <p:nvSpPr>
          <p:cNvPr id="52" name="TextBox 51">
            <a:extLst>
              <a:ext uri="{FF2B5EF4-FFF2-40B4-BE49-F238E27FC236}">
                <a16:creationId xmlns:a16="http://schemas.microsoft.com/office/drawing/2014/main" id="{E8F0FAA8-B5D7-164F-5488-9A14B43CF81A}"/>
              </a:ext>
            </a:extLst>
          </p:cNvPr>
          <p:cNvSpPr txBox="1"/>
          <p:nvPr/>
        </p:nvSpPr>
        <p:spPr>
          <a:xfrm>
            <a:off x="7772888" y="3696829"/>
            <a:ext cx="1667549" cy="307777"/>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Calibri Light" panose="020F0302020204030204" pitchFamily="34" charset="0"/>
              </a:rPr>
              <a:t>Service</a:t>
            </a:r>
          </a:p>
        </p:txBody>
      </p:sp>
      <p:sp>
        <p:nvSpPr>
          <p:cNvPr id="53" name="TextBox 52">
            <a:extLst>
              <a:ext uri="{FF2B5EF4-FFF2-40B4-BE49-F238E27FC236}">
                <a16:creationId xmlns:a16="http://schemas.microsoft.com/office/drawing/2014/main" id="{572D639E-BA54-F913-DB13-0BBF80F3B92E}"/>
              </a:ext>
            </a:extLst>
          </p:cNvPr>
          <p:cNvSpPr txBox="1"/>
          <p:nvPr/>
        </p:nvSpPr>
        <p:spPr>
          <a:xfrm>
            <a:off x="9426803" y="3696829"/>
            <a:ext cx="1667549" cy="307777"/>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Calibri Light" panose="020F0302020204030204" pitchFamily="34" charset="0"/>
              </a:rPr>
              <a:t>Tenacity</a:t>
            </a:r>
          </a:p>
        </p:txBody>
      </p:sp>
      <p:cxnSp>
        <p:nvCxnSpPr>
          <p:cNvPr id="62" name="Straight Connector 61">
            <a:extLst>
              <a:ext uri="{FF2B5EF4-FFF2-40B4-BE49-F238E27FC236}">
                <a16:creationId xmlns:a16="http://schemas.microsoft.com/office/drawing/2014/main" id="{C0466D96-A45B-7337-F36C-47FC524B4624}"/>
              </a:ext>
            </a:extLst>
          </p:cNvPr>
          <p:cNvCxnSpPr/>
          <p:nvPr/>
        </p:nvCxnSpPr>
        <p:spPr>
          <a:xfrm>
            <a:off x="3075271" y="5892588"/>
            <a:ext cx="0" cy="54864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6EF7A40-6C1E-A3A5-B6BA-2D1C27E2B7ED}"/>
              </a:ext>
            </a:extLst>
          </p:cNvPr>
          <p:cNvCxnSpPr/>
          <p:nvPr/>
        </p:nvCxnSpPr>
        <p:spPr>
          <a:xfrm>
            <a:off x="5183203" y="5892588"/>
            <a:ext cx="0" cy="54864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4D3619F-6A06-E382-7A46-0D201FF0B50A}"/>
              </a:ext>
            </a:extLst>
          </p:cNvPr>
          <p:cNvCxnSpPr/>
          <p:nvPr/>
        </p:nvCxnSpPr>
        <p:spPr>
          <a:xfrm>
            <a:off x="7358513" y="5892588"/>
            <a:ext cx="0" cy="54864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5998591-1C8F-8174-97C8-2D7C77B1366C}"/>
              </a:ext>
            </a:extLst>
          </p:cNvPr>
          <p:cNvCxnSpPr/>
          <p:nvPr/>
        </p:nvCxnSpPr>
        <p:spPr>
          <a:xfrm>
            <a:off x="9283565" y="5892588"/>
            <a:ext cx="0" cy="54864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76" name="Picture 75">
            <a:extLst>
              <a:ext uri="{FF2B5EF4-FFF2-40B4-BE49-F238E27FC236}">
                <a16:creationId xmlns:a16="http://schemas.microsoft.com/office/drawing/2014/main" id="{5AA39FCA-BE4E-32E5-5FE3-E2C6D112B67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559101" y="4436762"/>
            <a:ext cx="1309407" cy="1571288"/>
          </a:xfrm>
          <a:prstGeom prst="rect">
            <a:avLst/>
          </a:prstGeom>
        </p:spPr>
      </p:pic>
      <p:pic>
        <p:nvPicPr>
          <p:cNvPr id="78" name="Picture 77" descr="A child smiling for the camera&#10;&#10;Description automatically generated">
            <a:extLst>
              <a:ext uri="{FF2B5EF4-FFF2-40B4-BE49-F238E27FC236}">
                <a16:creationId xmlns:a16="http://schemas.microsoft.com/office/drawing/2014/main" id="{AA029954-41C4-46A2-7406-8F0C6C0C58C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27719" y="4332993"/>
            <a:ext cx="1279082" cy="1662807"/>
          </a:xfrm>
          <a:prstGeom prst="rect">
            <a:avLst/>
          </a:prstGeom>
        </p:spPr>
      </p:pic>
      <p:pic>
        <p:nvPicPr>
          <p:cNvPr id="80" name="Picture 79" descr="A child wearing glasses and a jacket&#10;&#10;Description automatically generated">
            <a:extLst>
              <a:ext uri="{FF2B5EF4-FFF2-40B4-BE49-F238E27FC236}">
                <a16:creationId xmlns:a16="http://schemas.microsoft.com/office/drawing/2014/main" id="{6D172767-A4E0-E513-BE9B-DA242886C7D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467761" y="4364789"/>
            <a:ext cx="1254625" cy="1631012"/>
          </a:xfrm>
          <a:prstGeom prst="rect">
            <a:avLst/>
          </a:prstGeom>
        </p:spPr>
      </p:pic>
      <p:pic>
        <p:nvPicPr>
          <p:cNvPr id="82" name="Picture 81" descr="A person wearing a pink scarf and a denim jacket&#10;&#10;Description automatically generated">
            <a:extLst>
              <a:ext uri="{FF2B5EF4-FFF2-40B4-BE49-F238E27FC236}">
                <a16:creationId xmlns:a16="http://schemas.microsoft.com/office/drawing/2014/main" id="{AD148259-AA9E-4F5B-83ED-EA8DB78E5585}"/>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576934" y="4345816"/>
            <a:ext cx="1254625" cy="1631013"/>
          </a:xfrm>
          <a:prstGeom prst="rect">
            <a:avLst/>
          </a:prstGeom>
        </p:spPr>
      </p:pic>
      <p:pic>
        <p:nvPicPr>
          <p:cNvPr id="84" name="Picture 83" descr="A child with braids wearing a yellow and blue bib&#10;&#10;Description automatically generated">
            <a:extLst>
              <a:ext uri="{FF2B5EF4-FFF2-40B4-BE49-F238E27FC236}">
                <a16:creationId xmlns:a16="http://schemas.microsoft.com/office/drawing/2014/main" id="{1AD7148B-9B8A-6359-A9AC-EEC5CC6B2DD3}"/>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384223" y="4418232"/>
            <a:ext cx="1151834" cy="1497384"/>
          </a:xfrm>
          <a:prstGeom prst="rect">
            <a:avLst/>
          </a:prstGeom>
        </p:spPr>
      </p:pic>
      <p:pic>
        <p:nvPicPr>
          <p:cNvPr id="3" name="Picture 2">
            <a:extLst>
              <a:ext uri="{FF2B5EF4-FFF2-40B4-BE49-F238E27FC236}">
                <a16:creationId xmlns:a16="http://schemas.microsoft.com/office/drawing/2014/main" id="{88AA6DBE-F633-EE4C-7101-0BF1AF38791D}"/>
              </a:ext>
            </a:extLst>
          </p:cNvPr>
          <p:cNvPicPr>
            <a:picLocks noChangeAspect="1"/>
          </p:cNvPicPr>
          <p:nvPr/>
        </p:nvPicPr>
        <p:blipFill>
          <a:blip r:embed="rId14"/>
          <a:stretch>
            <a:fillRect/>
          </a:stretch>
        </p:blipFill>
        <p:spPr>
          <a:xfrm>
            <a:off x="2065213" y="699150"/>
            <a:ext cx="2142050" cy="816376"/>
          </a:xfrm>
          <a:prstGeom prst="rect">
            <a:avLst/>
          </a:prstGeom>
        </p:spPr>
      </p:pic>
      <p:sp>
        <p:nvSpPr>
          <p:cNvPr id="4" name="Rectangle 3">
            <a:extLst>
              <a:ext uri="{FF2B5EF4-FFF2-40B4-BE49-F238E27FC236}">
                <a16:creationId xmlns:a16="http://schemas.microsoft.com/office/drawing/2014/main" id="{692DE124-5418-0797-CEFA-DC6ED8E18A71}"/>
              </a:ext>
            </a:extLst>
          </p:cNvPr>
          <p:cNvSpPr/>
          <p:nvPr/>
        </p:nvSpPr>
        <p:spPr>
          <a:xfrm>
            <a:off x="1083817" y="1557622"/>
            <a:ext cx="4250852" cy="461665"/>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a:ea typeface="+mn-ea"/>
                <a:cs typeface="Calibri Light" panose="020F0302020204030204" pitchFamily="34" charset="0"/>
              </a:rPr>
              <a:t>The Future We Want</a:t>
            </a:r>
          </a:p>
        </p:txBody>
      </p:sp>
      <p:sp>
        <p:nvSpPr>
          <p:cNvPr id="5" name="TextBox 4">
            <a:extLst>
              <a:ext uri="{FF2B5EF4-FFF2-40B4-BE49-F238E27FC236}">
                <a16:creationId xmlns:a16="http://schemas.microsoft.com/office/drawing/2014/main" id="{804A0CC1-5200-C8E8-B7DB-86DA93318A34}"/>
              </a:ext>
            </a:extLst>
          </p:cNvPr>
          <p:cNvSpPr txBox="1"/>
          <p:nvPr/>
        </p:nvSpPr>
        <p:spPr>
          <a:xfrm>
            <a:off x="517880" y="2059652"/>
            <a:ext cx="5438212" cy="584775"/>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mn-ea"/>
                <a:cs typeface="Calibri Light" panose="020F0302020204030204" pitchFamily="34" charset="0"/>
              </a:rPr>
              <a:t>All students will have the knowledge, skills and confidence necessary to thrive in our city, our nation, our world.  </a:t>
            </a:r>
          </a:p>
        </p:txBody>
      </p:sp>
      <p:sp>
        <p:nvSpPr>
          <p:cNvPr id="9" name="TextBox 8">
            <a:extLst>
              <a:ext uri="{FF2B5EF4-FFF2-40B4-BE49-F238E27FC236}">
                <a16:creationId xmlns:a16="http://schemas.microsoft.com/office/drawing/2014/main" id="{52DF4CBC-77B1-20DE-5CD4-958C007D71B5}"/>
              </a:ext>
            </a:extLst>
          </p:cNvPr>
          <p:cNvSpPr txBox="1"/>
          <p:nvPr/>
        </p:nvSpPr>
        <p:spPr>
          <a:xfrm>
            <a:off x="2315956" y="841923"/>
            <a:ext cx="1667549" cy="523220"/>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B50A3"/>
                </a:solidFill>
                <a:effectLst/>
                <a:uLnTx/>
                <a:uFillTx/>
                <a:latin typeface="Arial" panose="020B0604020202020204"/>
                <a:ea typeface="+mn-ea"/>
                <a:cs typeface="Calibri Light" panose="020F0302020204030204" pitchFamily="34" charset="0"/>
              </a:rPr>
              <a:t>VISION</a:t>
            </a:r>
          </a:p>
        </p:txBody>
      </p:sp>
      <p:pic>
        <p:nvPicPr>
          <p:cNvPr id="13" name="Picture 12">
            <a:extLst>
              <a:ext uri="{FF2B5EF4-FFF2-40B4-BE49-F238E27FC236}">
                <a16:creationId xmlns:a16="http://schemas.microsoft.com/office/drawing/2014/main" id="{52F8B928-F4CF-EE77-CDCB-E00BE4EC61B4}"/>
              </a:ext>
            </a:extLst>
          </p:cNvPr>
          <p:cNvPicPr>
            <a:picLocks noChangeAspect="1"/>
          </p:cNvPicPr>
          <p:nvPr/>
        </p:nvPicPr>
        <p:blipFill>
          <a:blip r:embed="rId14"/>
          <a:stretch>
            <a:fillRect/>
          </a:stretch>
        </p:blipFill>
        <p:spPr>
          <a:xfrm>
            <a:off x="7904170" y="699150"/>
            <a:ext cx="2142050" cy="816376"/>
          </a:xfrm>
          <a:prstGeom prst="rect">
            <a:avLst/>
          </a:prstGeom>
        </p:spPr>
      </p:pic>
      <p:sp>
        <p:nvSpPr>
          <p:cNvPr id="14" name="TextBox 13">
            <a:extLst>
              <a:ext uri="{FF2B5EF4-FFF2-40B4-BE49-F238E27FC236}">
                <a16:creationId xmlns:a16="http://schemas.microsoft.com/office/drawing/2014/main" id="{8D60EFA8-BAC8-3BCE-707E-12BDF07E5E19}"/>
              </a:ext>
            </a:extLst>
          </p:cNvPr>
          <p:cNvSpPr txBox="1"/>
          <p:nvPr/>
        </p:nvSpPr>
        <p:spPr>
          <a:xfrm>
            <a:off x="6563687" y="2059652"/>
            <a:ext cx="4823017" cy="584775"/>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mn-ea"/>
                <a:cs typeface="Calibri Light" panose="020F0302020204030204" pitchFamily="34" charset="0"/>
              </a:rPr>
              <a:t>We educate and empower every student, in every community, every day, to build a stronger Detroit.</a:t>
            </a:r>
          </a:p>
        </p:txBody>
      </p:sp>
      <p:sp>
        <p:nvSpPr>
          <p:cNvPr id="15" name="Rectangle 14">
            <a:extLst>
              <a:ext uri="{FF2B5EF4-FFF2-40B4-BE49-F238E27FC236}">
                <a16:creationId xmlns:a16="http://schemas.microsoft.com/office/drawing/2014/main" id="{2898B031-BDB1-8191-A69D-89AF2815B596}"/>
              </a:ext>
            </a:extLst>
          </p:cNvPr>
          <p:cNvSpPr/>
          <p:nvPr/>
        </p:nvSpPr>
        <p:spPr>
          <a:xfrm>
            <a:off x="6838342" y="1580254"/>
            <a:ext cx="4273707" cy="461665"/>
          </a:xfrm>
          <a:prstGeom prst="rect">
            <a:avLst/>
          </a:prstGeom>
        </p:spPr>
        <p:txBody>
          <a:bodyPr wrap="square">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a:ea typeface="+mn-ea"/>
                <a:cs typeface="Calibri Light" panose="020F0302020204030204" pitchFamily="34" charset="0"/>
              </a:rPr>
              <a:t>The Work We Do</a:t>
            </a:r>
          </a:p>
        </p:txBody>
      </p:sp>
      <p:sp>
        <p:nvSpPr>
          <p:cNvPr id="16" name="TextBox 15">
            <a:extLst>
              <a:ext uri="{FF2B5EF4-FFF2-40B4-BE49-F238E27FC236}">
                <a16:creationId xmlns:a16="http://schemas.microsoft.com/office/drawing/2014/main" id="{6F80BFB3-4E1A-E685-5607-4026FC5C4D63}"/>
              </a:ext>
            </a:extLst>
          </p:cNvPr>
          <p:cNvSpPr txBox="1"/>
          <p:nvPr/>
        </p:nvSpPr>
        <p:spPr>
          <a:xfrm>
            <a:off x="8010303" y="841923"/>
            <a:ext cx="1949837" cy="523220"/>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B50A3"/>
                </a:solidFill>
                <a:effectLst/>
                <a:uLnTx/>
                <a:uFillTx/>
                <a:latin typeface="Arial" panose="020B0604020202020204"/>
                <a:ea typeface="+mn-ea"/>
                <a:cs typeface="Calibri Light" panose="020F0302020204030204" pitchFamily="34" charset="0"/>
              </a:rPr>
              <a:t>MISSION</a:t>
            </a:r>
          </a:p>
        </p:txBody>
      </p:sp>
      <p:sp>
        <p:nvSpPr>
          <p:cNvPr id="6" name="Slide Number Placeholder 5">
            <a:extLst>
              <a:ext uri="{FF2B5EF4-FFF2-40B4-BE49-F238E27FC236}">
                <a16:creationId xmlns:a16="http://schemas.microsoft.com/office/drawing/2014/main" id="{106BA753-49C0-A3FA-D7E1-49A2E049AAEF}"/>
              </a:ext>
            </a:extLst>
          </p:cNvPr>
          <p:cNvSpPr>
            <a:spLocks noGrp="1"/>
          </p:cNvSpPr>
          <p:nvPr>
            <p:ph type="sldNum" sz="quarter" idx="10"/>
          </p:nvPr>
        </p:nvSpPr>
        <p:spPr>
          <a:xfrm>
            <a:off x="85946" y="6375088"/>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B47EE0-0EBD-2941-8F1F-1A4BDCC430D4}"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73700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3115A74-FD9A-4922-CB29-77D4F0DEA738}"/>
              </a:ext>
            </a:extLst>
          </p:cNvPr>
          <p:cNvCxnSpPr>
            <a:cxnSpLocks/>
          </p:cNvCxnSpPr>
          <p:nvPr/>
        </p:nvCxnSpPr>
        <p:spPr>
          <a:xfrm flipH="1" flipV="1">
            <a:off x="7282149" y="3992686"/>
            <a:ext cx="1447873" cy="78646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B015F11-417F-A3DB-92F2-D2F83EA133AD}"/>
              </a:ext>
            </a:extLst>
          </p:cNvPr>
          <p:cNvCxnSpPr>
            <a:cxnSpLocks/>
            <a:stCxn id="3" idx="0"/>
          </p:cNvCxnSpPr>
          <p:nvPr/>
        </p:nvCxnSpPr>
        <p:spPr>
          <a:xfrm flipH="1" flipV="1">
            <a:off x="9294694" y="4028151"/>
            <a:ext cx="1" cy="47539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8AE4A69-DA5D-359A-2135-2DC63CF10108}"/>
              </a:ext>
            </a:extLst>
          </p:cNvPr>
          <p:cNvSpPr>
            <a:spLocks noGrp="1"/>
          </p:cNvSpPr>
          <p:nvPr>
            <p:ph type="title"/>
          </p:nvPr>
        </p:nvSpPr>
        <p:spPr>
          <a:xfrm>
            <a:off x="838200" y="182563"/>
            <a:ext cx="10515600" cy="1325563"/>
          </a:xfrm>
        </p:spPr>
        <p:txBody>
          <a:bodyPr/>
          <a:lstStyle/>
          <a:p>
            <a:r>
              <a:rPr lang="en-US"/>
              <a:t>The District's Core Actions that Led to Improved Student Achievement</a:t>
            </a:r>
          </a:p>
        </p:txBody>
      </p:sp>
      <p:sp>
        <p:nvSpPr>
          <p:cNvPr id="4" name="Slide Number Placeholder 10">
            <a:extLst>
              <a:ext uri="{FF2B5EF4-FFF2-40B4-BE49-F238E27FC236}">
                <a16:creationId xmlns:a16="http://schemas.microsoft.com/office/drawing/2014/main" id="{48A33E42-968F-E569-4B1D-4D441541A307}"/>
              </a:ext>
            </a:extLst>
          </p:cNvPr>
          <p:cNvSpPr txBox="1">
            <a:spLocks/>
          </p:cNvSpPr>
          <p:nvPr/>
        </p:nvSpPr>
        <p:spPr>
          <a:xfrm>
            <a:off x="71781" y="631031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850D0D2-7276-4FA6-BA82-2BA07A1A8865}" type="slidenum">
              <a:rPr kumimoji="0" lang="en-US" sz="1200" b="0" i="0" u="none" strike="noStrike" kern="1200" cap="none" spc="0" normalizeH="0" baseline="0" noProof="0" smtClean="0">
                <a:ln>
                  <a:noFill/>
                </a:ln>
                <a:solidFill>
                  <a:prstClr val="black">
                    <a:tint val="75000"/>
                  </a:prstClr>
                </a:solidFill>
                <a:effectLst/>
                <a:uLnTx/>
                <a:uFillTx/>
                <a:latin typeface="Arial Nova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Arial Nova Light"/>
              <a:ea typeface="+mn-ea"/>
              <a:cs typeface="+mn-cs"/>
            </a:endParaRPr>
          </a:p>
        </p:txBody>
      </p:sp>
      <p:sp>
        <p:nvSpPr>
          <p:cNvPr id="83" name="Rectangle: Rounded Corners 82">
            <a:extLst>
              <a:ext uri="{FF2B5EF4-FFF2-40B4-BE49-F238E27FC236}">
                <a16:creationId xmlns:a16="http://schemas.microsoft.com/office/drawing/2014/main" id="{9A4056A4-E61F-ED4E-01FD-D74EEE92C56C}"/>
              </a:ext>
            </a:extLst>
          </p:cNvPr>
          <p:cNvSpPr/>
          <p:nvPr/>
        </p:nvSpPr>
        <p:spPr>
          <a:xfrm>
            <a:off x="3952455" y="4555712"/>
            <a:ext cx="3446816" cy="2013799"/>
          </a:xfrm>
          <a:prstGeom prst="roundRect">
            <a:avLst/>
          </a:prstGeom>
          <a:no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Rounded Corners 81">
            <a:extLst>
              <a:ext uri="{FF2B5EF4-FFF2-40B4-BE49-F238E27FC236}">
                <a16:creationId xmlns:a16="http://schemas.microsoft.com/office/drawing/2014/main" id="{2F325B04-5632-DFB8-4A06-3405161C8B30}"/>
              </a:ext>
            </a:extLst>
          </p:cNvPr>
          <p:cNvSpPr/>
          <p:nvPr/>
        </p:nvSpPr>
        <p:spPr>
          <a:xfrm>
            <a:off x="254714" y="4387064"/>
            <a:ext cx="3446816" cy="2182447"/>
          </a:xfrm>
          <a:prstGeom prst="roundRect">
            <a:avLst/>
          </a:prstGeom>
          <a:noFill/>
          <a:ln>
            <a:solidFill>
              <a:schemeClr val="accent6"/>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Rounded Corners 80">
            <a:extLst>
              <a:ext uri="{FF2B5EF4-FFF2-40B4-BE49-F238E27FC236}">
                <a16:creationId xmlns:a16="http://schemas.microsoft.com/office/drawing/2014/main" id="{E85AB543-336C-400D-CF92-72FA1D0369A9}"/>
              </a:ext>
            </a:extLst>
          </p:cNvPr>
          <p:cNvSpPr/>
          <p:nvPr/>
        </p:nvSpPr>
        <p:spPr>
          <a:xfrm>
            <a:off x="3952457" y="1659253"/>
            <a:ext cx="3446814" cy="2408884"/>
          </a:xfrm>
          <a:prstGeom prst="roundRect">
            <a:avLst/>
          </a:prstGeom>
          <a:noFill/>
          <a:ln>
            <a:solidFill>
              <a:schemeClr val="accent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4C0D9D64-7D6B-A99D-E1FB-7EB88831FF3D}"/>
              </a:ext>
            </a:extLst>
          </p:cNvPr>
          <p:cNvGrpSpPr/>
          <p:nvPr/>
        </p:nvGrpSpPr>
        <p:grpSpPr>
          <a:xfrm>
            <a:off x="247445" y="4260704"/>
            <a:ext cx="3446816" cy="699846"/>
            <a:chOff x="1946441" y="2594416"/>
            <a:chExt cx="2926532" cy="1180959"/>
          </a:xfrm>
          <a:solidFill>
            <a:schemeClr val="accent6"/>
          </a:solidFill>
          <a:effectLst>
            <a:outerShdw blurRad="50800" dist="38100" dir="2700000" algn="tl" rotWithShape="0">
              <a:prstClr val="black">
                <a:alpha val="40000"/>
              </a:prstClr>
            </a:outerShdw>
          </a:effectLst>
        </p:grpSpPr>
        <p:sp>
          <p:nvSpPr>
            <p:cNvPr id="35" name="Rectangle: Rounded Corners 34">
              <a:extLst>
                <a:ext uri="{FF2B5EF4-FFF2-40B4-BE49-F238E27FC236}">
                  <a16:creationId xmlns:a16="http://schemas.microsoft.com/office/drawing/2014/main" id="{C1E84FEE-97D0-FC64-ACD5-DCC3BC3BBC67}"/>
                </a:ext>
              </a:extLst>
            </p:cNvPr>
            <p:cNvSpPr/>
            <p:nvPr/>
          </p:nvSpPr>
          <p:spPr>
            <a:xfrm>
              <a:off x="1949972" y="2594416"/>
              <a:ext cx="2881471" cy="974880"/>
            </a:xfrm>
            <a:prstGeom prst="roundRect">
              <a:avLst>
                <a:gd name="adj" fmla="val 9855"/>
              </a:avLst>
            </a:prstGeom>
            <a:grp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3B75371F-E99E-1E1B-F9EF-710F33EEDFAB}"/>
                </a:ext>
              </a:extLst>
            </p:cNvPr>
            <p:cNvSpPr txBox="1"/>
            <p:nvPr/>
          </p:nvSpPr>
          <p:spPr>
            <a:xfrm>
              <a:off x="1946441" y="2684720"/>
              <a:ext cx="2926532" cy="1090655"/>
            </a:xfrm>
            <a:prstGeom prst="rect">
              <a:avLst/>
            </a:prstGeom>
            <a:grpFill/>
            <a:ln>
              <a:solidFill>
                <a:schemeClr val="accent6"/>
              </a:solidFill>
            </a:ln>
          </p:spPr>
          <p:txBody>
            <a:bodyPr wrap="square" rtlCol="0">
              <a:spAutoFit/>
            </a:bodyPr>
            <a:lstStyle/>
            <a:p>
              <a:pPr algn="ctr"/>
              <a:r>
                <a:rPr lang="en-US" b="1">
                  <a:solidFill>
                    <a:schemeClr val="bg1"/>
                  </a:solidFill>
                </a:rPr>
                <a:t>Training, Coaching &amp; Human Capital Development</a:t>
              </a:r>
            </a:p>
          </p:txBody>
        </p:sp>
      </p:grpSp>
      <p:sp>
        <p:nvSpPr>
          <p:cNvPr id="40" name="TextBox 39">
            <a:extLst>
              <a:ext uri="{FF2B5EF4-FFF2-40B4-BE49-F238E27FC236}">
                <a16:creationId xmlns:a16="http://schemas.microsoft.com/office/drawing/2014/main" id="{1B1B9B22-F8A9-5712-59DF-E5F6A7056081}"/>
              </a:ext>
            </a:extLst>
          </p:cNvPr>
          <p:cNvSpPr txBox="1"/>
          <p:nvPr/>
        </p:nvSpPr>
        <p:spPr>
          <a:xfrm>
            <a:off x="3952457" y="4244187"/>
            <a:ext cx="3458203" cy="715089"/>
          </a:xfrm>
          <a:prstGeom prst="roundRect">
            <a:avLst/>
          </a:prstGeom>
          <a:solidFill>
            <a:schemeClr val="accent1"/>
          </a:solidFill>
        </p:spPr>
        <p:txBody>
          <a:bodyPr wrap="square" rtlCol="0">
            <a:spAutoFit/>
          </a:bodyPr>
          <a:lstStyle/>
          <a:p>
            <a:pPr algn="ctr"/>
            <a:r>
              <a:rPr lang="en-US" b="1">
                <a:solidFill>
                  <a:schemeClr val="bg1"/>
                </a:solidFill>
              </a:rPr>
              <a:t>Wraparound Student Services</a:t>
            </a:r>
          </a:p>
        </p:txBody>
      </p:sp>
      <p:grpSp>
        <p:nvGrpSpPr>
          <p:cNvPr id="46" name="Group 45">
            <a:extLst>
              <a:ext uri="{FF2B5EF4-FFF2-40B4-BE49-F238E27FC236}">
                <a16:creationId xmlns:a16="http://schemas.microsoft.com/office/drawing/2014/main" id="{AD6861CB-AF7E-C35A-725A-B90589D68306}"/>
              </a:ext>
            </a:extLst>
          </p:cNvPr>
          <p:cNvGrpSpPr/>
          <p:nvPr/>
        </p:nvGrpSpPr>
        <p:grpSpPr>
          <a:xfrm>
            <a:off x="3952456" y="1576669"/>
            <a:ext cx="3458203" cy="785540"/>
            <a:chOff x="6867892" y="2462857"/>
            <a:chExt cx="2481943" cy="1325563"/>
          </a:xfrm>
          <a:solidFill>
            <a:schemeClr val="accent3"/>
          </a:solidFill>
          <a:effectLst>
            <a:outerShdw blurRad="50800" dist="38100" dir="2700000" algn="tl" rotWithShape="0">
              <a:prstClr val="black">
                <a:alpha val="40000"/>
              </a:prstClr>
            </a:outerShdw>
          </a:effectLst>
        </p:grpSpPr>
        <p:sp>
          <p:nvSpPr>
            <p:cNvPr id="37" name="Rectangle: Rounded Corners 36">
              <a:extLst>
                <a:ext uri="{FF2B5EF4-FFF2-40B4-BE49-F238E27FC236}">
                  <a16:creationId xmlns:a16="http://schemas.microsoft.com/office/drawing/2014/main" id="{4495B38A-5724-5855-BE23-2D8321674566}"/>
                </a:ext>
              </a:extLst>
            </p:cNvPr>
            <p:cNvSpPr/>
            <p:nvPr/>
          </p:nvSpPr>
          <p:spPr>
            <a:xfrm>
              <a:off x="6867892" y="2462857"/>
              <a:ext cx="2481943" cy="1325563"/>
            </a:xfrm>
            <a:prstGeom prst="roundRect">
              <a:avLst>
                <a:gd name="adj" fmla="val 8623"/>
              </a:avLst>
            </a:prstGeom>
            <a:grp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664FDFD7-6798-58DC-0F8D-CA53243C0506}"/>
                </a:ext>
              </a:extLst>
            </p:cNvPr>
            <p:cNvSpPr txBox="1"/>
            <p:nvPr/>
          </p:nvSpPr>
          <p:spPr>
            <a:xfrm>
              <a:off x="7183600" y="2560056"/>
              <a:ext cx="1910443" cy="1090654"/>
            </a:xfrm>
            <a:prstGeom prst="rect">
              <a:avLst/>
            </a:prstGeom>
            <a:grpFill/>
            <a:ln>
              <a:solidFill>
                <a:schemeClr val="accent3"/>
              </a:solidFill>
            </a:ln>
          </p:spPr>
          <p:txBody>
            <a:bodyPr wrap="square" rtlCol="0">
              <a:spAutoFit/>
            </a:bodyPr>
            <a:lstStyle/>
            <a:p>
              <a:pPr algn="ctr"/>
              <a:r>
                <a:rPr lang="en-US" b="1">
                  <a:solidFill>
                    <a:schemeClr val="bg1"/>
                  </a:solidFill>
                </a:rPr>
                <a:t>Curriculum &amp; Assessment</a:t>
              </a:r>
            </a:p>
          </p:txBody>
        </p:sp>
      </p:grpSp>
      <p:sp>
        <p:nvSpPr>
          <p:cNvPr id="48" name="TextBox 47">
            <a:extLst>
              <a:ext uri="{FF2B5EF4-FFF2-40B4-BE49-F238E27FC236}">
                <a16:creationId xmlns:a16="http://schemas.microsoft.com/office/drawing/2014/main" id="{D454F08D-1D30-D5B6-A04F-A11A6C9EA025}"/>
              </a:ext>
            </a:extLst>
          </p:cNvPr>
          <p:cNvSpPr txBox="1"/>
          <p:nvPr/>
        </p:nvSpPr>
        <p:spPr>
          <a:xfrm>
            <a:off x="3963844" y="4978869"/>
            <a:ext cx="3446816" cy="138499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400"/>
              <a:t>Launched Health Hubs</a:t>
            </a:r>
            <a:endParaRPr lang="en-US" sz="1400">
              <a:cs typeface="Arial"/>
            </a:endParaRPr>
          </a:p>
          <a:p>
            <a:pPr marL="285750" indent="-285750">
              <a:buFont typeface="Arial" panose="020B0604020202020204" pitchFamily="34" charset="0"/>
              <a:buChar char="•"/>
            </a:pPr>
            <a:r>
              <a:rPr lang="en-US" sz="1400"/>
              <a:t>Instituted Loved, Challenged, and Prepared Student Surveys</a:t>
            </a:r>
            <a:endParaRPr lang="en-US" sz="1400">
              <a:cs typeface="Arial"/>
            </a:endParaRPr>
          </a:p>
          <a:p>
            <a:pPr marL="285750" indent="-285750">
              <a:buFont typeface="Arial" panose="020B0604020202020204" pitchFamily="34" charset="0"/>
              <a:buChar char="•"/>
            </a:pPr>
            <a:r>
              <a:rPr lang="en-US" sz="1400"/>
              <a:t>Restored Music, Art, and PE at All Schools</a:t>
            </a:r>
            <a:endParaRPr lang="en-US" sz="1400">
              <a:cs typeface="Arial"/>
            </a:endParaRPr>
          </a:p>
          <a:p>
            <a:pPr marL="285750" indent="-285750">
              <a:buFont typeface="Arial" panose="020B0604020202020204" pitchFamily="34" charset="0"/>
              <a:buChar char="•"/>
            </a:pPr>
            <a:r>
              <a:rPr lang="en-US" sz="1400">
                <a:cs typeface="Arial"/>
              </a:rPr>
              <a:t>Expanded Cultural Experiences</a:t>
            </a:r>
          </a:p>
        </p:txBody>
      </p:sp>
      <p:sp>
        <p:nvSpPr>
          <p:cNvPr id="49" name="TextBox 48">
            <a:extLst>
              <a:ext uri="{FF2B5EF4-FFF2-40B4-BE49-F238E27FC236}">
                <a16:creationId xmlns:a16="http://schemas.microsoft.com/office/drawing/2014/main" id="{155D37D8-B0BA-A062-5CE5-30C3A07E1D0C}"/>
              </a:ext>
            </a:extLst>
          </p:cNvPr>
          <p:cNvSpPr txBox="1"/>
          <p:nvPr/>
        </p:nvSpPr>
        <p:spPr>
          <a:xfrm>
            <a:off x="3963844" y="2474893"/>
            <a:ext cx="3446812" cy="954107"/>
          </a:xfrm>
          <a:prstGeom prst="rect">
            <a:avLst/>
          </a:prstGeom>
          <a:noFill/>
        </p:spPr>
        <p:txBody>
          <a:bodyPr wrap="square" rtlCol="0">
            <a:spAutoFit/>
          </a:bodyPr>
          <a:lstStyle/>
          <a:p>
            <a:pPr marL="285750" indent="-285750">
              <a:buFont typeface="Arial" panose="020B0604020202020204" pitchFamily="34" charset="0"/>
              <a:buChar char="•"/>
            </a:pPr>
            <a:r>
              <a:rPr lang="en-US" sz="1400"/>
              <a:t>Aligned Curriculum with Standards</a:t>
            </a:r>
          </a:p>
          <a:p>
            <a:pPr marL="285750" indent="-285750">
              <a:buFont typeface="Arial" panose="020B0604020202020204" pitchFamily="34" charset="0"/>
              <a:buChar char="•"/>
            </a:pPr>
            <a:r>
              <a:rPr lang="en-US" sz="1400"/>
              <a:t>Aligned Assessments</a:t>
            </a:r>
          </a:p>
          <a:p>
            <a:pPr marL="285750" indent="-285750">
              <a:buFont typeface="Arial" panose="020B0604020202020204" pitchFamily="34" charset="0"/>
              <a:buChar char="•"/>
            </a:pPr>
            <a:r>
              <a:rPr lang="en-US" sz="1400"/>
              <a:t>Defined Tiered Student Intervention Models in Literacy</a:t>
            </a:r>
            <a:endParaRPr lang="en-US" sz="1200"/>
          </a:p>
        </p:txBody>
      </p:sp>
      <p:sp>
        <p:nvSpPr>
          <p:cNvPr id="50" name="TextBox 49">
            <a:extLst>
              <a:ext uri="{FF2B5EF4-FFF2-40B4-BE49-F238E27FC236}">
                <a16:creationId xmlns:a16="http://schemas.microsoft.com/office/drawing/2014/main" id="{CB4F51DF-3DDD-BF82-D386-7DAADA0636CC}"/>
              </a:ext>
            </a:extLst>
          </p:cNvPr>
          <p:cNvSpPr txBox="1"/>
          <p:nvPr/>
        </p:nvSpPr>
        <p:spPr>
          <a:xfrm>
            <a:off x="268991" y="2412399"/>
            <a:ext cx="3473730" cy="160043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400"/>
              <a:t>Established School Allocation Plan Tied to Student Enrollment, Equal Distribution of Positions</a:t>
            </a:r>
          </a:p>
          <a:p>
            <a:pPr marL="285750" indent="-285750">
              <a:buFont typeface="Arial" panose="020B0604020202020204" pitchFamily="34" charset="0"/>
              <a:buChar char="•"/>
            </a:pPr>
            <a:r>
              <a:rPr lang="en-US" sz="1400">
                <a:cs typeface="Arial"/>
              </a:rPr>
              <a:t>Empowered School Leaders with More Staff, More Hiring Authority</a:t>
            </a:r>
          </a:p>
          <a:p>
            <a:pPr marL="285750" indent="-285750">
              <a:buFont typeface="Arial" panose="020B0604020202020204" pitchFamily="34" charset="0"/>
              <a:buChar char="•"/>
            </a:pPr>
            <a:r>
              <a:rPr lang="en-US" sz="1400"/>
              <a:t>Investment in Teacher Salaries, Achieving Fully Staffed Status</a:t>
            </a:r>
            <a:endParaRPr lang="en-US" sz="1400">
              <a:cs typeface="Arial"/>
            </a:endParaRPr>
          </a:p>
        </p:txBody>
      </p:sp>
      <p:sp>
        <p:nvSpPr>
          <p:cNvPr id="54" name="Rectangle: Rounded Corners 53">
            <a:extLst>
              <a:ext uri="{FF2B5EF4-FFF2-40B4-BE49-F238E27FC236}">
                <a16:creationId xmlns:a16="http://schemas.microsoft.com/office/drawing/2014/main" id="{F7C4BA7E-1815-DE69-950B-B650A13CE2EB}"/>
              </a:ext>
            </a:extLst>
          </p:cNvPr>
          <p:cNvSpPr/>
          <p:nvPr/>
        </p:nvSpPr>
        <p:spPr>
          <a:xfrm>
            <a:off x="7620395" y="1873850"/>
            <a:ext cx="3446814" cy="2194287"/>
          </a:xfrm>
          <a:prstGeom prst="roundRect">
            <a:avLst/>
          </a:prstGeom>
          <a:solidFill>
            <a:schemeClr val="bg1"/>
          </a:solidFill>
          <a:ln>
            <a:solidFill>
              <a:schemeClr val="tx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64902D01-7885-2B7E-CB25-B7F801BB306F}"/>
              </a:ext>
            </a:extLst>
          </p:cNvPr>
          <p:cNvSpPr txBox="1"/>
          <p:nvPr/>
        </p:nvSpPr>
        <p:spPr>
          <a:xfrm>
            <a:off x="7714956" y="2412399"/>
            <a:ext cx="3257691" cy="116955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400"/>
              <a:t>Created Data Dashboard with Single Letter Grade System</a:t>
            </a:r>
            <a:endParaRPr lang="en-US" sz="1400">
              <a:cs typeface="Arial"/>
            </a:endParaRPr>
          </a:p>
          <a:p>
            <a:pPr marL="285750" indent="-285750">
              <a:buFont typeface="Arial" panose="020B0604020202020204" pitchFamily="34" charset="0"/>
              <a:buChar char="•"/>
            </a:pPr>
            <a:r>
              <a:rPr lang="en-US" sz="1400"/>
              <a:t>Established </a:t>
            </a:r>
            <a:r>
              <a:rPr lang="en-US" sz="1400" err="1"/>
              <a:t>DataCom</a:t>
            </a:r>
            <a:r>
              <a:rPr lang="en-US" sz="1400"/>
              <a:t> Process</a:t>
            </a:r>
            <a:endParaRPr lang="en-US" sz="1400">
              <a:cs typeface="Arial"/>
            </a:endParaRPr>
          </a:p>
          <a:p>
            <a:pPr marL="285750" indent="-285750">
              <a:buFont typeface="Arial" panose="020B0604020202020204" pitchFamily="34" charset="0"/>
              <a:buChar char="•"/>
            </a:pPr>
            <a:r>
              <a:rPr lang="en-US" sz="1400">
                <a:cs typeface="Arial"/>
              </a:rPr>
              <a:t>Tied School Performance to Leader Evaluation</a:t>
            </a:r>
          </a:p>
        </p:txBody>
      </p:sp>
      <p:sp>
        <p:nvSpPr>
          <p:cNvPr id="52" name="TextBox 51">
            <a:extLst>
              <a:ext uri="{FF2B5EF4-FFF2-40B4-BE49-F238E27FC236}">
                <a16:creationId xmlns:a16="http://schemas.microsoft.com/office/drawing/2014/main" id="{C7A9E7C6-1A84-7E33-74FB-D472F63A89A9}"/>
              </a:ext>
            </a:extLst>
          </p:cNvPr>
          <p:cNvSpPr txBox="1"/>
          <p:nvPr/>
        </p:nvSpPr>
        <p:spPr>
          <a:xfrm>
            <a:off x="288125" y="4988200"/>
            <a:ext cx="3484352" cy="160043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400"/>
              <a:t>Deepened Training on Standards</a:t>
            </a:r>
            <a:endParaRPr lang="en-US" sz="1400">
              <a:cs typeface="Arial"/>
            </a:endParaRPr>
          </a:p>
          <a:p>
            <a:pPr marL="285750" indent="-285750">
              <a:buFont typeface="Arial" panose="020B0604020202020204" pitchFamily="34" charset="0"/>
              <a:buChar char="•"/>
            </a:pPr>
            <a:r>
              <a:rPr lang="en-US" sz="1400"/>
              <a:t>Ongoing Monitoring, Coaching, and Problem Solving around Instruction and Student Performance</a:t>
            </a:r>
          </a:p>
          <a:p>
            <a:pPr marL="285750" indent="-285750">
              <a:buFont typeface="Arial" panose="020B0604020202020204" pitchFamily="34" charset="0"/>
              <a:buChar char="•"/>
            </a:pPr>
            <a:r>
              <a:rPr lang="en-US" sz="1400">
                <a:cs typeface="Arial"/>
              </a:rPr>
              <a:t>Ongoing Investment in Pipeline Development for Leaders and Teachers</a:t>
            </a:r>
          </a:p>
        </p:txBody>
      </p:sp>
      <p:grpSp>
        <p:nvGrpSpPr>
          <p:cNvPr id="44" name="Group 43">
            <a:extLst>
              <a:ext uri="{FF2B5EF4-FFF2-40B4-BE49-F238E27FC236}">
                <a16:creationId xmlns:a16="http://schemas.microsoft.com/office/drawing/2014/main" id="{681587B6-238B-429C-1DEB-2140C20893A3}"/>
              </a:ext>
            </a:extLst>
          </p:cNvPr>
          <p:cNvGrpSpPr/>
          <p:nvPr/>
        </p:nvGrpSpPr>
        <p:grpSpPr>
          <a:xfrm>
            <a:off x="7620398" y="1588714"/>
            <a:ext cx="3458203" cy="785539"/>
            <a:chOff x="2011135" y="2832133"/>
            <a:chExt cx="2481943" cy="1325563"/>
          </a:xfrm>
          <a:effectLst>
            <a:outerShdw blurRad="50800" dist="38100" dir="2700000" algn="tl" rotWithShape="0">
              <a:prstClr val="black">
                <a:alpha val="40000"/>
              </a:prstClr>
            </a:outerShdw>
          </a:effectLst>
        </p:grpSpPr>
        <p:sp>
          <p:nvSpPr>
            <p:cNvPr id="33" name="Rectangle: Rounded Corners 32">
              <a:extLst>
                <a:ext uri="{FF2B5EF4-FFF2-40B4-BE49-F238E27FC236}">
                  <a16:creationId xmlns:a16="http://schemas.microsoft.com/office/drawing/2014/main" id="{A4799C26-E0BA-AED6-9C1F-F975E9ACA727}"/>
                </a:ext>
              </a:extLst>
            </p:cNvPr>
            <p:cNvSpPr/>
            <p:nvPr/>
          </p:nvSpPr>
          <p:spPr>
            <a:xfrm>
              <a:off x="2011135" y="2832133"/>
              <a:ext cx="2481943" cy="1325563"/>
            </a:xfrm>
            <a:prstGeom prst="roundRect">
              <a:avLst>
                <a:gd name="adj" fmla="val 11086"/>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1345FB2-D701-97EC-4A0B-B29D156FF3FA}"/>
                </a:ext>
              </a:extLst>
            </p:cNvPr>
            <p:cNvSpPr txBox="1"/>
            <p:nvPr/>
          </p:nvSpPr>
          <p:spPr>
            <a:xfrm>
              <a:off x="2148695" y="3058239"/>
              <a:ext cx="2128156" cy="623232"/>
            </a:xfrm>
            <a:prstGeom prst="rect">
              <a:avLst/>
            </a:prstGeom>
            <a:noFill/>
          </p:spPr>
          <p:txBody>
            <a:bodyPr wrap="square" rtlCol="0">
              <a:spAutoFit/>
            </a:bodyPr>
            <a:lstStyle/>
            <a:p>
              <a:pPr algn="ctr"/>
              <a:r>
                <a:rPr lang="en-US" b="1">
                  <a:solidFill>
                    <a:schemeClr val="bg1"/>
                  </a:solidFill>
                </a:rPr>
                <a:t>Accountability</a:t>
              </a:r>
            </a:p>
          </p:txBody>
        </p:sp>
      </p:grpSp>
      <p:sp>
        <p:nvSpPr>
          <p:cNvPr id="56" name="Rectangle: Rounded Corners 55">
            <a:extLst>
              <a:ext uri="{FF2B5EF4-FFF2-40B4-BE49-F238E27FC236}">
                <a16:creationId xmlns:a16="http://schemas.microsoft.com/office/drawing/2014/main" id="{4149EC8A-7B93-E774-C035-5BDE16F32B31}"/>
              </a:ext>
            </a:extLst>
          </p:cNvPr>
          <p:cNvSpPr/>
          <p:nvPr/>
        </p:nvSpPr>
        <p:spPr>
          <a:xfrm>
            <a:off x="254714" y="2048066"/>
            <a:ext cx="3446816" cy="2020071"/>
          </a:xfrm>
          <a:prstGeom prst="roundRect">
            <a:avLst/>
          </a:prstGeom>
          <a:noFill/>
          <a:ln>
            <a:solidFill>
              <a:schemeClr val="accent5"/>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2BF257D0-7CA3-EE85-8451-7E93B017CEA8}"/>
              </a:ext>
            </a:extLst>
          </p:cNvPr>
          <p:cNvGrpSpPr/>
          <p:nvPr/>
        </p:nvGrpSpPr>
        <p:grpSpPr>
          <a:xfrm>
            <a:off x="254715" y="1566109"/>
            <a:ext cx="3446816" cy="785540"/>
            <a:chOff x="1055915" y="4743004"/>
            <a:chExt cx="2552097" cy="1325563"/>
          </a:xfrm>
          <a:solidFill>
            <a:schemeClr val="accent5"/>
          </a:solidFill>
          <a:effectLst>
            <a:outerShdw blurRad="50800" dist="38100" dir="2700000" algn="tl" rotWithShape="0">
              <a:prstClr val="black">
                <a:alpha val="40000"/>
              </a:prstClr>
            </a:outerShdw>
          </a:effectLst>
        </p:grpSpPr>
        <p:sp>
          <p:nvSpPr>
            <p:cNvPr id="31" name="Rectangle: Rounded Corners 30">
              <a:extLst>
                <a:ext uri="{FF2B5EF4-FFF2-40B4-BE49-F238E27FC236}">
                  <a16:creationId xmlns:a16="http://schemas.microsoft.com/office/drawing/2014/main" id="{AAC1FCD5-5D7E-6388-7AC3-95AD3585168D}"/>
                </a:ext>
              </a:extLst>
            </p:cNvPr>
            <p:cNvSpPr/>
            <p:nvPr/>
          </p:nvSpPr>
          <p:spPr>
            <a:xfrm>
              <a:off x="1055915" y="4743004"/>
              <a:ext cx="2552097" cy="1325563"/>
            </a:xfrm>
            <a:prstGeom prst="roundRect">
              <a:avLst>
                <a:gd name="adj" fmla="val 11086"/>
              </a:avLst>
            </a:prstGeom>
            <a:grp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C70E53BB-B3EB-9DAF-3685-99C946ECDEE0}"/>
                </a:ext>
              </a:extLst>
            </p:cNvPr>
            <p:cNvSpPr txBox="1"/>
            <p:nvPr/>
          </p:nvSpPr>
          <p:spPr>
            <a:xfrm>
              <a:off x="1376740" y="4886638"/>
              <a:ext cx="1910443" cy="1090654"/>
            </a:xfrm>
            <a:prstGeom prst="rect">
              <a:avLst/>
            </a:prstGeom>
            <a:grpFill/>
            <a:ln>
              <a:solidFill>
                <a:schemeClr val="accent5"/>
              </a:solidFill>
            </a:ln>
          </p:spPr>
          <p:txBody>
            <a:bodyPr wrap="square" rtlCol="0">
              <a:spAutoFit/>
            </a:bodyPr>
            <a:lstStyle/>
            <a:p>
              <a:pPr algn="ctr"/>
              <a:r>
                <a:rPr lang="en-US" b="1">
                  <a:solidFill>
                    <a:schemeClr val="bg1"/>
                  </a:solidFill>
                </a:rPr>
                <a:t>Budget &amp; Human Capital</a:t>
              </a:r>
            </a:p>
          </p:txBody>
        </p:sp>
      </p:grpSp>
      <p:sp>
        <p:nvSpPr>
          <p:cNvPr id="3" name="Oval 2">
            <a:extLst>
              <a:ext uri="{FF2B5EF4-FFF2-40B4-BE49-F238E27FC236}">
                <a16:creationId xmlns:a16="http://schemas.microsoft.com/office/drawing/2014/main" id="{A29DE78E-D23F-9AD1-6301-593D29C7A884}"/>
              </a:ext>
            </a:extLst>
          </p:cNvPr>
          <p:cNvSpPr/>
          <p:nvPr/>
        </p:nvSpPr>
        <p:spPr>
          <a:xfrm>
            <a:off x="8308685" y="4503546"/>
            <a:ext cx="1972020" cy="1806766"/>
          </a:xfrm>
          <a:prstGeom prst="ellipse">
            <a:avLst/>
          </a:prstGeom>
          <a:solidFill>
            <a:schemeClr val="bg1">
              <a:lumMod val="75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4F17AEC-2A6B-2260-A764-525A6578D6D5}"/>
              </a:ext>
            </a:extLst>
          </p:cNvPr>
          <p:cNvSpPr txBox="1"/>
          <p:nvPr/>
        </p:nvSpPr>
        <p:spPr>
          <a:xfrm>
            <a:off x="8540039" y="4978869"/>
            <a:ext cx="1509311" cy="830997"/>
          </a:xfrm>
          <a:prstGeom prst="rect">
            <a:avLst/>
          </a:prstGeom>
          <a:noFill/>
        </p:spPr>
        <p:txBody>
          <a:bodyPr wrap="square" rtlCol="0">
            <a:spAutoFit/>
          </a:bodyPr>
          <a:lstStyle/>
          <a:p>
            <a:pPr algn="ctr"/>
            <a:r>
              <a:rPr lang="en-US" sz="2400" b="1"/>
              <a:t>Core Reforms</a:t>
            </a:r>
          </a:p>
        </p:txBody>
      </p:sp>
      <p:cxnSp>
        <p:nvCxnSpPr>
          <p:cNvPr id="7" name="Straight Connector 6">
            <a:extLst>
              <a:ext uri="{FF2B5EF4-FFF2-40B4-BE49-F238E27FC236}">
                <a16:creationId xmlns:a16="http://schemas.microsoft.com/office/drawing/2014/main" id="{9C4717B3-D7AA-C4DB-E4D0-6975D2A89CC6}"/>
              </a:ext>
            </a:extLst>
          </p:cNvPr>
          <p:cNvCxnSpPr>
            <a:cxnSpLocks/>
            <a:stCxn id="3" idx="2"/>
          </p:cNvCxnSpPr>
          <p:nvPr/>
        </p:nvCxnSpPr>
        <p:spPr>
          <a:xfrm flipH="1">
            <a:off x="7390730" y="5406929"/>
            <a:ext cx="91795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1610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426CC-0234-1CA4-19C3-43D450C0D3C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CFB0A2C-F0D6-7E17-BEBB-05EB10DEBE8F}"/>
              </a:ext>
            </a:extLst>
          </p:cNvPr>
          <p:cNvSpPr>
            <a:spLocks noGrp="1"/>
          </p:cNvSpPr>
          <p:nvPr>
            <p:ph type="title"/>
          </p:nvPr>
        </p:nvSpPr>
        <p:spPr/>
        <p:txBody>
          <a:bodyPr/>
          <a:lstStyle/>
          <a:p>
            <a:r>
              <a:rPr lang="en-US"/>
              <a:t>Accountability Through DataCom: Convenings</a:t>
            </a:r>
          </a:p>
        </p:txBody>
      </p:sp>
      <p:sp>
        <p:nvSpPr>
          <p:cNvPr id="2" name="Slide Number Placeholder 1">
            <a:extLst>
              <a:ext uri="{FF2B5EF4-FFF2-40B4-BE49-F238E27FC236}">
                <a16:creationId xmlns:a16="http://schemas.microsoft.com/office/drawing/2014/main" id="{1D5320D6-194A-8991-262D-66F7A6D6C4CB}"/>
              </a:ext>
            </a:extLst>
          </p:cNvPr>
          <p:cNvSpPr>
            <a:spLocks noGrp="1"/>
          </p:cNvSpPr>
          <p:nvPr>
            <p:ph type="sldNum" sz="quarter" idx="4294967295"/>
          </p:nvPr>
        </p:nvSpPr>
        <p:spPr>
          <a:xfrm>
            <a:off x="87923" y="6178502"/>
            <a:ext cx="2743200" cy="365125"/>
          </a:xfrm>
        </p:spPr>
        <p:txBody>
          <a:bodyPr/>
          <a:lstStyle/>
          <a:p>
            <a:pPr algn="l"/>
            <a:fld id="{05B47EE0-0EBD-2941-8F1F-1A4BDCC430D4}" type="slidenum">
              <a:rPr lang="en-US" smtClean="0"/>
              <a:pPr algn="l"/>
              <a:t>12</a:t>
            </a:fld>
            <a:endParaRPr lang="en-US"/>
          </a:p>
        </p:txBody>
      </p:sp>
      <p:pic>
        <p:nvPicPr>
          <p:cNvPr id="4" name="Picture 3">
            <a:extLst>
              <a:ext uri="{FF2B5EF4-FFF2-40B4-BE49-F238E27FC236}">
                <a16:creationId xmlns:a16="http://schemas.microsoft.com/office/drawing/2014/main" id="{E1BFE194-2ADF-5FEB-A1D5-9EE447FB94FA}"/>
              </a:ext>
            </a:extLst>
          </p:cNvPr>
          <p:cNvPicPr>
            <a:picLocks noChangeAspect="1"/>
          </p:cNvPicPr>
          <p:nvPr/>
        </p:nvPicPr>
        <p:blipFill>
          <a:blip r:embed="rId2"/>
          <a:stretch>
            <a:fillRect/>
          </a:stretch>
        </p:blipFill>
        <p:spPr>
          <a:xfrm>
            <a:off x="1012958" y="1921687"/>
            <a:ext cx="3481314" cy="3605648"/>
          </a:xfrm>
          <a:prstGeom prst="rect">
            <a:avLst/>
          </a:prstGeom>
        </p:spPr>
      </p:pic>
      <p:pic>
        <p:nvPicPr>
          <p:cNvPr id="5" name="Picture 2">
            <a:extLst>
              <a:ext uri="{FF2B5EF4-FFF2-40B4-BE49-F238E27FC236}">
                <a16:creationId xmlns:a16="http://schemas.microsoft.com/office/drawing/2014/main" id="{BDD9D864-2723-CE3A-DC7A-74B6D14321DB}"/>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rot="21144699">
            <a:off x="3930488" y="4779778"/>
            <a:ext cx="2348024" cy="14951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5C974E1-216F-48B7-7F04-951B549CE129}"/>
              </a:ext>
            </a:extLst>
          </p:cNvPr>
          <p:cNvSpPr txBox="1"/>
          <p:nvPr/>
        </p:nvSpPr>
        <p:spPr>
          <a:xfrm>
            <a:off x="5975063" y="1477852"/>
            <a:ext cx="5657849" cy="4778744"/>
          </a:xfrm>
          <a:prstGeom prst="rect">
            <a:avLst/>
          </a:prstGeom>
          <a:noFill/>
        </p:spPr>
        <p:txBody>
          <a:bodyPr wrap="square">
            <a:spAutoFit/>
          </a:bodyPr>
          <a:lstStyle/>
          <a:p>
            <a:pPr marR="0" lvl="0" algn="ctr" defTabSz="914400" rtl="0" eaLnBrk="1" fontAlgn="auto" latinLnBrk="0" hangingPunct="1">
              <a:lnSpc>
                <a:spcPct val="107000"/>
              </a:lnSpc>
              <a:spcBef>
                <a:spcPts val="0"/>
              </a:spcBef>
              <a:spcAft>
                <a:spcPts val="0"/>
              </a:spcAft>
              <a:buClrTx/>
              <a:buSzTx/>
              <a:tabLst/>
              <a:defRPr/>
            </a:pPr>
            <a:r>
              <a:rPr kumimoji="0" lang="en-US" sz="2000" b="1" i="0" u="none" strike="noStrike" kern="1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Key Features</a:t>
            </a:r>
          </a:p>
          <a:p>
            <a:pPr marL="800100" lvl="1" indent="-342900">
              <a:lnSpc>
                <a:spcPct val="107000"/>
              </a:lnSpc>
              <a:buFont typeface="Arial" panose="020B0604020202020204" pitchFamily="34" charset="0"/>
              <a:buChar char="•"/>
              <a:defRPr/>
            </a:pPr>
            <a:r>
              <a:rPr kumimoji="0" lang="en-US" sz="1900" i="0" u="none" strike="noStrike" kern="100" cap="none" spc="0" normalizeH="0" baseline="0" noProof="0" err="1">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DataCom</a:t>
            </a:r>
            <a:r>
              <a:rPr kumimoji="0" lang="en-US" sz="1900" i="0" u="none" strike="noStrike" kern="1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 is part of the District’s school improvement cycle; convened 4 times per year</a:t>
            </a:r>
          </a:p>
          <a:p>
            <a:pPr marL="800100" lvl="1" indent="-342900">
              <a:lnSpc>
                <a:spcPct val="107000"/>
              </a:lnSpc>
              <a:buFont typeface="Arial" panose="020B0604020202020204" pitchFamily="34" charset="0"/>
              <a:buChar char="•"/>
              <a:defRPr/>
            </a:pPr>
            <a:r>
              <a:rPr lang="en-US" sz="1900" kern="100">
                <a:solidFill>
                  <a:srgbClr val="000000"/>
                </a:solidFill>
                <a:latin typeface="Arial" panose="020B0604020202020204" pitchFamily="34" charset="0"/>
                <a:ea typeface="Arial" panose="020B0604020202020204" pitchFamily="34" charset="0"/>
                <a:cs typeface="Times New Roman" panose="02020603050405020304" pitchFamily="18" charset="0"/>
              </a:rPr>
              <a:t>Attended by principals, cabinet officials, and key central office team members focused on school support</a:t>
            </a:r>
          </a:p>
          <a:p>
            <a:pPr marL="800100" lvl="1" indent="-342900">
              <a:lnSpc>
                <a:spcPct val="107000"/>
              </a:lnSpc>
              <a:buFont typeface="Arial" panose="020B0604020202020204" pitchFamily="34" charset="0"/>
              <a:buChar char="•"/>
              <a:defRPr/>
            </a:pPr>
            <a:r>
              <a:rPr kumimoji="0" lang="en-US" sz="1900" i="0" u="none" strike="noStrike" kern="1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Principals receive between three to six minutes to present; the presenting principal guides the conversation by narrating </a:t>
            </a:r>
            <a:r>
              <a:rPr lang="en-US" sz="1900" kern="100">
                <a:solidFill>
                  <a:srgbClr val="000000"/>
                </a:solidFill>
                <a:latin typeface="Arial" panose="020B0604020202020204" pitchFamily="34" charset="0"/>
                <a:ea typeface="Arial" panose="020B0604020202020204" pitchFamily="34" charset="0"/>
                <a:cs typeface="Times New Roman" panose="02020603050405020304" pitchFamily="18" charset="0"/>
              </a:rPr>
              <a:t> appropriate data visualizations from the dashboard</a:t>
            </a:r>
          </a:p>
          <a:p>
            <a:pPr marL="800100" lvl="1" indent="-342900">
              <a:lnSpc>
                <a:spcPct val="107000"/>
              </a:lnSpc>
              <a:buFont typeface="Arial" panose="020B0604020202020204" pitchFamily="34" charset="0"/>
              <a:buChar char="•"/>
              <a:defRPr/>
            </a:pPr>
            <a:r>
              <a:rPr kumimoji="0" lang="en-US" sz="1900" i="0" u="none" strike="noStrike" kern="1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Cabinet leads questioning; Superintendent drives follow up and drives home key messages</a:t>
            </a:r>
          </a:p>
        </p:txBody>
      </p:sp>
    </p:spTree>
    <p:extLst>
      <p:ext uri="{BB962C8B-B14F-4D97-AF65-F5344CB8AC3E}">
        <p14:creationId xmlns:p14="http://schemas.microsoft.com/office/powerpoint/2010/main" val="1496191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5F379-46D5-AE09-6987-2696F892A2B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F4E24E-9849-DF39-2651-782CFA56EABA}"/>
              </a:ext>
            </a:extLst>
          </p:cNvPr>
          <p:cNvSpPr>
            <a:spLocks noGrp="1"/>
          </p:cNvSpPr>
          <p:nvPr>
            <p:ph type="title"/>
          </p:nvPr>
        </p:nvSpPr>
        <p:spPr>
          <a:xfrm>
            <a:off x="838200" y="143497"/>
            <a:ext cx="10515600" cy="1325563"/>
          </a:xfrm>
        </p:spPr>
        <p:txBody>
          <a:bodyPr/>
          <a:lstStyle/>
          <a:p>
            <a:r>
              <a:rPr lang="en-US"/>
              <a:t>Accountability through </a:t>
            </a:r>
            <a:r>
              <a:rPr lang="en-US" err="1"/>
              <a:t>DataCom</a:t>
            </a:r>
            <a:endParaRPr lang="en-US" err="1">
              <a:cs typeface="Arial"/>
            </a:endParaRPr>
          </a:p>
        </p:txBody>
      </p:sp>
      <p:sp>
        <p:nvSpPr>
          <p:cNvPr id="2" name="Slide Number Placeholder 1">
            <a:extLst>
              <a:ext uri="{FF2B5EF4-FFF2-40B4-BE49-F238E27FC236}">
                <a16:creationId xmlns:a16="http://schemas.microsoft.com/office/drawing/2014/main" id="{EABAB1FC-0E81-F0DC-B2EA-19BD89E3E20E}"/>
              </a:ext>
            </a:extLst>
          </p:cNvPr>
          <p:cNvSpPr>
            <a:spLocks noGrp="1"/>
          </p:cNvSpPr>
          <p:nvPr>
            <p:ph type="sldNum" sz="quarter" idx="4294967295"/>
          </p:nvPr>
        </p:nvSpPr>
        <p:spPr>
          <a:xfrm>
            <a:off x="87923" y="6178502"/>
            <a:ext cx="2743200" cy="365125"/>
          </a:xfrm>
        </p:spPr>
        <p:txBody>
          <a:bodyPr/>
          <a:lstStyle/>
          <a:p>
            <a:pPr algn="l"/>
            <a:fld id="{05B47EE0-0EBD-2941-8F1F-1A4BDCC430D4}" type="slidenum">
              <a:rPr lang="en-US" smtClean="0"/>
              <a:pPr algn="l"/>
              <a:t>13</a:t>
            </a:fld>
            <a:endParaRPr lang="en-US"/>
          </a:p>
        </p:txBody>
      </p:sp>
      <p:pic>
        <p:nvPicPr>
          <p:cNvPr id="5" name="Picture 4">
            <a:extLst>
              <a:ext uri="{FF2B5EF4-FFF2-40B4-BE49-F238E27FC236}">
                <a16:creationId xmlns:a16="http://schemas.microsoft.com/office/drawing/2014/main" id="{17C4B5D0-12ED-EACF-652A-0DFC30DA4F1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4753" y="1469060"/>
            <a:ext cx="5119278" cy="2433799"/>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5EE6C374-FC6B-516D-45F4-BC31C8CA745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8145" y="4006877"/>
            <a:ext cx="5125886" cy="243398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28AF465B-566D-5E72-0EB2-DEAFD100C5CB}"/>
              </a:ext>
            </a:extLst>
          </p:cNvPr>
          <p:cNvSpPr txBox="1"/>
          <p:nvPr/>
        </p:nvSpPr>
        <p:spPr>
          <a:xfrm>
            <a:off x="5975063" y="2119691"/>
            <a:ext cx="5657849" cy="3840218"/>
          </a:xfrm>
          <a:prstGeom prst="rect">
            <a:avLst/>
          </a:prstGeom>
          <a:noFill/>
        </p:spPr>
        <p:txBody>
          <a:bodyPr wrap="square">
            <a:spAutoFit/>
          </a:bodyPr>
          <a:lstStyle/>
          <a:p>
            <a:pPr marR="0" lvl="0" algn="ctr" defTabSz="914400" rtl="0" eaLnBrk="1" fontAlgn="auto" latinLnBrk="0" hangingPunct="1">
              <a:lnSpc>
                <a:spcPct val="107000"/>
              </a:lnSpc>
              <a:spcBef>
                <a:spcPts val="0"/>
              </a:spcBef>
              <a:spcAft>
                <a:spcPts val="0"/>
              </a:spcAft>
              <a:buClrTx/>
              <a:buSzTx/>
              <a:tabLst/>
              <a:defRPr/>
            </a:pPr>
            <a:r>
              <a:rPr kumimoji="0" lang="en-US" sz="2000" b="1" i="0" u="none" strike="noStrike" kern="1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Key Features</a:t>
            </a:r>
          </a:p>
          <a:p>
            <a:pPr marL="800100" lvl="1" indent="-342900">
              <a:lnSpc>
                <a:spcPct val="107000"/>
              </a:lnSpc>
              <a:buFont typeface="Arial" panose="020B0604020202020204" pitchFamily="34" charset="0"/>
              <a:buChar char="•"/>
              <a:defRPr/>
            </a:pPr>
            <a:r>
              <a:rPr kumimoji="0" lang="en-US" sz="1900" i="0" u="none" strike="noStrike" kern="1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Visualizations fully aligned to school grade calculations, including roster selectors to look at specific groups isolated in the school grades (e.g. Full Academic Year students)</a:t>
            </a:r>
          </a:p>
          <a:p>
            <a:pPr marL="800100" lvl="1" indent="-342900">
              <a:lnSpc>
                <a:spcPct val="107000"/>
              </a:lnSpc>
              <a:buFont typeface="Arial" panose="020B0604020202020204" pitchFamily="34" charset="0"/>
              <a:buChar char="•"/>
              <a:defRPr/>
            </a:pPr>
            <a:r>
              <a:rPr lang="en-US" sz="1900" kern="100">
                <a:solidFill>
                  <a:srgbClr val="000000"/>
                </a:solidFill>
                <a:latin typeface="Arial" panose="020B0604020202020204" pitchFamily="34" charset="0"/>
                <a:ea typeface="Arial" panose="020B0604020202020204" pitchFamily="34" charset="0"/>
                <a:cs typeface="Times New Roman" panose="02020603050405020304" pitchFamily="18" charset="0"/>
              </a:rPr>
              <a:t>Clear comparisons to past performance and visualizations that emphasize change over time</a:t>
            </a:r>
          </a:p>
          <a:p>
            <a:pPr marL="800100" lvl="1" indent="-342900">
              <a:lnSpc>
                <a:spcPct val="107000"/>
              </a:lnSpc>
              <a:buFont typeface="Arial" panose="020B0604020202020204" pitchFamily="34" charset="0"/>
              <a:buChar char="•"/>
              <a:defRPr/>
            </a:pPr>
            <a:r>
              <a:rPr kumimoji="0" lang="en-US" sz="1900" i="0" u="none" strike="noStrike" kern="1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Sliceable </a:t>
            </a:r>
            <a:r>
              <a:rPr lang="en-US" sz="1900" kern="100">
                <a:solidFill>
                  <a:srgbClr val="000000"/>
                </a:solidFill>
                <a:latin typeface="Arial" panose="020B0604020202020204" pitchFamily="34" charset="0"/>
                <a:ea typeface="Arial" panose="020B0604020202020204" pitchFamily="34" charset="0"/>
                <a:cs typeface="Times New Roman" panose="02020603050405020304" pitchFamily="18" charset="0"/>
              </a:rPr>
              <a:t>by a variety of subgroups and student characteristics like grade, ELL status, attendance rates, etc.</a:t>
            </a:r>
            <a:endParaRPr kumimoji="0" lang="en-US" sz="1900" i="0" u="none" strike="noStrike" kern="1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925916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BF007EF9-E268-4647-9939-29B0206FAD66}"/>
              </a:ext>
            </a:extLst>
          </p:cNvPr>
          <p:cNvGraphicFramePr>
            <a:graphicFrameLocks/>
          </p:cNvGraphicFramePr>
          <p:nvPr/>
        </p:nvGraphicFramePr>
        <p:xfrm>
          <a:off x="4491518" y="1572985"/>
          <a:ext cx="3370290" cy="4395216"/>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3DD5125C-8B74-EF39-F74D-0DAEDD91D671}"/>
              </a:ext>
            </a:extLst>
          </p:cNvPr>
          <p:cNvSpPr>
            <a:spLocks noGrp="1"/>
          </p:cNvSpPr>
          <p:nvPr>
            <p:ph type="title"/>
          </p:nvPr>
        </p:nvSpPr>
        <p:spPr>
          <a:xfrm>
            <a:off x="687251" y="226083"/>
            <a:ext cx="10996749" cy="1325563"/>
          </a:xfrm>
        </p:spPr>
        <p:txBody>
          <a:bodyPr>
            <a:noAutofit/>
          </a:bodyPr>
          <a:lstStyle/>
          <a:p>
            <a:r>
              <a:rPr lang="en-US"/>
              <a:t>Performance on ELA State Assessments has improved across all grade levels</a:t>
            </a:r>
          </a:p>
        </p:txBody>
      </p:sp>
      <p:sp>
        <p:nvSpPr>
          <p:cNvPr id="5" name="TextBox 4">
            <a:extLst>
              <a:ext uri="{FF2B5EF4-FFF2-40B4-BE49-F238E27FC236}">
                <a16:creationId xmlns:a16="http://schemas.microsoft.com/office/drawing/2014/main" id="{B1EE811A-D63B-36DA-2323-704DF4DBCD16}"/>
              </a:ext>
            </a:extLst>
          </p:cNvPr>
          <p:cNvSpPr txBox="1"/>
          <p:nvPr/>
        </p:nvSpPr>
        <p:spPr>
          <a:xfrm>
            <a:off x="863564" y="6092765"/>
            <a:ext cx="91352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Nova Light" panose="020B0304020202020204" pitchFamily="34" charset="0"/>
                <a:ea typeface="+mn-ea"/>
                <a:cs typeface="+mn-cs"/>
              </a:rPr>
              <a:t>*In 2019, the PSAT8 replaced M-STEP in 8th grade. Years 2015-2017 include DPS and EAA test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Nova Light" panose="020B0304020202020204" pitchFamily="34" charset="0"/>
                <a:ea typeface="+mn-ea"/>
                <a:cs typeface="+mn-cs"/>
              </a:rPr>
              <a:t>Note: State assessments were cancelled in the 2020SY and made optional in the 2021SY.</a:t>
            </a:r>
          </a:p>
        </p:txBody>
      </p:sp>
      <p:graphicFrame>
        <p:nvGraphicFramePr>
          <p:cNvPr id="4" name="Chart 3">
            <a:extLst>
              <a:ext uri="{FF2B5EF4-FFF2-40B4-BE49-F238E27FC236}">
                <a16:creationId xmlns:a16="http://schemas.microsoft.com/office/drawing/2014/main" id="{6709DE55-862D-4B75-9CDF-500F9716E666}"/>
              </a:ext>
            </a:extLst>
          </p:cNvPr>
          <p:cNvGraphicFramePr>
            <a:graphicFrameLocks/>
          </p:cNvGraphicFramePr>
          <p:nvPr/>
        </p:nvGraphicFramePr>
        <p:xfrm>
          <a:off x="660400" y="1572985"/>
          <a:ext cx="3216697" cy="4373877"/>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964F3C67-AFB3-3A07-1559-2E09BFC4B1C3}"/>
              </a:ext>
            </a:extLst>
          </p:cNvPr>
          <p:cNvSpPr/>
          <p:nvPr/>
        </p:nvSpPr>
        <p:spPr>
          <a:xfrm>
            <a:off x="4522760" y="2031201"/>
            <a:ext cx="1403542" cy="3632819"/>
          </a:xfrm>
          <a:prstGeom prst="rect">
            <a:avLst/>
          </a:prstGeom>
          <a:solidFill>
            <a:srgbClr val="D9D9D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lumMod val="75000"/>
                  </a:srgbClr>
                </a:solidFill>
                <a:effectLst/>
                <a:uLnTx/>
                <a:uFillTx/>
                <a:latin typeface="Arial Nova" panose="020B0504020202020204" pitchFamily="34" charset="0"/>
                <a:ea typeface="+mn-ea"/>
                <a:cs typeface="+mn-cs"/>
              </a:rPr>
              <a:t>M-STEP 8 Reading</a:t>
            </a:r>
          </a:p>
        </p:txBody>
      </p:sp>
      <p:graphicFrame>
        <p:nvGraphicFramePr>
          <p:cNvPr id="11" name="Chart 10">
            <a:extLst>
              <a:ext uri="{FF2B5EF4-FFF2-40B4-BE49-F238E27FC236}">
                <a16:creationId xmlns:a16="http://schemas.microsoft.com/office/drawing/2014/main" id="{007A35AE-1B33-410B-B135-D0BB0E4DB813}"/>
              </a:ext>
            </a:extLst>
          </p:cNvPr>
          <p:cNvGraphicFramePr>
            <a:graphicFrameLocks/>
          </p:cNvGraphicFramePr>
          <p:nvPr/>
        </p:nvGraphicFramePr>
        <p:xfrm>
          <a:off x="8313710" y="1551646"/>
          <a:ext cx="3370290" cy="4395216"/>
        </p:xfrm>
        <a:graphic>
          <a:graphicData uri="http://schemas.openxmlformats.org/drawingml/2006/chart">
            <c:chart xmlns:c="http://schemas.openxmlformats.org/drawingml/2006/chart" xmlns:r="http://schemas.openxmlformats.org/officeDocument/2006/relationships" r:id="rId4"/>
          </a:graphicData>
        </a:graphic>
      </p:graphicFrame>
      <p:sp>
        <p:nvSpPr>
          <p:cNvPr id="12" name="Slide Number Placeholder 10">
            <a:extLst>
              <a:ext uri="{FF2B5EF4-FFF2-40B4-BE49-F238E27FC236}">
                <a16:creationId xmlns:a16="http://schemas.microsoft.com/office/drawing/2014/main" id="{D3861D3C-2C7B-5A1D-37EE-C1BAD0A27D6D}"/>
              </a:ext>
            </a:extLst>
          </p:cNvPr>
          <p:cNvSpPr txBox="1">
            <a:spLocks/>
          </p:cNvSpPr>
          <p:nvPr/>
        </p:nvSpPr>
        <p:spPr>
          <a:xfrm>
            <a:off x="50800" y="631031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850D0D2-7276-4FA6-BA82-2BA07A1A8865}" type="slidenum">
              <a:rPr kumimoji="0" lang="en-US" sz="1200" b="0" i="0" u="none" strike="noStrike" kern="1200" cap="none" spc="0" normalizeH="0" baseline="0" noProof="0" smtClean="0">
                <a:ln>
                  <a:noFill/>
                </a:ln>
                <a:solidFill>
                  <a:prstClr val="black">
                    <a:tint val="75000"/>
                  </a:prstClr>
                </a:solidFill>
                <a:effectLst/>
                <a:uLnTx/>
                <a:uFillTx/>
                <a:latin typeface="Arial Nova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Arial Nova Light"/>
              <a:ea typeface="+mn-ea"/>
              <a:cs typeface="+mn-cs"/>
            </a:endParaRPr>
          </a:p>
        </p:txBody>
      </p:sp>
    </p:spTree>
    <p:extLst>
      <p:ext uri="{BB962C8B-B14F-4D97-AF65-F5344CB8AC3E}">
        <p14:creationId xmlns:p14="http://schemas.microsoft.com/office/powerpoint/2010/main" val="402957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E5A3309-3E10-7A72-565A-DDC7C86BB5FE}"/>
              </a:ext>
            </a:extLst>
          </p:cNvPr>
          <p:cNvSpPr txBox="1"/>
          <p:nvPr/>
        </p:nvSpPr>
        <p:spPr>
          <a:xfrm>
            <a:off x="8166295" y="5535700"/>
            <a:ext cx="189800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Grade 3-7 MSTEP/PSAT Reading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2024-25</a:t>
            </a:r>
          </a:p>
        </p:txBody>
      </p:sp>
      <p:sp>
        <p:nvSpPr>
          <p:cNvPr id="4" name="TextBox 3">
            <a:extLst>
              <a:ext uri="{FF2B5EF4-FFF2-40B4-BE49-F238E27FC236}">
                <a16:creationId xmlns:a16="http://schemas.microsoft.com/office/drawing/2014/main" id="{9194CFD6-D1C5-60EF-F7E0-283F0751FF73}"/>
              </a:ext>
            </a:extLst>
          </p:cNvPr>
          <p:cNvSpPr txBox="1"/>
          <p:nvPr/>
        </p:nvSpPr>
        <p:spPr>
          <a:xfrm>
            <a:off x="3380661" y="5551246"/>
            <a:ext cx="1962384"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Grade 3-7 MSTEP/PSAT Reading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2016-17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sp>
        <p:nvSpPr>
          <p:cNvPr id="42" name="TextBox 41">
            <a:extLst>
              <a:ext uri="{FF2B5EF4-FFF2-40B4-BE49-F238E27FC236}">
                <a16:creationId xmlns:a16="http://schemas.microsoft.com/office/drawing/2014/main" id="{45BB142E-3CE5-4DEF-2085-E9AE35EE42CC}"/>
              </a:ext>
            </a:extLst>
          </p:cNvPr>
          <p:cNvSpPr txBox="1"/>
          <p:nvPr/>
        </p:nvSpPr>
        <p:spPr>
          <a:xfrm>
            <a:off x="8064027" y="2877253"/>
            <a:ext cx="189800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Grade 3-7 MSTEP/PSAT Reading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2024-25</a:t>
            </a:r>
          </a:p>
        </p:txBody>
      </p:sp>
      <p:sp>
        <p:nvSpPr>
          <p:cNvPr id="41" name="TextBox 40">
            <a:extLst>
              <a:ext uri="{FF2B5EF4-FFF2-40B4-BE49-F238E27FC236}">
                <a16:creationId xmlns:a16="http://schemas.microsoft.com/office/drawing/2014/main" id="{58A9DB53-2B47-2387-CDE0-0C8750999D28}"/>
              </a:ext>
            </a:extLst>
          </p:cNvPr>
          <p:cNvSpPr txBox="1"/>
          <p:nvPr/>
        </p:nvSpPr>
        <p:spPr>
          <a:xfrm>
            <a:off x="3282495" y="2920594"/>
            <a:ext cx="1962384"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Grade 3-7 MSTEP/PSAT Reading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2016-17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sp>
        <p:nvSpPr>
          <p:cNvPr id="2" name="Title 1">
            <a:extLst>
              <a:ext uri="{FF2B5EF4-FFF2-40B4-BE49-F238E27FC236}">
                <a16:creationId xmlns:a16="http://schemas.microsoft.com/office/drawing/2014/main" id="{51A152B4-7F94-7113-C1BF-65B8BFC3E151}"/>
              </a:ext>
            </a:extLst>
          </p:cNvPr>
          <p:cNvSpPr>
            <a:spLocks noGrp="1"/>
          </p:cNvSpPr>
          <p:nvPr>
            <p:ph type="title"/>
          </p:nvPr>
        </p:nvSpPr>
        <p:spPr>
          <a:xfrm>
            <a:off x="443786" y="216903"/>
            <a:ext cx="11001375" cy="1325563"/>
          </a:xfrm>
        </p:spPr>
        <p:txBody>
          <a:bodyPr>
            <a:normAutofit/>
          </a:bodyPr>
          <a:lstStyle/>
          <a:p>
            <a:r>
              <a:rPr lang="en-US" sz="4000"/>
              <a:t>DPSCD is narrowing the gap between the State in Grades 3-7 ELA</a:t>
            </a:r>
          </a:p>
        </p:txBody>
      </p:sp>
      <p:grpSp>
        <p:nvGrpSpPr>
          <p:cNvPr id="5" name="Group 4">
            <a:extLst>
              <a:ext uri="{FF2B5EF4-FFF2-40B4-BE49-F238E27FC236}">
                <a16:creationId xmlns:a16="http://schemas.microsoft.com/office/drawing/2014/main" id="{62E84784-7E23-16D7-8FEF-33E0D8A13F46}"/>
              </a:ext>
              <a:ext uri="{C183D7F6-B498-43B3-948B-1728B52AA6E4}">
                <adec:decorative xmlns:adec="http://schemas.microsoft.com/office/drawing/2017/decorative" val="1"/>
              </a:ext>
            </a:extLst>
          </p:cNvPr>
          <p:cNvGrpSpPr/>
          <p:nvPr/>
        </p:nvGrpSpPr>
        <p:grpSpPr>
          <a:xfrm>
            <a:off x="7877977" y="1519598"/>
            <a:ext cx="2262375" cy="2154738"/>
            <a:chOff x="9158399" y="3435911"/>
            <a:chExt cx="2288590" cy="2289186"/>
          </a:xfrm>
          <a:solidFill>
            <a:schemeClr val="accent1"/>
          </a:solidFill>
        </p:grpSpPr>
        <p:sp>
          <p:nvSpPr>
            <p:cNvPr id="7" name="Freeform 2">
              <a:extLst>
                <a:ext uri="{FF2B5EF4-FFF2-40B4-BE49-F238E27FC236}">
                  <a16:creationId xmlns:a16="http://schemas.microsoft.com/office/drawing/2014/main" id="{AFCE335D-B56B-3581-F76E-3B48BBEC2BA6}"/>
                </a:ext>
              </a:extLst>
            </p:cNvPr>
            <p:cNvSpPr>
              <a:spLocks noChangeArrowheads="1"/>
            </p:cNvSpPr>
            <p:nvPr/>
          </p:nvSpPr>
          <p:spPr bwMode="auto">
            <a:xfrm>
              <a:off x="9602579" y="3728259"/>
              <a:ext cx="1482961" cy="150653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a:ln>
                  <a:noFill/>
                </a:ln>
                <a:solidFill>
                  <a:srgbClr val="000000"/>
                </a:solidFill>
                <a:effectLst/>
                <a:uLnTx/>
                <a:uFillTx/>
                <a:latin typeface="TT Norms" panose="02000503030000020003" pitchFamily="50" charset="0"/>
                <a:ea typeface="+mn-ea"/>
                <a:cs typeface="+mn-cs"/>
              </a:endParaRPr>
            </a:p>
          </p:txBody>
        </p:sp>
        <p:grpSp>
          <p:nvGrpSpPr>
            <p:cNvPr id="8" name="Group 7">
              <a:extLst>
                <a:ext uri="{FF2B5EF4-FFF2-40B4-BE49-F238E27FC236}">
                  <a16:creationId xmlns:a16="http://schemas.microsoft.com/office/drawing/2014/main" id="{7EA583AC-1C34-CF15-D2BA-DA86F2BF77E5}"/>
                </a:ext>
              </a:extLst>
            </p:cNvPr>
            <p:cNvGrpSpPr/>
            <p:nvPr/>
          </p:nvGrpSpPr>
          <p:grpSpPr>
            <a:xfrm>
              <a:off x="9158399" y="3435911"/>
              <a:ext cx="2288590" cy="2289186"/>
              <a:chOff x="1119258" y="2257147"/>
              <a:chExt cx="1868076" cy="1868076"/>
            </a:xfrm>
            <a:grpFill/>
          </p:grpSpPr>
          <p:sp>
            <p:nvSpPr>
              <p:cNvPr id="10" name="Freeform 6">
                <a:extLst>
                  <a:ext uri="{FF2B5EF4-FFF2-40B4-BE49-F238E27FC236}">
                    <a16:creationId xmlns:a16="http://schemas.microsoft.com/office/drawing/2014/main" id="{9334F467-A603-3A7C-EC49-C44A18CEFDE7}"/>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solidFill>
                <a:schemeClr val="accent3"/>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B50A3"/>
                  </a:solidFill>
                  <a:effectLst/>
                  <a:uLnTx/>
                  <a:uFillTx/>
                  <a:latin typeface="Lato Light"/>
                  <a:ea typeface="+mn-ea"/>
                  <a:cs typeface="+mn-cs"/>
                </a:endParaRPr>
              </a:p>
            </p:txBody>
          </p:sp>
          <p:sp>
            <p:nvSpPr>
              <p:cNvPr id="11" name="Freeform 7">
                <a:extLst>
                  <a:ext uri="{FF2B5EF4-FFF2-40B4-BE49-F238E27FC236}">
                    <a16:creationId xmlns:a16="http://schemas.microsoft.com/office/drawing/2014/main" id="{22291B33-2DCC-71DC-C858-DC3AE81FBBD1}"/>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solidFill>
                <a:schemeClr val="accent3"/>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12" name="Freeform 8">
                <a:extLst>
                  <a:ext uri="{FF2B5EF4-FFF2-40B4-BE49-F238E27FC236}">
                    <a16:creationId xmlns:a16="http://schemas.microsoft.com/office/drawing/2014/main" id="{7241A8BD-23A8-262D-2F0D-426788A6D2CC}"/>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solidFill>
                <a:schemeClr val="accent3"/>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15" name="Freeform 9">
                <a:extLst>
                  <a:ext uri="{FF2B5EF4-FFF2-40B4-BE49-F238E27FC236}">
                    <a16:creationId xmlns:a16="http://schemas.microsoft.com/office/drawing/2014/main" id="{C374AA79-618D-7D44-81FC-EBD05CE16DFD}"/>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16" name="Freeform 10">
                <a:extLst>
                  <a:ext uri="{FF2B5EF4-FFF2-40B4-BE49-F238E27FC236}">
                    <a16:creationId xmlns:a16="http://schemas.microsoft.com/office/drawing/2014/main" id="{92E2523F-ACA9-BD40-7B1E-9FA7C2A16CFC}"/>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17" name="Freeform 11">
                <a:extLst>
                  <a:ext uri="{FF2B5EF4-FFF2-40B4-BE49-F238E27FC236}">
                    <a16:creationId xmlns:a16="http://schemas.microsoft.com/office/drawing/2014/main" id="{B8C3DC01-5657-3A60-7EFC-2AA61456D3A6}"/>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18" name="Freeform 12">
                <a:extLst>
                  <a:ext uri="{FF2B5EF4-FFF2-40B4-BE49-F238E27FC236}">
                    <a16:creationId xmlns:a16="http://schemas.microsoft.com/office/drawing/2014/main" id="{CF7AF8DB-28D2-17A7-74D7-66593A5782A4}"/>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19" name="Freeform 13">
                <a:extLst>
                  <a:ext uri="{FF2B5EF4-FFF2-40B4-BE49-F238E27FC236}">
                    <a16:creationId xmlns:a16="http://schemas.microsoft.com/office/drawing/2014/main" id="{D8D6179E-2848-17E7-7A1B-775C813704C0}"/>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20" name="Freeform 14">
                <a:extLst>
                  <a:ext uri="{FF2B5EF4-FFF2-40B4-BE49-F238E27FC236}">
                    <a16:creationId xmlns:a16="http://schemas.microsoft.com/office/drawing/2014/main" id="{92D9A8AA-8B98-6B9C-CF9B-2BFF406B8A9F}"/>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21" name="Freeform 15">
                <a:extLst>
                  <a:ext uri="{FF2B5EF4-FFF2-40B4-BE49-F238E27FC236}">
                    <a16:creationId xmlns:a16="http://schemas.microsoft.com/office/drawing/2014/main" id="{7A103CB7-2CD3-4B30-C25E-C41A49D27BD8}"/>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22" name="Freeform 16">
                <a:extLst>
                  <a:ext uri="{FF2B5EF4-FFF2-40B4-BE49-F238E27FC236}">
                    <a16:creationId xmlns:a16="http://schemas.microsoft.com/office/drawing/2014/main" id="{100891BC-E407-4C34-5506-D2CDC64A6F5B}"/>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23" name="Freeform 17">
                <a:extLst>
                  <a:ext uri="{FF2B5EF4-FFF2-40B4-BE49-F238E27FC236}">
                    <a16:creationId xmlns:a16="http://schemas.microsoft.com/office/drawing/2014/main" id="{9F222A72-197B-D9B8-2CD3-4656A34F8062}"/>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grpSp>
      </p:grpSp>
      <p:grpSp>
        <p:nvGrpSpPr>
          <p:cNvPr id="25" name="Group 24">
            <a:extLst>
              <a:ext uri="{FF2B5EF4-FFF2-40B4-BE49-F238E27FC236}">
                <a16:creationId xmlns:a16="http://schemas.microsoft.com/office/drawing/2014/main" id="{088D119F-4A9E-83DF-6543-0F0ADF18BDAF}"/>
              </a:ext>
              <a:ext uri="{C183D7F6-B498-43B3-948B-1728B52AA6E4}">
                <adec:decorative xmlns:adec="http://schemas.microsoft.com/office/drawing/2017/decorative" val="1"/>
              </a:ext>
            </a:extLst>
          </p:cNvPr>
          <p:cNvGrpSpPr/>
          <p:nvPr/>
        </p:nvGrpSpPr>
        <p:grpSpPr>
          <a:xfrm>
            <a:off x="3135498" y="1550769"/>
            <a:ext cx="2259038" cy="2142820"/>
            <a:chOff x="9158399" y="3435911"/>
            <a:chExt cx="2288590" cy="2289186"/>
          </a:xfrm>
          <a:solidFill>
            <a:schemeClr val="accent5"/>
          </a:solidFill>
        </p:grpSpPr>
        <p:sp>
          <p:nvSpPr>
            <p:cNvPr id="27" name="Freeform 817">
              <a:extLst>
                <a:ext uri="{FF2B5EF4-FFF2-40B4-BE49-F238E27FC236}">
                  <a16:creationId xmlns:a16="http://schemas.microsoft.com/office/drawing/2014/main" id="{BC7484CE-74EC-4BFD-D4C2-A532D27B6657}"/>
                </a:ext>
              </a:extLst>
            </p:cNvPr>
            <p:cNvSpPr>
              <a:spLocks noChangeArrowheads="1"/>
            </p:cNvSpPr>
            <p:nvPr/>
          </p:nvSpPr>
          <p:spPr bwMode="auto">
            <a:xfrm>
              <a:off x="10057518" y="4115819"/>
              <a:ext cx="725409" cy="68756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300" b="1" i="0" u="none" strike="noStrike" kern="1200" cap="none" spc="0" normalizeH="0" baseline="0" noProof="0">
                <a:ln>
                  <a:noFill/>
                </a:ln>
                <a:solidFill>
                  <a:srgbClr val="000000"/>
                </a:solidFill>
                <a:effectLst/>
                <a:uLnTx/>
                <a:uFillTx/>
                <a:latin typeface="TT Norms" panose="02000503030000020003" pitchFamily="50" charset="0"/>
                <a:ea typeface="+mn-ea"/>
                <a:cs typeface="+mn-cs"/>
              </a:endParaRPr>
            </a:p>
          </p:txBody>
        </p:sp>
        <p:grpSp>
          <p:nvGrpSpPr>
            <p:cNvPr id="28" name="Group 27">
              <a:extLst>
                <a:ext uri="{FF2B5EF4-FFF2-40B4-BE49-F238E27FC236}">
                  <a16:creationId xmlns:a16="http://schemas.microsoft.com/office/drawing/2014/main" id="{7E7B241C-8D75-93D5-E1F8-5866A0D03D24}"/>
                </a:ext>
              </a:extLst>
            </p:cNvPr>
            <p:cNvGrpSpPr/>
            <p:nvPr/>
          </p:nvGrpSpPr>
          <p:grpSpPr>
            <a:xfrm>
              <a:off x="9158399" y="3435911"/>
              <a:ext cx="2288590" cy="2289186"/>
              <a:chOff x="1119258" y="2257147"/>
              <a:chExt cx="1868076" cy="1868076"/>
            </a:xfrm>
            <a:grpFill/>
          </p:grpSpPr>
          <p:sp>
            <p:nvSpPr>
              <p:cNvPr id="29" name="Freeform 6">
                <a:extLst>
                  <a:ext uri="{FF2B5EF4-FFF2-40B4-BE49-F238E27FC236}">
                    <a16:creationId xmlns:a16="http://schemas.microsoft.com/office/drawing/2014/main" id="{E51FEB03-89D9-3B91-4120-4C3889ABD738}"/>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solidFill>
                <a:schemeClr val="accent3"/>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30" name="Freeform 7">
                <a:extLst>
                  <a:ext uri="{FF2B5EF4-FFF2-40B4-BE49-F238E27FC236}">
                    <a16:creationId xmlns:a16="http://schemas.microsoft.com/office/drawing/2014/main" id="{00E4EC87-6782-E4EB-FAB9-FF1849CBFFC0}"/>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solidFill>
                <a:schemeClr val="accent3"/>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31" name="Freeform 8">
                <a:extLst>
                  <a:ext uri="{FF2B5EF4-FFF2-40B4-BE49-F238E27FC236}">
                    <a16:creationId xmlns:a16="http://schemas.microsoft.com/office/drawing/2014/main" id="{5FE5B2C2-54C7-5410-693F-DBDF758B37B9}"/>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32" name="Freeform 9">
                <a:extLst>
                  <a:ext uri="{FF2B5EF4-FFF2-40B4-BE49-F238E27FC236}">
                    <a16:creationId xmlns:a16="http://schemas.microsoft.com/office/drawing/2014/main" id="{C821F832-DAF9-B22F-9781-082D694861EF}"/>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33" name="Freeform 10">
                <a:extLst>
                  <a:ext uri="{FF2B5EF4-FFF2-40B4-BE49-F238E27FC236}">
                    <a16:creationId xmlns:a16="http://schemas.microsoft.com/office/drawing/2014/main" id="{8C71DD9B-7842-F9B6-32CD-BE9F0C812E92}"/>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34" name="Freeform 11">
                <a:extLst>
                  <a:ext uri="{FF2B5EF4-FFF2-40B4-BE49-F238E27FC236}">
                    <a16:creationId xmlns:a16="http://schemas.microsoft.com/office/drawing/2014/main" id="{8110AF1A-935A-EF7A-661B-82C043F353F3}"/>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35" name="Freeform 12">
                <a:extLst>
                  <a:ext uri="{FF2B5EF4-FFF2-40B4-BE49-F238E27FC236}">
                    <a16:creationId xmlns:a16="http://schemas.microsoft.com/office/drawing/2014/main" id="{DF4AA811-FAF3-EA97-6409-1F60FCE2A9BC}"/>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36" name="Freeform 13">
                <a:extLst>
                  <a:ext uri="{FF2B5EF4-FFF2-40B4-BE49-F238E27FC236}">
                    <a16:creationId xmlns:a16="http://schemas.microsoft.com/office/drawing/2014/main" id="{CDEE89BA-CEF2-D10A-5A80-953B1ECA1600}"/>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37" name="Freeform 14">
                <a:extLst>
                  <a:ext uri="{FF2B5EF4-FFF2-40B4-BE49-F238E27FC236}">
                    <a16:creationId xmlns:a16="http://schemas.microsoft.com/office/drawing/2014/main" id="{CB3A92BC-21A5-2156-0D52-7A896311B51E}"/>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38" name="Freeform 15">
                <a:extLst>
                  <a:ext uri="{FF2B5EF4-FFF2-40B4-BE49-F238E27FC236}">
                    <a16:creationId xmlns:a16="http://schemas.microsoft.com/office/drawing/2014/main" id="{288CA969-1189-7676-CBF6-E3A8B9C3A4AE}"/>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39" name="Freeform 16">
                <a:extLst>
                  <a:ext uri="{FF2B5EF4-FFF2-40B4-BE49-F238E27FC236}">
                    <a16:creationId xmlns:a16="http://schemas.microsoft.com/office/drawing/2014/main" id="{408241AE-5129-3B46-B5FC-9002F6E769BB}"/>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40" name="Freeform 17">
                <a:extLst>
                  <a:ext uri="{FF2B5EF4-FFF2-40B4-BE49-F238E27FC236}">
                    <a16:creationId xmlns:a16="http://schemas.microsoft.com/office/drawing/2014/main" id="{0DD4E656-4F28-C6A7-E4A6-DB4214342BEB}"/>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grpSp>
      </p:grpSp>
      <p:grpSp>
        <p:nvGrpSpPr>
          <p:cNvPr id="44" name="Group 43">
            <a:extLst>
              <a:ext uri="{FF2B5EF4-FFF2-40B4-BE49-F238E27FC236}">
                <a16:creationId xmlns:a16="http://schemas.microsoft.com/office/drawing/2014/main" id="{4797B314-2C2F-FFA4-F817-E22F77D0C792}"/>
              </a:ext>
              <a:ext uri="{C183D7F6-B498-43B3-948B-1728B52AA6E4}">
                <adec:decorative xmlns:adec="http://schemas.microsoft.com/office/drawing/2017/decorative" val="1"/>
              </a:ext>
            </a:extLst>
          </p:cNvPr>
          <p:cNvGrpSpPr/>
          <p:nvPr/>
        </p:nvGrpSpPr>
        <p:grpSpPr>
          <a:xfrm>
            <a:off x="7948275" y="4124294"/>
            <a:ext cx="2262374" cy="2154738"/>
            <a:chOff x="9158399" y="3435911"/>
            <a:chExt cx="2288590" cy="2289186"/>
          </a:xfrm>
          <a:solidFill>
            <a:schemeClr val="accent1"/>
          </a:solidFill>
        </p:grpSpPr>
        <p:sp>
          <p:nvSpPr>
            <p:cNvPr id="45" name="Freeform 2">
              <a:extLst>
                <a:ext uri="{FF2B5EF4-FFF2-40B4-BE49-F238E27FC236}">
                  <a16:creationId xmlns:a16="http://schemas.microsoft.com/office/drawing/2014/main" id="{09D545D7-6BA4-8446-6898-3F93FC0937E3}"/>
                </a:ext>
              </a:extLst>
            </p:cNvPr>
            <p:cNvSpPr>
              <a:spLocks noChangeArrowheads="1"/>
            </p:cNvSpPr>
            <p:nvPr/>
          </p:nvSpPr>
          <p:spPr bwMode="auto">
            <a:xfrm>
              <a:off x="9588118" y="3707138"/>
              <a:ext cx="1482961" cy="150653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a:ln>
                  <a:noFill/>
                </a:ln>
                <a:solidFill>
                  <a:srgbClr val="000000"/>
                </a:solidFill>
                <a:effectLst/>
                <a:uLnTx/>
                <a:uFillTx/>
                <a:latin typeface="TT Norms" panose="02000503030000020003" pitchFamily="50" charset="0"/>
                <a:ea typeface="+mn-ea"/>
                <a:cs typeface="+mn-cs"/>
              </a:endParaRPr>
            </a:p>
          </p:txBody>
        </p:sp>
        <p:grpSp>
          <p:nvGrpSpPr>
            <p:cNvPr id="46" name="Group 45">
              <a:extLst>
                <a:ext uri="{FF2B5EF4-FFF2-40B4-BE49-F238E27FC236}">
                  <a16:creationId xmlns:a16="http://schemas.microsoft.com/office/drawing/2014/main" id="{5FDAE07C-88FE-1661-9DE4-3735070EA87A}"/>
                </a:ext>
              </a:extLst>
            </p:cNvPr>
            <p:cNvGrpSpPr/>
            <p:nvPr/>
          </p:nvGrpSpPr>
          <p:grpSpPr>
            <a:xfrm>
              <a:off x="9158399" y="3435911"/>
              <a:ext cx="2288590" cy="2289186"/>
              <a:chOff x="1119258" y="2257147"/>
              <a:chExt cx="1868076" cy="1868076"/>
            </a:xfrm>
            <a:grpFill/>
          </p:grpSpPr>
          <p:sp>
            <p:nvSpPr>
              <p:cNvPr id="47" name="Freeform 6">
                <a:extLst>
                  <a:ext uri="{FF2B5EF4-FFF2-40B4-BE49-F238E27FC236}">
                    <a16:creationId xmlns:a16="http://schemas.microsoft.com/office/drawing/2014/main" id="{7190B74F-C73F-3896-9879-3A7DA20E993B}"/>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B50A3"/>
                  </a:solidFill>
                  <a:effectLst/>
                  <a:uLnTx/>
                  <a:uFillTx/>
                  <a:latin typeface="Lato Light"/>
                  <a:ea typeface="+mn-ea"/>
                  <a:cs typeface="+mn-cs"/>
                </a:endParaRPr>
              </a:p>
            </p:txBody>
          </p:sp>
          <p:sp>
            <p:nvSpPr>
              <p:cNvPr id="48" name="Freeform 7">
                <a:extLst>
                  <a:ext uri="{FF2B5EF4-FFF2-40B4-BE49-F238E27FC236}">
                    <a16:creationId xmlns:a16="http://schemas.microsoft.com/office/drawing/2014/main" id="{A1D6832E-C5ED-2420-A251-E69D81D5EA0B}"/>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49" name="Freeform 8">
                <a:extLst>
                  <a:ext uri="{FF2B5EF4-FFF2-40B4-BE49-F238E27FC236}">
                    <a16:creationId xmlns:a16="http://schemas.microsoft.com/office/drawing/2014/main" id="{89281F1E-3644-8CA4-9569-923C56E4F583}"/>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50" name="Freeform 9">
                <a:extLst>
                  <a:ext uri="{FF2B5EF4-FFF2-40B4-BE49-F238E27FC236}">
                    <a16:creationId xmlns:a16="http://schemas.microsoft.com/office/drawing/2014/main" id="{962DAEBA-4092-4AA4-5967-86DB81639C57}"/>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51" name="Freeform 10">
                <a:extLst>
                  <a:ext uri="{FF2B5EF4-FFF2-40B4-BE49-F238E27FC236}">
                    <a16:creationId xmlns:a16="http://schemas.microsoft.com/office/drawing/2014/main" id="{B0319766-ACE2-EF51-04FB-A0D6F5B55EE7}"/>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52" name="Freeform 11">
                <a:extLst>
                  <a:ext uri="{FF2B5EF4-FFF2-40B4-BE49-F238E27FC236}">
                    <a16:creationId xmlns:a16="http://schemas.microsoft.com/office/drawing/2014/main" id="{FC3144E4-51AB-E7F2-5D3D-4B30CB4D61C3}"/>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53" name="Freeform 12">
                <a:extLst>
                  <a:ext uri="{FF2B5EF4-FFF2-40B4-BE49-F238E27FC236}">
                    <a16:creationId xmlns:a16="http://schemas.microsoft.com/office/drawing/2014/main" id="{FA5DACD8-325C-5C49-7EA4-DEFF7DE484EF}"/>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54" name="Freeform 13">
                <a:extLst>
                  <a:ext uri="{FF2B5EF4-FFF2-40B4-BE49-F238E27FC236}">
                    <a16:creationId xmlns:a16="http://schemas.microsoft.com/office/drawing/2014/main" id="{0A1123E7-3DB1-7155-BBC8-A5032509A02A}"/>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55" name="Freeform 14">
                <a:extLst>
                  <a:ext uri="{FF2B5EF4-FFF2-40B4-BE49-F238E27FC236}">
                    <a16:creationId xmlns:a16="http://schemas.microsoft.com/office/drawing/2014/main" id="{20A1DF74-5885-036E-4C57-59A3D87771BC}"/>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56" name="Freeform 15">
                <a:extLst>
                  <a:ext uri="{FF2B5EF4-FFF2-40B4-BE49-F238E27FC236}">
                    <a16:creationId xmlns:a16="http://schemas.microsoft.com/office/drawing/2014/main" id="{E02AB364-958E-78A1-316E-673698DBAA1F}"/>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57" name="Freeform 16">
                <a:extLst>
                  <a:ext uri="{FF2B5EF4-FFF2-40B4-BE49-F238E27FC236}">
                    <a16:creationId xmlns:a16="http://schemas.microsoft.com/office/drawing/2014/main" id="{1C2E6D3E-9A94-61EE-5B13-0C3A49E09096}"/>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58" name="Freeform 17">
                <a:extLst>
                  <a:ext uri="{FF2B5EF4-FFF2-40B4-BE49-F238E27FC236}">
                    <a16:creationId xmlns:a16="http://schemas.microsoft.com/office/drawing/2014/main" id="{20690C8D-55FF-3CCD-81DB-0205BD06884C}"/>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grpSp>
      </p:grpSp>
      <p:grpSp>
        <p:nvGrpSpPr>
          <p:cNvPr id="59" name="Group 58">
            <a:extLst>
              <a:ext uri="{FF2B5EF4-FFF2-40B4-BE49-F238E27FC236}">
                <a16:creationId xmlns:a16="http://schemas.microsoft.com/office/drawing/2014/main" id="{8050A2E0-0001-15FF-066A-1AF394EFF020}"/>
              </a:ext>
              <a:ext uri="{C183D7F6-B498-43B3-948B-1728B52AA6E4}">
                <adec:decorative xmlns:adec="http://schemas.microsoft.com/office/drawing/2017/decorative" val="1"/>
              </a:ext>
            </a:extLst>
          </p:cNvPr>
          <p:cNvGrpSpPr/>
          <p:nvPr/>
        </p:nvGrpSpPr>
        <p:grpSpPr>
          <a:xfrm>
            <a:off x="3205794" y="4155465"/>
            <a:ext cx="2259038" cy="2142820"/>
            <a:chOff x="9158399" y="3435911"/>
            <a:chExt cx="2288590" cy="2289186"/>
          </a:xfrm>
          <a:solidFill>
            <a:schemeClr val="accent5"/>
          </a:solidFill>
        </p:grpSpPr>
        <p:sp>
          <p:nvSpPr>
            <p:cNvPr id="60" name="Freeform 817">
              <a:extLst>
                <a:ext uri="{FF2B5EF4-FFF2-40B4-BE49-F238E27FC236}">
                  <a16:creationId xmlns:a16="http://schemas.microsoft.com/office/drawing/2014/main" id="{3648152B-50E0-1D5E-4B11-D330085DCB75}"/>
                </a:ext>
              </a:extLst>
            </p:cNvPr>
            <p:cNvSpPr>
              <a:spLocks noChangeArrowheads="1"/>
            </p:cNvSpPr>
            <p:nvPr/>
          </p:nvSpPr>
          <p:spPr bwMode="auto">
            <a:xfrm>
              <a:off x="10057518" y="4115819"/>
              <a:ext cx="725409" cy="68756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300" b="1" i="0" u="none" strike="noStrike" kern="1200" cap="none" spc="0" normalizeH="0" baseline="0" noProof="0">
                <a:ln>
                  <a:noFill/>
                </a:ln>
                <a:solidFill>
                  <a:srgbClr val="000000"/>
                </a:solidFill>
                <a:effectLst/>
                <a:uLnTx/>
                <a:uFillTx/>
                <a:latin typeface="TT Norms" panose="02000503030000020003" pitchFamily="50" charset="0"/>
                <a:ea typeface="+mn-ea"/>
                <a:cs typeface="+mn-cs"/>
              </a:endParaRPr>
            </a:p>
          </p:txBody>
        </p:sp>
        <p:grpSp>
          <p:nvGrpSpPr>
            <p:cNvPr id="61" name="Group 60">
              <a:extLst>
                <a:ext uri="{FF2B5EF4-FFF2-40B4-BE49-F238E27FC236}">
                  <a16:creationId xmlns:a16="http://schemas.microsoft.com/office/drawing/2014/main" id="{09FFDCDC-B3A9-B89D-E82C-C5DB45D49095}"/>
                </a:ext>
              </a:extLst>
            </p:cNvPr>
            <p:cNvGrpSpPr/>
            <p:nvPr/>
          </p:nvGrpSpPr>
          <p:grpSpPr>
            <a:xfrm>
              <a:off x="9158399" y="3435911"/>
              <a:ext cx="2288590" cy="2289186"/>
              <a:chOff x="1119258" y="2257147"/>
              <a:chExt cx="1868076" cy="1868076"/>
            </a:xfrm>
            <a:grpFill/>
          </p:grpSpPr>
          <p:sp>
            <p:nvSpPr>
              <p:cNvPr id="62" name="Freeform 6">
                <a:extLst>
                  <a:ext uri="{FF2B5EF4-FFF2-40B4-BE49-F238E27FC236}">
                    <a16:creationId xmlns:a16="http://schemas.microsoft.com/office/drawing/2014/main" id="{9E234760-C84D-1D8C-963F-5FEBA832AC81}"/>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63" name="Freeform 7">
                <a:extLst>
                  <a:ext uri="{FF2B5EF4-FFF2-40B4-BE49-F238E27FC236}">
                    <a16:creationId xmlns:a16="http://schemas.microsoft.com/office/drawing/2014/main" id="{DF825589-92CA-E290-D69F-434461AFF10F}"/>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64" name="Freeform 8">
                <a:extLst>
                  <a:ext uri="{FF2B5EF4-FFF2-40B4-BE49-F238E27FC236}">
                    <a16:creationId xmlns:a16="http://schemas.microsoft.com/office/drawing/2014/main" id="{1AC3E2CE-254E-5B8C-0D51-08344E34CA96}"/>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65" name="Freeform 9">
                <a:extLst>
                  <a:ext uri="{FF2B5EF4-FFF2-40B4-BE49-F238E27FC236}">
                    <a16:creationId xmlns:a16="http://schemas.microsoft.com/office/drawing/2014/main" id="{210E9A33-A47E-F691-CAF6-495FEA1C5F35}"/>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66" name="Freeform 10">
                <a:extLst>
                  <a:ext uri="{FF2B5EF4-FFF2-40B4-BE49-F238E27FC236}">
                    <a16:creationId xmlns:a16="http://schemas.microsoft.com/office/drawing/2014/main" id="{40E88F50-F07D-DAC2-665E-F5A9115822BF}"/>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67" name="Freeform 11">
                <a:extLst>
                  <a:ext uri="{FF2B5EF4-FFF2-40B4-BE49-F238E27FC236}">
                    <a16:creationId xmlns:a16="http://schemas.microsoft.com/office/drawing/2014/main" id="{454A0A9F-B17E-C881-BD10-9B72E61DE06E}"/>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68" name="Freeform 12">
                <a:extLst>
                  <a:ext uri="{FF2B5EF4-FFF2-40B4-BE49-F238E27FC236}">
                    <a16:creationId xmlns:a16="http://schemas.microsoft.com/office/drawing/2014/main" id="{6CADC738-36D4-F506-4D4F-43C1B8F8D686}"/>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69" name="Freeform 13">
                <a:extLst>
                  <a:ext uri="{FF2B5EF4-FFF2-40B4-BE49-F238E27FC236}">
                    <a16:creationId xmlns:a16="http://schemas.microsoft.com/office/drawing/2014/main" id="{D8C2F201-0473-B380-DFC8-11004F181386}"/>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70" name="Freeform 14">
                <a:extLst>
                  <a:ext uri="{FF2B5EF4-FFF2-40B4-BE49-F238E27FC236}">
                    <a16:creationId xmlns:a16="http://schemas.microsoft.com/office/drawing/2014/main" id="{9DB187DF-49EE-A452-542F-46A5F80991BB}"/>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71" name="Freeform 15">
                <a:extLst>
                  <a:ext uri="{FF2B5EF4-FFF2-40B4-BE49-F238E27FC236}">
                    <a16:creationId xmlns:a16="http://schemas.microsoft.com/office/drawing/2014/main" id="{85CF2282-2EB7-2CF1-DCCB-98453D0FBB89}"/>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72" name="Freeform 16">
                <a:extLst>
                  <a:ext uri="{FF2B5EF4-FFF2-40B4-BE49-F238E27FC236}">
                    <a16:creationId xmlns:a16="http://schemas.microsoft.com/office/drawing/2014/main" id="{450AADFD-A6BF-0AE8-67F9-D695C9B7FEB8}"/>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73" name="Freeform 17">
                <a:extLst>
                  <a:ext uri="{FF2B5EF4-FFF2-40B4-BE49-F238E27FC236}">
                    <a16:creationId xmlns:a16="http://schemas.microsoft.com/office/drawing/2014/main" id="{1FD77949-36F1-0340-788D-6BFC24B98191}"/>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grpSp>
      </p:grpSp>
      <p:sp>
        <p:nvSpPr>
          <p:cNvPr id="77" name="Title 1">
            <a:extLst>
              <a:ext uri="{FF2B5EF4-FFF2-40B4-BE49-F238E27FC236}">
                <a16:creationId xmlns:a16="http://schemas.microsoft.com/office/drawing/2014/main" id="{8E4BA8D4-E933-8D65-A602-4475AFD244C6}"/>
              </a:ext>
            </a:extLst>
          </p:cNvPr>
          <p:cNvSpPr txBox="1">
            <a:spLocks/>
          </p:cNvSpPr>
          <p:nvPr/>
        </p:nvSpPr>
        <p:spPr>
          <a:xfrm>
            <a:off x="447665" y="2049511"/>
            <a:ext cx="1475922" cy="12267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864B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0000">
                    <a:lumMod val="95000"/>
                    <a:lumOff val="5000"/>
                  </a:srgbClr>
                </a:solidFill>
                <a:effectLst/>
                <a:uLnTx/>
                <a:uFillTx/>
                <a:latin typeface="Arial" panose="020B0604020202020204"/>
                <a:ea typeface="+mj-ea"/>
                <a:cs typeface="+mj-cs"/>
              </a:rPr>
              <a:t>DPSCD</a:t>
            </a:r>
          </a:p>
        </p:txBody>
      </p:sp>
      <p:sp>
        <p:nvSpPr>
          <p:cNvPr id="78" name="Title 1">
            <a:extLst>
              <a:ext uri="{FF2B5EF4-FFF2-40B4-BE49-F238E27FC236}">
                <a16:creationId xmlns:a16="http://schemas.microsoft.com/office/drawing/2014/main" id="{4571BE12-3589-79C7-3782-F588F5693805}"/>
              </a:ext>
            </a:extLst>
          </p:cNvPr>
          <p:cNvSpPr txBox="1">
            <a:spLocks/>
          </p:cNvSpPr>
          <p:nvPr/>
        </p:nvSpPr>
        <p:spPr>
          <a:xfrm>
            <a:off x="443786" y="4488267"/>
            <a:ext cx="1393692" cy="12267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864B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0000">
                    <a:lumMod val="95000"/>
                    <a:lumOff val="5000"/>
                  </a:srgbClr>
                </a:solidFill>
                <a:effectLst/>
                <a:uLnTx/>
                <a:uFillTx/>
                <a:latin typeface="Arial" panose="020B0604020202020204"/>
                <a:ea typeface="+mj-ea"/>
                <a:cs typeface="+mj-cs"/>
              </a:rPr>
              <a:t>State of MI</a:t>
            </a:r>
          </a:p>
        </p:txBody>
      </p:sp>
      <p:sp>
        <p:nvSpPr>
          <p:cNvPr id="79" name="Arrow: Down 78">
            <a:extLst>
              <a:ext uri="{FF2B5EF4-FFF2-40B4-BE49-F238E27FC236}">
                <a16:creationId xmlns:a16="http://schemas.microsoft.com/office/drawing/2014/main" id="{2A34E7DE-C522-7AAE-BDAA-92D52E4095CD}"/>
              </a:ext>
              <a:ext uri="{C183D7F6-B498-43B3-948B-1728B52AA6E4}">
                <adec:decorative xmlns:adec="http://schemas.microsoft.com/office/drawing/2017/decorative" val="1"/>
              </a:ext>
            </a:extLst>
          </p:cNvPr>
          <p:cNvSpPr/>
          <p:nvPr/>
        </p:nvSpPr>
        <p:spPr>
          <a:xfrm rot="16200000">
            <a:off x="6169554" y="1761975"/>
            <a:ext cx="942837" cy="1709605"/>
          </a:xfrm>
          <a:prstGeom prst="downArrow">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0" name="Freeform 817">
            <a:extLst>
              <a:ext uri="{FF2B5EF4-FFF2-40B4-BE49-F238E27FC236}">
                <a16:creationId xmlns:a16="http://schemas.microsoft.com/office/drawing/2014/main" id="{25D176BB-E5AC-3794-2589-4334E4A0F1E8}"/>
              </a:ext>
            </a:extLst>
          </p:cNvPr>
          <p:cNvSpPr>
            <a:spLocks noChangeArrowheads="1"/>
          </p:cNvSpPr>
          <p:nvPr/>
        </p:nvSpPr>
        <p:spPr bwMode="auto">
          <a:xfrm>
            <a:off x="6168346" y="2283320"/>
            <a:ext cx="716042" cy="643606"/>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+4</a:t>
            </a:r>
          </a:p>
        </p:txBody>
      </p:sp>
      <p:sp>
        <p:nvSpPr>
          <p:cNvPr id="81" name="Arrow: Down 80">
            <a:extLst>
              <a:ext uri="{FF2B5EF4-FFF2-40B4-BE49-F238E27FC236}">
                <a16:creationId xmlns:a16="http://schemas.microsoft.com/office/drawing/2014/main" id="{7E52E871-2AE9-B616-292D-0E224CCA879D}"/>
              </a:ext>
              <a:ext uri="{C183D7F6-B498-43B3-948B-1728B52AA6E4}">
                <adec:decorative xmlns:adec="http://schemas.microsoft.com/office/drawing/2017/decorative" val="1"/>
              </a:ext>
            </a:extLst>
          </p:cNvPr>
          <p:cNvSpPr/>
          <p:nvPr/>
        </p:nvSpPr>
        <p:spPr>
          <a:xfrm rot="16200000">
            <a:off x="6169554" y="4377570"/>
            <a:ext cx="942837" cy="1709605"/>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2" name="Freeform 817">
            <a:extLst>
              <a:ext uri="{FF2B5EF4-FFF2-40B4-BE49-F238E27FC236}">
                <a16:creationId xmlns:a16="http://schemas.microsoft.com/office/drawing/2014/main" id="{0E03BA81-4F07-433A-E5B8-32F84C8C4F2E}"/>
              </a:ext>
            </a:extLst>
          </p:cNvPr>
          <p:cNvSpPr>
            <a:spLocks noChangeArrowheads="1"/>
          </p:cNvSpPr>
          <p:nvPr/>
        </p:nvSpPr>
        <p:spPr bwMode="auto">
          <a:xfrm>
            <a:off x="6168346" y="4906023"/>
            <a:ext cx="716042" cy="643606"/>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-5</a:t>
            </a:r>
          </a:p>
        </p:txBody>
      </p:sp>
      <p:sp>
        <p:nvSpPr>
          <p:cNvPr id="9" name="Freeform 817">
            <a:extLst>
              <a:ext uri="{FF2B5EF4-FFF2-40B4-BE49-F238E27FC236}">
                <a16:creationId xmlns:a16="http://schemas.microsoft.com/office/drawing/2014/main" id="{76BAC486-11EF-D207-D99D-9259790EED03}"/>
              </a:ext>
            </a:extLst>
          </p:cNvPr>
          <p:cNvSpPr>
            <a:spLocks noChangeArrowheads="1"/>
          </p:cNvSpPr>
          <p:nvPr/>
        </p:nvSpPr>
        <p:spPr bwMode="auto">
          <a:xfrm>
            <a:off x="3982318" y="2151689"/>
            <a:ext cx="745399" cy="695457"/>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11</a:t>
            </a:r>
            <a:r>
              <a:rPr kumimoji="0" lang="en-US" sz="44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a:t>
            </a:r>
            <a:endParaRPr kumimoji="0" lang="en-US" sz="8300" b="1" i="0" u="none" strike="noStrike" kern="1200" cap="none" spc="0" normalizeH="0" baseline="0" noProof="0">
              <a:ln>
                <a:noFill/>
              </a:ln>
              <a:solidFill>
                <a:srgbClr val="000000"/>
              </a:solidFill>
              <a:effectLst/>
              <a:uLnTx/>
              <a:uFillTx/>
              <a:latin typeface="TT Norms" panose="02000503030000020003" pitchFamily="50" charset="0"/>
              <a:ea typeface="+mn-ea"/>
              <a:cs typeface="+mn-cs"/>
            </a:endParaRPr>
          </a:p>
        </p:txBody>
      </p:sp>
      <p:sp>
        <p:nvSpPr>
          <p:cNvPr id="13" name="Freeform 817">
            <a:extLst>
              <a:ext uri="{FF2B5EF4-FFF2-40B4-BE49-F238E27FC236}">
                <a16:creationId xmlns:a16="http://schemas.microsoft.com/office/drawing/2014/main" id="{EE1A972B-D0D7-DB60-6022-774F89B2EF90}"/>
              </a:ext>
            </a:extLst>
          </p:cNvPr>
          <p:cNvSpPr>
            <a:spLocks noChangeArrowheads="1"/>
          </p:cNvSpPr>
          <p:nvPr/>
        </p:nvSpPr>
        <p:spPr bwMode="auto">
          <a:xfrm>
            <a:off x="8742596" y="2094244"/>
            <a:ext cx="745399" cy="695457"/>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15</a:t>
            </a:r>
            <a:r>
              <a:rPr kumimoji="0" lang="en-US" sz="44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a:t>
            </a:r>
            <a:endParaRPr kumimoji="0" lang="en-US" sz="8300" b="1" i="0" u="none" strike="noStrike" kern="1200" cap="none" spc="0" normalizeH="0" baseline="0" noProof="0">
              <a:ln>
                <a:noFill/>
              </a:ln>
              <a:solidFill>
                <a:srgbClr val="000000"/>
              </a:solidFill>
              <a:effectLst/>
              <a:uLnTx/>
              <a:uFillTx/>
              <a:latin typeface="TT Norms" panose="02000503030000020003" pitchFamily="50" charset="0"/>
              <a:ea typeface="+mn-ea"/>
              <a:cs typeface="+mn-cs"/>
            </a:endParaRPr>
          </a:p>
        </p:txBody>
      </p:sp>
      <p:sp>
        <p:nvSpPr>
          <p:cNvPr id="14" name="Freeform 817">
            <a:extLst>
              <a:ext uri="{FF2B5EF4-FFF2-40B4-BE49-F238E27FC236}">
                <a16:creationId xmlns:a16="http://schemas.microsoft.com/office/drawing/2014/main" id="{73CCFFE7-B1BB-3E20-D5B5-12F7BBE065CE}"/>
              </a:ext>
            </a:extLst>
          </p:cNvPr>
          <p:cNvSpPr>
            <a:spLocks noChangeArrowheads="1"/>
          </p:cNvSpPr>
          <p:nvPr/>
        </p:nvSpPr>
        <p:spPr bwMode="auto">
          <a:xfrm>
            <a:off x="4063079" y="4824824"/>
            <a:ext cx="745399" cy="695457"/>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46</a:t>
            </a:r>
            <a:r>
              <a:rPr kumimoji="0" lang="en-US" sz="44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a:t>
            </a:r>
            <a:endParaRPr kumimoji="0" lang="en-US" sz="8300" b="1" i="0" u="none" strike="noStrike" kern="1200" cap="none" spc="0" normalizeH="0" baseline="0" noProof="0">
              <a:ln>
                <a:noFill/>
              </a:ln>
              <a:solidFill>
                <a:srgbClr val="000000"/>
              </a:solidFill>
              <a:effectLst/>
              <a:uLnTx/>
              <a:uFillTx/>
              <a:latin typeface="TT Norms" panose="02000503030000020003" pitchFamily="50" charset="0"/>
              <a:ea typeface="+mn-ea"/>
              <a:cs typeface="+mn-cs"/>
            </a:endParaRPr>
          </a:p>
        </p:txBody>
      </p:sp>
      <p:sp>
        <p:nvSpPr>
          <p:cNvPr id="24" name="Freeform 817">
            <a:extLst>
              <a:ext uri="{FF2B5EF4-FFF2-40B4-BE49-F238E27FC236}">
                <a16:creationId xmlns:a16="http://schemas.microsoft.com/office/drawing/2014/main" id="{B75059DA-88EE-A207-7835-59394AE04974}"/>
              </a:ext>
            </a:extLst>
          </p:cNvPr>
          <p:cNvSpPr>
            <a:spLocks noChangeArrowheads="1"/>
          </p:cNvSpPr>
          <p:nvPr/>
        </p:nvSpPr>
        <p:spPr bwMode="auto">
          <a:xfrm>
            <a:off x="8814318" y="4778081"/>
            <a:ext cx="745399" cy="695457"/>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41</a:t>
            </a:r>
            <a:r>
              <a:rPr kumimoji="0" lang="en-US" sz="44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a:t>
            </a:r>
            <a:endParaRPr kumimoji="0" lang="en-US" sz="8300" b="1" i="0" u="none" strike="noStrike" kern="1200" cap="none" spc="0" normalizeH="0" baseline="0" noProof="0">
              <a:ln>
                <a:noFill/>
              </a:ln>
              <a:solidFill>
                <a:srgbClr val="000000"/>
              </a:solidFill>
              <a:effectLst/>
              <a:uLnTx/>
              <a:uFillTx/>
              <a:latin typeface="TT Norms" panose="02000503030000020003" pitchFamily="50" charset="0"/>
              <a:ea typeface="+mn-ea"/>
              <a:cs typeface="+mn-cs"/>
            </a:endParaRPr>
          </a:p>
        </p:txBody>
      </p:sp>
      <p:sp>
        <p:nvSpPr>
          <p:cNvPr id="43" name="Freeform: Shape 42">
            <a:extLst>
              <a:ext uri="{FF2B5EF4-FFF2-40B4-BE49-F238E27FC236}">
                <a16:creationId xmlns:a16="http://schemas.microsoft.com/office/drawing/2014/main" id="{1E2B733C-F86C-D791-FF85-886941322D12}"/>
              </a:ext>
            </a:extLst>
          </p:cNvPr>
          <p:cNvSpPr/>
          <p:nvPr/>
        </p:nvSpPr>
        <p:spPr>
          <a:xfrm>
            <a:off x="9993563" y="2336565"/>
            <a:ext cx="136552" cy="234997"/>
          </a:xfrm>
          <a:custGeom>
            <a:avLst/>
            <a:gdLst>
              <a:gd name="connsiteX0" fmla="*/ 6226 w 136552"/>
              <a:gd name="connsiteY0" fmla="*/ 9148 h 215844"/>
              <a:gd name="connsiteX1" fmla="*/ 110500 w 136552"/>
              <a:gd name="connsiteY1" fmla="*/ 9148 h 215844"/>
              <a:gd name="connsiteX2" fmla="*/ 114511 w 136552"/>
              <a:gd name="connsiteY2" fmla="*/ 29200 h 215844"/>
              <a:gd name="connsiteX3" fmla="*/ 122532 w 136552"/>
              <a:gd name="connsiteY3" fmla="*/ 41232 h 215844"/>
              <a:gd name="connsiteX4" fmla="*/ 126542 w 136552"/>
              <a:gd name="connsiteY4" fmla="*/ 61285 h 215844"/>
              <a:gd name="connsiteX5" fmla="*/ 134563 w 136552"/>
              <a:gd name="connsiteY5" fmla="*/ 129464 h 215844"/>
              <a:gd name="connsiteX6" fmla="*/ 130553 w 136552"/>
              <a:gd name="connsiteY6" fmla="*/ 209674 h 215844"/>
              <a:gd name="connsiteX7" fmla="*/ 94458 w 136552"/>
              <a:gd name="connsiteY7" fmla="*/ 213685 h 215844"/>
              <a:gd name="connsiteX8" fmla="*/ 30290 w 136552"/>
              <a:gd name="connsiteY8" fmla="*/ 209674 h 215844"/>
              <a:gd name="connsiteX9" fmla="*/ 26279 w 136552"/>
              <a:gd name="connsiteY9" fmla="*/ 109411 h 215844"/>
              <a:gd name="connsiteX10" fmla="*/ 18258 w 136552"/>
              <a:gd name="connsiteY10" fmla="*/ 97379 h 215844"/>
              <a:gd name="connsiteX11" fmla="*/ 14248 w 136552"/>
              <a:gd name="connsiteY11" fmla="*/ 77327 h 215844"/>
              <a:gd name="connsiteX12" fmla="*/ 6226 w 136552"/>
              <a:gd name="connsiteY12" fmla="*/ 9148 h 21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552" h="215844">
                <a:moveTo>
                  <a:pt x="6226" y="9148"/>
                </a:moveTo>
                <a:cubicBezTo>
                  <a:pt x="22268" y="-2215"/>
                  <a:pt x="62814" y="-3857"/>
                  <a:pt x="110500" y="9148"/>
                </a:cubicBezTo>
                <a:cubicBezTo>
                  <a:pt x="117076" y="10941"/>
                  <a:pt x="112118" y="22818"/>
                  <a:pt x="114511" y="29200"/>
                </a:cubicBezTo>
                <a:cubicBezTo>
                  <a:pt x="116204" y="33713"/>
                  <a:pt x="119858" y="37221"/>
                  <a:pt x="122532" y="41232"/>
                </a:cubicBezTo>
                <a:cubicBezTo>
                  <a:pt x="123869" y="47916"/>
                  <a:pt x="125505" y="54548"/>
                  <a:pt x="126542" y="61285"/>
                </a:cubicBezTo>
                <a:cubicBezTo>
                  <a:pt x="128751" y="75644"/>
                  <a:pt x="133074" y="116058"/>
                  <a:pt x="134563" y="129464"/>
                </a:cubicBezTo>
                <a:cubicBezTo>
                  <a:pt x="133226" y="156201"/>
                  <a:pt x="142062" y="185504"/>
                  <a:pt x="130553" y="209674"/>
                </a:cubicBezTo>
                <a:cubicBezTo>
                  <a:pt x="125348" y="220604"/>
                  <a:pt x="106564" y="213685"/>
                  <a:pt x="94458" y="213685"/>
                </a:cubicBezTo>
                <a:cubicBezTo>
                  <a:pt x="73027" y="213685"/>
                  <a:pt x="51679" y="211011"/>
                  <a:pt x="30290" y="209674"/>
                </a:cubicBezTo>
                <a:cubicBezTo>
                  <a:pt x="28953" y="176253"/>
                  <a:pt x="29842" y="142668"/>
                  <a:pt x="26279" y="109411"/>
                </a:cubicBezTo>
                <a:cubicBezTo>
                  <a:pt x="25765" y="104618"/>
                  <a:pt x="19950" y="101892"/>
                  <a:pt x="18258" y="97379"/>
                </a:cubicBezTo>
                <a:cubicBezTo>
                  <a:pt x="15865" y="90997"/>
                  <a:pt x="15585" y="84011"/>
                  <a:pt x="14248" y="77327"/>
                </a:cubicBezTo>
                <a:cubicBezTo>
                  <a:pt x="9671" y="22407"/>
                  <a:pt x="-9816" y="20511"/>
                  <a:pt x="6226" y="9148"/>
                </a:cubicBezTo>
                <a:close/>
              </a:path>
            </a:pathLst>
          </a:cu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6" name="Freeform: Shape 75">
            <a:extLst>
              <a:ext uri="{FF2B5EF4-FFF2-40B4-BE49-F238E27FC236}">
                <a16:creationId xmlns:a16="http://schemas.microsoft.com/office/drawing/2014/main" id="{9CCF76E3-3347-31DA-30EB-842EE3944204}"/>
              </a:ext>
            </a:extLst>
          </p:cNvPr>
          <p:cNvSpPr/>
          <p:nvPr/>
        </p:nvSpPr>
        <p:spPr>
          <a:xfrm rot="5400000">
            <a:off x="4415327" y="6116505"/>
            <a:ext cx="136552" cy="234997"/>
          </a:xfrm>
          <a:custGeom>
            <a:avLst/>
            <a:gdLst>
              <a:gd name="connsiteX0" fmla="*/ 6226 w 136552"/>
              <a:gd name="connsiteY0" fmla="*/ 9148 h 215844"/>
              <a:gd name="connsiteX1" fmla="*/ 110500 w 136552"/>
              <a:gd name="connsiteY1" fmla="*/ 9148 h 215844"/>
              <a:gd name="connsiteX2" fmla="*/ 114511 w 136552"/>
              <a:gd name="connsiteY2" fmla="*/ 29200 h 215844"/>
              <a:gd name="connsiteX3" fmla="*/ 122532 w 136552"/>
              <a:gd name="connsiteY3" fmla="*/ 41232 h 215844"/>
              <a:gd name="connsiteX4" fmla="*/ 126542 w 136552"/>
              <a:gd name="connsiteY4" fmla="*/ 61285 h 215844"/>
              <a:gd name="connsiteX5" fmla="*/ 134563 w 136552"/>
              <a:gd name="connsiteY5" fmla="*/ 129464 h 215844"/>
              <a:gd name="connsiteX6" fmla="*/ 130553 w 136552"/>
              <a:gd name="connsiteY6" fmla="*/ 209674 h 215844"/>
              <a:gd name="connsiteX7" fmla="*/ 94458 w 136552"/>
              <a:gd name="connsiteY7" fmla="*/ 213685 h 215844"/>
              <a:gd name="connsiteX8" fmla="*/ 30290 w 136552"/>
              <a:gd name="connsiteY8" fmla="*/ 209674 h 215844"/>
              <a:gd name="connsiteX9" fmla="*/ 26279 w 136552"/>
              <a:gd name="connsiteY9" fmla="*/ 109411 h 215844"/>
              <a:gd name="connsiteX10" fmla="*/ 18258 w 136552"/>
              <a:gd name="connsiteY10" fmla="*/ 97379 h 215844"/>
              <a:gd name="connsiteX11" fmla="*/ 14248 w 136552"/>
              <a:gd name="connsiteY11" fmla="*/ 77327 h 215844"/>
              <a:gd name="connsiteX12" fmla="*/ 6226 w 136552"/>
              <a:gd name="connsiteY12" fmla="*/ 9148 h 21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552" h="215844">
                <a:moveTo>
                  <a:pt x="6226" y="9148"/>
                </a:moveTo>
                <a:cubicBezTo>
                  <a:pt x="22268" y="-2215"/>
                  <a:pt x="62814" y="-3857"/>
                  <a:pt x="110500" y="9148"/>
                </a:cubicBezTo>
                <a:cubicBezTo>
                  <a:pt x="117076" y="10941"/>
                  <a:pt x="112118" y="22818"/>
                  <a:pt x="114511" y="29200"/>
                </a:cubicBezTo>
                <a:cubicBezTo>
                  <a:pt x="116204" y="33713"/>
                  <a:pt x="119858" y="37221"/>
                  <a:pt x="122532" y="41232"/>
                </a:cubicBezTo>
                <a:cubicBezTo>
                  <a:pt x="123869" y="47916"/>
                  <a:pt x="125505" y="54548"/>
                  <a:pt x="126542" y="61285"/>
                </a:cubicBezTo>
                <a:cubicBezTo>
                  <a:pt x="128751" y="75644"/>
                  <a:pt x="133074" y="116058"/>
                  <a:pt x="134563" y="129464"/>
                </a:cubicBezTo>
                <a:cubicBezTo>
                  <a:pt x="133226" y="156201"/>
                  <a:pt x="142062" y="185504"/>
                  <a:pt x="130553" y="209674"/>
                </a:cubicBezTo>
                <a:cubicBezTo>
                  <a:pt x="125348" y="220604"/>
                  <a:pt x="106564" y="213685"/>
                  <a:pt x="94458" y="213685"/>
                </a:cubicBezTo>
                <a:cubicBezTo>
                  <a:pt x="73027" y="213685"/>
                  <a:pt x="51679" y="211011"/>
                  <a:pt x="30290" y="209674"/>
                </a:cubicBezTo>
                <a:cubicBezTo>
                  <a:pt x="28953" y="176253"/>
                  <a:pt x="29842" y="142668"/>
                  <a:pt x="26279" y="109411"/>
                </a:cubicBezTo>
                <a:cubicBezTo>
                  <a:pt x="25765" y="104618"/>
                  <a:pt x="19950" y="101892"/>
                  <a:pt x="18258" y="97379"/>
                </a:cubicBezTo>
                <a:cubicBezTo>
                  <a:pt x="15865" y="90997"/>
                  <a:pt x="15585" y="84011"/>
                  <a:pt x="14248" y="77327"/>
                </a:cubicBezTo>
                <a:cubicBezTo>
                  <a:pt x="9671" y="22407"/>
                  <a:pt x="-9816" y="20511"/>
                  <a:pt x="6226" y="9148"/>
                </a:cubicBezTo>
                <a:close/>
              </a:path>
            </a:pathLst>
          </a:cu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Slide Number Placeholder 10">
            <a:extLst>
              <a:ext uri="{FF2B5EF4-FFF2-40B4-BE49-F238E27FC236}">
                <a16:creationId xmlns:a16="http://schemas.microsoft.com/office/drawing/2014/main" id="{5A0775F4-8C44-1413-51B0-CEDD0165E47D}"/>
              </a:ext>
            </a:extLst>
          </p:cNvPr>
          <p:cNvSpPr txBox="1">
            <a:spLocks/>
          </p:cNvSpPr>
          <p:nvPr/>
        </p:nvSpPr>
        <p:spPr>
          <a:xfrm>
            <a:off x="50800" y="631031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850D0D2-7276-4FA6-BA82-2BA07A1A8865}" type="slidenum">
              <a:rPr kumimoji="0" lang="en-US" sz="1200" b="0" i="0" u="none" strike="noStrike" kern="1200" cap="none" spc="0" normalizeH="0" baseline="0" noProof="0" smtClean="0">
                <a:ln>
                  <a:noFill/>
                </a:ln>
                <a:solidFill>
                  <a:prstClr val="black">
                    <a:tint val="75000"/>
                  </a:prstClr>
                </a:solidFill>
                <a:effectLst/>
                <a:uLnTx/>
                <a:uFillTx/>
                <a:latin typeface="Arial Nova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Arial Nova Light"/>
              <a:ea typeface="+mn-ea"/>
              <a:cs typeface="+mn-cs"/>
            </a:endParaRPr>
          </a:p>
        </p:txBody>
      </p:sp>
      <p:sp>
        <p:nvSpPr>
          <p:cNvPr id="74" name="Freeform 817">
            <a:extLst>
              <a:ext uri="{FF2B5EF4-FFF2-40B4-BE49-F238E27FC236}">
                <a16:creationId xmlns:a16="http://schemas.microsoft.com/office/drawing/2014/main" id="{A5629929-1088-0A8A-B89E-3539952AF624}"/>
              </a:ext>
            </a:extLst>
          </p:cNvPr>
          <p:cNvSpPr>
            <a:spLocks noChangeArrowheads="1"/>
          </p:cNvSpPr>
          <p:nvPr/>
        </p:nvSpPr>
        <p:spPr bwMode="auto">
          <a:xfrm>
            <a:off x="1615888" y="3619893"/>
            <a:ext cx="664181" cy="59807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35</a:t>
            </a:r>
            <a:endParaRPr kumimoji="0" lang="en-US" sz="8300" b="1" i="0" u="none" strike="noStrike" kern="1200" cap="none" spc="0" normalizeH="0" baseline="0" noProof="0">
              <a:ln>
                <a:noFill/>
              </a:ln>
              <a:solidFill>
                <a:srgbClr val="000000"/>
              </a:solidFill>
              <a:effectLst/>
              <a:uLnTx/>
              <a:uFillTx/>
              <a:latin typeface="TT Norms" panose="02000503030000020003" pitchFamily="50" charset="0"/>
              <a:ea typeface="+mn-ea"/>
              <a:cs typeface="+mn-cs"/>
            </a:endParaRPr>
          </a:p>
        </p:txBody>
      </p:sp>
      <p:sp>
        <p:nvSpPr>
          <p:cNvPr id="75" name="Freeform 817">
            <a:extLst>
              <a:ext uri="{FF2B5EF4-FFF2-40B4-BE49-F238E27FC236}">
                <a16:creationId xmlns:a16="http://schemas.microsoft.com/office/drawing/2014/main" id="{48B0EA66-2517-3BC1-3F6B-D9CA15DE9E05}"/>
              </a:ext>
            </a:extLst>
          </p:cNvPr>
          <p:cNvSpPr>
            <a:spLocks noChangeArrowheads="1"/>
          </p:cNvSpPr>
          <p:nvPr/>
        </p:nvSpPr>
        <p:spPr bwMode="auto">
          <a:xfrm>
            <a:off x="11041216" y="3619893"/>
            <a:ext cx="664181" cy="589054"/>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26</a:t>
            </a:r>
          </a:p>
        </p:txBody>
      </p:sp>
      <p:sp>
        <p:nvSpPr>
          <p:cNvPr id="83" name="Left Brace 82">
            <a:extLst>
              <a:ext uri="{FF2B5EF4-FFF2-40B4-BE49-F238E27FC236}">
                <a16:creationId xmlns:a16="http://schemas.microsoft.com/office/drawing/2014/main" id="{ACA02C63-656A-B04E-D6EE-03B6191D8A4B}"/>
              </a:ext>
            </a:extLst>
          </p:cNvPr>
          <p:cNvSpPr/>
          <p:nvPr/>
        </p:nvSpPr>
        <p:spPr>
          <a:xfrm>
            <a:off x="2442546" y="2637510"/>
            <a:ext cx="742411" cy="2614570"/>
          </a:xfrm>
          <a:prstGeom prst="leftBrace">
            <a:avLst>
              <a:gd name="adj1" fmla="val 8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4" name="Left Brace 83">
            <a:extLst>
              <a:ext uri="{FF2B5EF4-FFF2-40B4-BE49-F238E27FC236}">
                <a16:creationId xmlns:a16="http://schemas.microsoft.com/office/drawing/2014/main" id="{7F80D1B6-6F75-E058-AB83-EE8F17AF8707}"/>
              </a:ext>
            </a:extLst>
          </p:cNvPr>
          <p:cNvSpPr/>
          <p:nvPr/>
        </p:nvSpPr>
        <p:spPr>
          <a:xfrm rot="10800000">
            <a:off x="10172203" y="2571562"/>
            <a:ext cx="742411" cy="2575117"/>
          </a:xfrm>
          <a:prstGeom prst="leftBrace">
            <a:avLst>
              <a:gd name="adj1" fmla="val 8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5" name="TextBox 84">
            <a:extLst>
              <a:ext uri="{FF2B5EF4-FFF2-40B4-BE49-F238E27FC236}">
                <a16:creationId xmlns:a16="http://schemas.microsoft.com/office/drawing/2014/main" id="{A9AE1EB6-262F-40B0-5D91-8C6BEE3A52EF}"/>
              </a:ext>
            </a:extLst>
          </p:cNvPr>
          <p:cNvSpPr txBox="1"/>
          <p:nvPr/>
        </p:nvSpPr>
        <p:spPr>
          <a:xfrm>
            <a:off x="630308" y="6350856"/>
            <a:ext cx="52057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*Note: 2016-17 District data includes both EAA and DPS test performance </a:t>
            </a:r>
          </a:p>
        </p:txBody>
      </p:sp>
    </p:spTree>
    <p:extLst>
      <p:ext uri="{BB962C8B-B14F-4D97-AF65-F5344CB8AC3E}">
        <p14:creationId xmlns:p14="http://schemas.microsoft.com/office/powerpoint/2010/main" val="592531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DAFF6-9518-8562-9185-E9B5C4801724}"/>
            </a:ext>
          </a:extLst>
        </p:cNvPr>
        <p:cNvGrpSpPr/>
        <p:nvPr/>
      </p:nvGrpSpPr>
      <p:grpSpPr>
        <a:xfrm>
          <a:off x="0" y="0"/>
          <a:ext cx="0" cy="0"/>
          <a:chOff x="0" y="0"/>
          <a:chExt cx="0" cy="0"/>
        </a:xfrm>
      </p:grpSpPr>
      <p:sp>
        <p:nvSpPr>
          <p:cNvPr id="41" name="TextBox 40">
            <a:extLst>
              <a:ext uri="{FF2B5EF4-FFF2-40B4-BE49-F238E27FC236}">
                <a16:creationId xmlns:a16="http://schemas.microsoft.com/office/drawing/2014/main" id="{DA34FCA7-6880-8410-FD65-FD00EB2FBFDF}"/>
              </a:ext>
            </a:extLst>
          </p:cNvPr>
          <p:cNvSpPr txBox="1"/>
          <p:nvPr/>
        </p:nvSpPr>
        <p:spPr>
          <a:xfrm>
            <a:off x="3280994" y="2884303"/>
            <a:ext cx="1962384"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Grade 11 SAT ERBW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2016-17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sp>
        <p:nvSpPr>
          <p:cNvPr id="4" name="TextBox 3">
            <a:extLst>
              <a:ext uri="{FF2B5EF4-FFF2-40B4-BE49-F238E27FC236}">
                <a16:creationId xmlns:a16="http://schemas.microsoft.com/office/drawing/2014/main" id="{27A370A3-252B-BBFE-9D25-5B733B6800DF}"/>
              </a:ext>
            </a:extLst>
          </p:cNvPr>
          <p:cNvSpPr txBox="1"/>
          <p:nvPr/>
        </p:nvSpPr>
        <p:spPr>
          <a:xfrm>
            <a:off x="3379160" y="5514955"/>
            <a:ext cx="1962384"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Grade 11 SAT ERBW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2016-17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grpSp>
        <p:nvGrpSpPr>
          <p:cNvPr id="28" name="Group 27">
            <a:extLst>
              <a:ext uri="{FF2B5EF4-FFF2-40B4-BE49-F238E27FC236}">
                <a16:creationId xmlns:a16="http://schemas.microsoft.com/office/drawing/2014/main" id="{293EDD28-B4B3-EFF9-750C-49111E34DDD9}"/>
              </a:ext>
            </a:extLst>
          </p:cNvPr>
          <p:cNvGrpSpPr/>
          <p:nvPr/>
        </p:nvGrpSpPr>
        <p:grpSpPr>
          <a:xfrm>
            <a:off x="3133961" y="1514475"/>
            <a:ext cx="2259037" cy="2142818"/>
            <a:chOff x="1119258" y="2257147"/>
            <a:chExt cx="1868076" cy="1868076"/>
          </a:xfrm>
          <a:solidFill>
            <a:schemeClr val="accent5"/>
          </a:solidFill>
        </p:grpSpPr>
        <p:sp>
          <p:nvSpPr>
            <p:cNvPr id="29" name="Freeform 6">
              <a:extLst>
                <a:ext uri="{FF2B5EF4-FFF2-40B4-BE49-F238E27FC236}">
                  <a16:creationId xmlns:a16="http://schemas.microsoft.com/office/drawing/2014/main" id="{C988495D-C91B-08E4-5171-CBCB7965941C}"/>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solidFill>
              <a:schemeClr val="accent3"/>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30" name="Freeform 7">
              <a:extLst>
                <a:ext uri="{FF2B5EF4-FFF2-40B4-BE49-F238E27FC236}">
                  <a16:creationId xmlns:a16="http://schemas.microsoft.com/office/drawing/2014/main" id="{229E8575-0EAE-B894-2275-CB3224778184}"/>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solidFill>
              <a:schemeClr val="accent3"/>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31" name="Freeform 8">
              <a:extLst>
                <a:ext uri="{FF2B5EF4-FFF2-40B4-BE49-F238E27FC236}">
                  <a16:creationId xmlns:a16="http://schemas.microsoft.com/office/drawing/2014/main" id="{47FF987B-6931-10DC-3CE4-9857B7DA2235}"/>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solidFill>
              <a:schemeClr val="accent3"/>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32" name="Freeform 9">
              <a:extLst>
                <a:ext uri="{FF2B5EF4-FFF2-40B4-BE49-F238E27FC236}">
                  <a16:creationId xmlns:a16="http://schemas.microsoft.com/office/drawing/2014/main" id="{890C330C-0F67-87B1-F298-576C7C06C2AD}"/>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solidFill>
              <a:schemeClr val="accent3"/>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33" name="Freeform 10">
              <a:extLst>
                <a:ext uri="{FF2B5EF4-FFF2-40B4-BE49-F238E27FC236}">
                  <a16:creationId xmlns:a16="http://schemas.microsoft.com/office/drawing/2014/main" id="{851835AA-FFDC-1F0F-29B8-5728FC11D6B6}"/>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34" name="Freeform 11">
              <a:extLst>
                <a:ext uri="{FF2B5EF4-FFF2-40B4-BE49-F238E27FC236}">
                  <a16:creationId xmlns:a16="http://schemas.microsoft.com/office/drawing/2014/main" id="{C56F11E3-AD81-E577-C964-2F0F65FCA3D1}"/>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35" name="Freeform 12">
              <a:extLst>
                <a:ext uri="{FF2B5EF4-FFF2-40B4-BE49-F238E27FC236}">
                  <a16:creationId xmlns:a16="http://schemas.microsoft.com/office/drawing/2014/main" id="{5703E809-FC8A-AD05-D08C-37A28CFA247B}"/>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36" name="Freeform 13">
              <a:extLst>
                <a:ext uri="{FF2B5EF4-FFF2-40B4-BE49-F238E27FC236}">
                  <a16:creationId xmlns:a16="http://schemas.microsoft.com/office/drawing/2014/main" id="{18A9EC8F-0FFC-A034-7E8A-7F76F59853F9}"/>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37" name="Freeform 14">
              <a:extLst>
                <a:ext uri="{FF2B5EF4-FFF2-40B4-BE49-F238E27FC236}">
                  <a16:creationId xmlns:a16="http://schemas.microsoft.com/office/drawing/2014/main" id="{5D6454AD-C97F-7A39-26B2-6F8A6AE32754}"/>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38" name="Freeform 15">
              <a:extLst>
                <a:ext uri="{FF2B5EF4-FFF2-40B4-BE49-F238E27FC236}">
                  <a16:creationId xmlns:a16="http://schemas.microsoft.com/office/drawing/2014/main" id="{7AD2EFFF-AD69-0BD0-9BFD-688C9B6D3E97}"/>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39" name="Freeform 16">
              <a:extLst>
                <a:ext uri="{FF2B5EF4-FFF2-40B4-BE49-F238E27FC236}">
                  <a16:creationId xmlns:a16="http://schemas.microsoft.com/office/drawing/2014/main" id="{2F7BF068-E117-3922-9628-BD9F38F59A8E}"/>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40" name="Freeform 17">
              <a:extLst>
                <a:ext uri="{FF2B5EF4-FFF2-40B4-BE49-F238E27FC236}">
                  <a16:creationId xmlns:a16="http://schemas.microsoft.com/office/drawing/2014/main" id="{FDAD2E85-BC10-1800-1ED9-AE094D23609C}"/>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grpSp>
      <p:grpSp>
        <p:nvGrpSpPr>
          <p:cNvPr id="5" name="Group 4">
            <a:extLst>
              <a:ext uri="{FF2B5EF4-FFF2-40B4-BE49-F238E27FC236}">
                <a16:creationId xmlns:a16="http://schemas.microsoft.com/office/drawing/2014/main" id="{0E9D5F28-60EF-D46C-B10C-233AED2B11E9}"/>
              </a:ext>
              <a:ext uri="{C183D7F6-B498-43B3-948B-1728B52AA6E4}">
                <adec:decorative xmlns:adec="http://schemas.microsoft.com/office/drawing/2017/decorative" val="1"/>
              </a:ext>
            </a:extLst>
          </p:cNvPr>
          <p:cNvGrpSpPr/>
          <p:nvPr/>
        </p:nvGrpSpPr>
        <p:grpSpPr>
          <a:xfrm>
            <a:off x="7874334" y="1548715"/>
            <a:ext cx="2262375" cy="2154738"/>
            <a:chOff x="9158388" y="3435911"/>
            <a:chExt cx="2288590" cy="2289186"/>
          </a:xfrm>
          <a:solidFill>
            <a:schemeClr val="accent1"/>
          </a:solidFill>
        </p:grpSpPr>
        <p:sp>
          <p:nvSpPr>
            <p:cNvPr id="7" name="Freeform 2">
              <a:extLst>
                <a:ext uri="{FF2B5EF4-FFF2-40B4-BE49-F238E27FC236}">
                  <a16:creationId xmlns:a16="http://schemas.microsoft.com/office/drawing/2014/main" id="{DFCA9E44-7D76-0E97-2CF5-B0697ACAC873}"/>
                </a:ext>
              </a:extLst>
            </p:cNvPr>
            <p:cNvSpPr>
              <a:spLocks noChangeArrowheads="1"/>
            </p:cNvSpPr>
            <p:nvPr/>
          </p:nvSpPr>
          <p:spPr bwMode="auto">
            <a:xfrm>
              <a:off x="9602579" y="3728259"/>
              <a:ext cx="1482961" cy="150653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a:ln>
                  <a:noFill/>
                </a:ln>
                <a:solidFill>
                  <a:srgbClr val="000000"/>
                </a:solidFill>
                <a:effectLst/>
                <a:uLnTx/>
                <a:uFillTx/>
                <a:latin typeface="TT Norms" panose="02000503030000020003" pitchFamily="50" charset="0"/>
                <a:ea typeface="+mn-ea"/>
                <a:cs typeface="+mn-cs"/>
              </a:endParaRPr>
            </a:p>
          </p:txBody>
        </p:sp>
        <p:grpSp>
          <p:nvGrpSpPr>
            <p:cNvPr id="8" name="Group 7">
              <a:extLst>
                <a:ext uri="{FF2B5EF4-FFF2-40B4-BE49-F238E27FC236}">
                  <a16:creationId xmlns:a16="http://schemas.microsoft.com/office/drawing/2014/main" id="{4C05DD90-6290-BFA7-23E4-3CBF5556D54D}"/>
                </a:ext>
              </a:extLst>
            </p:cNvPr>
            <p:cNvGrpSpPr/>
            <p:nvPr/>
          </p:nvGrpSpPr>
          <p:grpSpPr>
            <a:xfrm>
              <a:off x="9158388" y="3435911"/>
              <a:ext cx="2288590" cy="2289186"/>
              <a:chOff x="1119258" y="2257147"/>
              <a:chExt cx="1868076" cy="1868076"/>
            </a:xfrm>
            <a:grpFill/>
          </p:grpSpPr>
          <p:sp>
            <p:nvSpPr>
              <p:cNvPr id="10" name="Freeform 6">
                <a:extLst>
                  <a:ext uri="{FF2B5EF4-FFF2-40B4-BE49-F238E27FC236}">
                    <a16:creationId xmlns:a16="http://schemas.microsoft.com/office/drawing/2014/main" id="{01916ABF-1A75-1499-1A9D-C8E917922D0C}"/>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solidFill>
                <a:schemeClr val="accent3"/>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B50A3"/>
                  </a:solidFill>
                  <a:effectLst/>
                  <a:uLnTx/>
                  <a:uFillTx/>
                  <a:latin typeface="Lato Light"/>
                  <a:ea typeface="+mn-ea"/>
                  <a:cs typeface="+mn-cs"/>
                </a:endParaRPr>
              </a:p>
            </p:txBody>
          </p:sp>
          <p:sp>
            <p:nvSpPr>
              <p:cNvPr id="11" name="Freeform 7">
                <a:extLst>
                  <a:ext uri="{FF2B5EF4-FFF2-40B4-BE49-F238E27FC236}">
                    <a16:creationId xmlns:a16="http://schemas.microsoft.com/office/drawing/2014/main" id="{BF2369CC-F680-4C89-F89A-C4020D2F02B8}"/>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solidFill>
                <a:schemeClr val="accent3"/>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12" name="Freeform 8">
                <a:extLst>
                  <a:ext uri="{FF2B5EF4-FFF2-40B4-BE49-F238E27FC236}">
                    <a16:creationId xmlns:a16="http://schemas.microsoft.com/office/drawing/2014/main" id="{56D4C31E-690C-38C2-2D4D-AD5B574C1E52}"/>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solidFill>
                <a:schemeClr val="accent3"/>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15" name="Freeform 9">
                <a:extLst>
                  <a:ext uri="{FF2B5EF4-FFF2-40B4-BE49-F238E27FC236}">
                    <a16:creationId xmlns:a16="http://schemas.microsoft.com/office/drawing/2014/main" id="{FC548B78-6D2A-54CF-31DF-D54333C5FEEC}"/>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solidFill>
                <a:schemeClr val="accent3"/>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16" name="Freeform 10">
                <a:extLst>
                  <a:ext uri="{FF2B5EF4-FFF2-40B4-BE49-F238E27FC236}">
                    <a16:creationId xmlns:a16="http://schemas.microsoft.com/office/drawing/2014/main" id="{3F974931-6CDC-FF37-8F3B-B4A523789124}"/>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solidFill>
                <a:schemeClr val="accent3"/>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17" name="Freeform 11">
                <a:extLst>
                  <a:ext uri="{FF2B5EF4-FFF2-40B4-BE49-F238E27FC236}">
                    <a16:creationId xmlns:a16="http://schemas.microsoft.com/office/drawing/2014/main" id="{4F6C9F70-5EC3-4DD5-6064-72D5D0BEE813}"/>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18" name="Freeform 12">
                <a:extLst>
                  <a:ext uri="{FF2B5EF4-FFF2-40B4-BE49-F238E27FC236}">
                    <a16:creationId xmlns:a16="http://schemas.microsoft.com/office/drawing/2014/main" id="{E014C210-582D-93B6-CC51-554F94EB8588}"/>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19" name="Freeform 13">
                <a:extLst>
                  <a:ext uri="{FF2B5EF4-FFF2-40B4-BE49-F238E27FC236}">
                    <a16:creationId xmlns:a16="http://schemas.microsoft.com/office/drawing/2014/main" id="{1498B003-F131-9D69-97E4-84C7D6E6D33C}"/>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20" name="Freeform 14">
                <a:extLst>
                  <a:ext uri="{FF2B5EF4-FFF2-40B4-BE49-F238E27FC236}">
                    <a16:creationId xmlns:a16="http://schemas.microsoft.com/office/drawing/2014/main" id="{353777C6-5ADF-2F8D-0BF8-F0749A1FB3B2}"/>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21" name="Freeform 15">
                <a:extLst>
                  <a:ext uri="{FF2B5EF4-FFF2-40B4-BE49-F238E27FC236}">
                    <a16:creationId xmlns:a16="http://schemas.microsoft.com/office/drawing/2014/main" id="{AC041775-0651-2B81-8C91-7CB51BDDD5BF}"/>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22" name="Freeform 16">
                <a:extLst>
                  <a:ext uri="{FF2B5EF4-FFF2-40B4-BE49-F238E27FC236}">
                    <a16:creationId xmlns:a16="http://schemas.microsoft.com/office/drawing/2014/main" id="{80686868-4D42-FD68-8591-3AD96DB94FAE}"/>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23" name="Freeform 17">
                <a:extLst>
                  <a:ext uri="{FF2B5EF4-FFF2-40B4-BE49-F238E27FC236}">
                    <a16:creationId xmlns:a16="http://schemas.microsoft.com/office/drawing/2014/main" id="{A97CCF8E-74C5-647A-B691-5410B6F73B6A}"/>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grpSp>
      </p:grpSp>
      <p:sp>
        <p:nvSpPr>
          <p:cNvPr id="42" name="TextBox 41">
            <a:extLst>
              <a:ext uri="{FF2B5EF4-FFF2-40B4-BE49-F238E27FC236}">
                <a16:creationId xmlns:a16="http://schemas.microsoft.com/office/drawing/2014/main" id="{298FA444-6620-7D44-27F6-FBB1E93DD499}"/>
              </a:ext>
            </a:extLst>
          </p:cNvPr>
          <p:cNvSpPr txBox="1"/>
          <p:nvPr/>
        </p:nvSpPr>
        <p:spPr>
          <a:xfrm>
            <a:off x="8073674" y="2917281"/>
            <a:ext cx="18980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Grade 11 SAT ERBW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2024-25</a:t>
            </a:r>
          </a:p>
        </p:txBody>
      </p:sp>
      <p:grpSp>
        <p:nvGrpSpPr>
          <p:cNvPr id="44" name="Group 43">
            <a:extLst>
              <a:ext uri="{FF2B5EF4-FFF2-40B4-BE49-F238E27FC236}">
                <a16:creationId xmlns:a16="http://schemas.microsoft.com/office/drawing/2014/main" id="{F86A45CF-1753-2688-0813-AB5AD4F1EAAA}"/>
              </a:ext>
              <a:ext uri="{C183D7F6-B498-43B3-948B-1728B52AA6E4}">
                <adec:decorative xmlns:adec="http://schemas.microsoft.com/office/drawing/2017/decorative" val="1"/>
              </a:ext>
            </a:extLst>
          </p:cNvPr>
          <p:cNvGrpSpPr/>
          <p:nvPr/>
        </p:nvGrpSpPr>
        <p:grpSpPr>
          <a:xfrm>
            <a:off x="7907628" y="4072438"/>
            <a:ext cx="2262375" cy="2154738"/>
            <a:chOff x="9158388" y="3435911"/>
            <a:chExt cx="2288590" cy="2289186"/>
          </a:xfrm>
          <a:solidFill>
            <a:schemeClr val="accent1"/>
          </a:solidFill>
        </p:grpSpPr>
        <p:sp>
          <p:nvSpPr>
            <p:cNvPr id="45" name="Freeform 2">
              <a:extLst>
                <a:ext uri="{FF2B5EF4-FFF2-40B4-BE49-F238E27FC236}">
                  <a16:creationId xmlns:a16="http://schemas.microsoft.com/office/drawing/2014/main" id="{AA711B41-5289-D126-25F7-B84E313F42BE}"/>
                </a:ext>
              </a:extLst>
            </p:cNvPr>
            <p:cNvSpPr>
              <a:spLocks noChangeArrowheads="1"/>
            </p:cNvSpPr>
            <p:nvPr/>
          </p:nvSpPr>
          <p:spPr bwMode="auto">
            <a:xfrm>
              <a:off x="9588118" y="3707138"/>
              <a:ext cx="1482961" cy="150653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a:ln>
                  <a:noFill/>
                </a:ln>
                <a:solidFill>
                  <a:srgbClr val="000000"/>
                </a:solidFill>
                <a:effectLst/>
                <a:uLnTx/>
                <a:uFillTx/>
                <a:latin typeface="TT Norms" panose="02000503030000020003" pitchFamily="50" charset="0"/>
                <a:ea typeface="+mn-ea"/>
                <a:cs typeface="+mn-cs"/>
              </a:endParaRPr>
            </a:p>
          </p:txBody>
        </p:sp>
        <p:grpSp>
          <p:nvGrpSpPr>
            <p:cNvPr id="46" name="Group 45">
              <a:extLst>
                <a:ext uri="{FF2B5EF4-FFF2-40B4-BE49-F238E27FC236}">
                  <a16:creationId xmlns:a16="http://schemas.microsoft.com/office/drawing/2014/main" id="{306871CA-3B0C-509E-2487-6E33413142FC}"/>
                </a:ext>
              </a:extLst>
            </p:cNvPr>
            <p:cNvGrpSpPr/>
            <p:nvPr/>
          </p:nvGrpSpPr>
          <p:grpSpPr>
            <a:xfrm>
              <a:off x="9158388" y="3435911"/>
              <a:ext cx="2288590" cy="2289186"/>
              <a:chOff x="1119258" y="2257147"/>
              <a:chExt cx="1868076" cy="1868076"/>
            </a:xfrm>
            <a:grpFill/>
          </p:grpSpPr>
          <p:sp>
            <p:nvSpPr>
              <p:cNvPr id="47" name="Freeform 6">
                <a:extLst>
                  <a:ext uri="{FF2B5EF4-FFF2-40B4-BE49-F238E27FC236}">
                    <a16:creationId xmlns:a16="http://schemas.microsoft.com/office/drawing/2014/main" id="{48C0DB1A-B3F0-AF92-0A95-B63844EE1002}"/>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B50A3"/>
                  </a:solidFill>
                  <a:effectLst/>
                  <a:uLnTx/>
                  <a:uFillTx/>
                  <a:latin typeface="Lato Light"/>
                  <a:ea typeface="+mn-ea"/>
                  <a:cs typeface="+mn-cs"/>
                </a:endParaRPr>
              </a:p>
            </p:txBody>
          </p:sp>
          <p:sp>
            <p:nvSpPr>
              <p:cNvPr id="48" name="Freeform 7">
                <a:extLst>
                  <a:ext uri="{FF2B5EF4-FFF2-40B4-BE49-F238E27FC236}">
                    <a16:creationId xmlns:a16="http://schemas.microsoft.com/office/drawing/2014/main" id="{57EA45B4-5275-0022-BB25-BB3BED194A9D}"/>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49" name="Freeform 8">
                <a:extLst>
                  <a:ext uri="{FF2B5EF4-FFF2-40B4-BE49-F238E27FC236}">
                    <a16:creationId xmlns:a16="http://schemas.microsoft.com/office/drawing/2014/main" id="{51E63906-5AF1-5814-3BF5-4E3BDFBE5B8A}"/>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50" name="Freeform 9">
                <a:extLst>
                  <a:ext uri="{FF2B5EF4-FFF2-40B4-BE49-F238E27FC236}">
                    <a16:creationId xmlns:a16="http://schemas.microsoft.com/office/drawing/2014/main" id="{89FB3B7C-4850-BAD2-65B6-533202AC4283}"/>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51" name="Freeform 10">
                <a:extLst>
                  <a:ext uri="{FF2B5EF4-FFF2-40B4-BE49-F238E27FC236}">
                    <a16:creationId xmlns:a16="http://schemas.microsoft.com/office/drawing/2014/main" id="{6FF21D98-F39F-18D6-C24A-8F726E88EF93}"/>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52" name="Freeform 11">
                <a:extLst>
                  <a:ext uri="{FF2B5EF4-FFF2-40B4-BE49-F238E27FC236}">
                    <a16:creationId xmlns:a16="http://schemas.microsoft.com/office/drawing/2014/main" id="{22A9EA41-0C71-580C-D87A-F4F06BE59020}"/>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53" name="Freeform 12">
                <a:extLst>
                  <a:ext uri="{FF2B5EF4-FFF2-40B4-BE49-F238E27FC236}">
                    <a16:creationId xmlns:a16="http://schemas.microsoft.com/office/drawing/2014/main" id="{F808C171-1325-754A-DFDD-E47AFB9242D0}"/>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54" name="Freeform 13">
                <a:extLst>
                  <a:ext uri="{FF2B5EF4-FFF2-40B4-BE49-F238E27FC236}">
                    <a16:creationId xmlns:a16="http://schemas.microsoft.com/office/drawing/2014/main" id="{54130E05-6F92-0F09-89D2-EA227BA60BF3}"/>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55" name="Freeform 14">
                <a:extLst>
                  <a:ext uri="{FF2B5EF4-FFF2-40B4-BE49-F238E27FC236}">
                    <a16:creationId xmlns:a16="http://schemas.microsoft.com/office/drawing/2014/main" id="{72022203-BFAB-49A8-FFB2-49C99D6D377A}"/>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56" name="Freeform 15">
                <a:extLst>
                  <a:ext uri="{FF2B5EF4-FFF2-40B4-BE49-F238E27FC236}">
                    <a16:creationId xmlns:a16="http://schemas.microsoft.com/office/drawing/2014/main" id="{E2082C1C-5D9B-0FE6-2B07-7862CF2794D8}"/>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57" name="Freeform 16">
                <a:extLst>
                  <a:ext uri="{FF2B5EF4-FFF2-40B4-BE49-F238E27FC236}">
                    <a16:creationId xmlns:a16="http://schemas.microsoft.com/office/drawing/2014/main" id="{DA6A0098-7C2C-774A-2ECB-C683C94BB56A}"/>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58" name="Freeform 17">
                <a:extLst>
                  <a:ext uri="{FF2B5EF4-FFF2-40B4-BE49-F238E27FC236}">
                    <a16:creationId xmlns:a16="http://schemas.microsoft.com/office/drawing/2014/main" id="{651EE4F1-B953-3C39-7F71-6A3767F47E37}"/>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grpSp>
      </p:grpSp>
      <p:grpSp>
        <p:nvGrpSpPr>
          <p:cNvPr id="59" name="Group 58">
            <a:extLst>
              <a:ext uri="{FF2B5EF4-FFF2-40B4-BE49-F238E27FC236}">
                <a16:creationId xmlns:a16="http://schemas.microsoft.com/office/drawing/2014/main" id="{1CB62149-1924-708F-3386-8090A2F9237F}"/>
              </a:ext>
              <a:ext uri="{C183D7F6-B498-43B3-948B-1728B52AA6E4}">
                <adec:decorative xmlns:adec="http://schemas.microsoft.com/office/drawing/2017/decorative" val="1"/>
              </a:ext>
            </a:extLst>
          </p:cNvPr>
          <p:cNvGrpSpPr/>
          <p:nvPr/>
        </p:nvGrpSpPr>
        <p:grpSpPr>
          <a:xfrm>
            <a:off x="3204272" y="4119174"/>
            <a:ext cx="2259038" cy="2142820"/>
            <a:chOff x="9158388" y="3435911"/>
            <a:chExt cx="2288590" cy="2289186"/>
          </a:xfrm>
          <a:solidFill>
            <a:schemeClr val="accent5"/>
          </a:solidFill>
        </p:grpSpPr>
        <p:sp>
          <p:nvSpPr>
            <p:cNvPr id="60" name="Freeform 817">
              <a:extLst>
                <a:ext uri="{FF2B5EF4-FFF2-40B4-BE49-F238E27FC236}">
                  <a16:creationId xmlns:a16="http://schemas.microsoft.com/office/drawing/2014/main" id="{5B09BFA5-854A-AC91-2B87-6F31BEA76373}"/>
                </a:ext>
              </a:extLst>
            </p:cNvPr>
            <p:cNvSpPr>
              <a:spLocks noChangeArrowheads="1"/>
            </p:cNvSpPr>
            <p:nvPr/>
          </p:nvSpPr>
          <p:spPr bwMode="auto">
            <a:xfrm>
              <a:off x="10057518" y="4115819"/>
              <a:ext cx="725409" cy="68756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300" b="1" i="0" u="none" strike="noStrike" kern="1200" cap="none" spc="0" normalizeH="0" baseline="0" noProof="0">
                <a:ln>
                  <a:noFill/>
                </a:ln>
                <a:solidFill>
                  <a:srgbClr val="000000"/>
                </a:solidFill>
                <a:effectLst/>
                <a:uLnTx/>
                <a:uFillTx/>
                <a:latin typeface="TT Norms" panose="02000503030000020003" pitchFamily="50" charset="0"/>
                <a:ea typeface="+mn-ea"/>
                <a:cs typeface="+mn-cs"/>
              </a:endParaRPr>
            </a:p>
          </p:txBody>
        </p:sp>
        <p:grpSp>
          <p:nvGrpSpPr>
            <p:cNvPr id="61" name="Group 60">
              <a:extLst>
                <a:ext uri="{FF2B5EF4-FFF2-40B4-BE49-F238E27FC236}">
                  <a16:creationId xmlns:a16="http://schemas.microsoft.com/office/drawing/2014/main" id="{E9206021-37AD-D0DE-4C02-0AED8CD101A2}"/>
                </a:ext>
              </a:extLst>
            </p:cNvPr>
            <p:cNvGrpSpPr/>
            <p:nvPr/>
          </p:nvGrpSpPr>
          <p:grpSpPr>
            <a:xfrm>
              <a:off x="9158388" y="3435911"/>
              <a:ext cx="2288590" cy="2289186"/>
              <a:chOff x="1119258" y="2257147"/>
              <a:chExt cx="1868076" cy="1868076"/>
            </a:xfrm>
            <a:grpFill/>
          </p:grpSpPr>
          <p:sp>
            <p:nvSpPr>
              <p:cNvPr id="62" name="Freeform 6">
                <a:extLst>
                  <a:ext uri="{FF2B5EF4-FFF2-40B4-BE49-F238E27FC236}">
                    <a16:creationId xmlns:a16="http://schemas.microsoft.com/office/drawing/2014/main" id="{6A8C8633-8E42-DE01-481D-F9A215D9232F}"/>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63" name="Freeform 7">
                <a:extLst>
                  <a:ext uri="{FF2B5EF4-FFF2-40B4-BE49-F238E27FC236}">
                    <a16:creationId xmlns:a16="http://schemas.microsoft.com/office/drawing/2014/main" id="{4152BB2C-3E17-3601-27C6-196F636B7E12}"/>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64" name="Freeform 8">
                <a:extLst>
                  <a:ext uri="{FF2B5EF4-FFF2-40B4-BE49-F238E27FC236}">
                    <a16:creationId xmlns:a16="http://schemas.microsoft.com/office/drawing/2014/main" id="{E150257C-40C9-51A2-5FE3-33D8CF4C49C8}"/>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65" name="Freeform 9">
                <a:extLst>
                  <a:ext uri="{FF2B5EF4-FFF2-40B4-BE49-F238E27FC236}">
                    <a16:creationId xmlns:a16="http://schemas.microsoft.com/office/drawing/2014/main" id="{DC169467-00B0-B01E-0CAD-A1C50E6550E5}"/>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66" name="Freeform 10">
                <a:extLst>
                  <a:ext uri="{FF2B5EF4-FFF2-40B4-BE49-F238E27FC236}">
                    <a16:creationId xmlns:a16="http://schemas.microsoft.com/office/drawing/2014/main" id="{9A5FB83A-8724-03C8-B82E-3A2AB84B3061}"/>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67" name="Freeform 11">
                <a:extLst>
                  <a:ext uri="{FF2B5EF4-FFF2-40B4-BE49-F238E27FC236}">
                    <a16:creationId xmlns:a16="http://schemas.microsoft.com/office/drawing/2014/main" id="{8759DBFA-E795-53F1-3227-4C6C69463263}"/>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68" name="Freeform 12">
                <a:extLst>
                  <a:ext uri="{FF2B5EF4-FFF2-40B4-BE49-F238E27FC236}">
                    <a16:creationId xmlns:a16="http://schemas.microsoft.com/office/drawing/2014/main" id="{1324ED90-F8B2-7BCA-54D7-5A19427EB971}"/>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69" name="Freeform 13">
                <a:extLst>
                  <a:ext uri="{FF2B5EF4-FFF2-40B4-BE49-F238E27FC236}">
                    <a16:creationId xmlns:a16="http://schemas.microsoft.com/office/drawing/2014/main" id="{EF52754C-4079-EB40-B2AC-BF33B651BEB3}"/>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70" name="Freeform 14">
                <a:extLst>
                  <a:ext uri="{FF2B5EF4-FFF2-40B4-BE49-F238E27FC236}">
                    <a16:creationId xmlns:a16="http://schemas.microsoft.com/office/drawing/2014/main" id="{5E3F6D08-2477-BC8B-4B9B-5AC3554715C9}"/>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71" name="Freeform 15">
                <a:extLst>
                  <a:ext uri="{FF2B5EF4-FFF2-40B4-BE49-F238E27FC236}">
                    <a16:creationId xmlns:a16="http://schemas.microsoft.com/office/drawing/2014/main" id="{69C8D9E3-17A8-8911-E8DA-46741AFE5F33}"/>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72" name="Freeform 16">
                <a:extLst>
                  <a:ext uri="{FF2B5EF4-FFF2-40B4-BE49-F238E27FC236}">
                    <a16:creationId xmlns:a16="http://schemas.microsoft.com/office/drawing/2014/main" id="{1C7CBAAA-C039-EB4B-C97A-7AE4469F9721}"/>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73" name="Freeform 17">
                <a:extLst>
                  <a:ext uri="{FF2B5EF4-FFF2-40B4-BE49-F238E27FC236}">
                    <a16:creationId xmlns:a16="http://schemas.microsoft.com/office/drawing/2014/main" id="{DE4C3478-2899-9B34-B163-7748770DCDE2}"/>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grpSp>
      </p:grpSp>
      <p:sp>
        <p:nvSpPr>
          <p:cNvPr id="77" name="Title 1">
            <a:extLst>
              <a:ext uri="{FF2B5EF4-FFF2-40B4-BE49-F238E27FC236}">
                <a16:creationId xmlns:a16="http://schemas.microsoft.com/office/drawing/2014/main" id="{C63A027E-FC38-F9B5-DE0C-574BF80F975B}"/>
              </a:ext>
            </a:extLst>
          </p:cNvPr>
          <p:cNvSpPr txBox="1">
            <a:spLocks/>
          </p:cNvSpPr>
          <p:nvPr/>
        </p:nvSpPr>
        <p:spPr>
          <a:xfrm>
            <a:off x="447665" y="2049511"/>
            <a:ext cx="1475922" cy="12267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864B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0000">
                    <a:lumMod val="95000"/>
                    <a:lumOff val="5000"/>
                  </a:srgbClr>
                </a:solidFill>
                <a:effectLst/>
                <a:uLnTx/>
                <a:uFillTx/>
                <a:latin typeface="Arial" panose="020B0604020202020204"/>
                <a:ea typeface="+mj-ea"/>
                <a:cs typeface="+mj-cs"/>
              </a:rPr>
              <a:t>DPSCD</a:t>
            </a:r>
          </a:p>
        </p:txBody>
      </p:sp>
      <p:sp>
        <p:nvSpPr>
          <p:cNvPr id="78" name="Title 1">
            <a:extLst>
              <a:ext uri="{FF2B5EF4-FFF2-40B4-BE49-F238E27FC236}">
                <a16:creationId xmlns:a16="http://schemas.microsoft.com/office/drawing/2014/main" id="{7E9C3632-BFF5-9A5A-7AE1-2D7B8D363D57}"/>
              </a:ext>
            </a:extLst>
          </p:cNvPr>
          <p:cNvSpPr txBox="1">
            <a:spLocks/>
          </p:cNvSpPr>
          <p:nvPr/>
        </p:nvSpPr>
        <p:spPr>
          <a:xfrm>
            <a:off x="443786" y="4488267"/>
            <a:ext cx="1393692" cy="12267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864B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0000">
                    <a:lumMod val="95000"/>
                    <a:lumOff val="5000"/>
                  </a:srgbClr>
                </a:solidFill>
                <a:effectLst/>
                <a:uLnTx/>
                <a:uFillTx/>
                <a:latin typeface="Arial" panose="020B0604020202020204"/>
                <a:ea typeface="+mj-ea"/>
                <a:cs typeface="+mj-cs"/>
              </a:rPr>
              <a:t>State of MI</a:t>
            </a:r>
          </a:p>
        </p:txBody>
      </p:sp>
      <p:sp>
        <p:nvSpPr>
          <p:cNvPr id="79" name="Arrow: Down 78">
            <a:extLst>
              <a:ext uri="{FF2B5EF4-FFF2-40B4-BE49-F238E27FC236}">
                <a16:creationId xmlns:a16="http://schemas.microsoft.com/office/drawing/2014/main" id="{4A944769-1F8B-B53A-4F4C-950B03E176B3}"/>
              </a:ext>
              <a:ext uri="{C183D7F6-B498-43B3-948B-1728B52AA6E4}">
                <adec:decorative xmlns:adec="http://schemas.microsoft.com/office/drawing/2017/decorative" val="1"/>
              </a:ext>
            </a:extLst>
          </p:cNvPr>
          <p:cNvSpPr/>
          <p:nvPr/>
        </p:nvSpPr>
        <p:spPr>
          <a:xfrm rot="16200000">
            <a:off x="6227313" y="1773822"/>
            <a:ext cx="942837" cy="1709605"/>
          </a:xfrm>
          <a:prstGeom prst="downArrow">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0" name="Freeform 817">
            <a:extLst>
              <a:ext uri="{FF2B5EF4-FFF2-40B4-BE49-F238E27FC236}">
                <a16:creationId xmlns:a16="http://schemas.microsoft.com/office/drawing/2014/main" id="{41BC70F2-7BC2-5316-F182-22416B48DB35}"/>
              </a:ext>
            </a:extLst>
          </p:cNvPr>
          <p:cNvSpPr>
            <a:spLocks noChangeArrowheads="1"/>
          </p:cNvSpPr>
          <p:nvPr/>
        </p:nvSpPr>
        <p:spPr bwMode="auto">
          <a:xfrm>
            <a:off x="6226105" y="2295167"/>
            <a:ext cx="716042" cy="643606"/>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+4</a:t>
            </a:r>
          </a:p>
        </p:txBody>
      </p:sp>
      <p:sp>
        <p:nvSpPr>
          <p:cNvPr id="81" name="Arrow: Down 80">
            <a:extLst>
              <a:ext uri="{FF2B5EF4-FFF2-40B4-BE49-F238E27FC236}">
                <a16:creationId xmlns:a16="http://schemas.microsoft.com/office/drawing/2014/main" id="{F30A819D-A834-7462-95A5-27975A210376}"/>
              </a:ext>
              <a:ext uri="{C183D7F6-B498-43B3-948B-1728B52AA6E4}">
                <adec:decorative xmlns:adec="http://schemas.microsoft.com/office/drawing/2017/decorative" val="1"/>
              </a:ext>
            </a:extLst>
          </p:cNvPr>
          <p:cNvSpPr/>
          <p:nvPr/>
        </p:nvSpPr>
        <p:spPr>
          <a:xfrm rot="16200000">
            <a:off x="6227313" y="4389417"/>
            <a:ext cx="942837" cy="1709605"/>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2" name="Freeform 817">
            <a:extLst>
              <a:ext uri="{FF2B5EF4-FFF2-40B4-BE49-F238E27FC236}">
                <a16:creationId xmlns:a16="http://schemas.microsoft.com/office/drawing/2014/main" id="{A4C5D272-342A-2B67-DFCE-20BA2C1F74F6}"/>
              </a:ext>
            </a:extLst>
          </p:cNvPr>
          <p:cNvSpPr>
            <a:spLocks noChangeArrowheads="1"/>
          </p:cNvSpPr>
          <p:nvPr/>
        </p:nvSpPr>
        <p:spPr bwMode="auto">
          <a:xfrm>
            <a:off x="6226105" y="4917870"/>
            <a:ext cx="716042" cy="643606"/>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-5</a:t>
            </a:r>
          </a:p>
        </p:txBody>
      </p:sp>
      <p:sp>
        <p:nvSpPr>
          <p:cNvPr id="6" name="TextBox 5">
            <a:extLst>
              <a:ext uri="{FF2B5EF4-FFF2-40B4-BE49-F238E27FC236}">
                <a16:creationId xmlns:a16="http://schemas.microsoft.com/office/drawing/2014/main" id="{3109C98A-C554-19F2-0834-2E092AB588A4}"/>
              </a:ext>
            </a:extLst>
          </p:cNvPr>
          <p:cNvSpPr txBox="1"/>
          <p:nvPr/>
        </p:nvSpPr>
        <p:spPr>
          <a:xfrm>
            <a:off x="8125657" y="5483844"/>
            <a:ext cx="18980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Grade 11 SAT ERBW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2024-25</a:t>
            </a:r>
          </a:p>
        </p:txBody>
      </p:sp>
      <p:sp>
        <p:nvSpPr>
          <p:cNvPr id="9" name="Freeform 817">
            <a:extLst>
              <a:ext uri="{FF2B5EF4-FFF2-40B4-BE49-F238E27FC236}">
                <a16:creationId xmlns:a16="http://schemas.microsoft.com/office/drawing/2014/main" id="{0050A4B1-ECDB-3A02-E294-3F209C5158A5}"/>
              </a:ext>
            </a:extLst>
          </p:cNvPr>
          <p:cNvSpPr>
            <a:spLocks noChangeArrowheads="1"/>
          </p:cNvSpPr>
          <p:nvPr/>
        </p:nvSpPr>
        <p:spPr bwMode="auto">
          <a:xfrm>
            <a:off x="3987652" y="2074696"/>
            <a:ext cx="745399" cy="695457"/>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32</a:t>
            </a:r>
            <a:r>
              <a:rPr kumimoji="0" lang="en-US" sz="44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a:t>
            </a:r>
            <a:endParaRPr kumimoji="0" lang="en-US" sz="8300" b="1" i="0" u="none" strike="noStrike" kern="1200" cap="none" spc="0" normalizeH="0" baseline="0" noProof="0">
              <a:ln>
                <a:noFill/>
              </a:ln>
              <a:solidFill>
                <a:srgbClr val="000000"/>
              </a:solidFill>
              <a:effectLst/>
              <a:uLnTx/>
              <a:uFillTx/>
              <a:latin typeface="TT Norms" panose="02000503030000020003" pitchFamily="50" charset="0"/>
              <a:ea typeface="+mn-ea"/>
              <a:cs typeface="+mn-cs"/>
            </a:endParaRPr>
          </a:p>
        </p:txBody>
      </p:sp>
      <p:sp>
        <p:nvSpPr>
          <p:cNvPr id="13" name="Freeform 817">
            <a:extLst>
              <a:ext uri="{FF2B5EF4-FFF2-40B4-BE49-F238E27FC236}">
                <a16:creationId xmlns:a16="http://schemas.microsoft.com/office/drawing/2014/main" id="{2AB707F2-1AA0-1386-307C-0052B27CBFF7}"/>
              </a:ext>
            </a:extLst>
          </p:cNvPr>
          <p:cNvSpPr>
            <a:spLocks noChangeArrowheads="1"/>
          </p:cNvSpPr>
          <p:nvPr/>
        </p:nvSpPr>
        <p:spPr bwMode="auto">
          <a:xfrm>
            <a:off x="8803796" y="2153819"/>
            <a:ext cx="745399" cy="695457"/>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36</a:t>
            </a:r>
            <a:r>
              <a:rPr kumimoji="0" lang="en-US" sz="44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a:t>
            </a:r>
            <a:endParaRPr kumimoji="0" lang="en-US" sz="8300" b="1" i="0" u="none" strike="noStrike" kern="1200" cap="none" spc="0" normalizeH="0" baseline="0" noProof="0">
              <a:ln>
                <a:noFill/>
              </a:ln>
              <a:solidFill>
                <a:srgbClr val="000000"/>
              </a:solidFill>
              <a:effectLst/>
              <a:uLnTx/>
              <a:uFillTx/>
              <a:latin typeface="TT Norms" panose="02000503030000020003" pitchFamily="50" charset="0"/>
              <a:ea typeface="+mn-ea"/>
              <a:cs typeface="+mn-cs"/>
            </a:endParaRPr>
          </a:p>
        </p:txBody>
      </p:sp>
      <p:sp>
        <p:nvSpPr>
          <p:cNvPr id="14" name="Freeform 817">
            <a:extLst>
              <a:ext uri="{FF2B5EF4-FFF2-40B4-BE49-F238E27FC236}">
                <a16:creationId xmlns:a16="http://schemas.microsoft.com/office/drawing/2014/main" id="{0A3897E4-6297-20BA-23DA-FE8A14ABA530}"/>
              </a:ext>
            </a:extLst>
          </p:cNvPr>
          <p:cNvSpPr>
            <a:spLocks noChangeArrowheads="1"/>
          </p:cNvSpPr>
          <p:nvPr/>
        </p:nvSpPr>
        <p:spPr bwMode="auto">
          <a:xfrm>
            <a:off x="4113305" y="4737486"/>
            <a:ext cx="745399" cy="695457"/>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60</a:t>
            </a:r>
            <a:r>
              <a:rPr kumimoji="0" lang="en-US" sz="44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a:t>
            </a:r>
            <a:endParaRPr kumimoji="0" lang="en-US" sz="8300" b="1" i="0" u="none" strike="noStrike" kern="1200" cap="none" spc="0" normalizeH="0" baseline="0" noProof="0">
              <a:ln>
                <a:noFill/>
              </a:ln>
              <a:solidFill>
                <a:srgbClr val="000000"/>
              </a:solidFill>
              <a:effectLst/>
              <a:uLnTx/>
              <a:uFillTx/>
              <a:latin typeface="TT Norms" panose="02000503030000020003" pitchFamily="50" charset="0"/>
              <a:ea typeface="+mn-ea"/>
              <a:cs typeface="+mn-cs"/>
            </a:endParaRPr>
          </a:p>
        </p:txBody>
      </p:sp>
      <p:sp>
        <p:nvSpPr>
          <p:cNvPr id="24" name="Freeform 817">
            <a:extLst>
              <a:ext uri="{FF2B5EF4-FFF2-40B4-BE49-F238E27FC236}">
                <a16:creationId xmlns:a16="http://schemas.microsoft.com/office/drawing/2014/main" id="{68BC0D8E-0F8E-2A8F-99EE-86D01C6EE08B}"/>
              </a:ext>
            </a:extLst>
          </p:cNvPr>
          <p:cNvSpPr>
            <a:spLocks noChangeArrowheads="1"/>
          </p:cNvSpPr>
          <p:nvPr/>
        </p:nvSpPr>
        <p:spPr bwMode="auto">
          <a:xfrm>
            <a:off x="8770875" y="4702391"/>
            <a:ext cx="745399" cy="695457"/>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55</a:t>
            </a:r>
            <a:r>
              <a:rPr kumimoji="0" lang="en-US" sz="44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a:t>
            </a:r>
            <a:endParaRPr kumimoji="0" lang="en-US" sz="8300" b="1" i="0" u="none" strike="noStrike" kern="1200" cap="none" spc="0" normalizeH="0" baseline="0" noProof="0">
              <a:ln>
                <a:noFill/>
              </a:ln>
              <a:solidFill>
                <a:srgbClr val="000000"/>
              </a:solidFill>
              <a:effectLst/>
              <a:uLnTx/>
              <a:uFillTx/>
              <a:latin typeface="TT Norms" panose="02000503030000020003" pitchFamily="50" charset="0"/>
              <a:ea typeface="+mn-ea"/>
              <a:cs typeface="+mn-cs"/>
            </a:endParaRPr>
          </a:p>
        </p:txBody>
      </p:sp>
      <p:sp>
        <p:nvSpPr>
          <p:cNvPr id="74" name="Freeform: Shape 73">
            <a:extLst>
              <a:ext uri="{FF2B5EF4-FFF2-40B4-BE49-F238E27FC236}">
                <a16:creationId xmlns:a16="http://schemas.microsoft.com/office/drawing/2014/main" id="{406C8082-076B-54C9-AD32-30C7CD4034C5}"/>
              </a:ext>
            </a:extLst>
          </p:cNvPr>
          <p:cNvSpPr/>
          <p:nvPr/>
        </p:nvSpPr>
        <p:spPr>
          <a:xfrm rot="498560">
            <a:off x="9550018" y="3310999"/>
            <a:ext cx="203734" cy="258220"/>
          </a:xfrm>
          <a:custGeom>
            <a:avLst/>
            <a:gdLst>
              <a:gd name="connsiteX0" fmla="*/ 179392 w 251736"/>
              <a:gd name="connsiteY0" fmla="*/ 0 h 219257"/>
              <a:gd name="connsiteX1" fmla="*/ 154476 w 251736"/>
              <a:gd name="connsiteY1" fmla="*/ 19933 h 219257"/>
              <a:gd name="connsiteX2" fmla="*/ 147001 w 251736"/>
              <a:gd name="connsiteY2" fmla="*/ 27407 h 219257"/>
              <a:gd name="connsiteX3" fmla="*/ 139527 w 251736"/>
              <a:gd name="connsiteY3" fmla="*/ 37374 h 219257"/>
              <a:gd name="connsiteX4" fmla="*/ 129561 w 251736"/>
              <a:gd name="connsiteY4" fmla="*/ 42357 h 219257"/>
              <a:gd name="connsiteX5" fmla="*/ 117103 w 251736"/>
              <a:gd name="connsiteY5" fmla="*/ 52323 h 219257"/>
              <a:gd name="connsiteX6" fmla="*/ 94679 w 251736"/>
              <a:gd name="connsiteY6" fmla="*/ 67272 h 219257"/>
              <a:gd name="connsiteX7" fmla="*/ 87204 w 251736"/>
              <a:gd name="connsiteY7" fmla="*/ 72255 h 219257"/>
              <a:gd name="connsiteX8" fmla="*/ 67272 w 251736"/>
              <a:gd name="connsiteY8" fmla="*/ 89696 h 219257"/>
              <a:gd name="connsiteX9" fmla="*/ 54814 w 251736"/>
              <a:gd name="connsiteY9" fmla="*/ 97171 h 219257"/>
              <a:gd name="connsiteX10" fmla="*/ 44848 w 251736"/>
              <a:gd name="connsiteY10" fmla="*/ 104646 h 219257"/>
              <a:gd name="connsiteX11" fmla="*/ 17441 w 251736"/>
              <a:gd name="connsiteY11" fmla="*/ 122086 h 219257"/>
              <a:gd name="connsiteX12" fmla="*/ 9966 w 251736"/>
              <a:gd name="connsiteY12" fmla="*/ 127070 h 219257"/>
              <a:gd name="connsiteX13" fmla="*/ 0 w 251736"/>
              <a:gd name="connsiteY13" fmla="*/ 132053 h 219257"/>
              <a:gd name="connsiteX14" fmla="*/ 4983 w 251736"/>
              <a:gd name="connsiteY14" fmla="*/ 142019 h 219257"/>
              <a:gd name="connsiteX15" fmla="*/ 7474 w 251736"/>
              <a:gd name="connsiteY15" fmla="*/ 151985 h 219257"/>
              <a:gd name="connsiteX16" fmla="*/ 29898 w 251736"/>
              <a:gd name="connsiteY16" fmla="*/ 184375 h 219257"/>
              <a:gd name="connsiteX17" fmla="*/ 42356 w 251736"/>
              <a:gd name="connsiteY17" fmla="*/ 201816 h 219257"/>
              <a:gd name="connsiteX18" fmla="*/ 54814 w 251736"/>
              <a:gd name="connsiteY18" fmla="*/ 219257 h 219257"/>
              <a:gd name="connsiteX19" fmla="*/ 67272 w 251736"/>
              <a:gd name="connsiteY19" fmla="*/ 211782 h 219257"/>
              <a:gd name="connsiteX20" fmla="*/ 77238 w 251736"/>
              <a:gd name="connsiteY20" fmla="*/ 206799 h 219257"/>
              <a:gd name="connsiteX21" fmla="*/ 87204 w 251736"/>
              <a:gd name="connsiteY21" fmla="*/ 199325 h 219257"/>
              <a:gd name="connsiteX22" fmla="*/ 119594 w 251736"/>
              <a:gd name="connsiteY22" fmla="*/ 189358 h 219257"/>
              <a:gd name="connsiteX23" fmla="*/ 132052 w 251736"/>
              <a:gd name="connsiteY23" fmla="*/ 179392 h 219257"/>
              <a:gd name="connsiteX24" fmla="*/ 142018 w 251736"/>
              <a:gd name="connsiteY24" fmla="*/ 174409 h 219257"/>
              <a:gd name="connsiteX25" fmla="*/ 169425 w 251736"/>
              <a:gd name="connsiteY25" fmla="*/ 147002 h 219257"/>
              <a:gd name="connsiteX26" fmla="*/ 176900 w 251736"/>
              <a:gd name="connsiteY26" fmla="*/ 137036 h 219257"/>
              <a:gd name="connsiteX27" fmla="*/ 194341 w 251736"/>
              <a:gd name="connsiteY27" fmla="*/ 122086 h 219257"/>
              <a:gd name="connsiteX28" fmla="*/ 201816 w 251736"/>
              <a:gd name="connsiteY28" fmla="*/ 117103 h 219257"/>
              <a:gd name="connsiteX29" fmla="*/ 229223 w 251736"/>
              <a:gd name="connsiteY29" fmla="*/ 94679 h 219257"/>
              <a:gd name="connsiteX30" fmla="*/ 246664 w 251736"/>
              <a:gd name="connsiteY30" fmla="*/ 82222 h 219257"/>
              <a:gd name="connsiteX31" fmla="*/ 251647 w 251736"/>
              <a:gd name="connsiteY31" fmla="*/ 77238 h 219257"/>
              <a:gd name="connsiteX32" fmla="*/ 234206 w 251736"/>
              <a:gd name="connsiteY32" fmla="*/ 62289 h 219257"/>
              <a:gd name="connsiteX33" fmla="*/ 224240 w 251736"/>
              <a:gd name="connsiteY33" fmla="*/ 44848 h 219257"/>
              <a:gd name="connsiteX34" fmla="*/ 209290 w 251736"/>
              <a:gd name="connsiteY34" fmla="*/ 29899 h 219257"/>
              <a:gd name="connsiteX35" fmla="*/ 179392 w 251736"/>
              <a:gd name="connsiteY35" fmla="*/ 0 h 219257"/>
              <a:gd name="connsiteX0" fmla="*/ 179392 w 251736"/>
              <a:gd name="connsiteY0" fmla="*/ 0 h 219257"/>
              <a:gd name="connsiteX1" fmla="*/ 154476 w 251736"/>
              <a:gd name="connsiteY1" fmla="*/ 19933 h 219257"/>
              <a:gd name="connsiteX2" fmla="*/ 147001 w 251736"/>
              <a:gd name="connsiteY2" fmla="*/ 27407 h 219257"/>
              <a:gd name="connsiteX3" fmla="*/ 139527 w 251736"/>
              <a:gd name="connsiteY3" fmla="*/ 37374 h 219257"/>
              <a:gd name="connsiteX4" fmla="*/ 129561 w 251736"/>
              <a:gd name="connsiteY4" fmla="*/ 42357 h 219257"/>
              <a:gd name="connsiteX5" fmla="*/ 117103 w 251736"/>
              <a:gd name="connsiteY5" fmla="*/ 52323 h 219257"/>
              <a:gd name="connsiteX6" fmla="*/ 94679 w 251736"/>
              <a:gd name="connsiteY6" fmla="*/ 67272 h 219257"/>
              <a:gd name="connsiteX7" fmla="*/ 87204 w 251736"/>
              <a:gd name="connsiteY7" fmla="*/ 72255 h 219257"/>
              <a:gd name="connsiteX8" fmla="*/ 67272 w 251736"/>
              <a:gd name="connsiteY8" fmla="*/ 89696 h 219257"/>
              <a:gd name="connsiteX9" fmla="*/ 54814 w 251736"/>
              <a:gd name="connsiteY9" fmla="*/ 97171 h 219257"/>
              <a:gd name="connsiteX10" fmla="*/ 44848 w 251736"/>
              <a:gd name="connsiteY10" fmla="*/ 104646 h 219257"/>
              <a:gd name="connsiteX11" fmla="*/ 17441 w 251736"/>
              <a:gd name="connsiteY11" fmla="*/ 122086 h 219257"/>
              <a:gd name="connsiteX12" fmla="*/ 9966 w 251736"/>
              <a:gd name="connsiteY12" fmla="*/ 127070 h 219257"/>
              <a:gd name="connsiteX13" fmla="*/ 0 w 251736"/>
              <a:gd name="connsiteY13" fmla="*/ 132053 h 219257"/>
              <a:gd name="connsiteX14" fmla="*/ 4983 w 251736"/>
              <a:gd name="connsiteY14" fmla="*/ 142019 h 219257"/>
              <a:gd name="connsiteX15" fmla="*/ 7474 w 251736"/>
              <a:gd name="connsiteY15" fmla="*/ 151985 h 219257"/>
              <a:gd name="connsiteX16" fmla="*/ 29898 w 251736"/>
              <a:gd name="connsiteY16" fmla="*/ 184375 h 219257"/>
              <a:gd name="connsiteX17" fmla="*/ 42356 w 251736"/>
              <a:gd name="connsiteY17" fmla="*/ 201816 h 219257"/>
              <a:gd name="connsiteX18" fmla="*/ 54814 w 251736"/>
              <a:gd name="connsiteY18" fmla="*/ 219257 h 219257"/>
              <a:gd name="connsiteX19" fmla="*/ 67272 w 251736"/>
              <a:gd name="connsiteY19" fmla="*/ 211782 h 219257"/>
              <a:gd name="connsiteX20" fmla="*/ 77238 w 251736"/>
              <a:gd name="connsiteY20" fmla="*/ 206799 h 219257"/>
              <a:gd name="connsiteX21" fmla="*/ 87204 w 251736"/>
              <a:gd name="connsiteY21" fmla="*/ 199325 h 219257"/>
              <a:gd name="connsiteX22" fmla="*/ 119594 w 251736"/>
              <a:gd name="connsiteY22" fmla="*/ 189358 h 219257"/>
              <a:gd name="connsiteX23" fmla="*/ 132052 w 251736"/>
              <a:gd name="connsiteY23" fmla="*/ 172248 h 219257"/>
              <a:gd name="connsiteX24" fmla="*/ 142018 w 251736"/>
              <a:gd name="connsiteY24" fmla="*/ 174409 h 219257"/>
              <a:gd name="connsiteX25" fmla="*/ 169425 w 251736"/>
              <a:gd name="connsiteY25" fmla="*/ 147002 h 219257"/>
              <a:gd name="connsiteX26" fmla="*/ 176900 w 251736"/>
              <a:gd name="connsiteY26" fmla="*/ 137036 h 219257"/>
              <a:gd name="connsiteX27" fmla="*/ 194341 w 251736"/>
              <a:gd name="connsiteY27" fmla="*/ 122086 h 219257"/>
              <a:gd name="connsiteX28" fmla="*/ 201816 w 251736"/>
              <a:gd name="connsiteY28" fmla="*/ 117103 h 219257"/>
              <a:gd name="connsiteX29" fmla="*/ 229223 w 251736"/>
              <a:gd name="connsiteY29" fmla="*/ 94679 h 219257"/>
              <a:gd name="connsiteX30" fmla="*/ 246664 w 251736"/>
              <a:gd name="connsiteY30" fmla="*/ 82222 h 219257"/>
              <a:gd name="connsiteX31" fmla="*/ 251647 w 251736"/>
              <a:gd name="connsiteY31" fmla="*/ 77238 h 219257"/>
              <a:gd name="connsiteX32" fmla="*/ 234206 w 251736"/>
              <a:gd name="connsiteY32" fmla="*/ 62289 h 219257"/>
              <a:gd name="connsiteX33" fmla="*/ 224240 w 251736"/>
              <a:gd name="connsiteY33" fmla="*/ 44848 h 219257"/>
              <a:gd name="connsiteX34" fmla="*/ 209290 w 251736"/>
              <a:gd name="connsiteY34" fmla="*/ 29899 h 219257"/>
              <a:gd name="connsiteX35" fmla="*/ 179392 w 251736"/>
              <a:gd name="connsiteY35" fmla="*/ 0 h 219257"/>
              <a:gd name="connsiteX0" fmla="*/ 179392 w 251736"/>
              <a:gd name="connsiteY0" fmla="*/ 0 h 219257"/>
              <a:gd name="connsiteX1" fmla="*/ 154476 w 251736"/>
              <a:gd name="connsiteY1" fmla="*/ 19933 h 219257"/>
              <a:gd name="connsiteX2" fmla="*/ 147001 w 251736"/>
              <a:gd name="connsiteY2" fmla="*/ 27407 h 219257"/>
              <a:gd name="connsiteX3" fmla="*/ 139527 w 251736"/>
              <a:gd name="connsiteY3" fmla="*/ 37374 h 219257"/>
              <a:gd name="connsiteX4" fmla="*/ 129561 w 251736"/>
              <a:gd name="connsiteY4" fmla="*/ 42357 h 219257"/>
              <a:gd name="connsiteX5" fmla="*/ 117103 w 251736"/>
              <a:gd name="connsiteY5" fmla="*/ 52323 h 219257"/>
              <a:gd name="connsiteX6" fmla="*/ 94679 w 251736"/>
              <a:gd name="connsiteY6" fmla="*/ 67272 h 219257"/>
              <a:gd name="connsiteX7" fmla="*/ 87204 w 251736"/>
              <a:gd name="connsiteY7" fmla="*/ 72255 h 219257"/>
              <a:gd name="connsiteX8" fmla="*/ 67272 w 251736"/>
              <a:gd name="connsiteY8" fmla="*/ 89696 h 219257"/>
              <a:gd name="connsiteX9" fmla="*/ 54814 w 251736"/>
              <a:gd name="connsiteY9" fmla="*/ 97171 h 219257"/>
              <a:gd name="connsiteX10" fmla="*/ 44848 w 251736"/>
              <a:gd name="connsiteY10" fmla="*/ 104646 h 219257"/>
              <a:gd name="connsiteX11" fmla="*/ 17441 w 251736"/>
              <a:gd name="connsiteY11" fmla="*/ 122086 h 219257"/>
              <a:gd name="connsiteX12" fmla="*/ 9966 w 251736"/>
              <a:gd name="connsiteY12" fmla="*/ 127070 h 219257"/>
              <a:gd name="connsiteX13" fmla="*/ 0 w 251736"/>
              <a:gd name="connsiteY13" fmla="*/ 132053 h 219257"/>
              <a:gd name="connsiteX14" fmla="*/ 4983 w 251736"/>
              <a:gd name="connsiteY14" fmla="*/ 142019 h 219257"/>
              <a:gd name="connsiteX15" fmla="*/ 7474 w 251736"/>
              <a:gd name="connsiteY15" fmla="*/ 151985 h 219257"/>
              <a:gd name="connsiteX16" fmla="*/ 29898 w 251736"/>
              <a:gd name="connsiteY16" fmla="*/ 184375 h 219257"/>
              <a:gd name="connsiteX17" fmla="*/ 42356 w 251736"/>
              <a:gd name="connsiteY17" fmla="*/ 201816 h 219257"/>
              <a:gd name="connsiteX18" fmla="*/ 54814 w 251736"/>
              <a:gd name="connsiteY18" fmla="*/ 219257 h 219257"/>
              <a:gd name="connsiteX19" fmla="*/ 67272 w 251736"/>
              <a:gd name="connsiteY19" fmla="*/ 211782 h 219257"/>
              <a:gd name="connsiteX20" fmla="*/ 77238 w 251736"/>
              <a:gd name="connsiteY20" fmla="*/ 206799 h 219257"/>
              <a:gd name="connsiteX21" fmla="*/ 87204 w 251736"/>
              <a:gd name="connsiteY21" fmla="*/ 199325 h 219257"/>
              <a:gd name="connsiteX22" fmla="*/ 117213 w 251736"/>
              <a:gd name="connsiteY22" fmla="*/ 182214 h 219257"/>
              <a:gd name="connsiteX23" fmla="*/ 132052 w 251736"/>
              <a:gd name="connsiteY23" fmla="*/ 172248 h 219257"/>
              <a:gd name="connsiteX24" fmla="*/ 142018 w 251736"/>
              <a:gd name="connsiteY24" fmla="*/ 174409 h 219257"/>
              <a:gd name="connsiteX25" fmla="*/ 169425 w 251736"/>
              <a:gd name="connsiteY25" fmla="*/ 147002 h 219257"/>
              <a:gd name="connsiteX26" fmla="*/ 176900 w 251736"/>
              <a:gd name="connsiteY26" fmla="*/ 137036 h 219257"/>
              <a:gd name="connsiteX27" fmla="*/ 194341 w 251736"/>
              <a:gd name="connsiteY27" fmla="*/ 122086 h 219257"/>
              <a:gd name="connsiteX28" fmla="*/ 201816 w 251736"/>
              <a:gd name="connsiteY28" fmla="*/ 117103 h 219257"/>
              <a:gd name="connsiteX29" fmla="*/ 229223 w 251736"/>
              <a:gd name="connsiteY29" fmla="*/ 94679 h 219257"/>
              <a:gd name="connsiteX30" fmla="*/ 246664 w 251736"/>
              <a:gd name="connsiteY30" fmla="*/ 82222 h 219257"/>
              <a:gd name="connsiteX31" fmla="*/ 251647 w 251736"/>
              <a:gd name="connsiteY31" fmla="*/ 77238 h 219257"/>
              <a:gd name="connsiteX32" fmla="*/ 234206 w 251736"/>
              <a:gd name="connsiteY32" fmla="*/ 62289 h 219257"/>
              <a:gd name="connsiteX33" fmla="*/ 224240 w 251736"/>
              <a:gd name="connsiteY33" fmla="*/ 44848 h 219257"/>
              <a:gd name="connsiteX34" fmla="*/ 209290 w 251736"/>
              <a:gd name="connsiteY34" fmla="*/ 29899 h 219257"/>
              <a:gd name="connsiteX35" fmla="*/ 179392 w 251736"/>
              <a:gd name="connsiteY35" fmla="*/ 0 h 219257"/>
              <a:gd name="connsiteX0" fmla="*/ 179392 w 251736"/>
              <a:gd name="connsiteY0" fmla="*/ 0 h 219257"/>
              <a:gd name="connsiteX1" fmla="*/ 154476 w 251736"/>
              <a:gd name="connsiteY1" fmla="*/ 19933 h 219257"/>
              <a:gd name="connsiteX2" fmla="*/ 147001 w 251736"/>
              <a:gd name="connsiteY2" fmla="*/ 27407 h 219257"/>
              <a:gd name="connsiteX3" fmla="*/ 139527 w 251736"/>
              <a:gd name="connsiteY3" fmla="*/ 37374 h 219257"/>
              <a:gd name="connsiteX4" fmla="*/ 129561 w 251736"/>
              <a:gd name="connsiteY4" fmla="*/ 42357 h 219257"/>
              <a:gd name="connsiteX5" fmla="*/ 117103 w 251736"/>
              <a:gd name="connsiteY5" fmla="*/ 52323 h 219257"/>
              <a:gd name="connsiteX6" fmla="*/ 94679 w 251736"/>
              <a:gd name="connsiteY6" fmla="*/ 67272 h 219257"/>
              <a:gd name="connsiteX7" fmla="*/ 87204 w 251736"/>
              <a:gd name="connsiteY7" fmla="*/ 72255 h 219257"/>
              <a:gd name="connsiteX8" fmla="*/ 67272 w 251736"/>
              <a:gd name="connsiteY8" fmla="*/ 89696 h 219257"/>
              <a:gd name="connsiteX9" fmla="*/ 54814 w 251736"/>
              <a:gd name="connsiteY9" fmla="*/ 97171 h 219257"/>
              <a:gd name="connsiteX10" fmla="*/ 44848 w 251736"/>
              <a:gd name="connsiteY10" fmla="*/ 104646 h 219257"/>
              <a:gd name="connsiteX11" fmla="*/ 17441 w 251736"/>
              <a:gd name="connsiteY11" fmla="*/ 122086 h 219257"/>
              <a:gd name="connsiteX12" fmla="*/ 9966 w 251736"/>
              <a:gd name="connsiteY12" fmla="*/ 127070 h 219257"/>
              <a:gd name="connsiteX13" fmla="*/ 0 w 251736"/>
              <a:gd name="connsiteY13" fmla="*/ 132053 h 219257"/>
              <a:gd name="connsiteX14" fmla="*/ 4983 w 251736"/>
              <a:gd name="connsiteY14" fmla="*/ 142019 h 219257"/>
              <a:gd name="connsiteX15" fmla="*/ 7474 w 251736"/>
              <a:gd name="connsiteY15" fmla="*/ 151985 h 219257"/>
              <a:gd name="connsiteX16" fmla="*/ 29898 w 251736"/>
              <a:gd name="connsiteY16" fmla="*/ 184375 h 219257"/>
              <a:gd name="connsiteX17" fmla="*/ 42356 w 251736"/>
              <a:gd name="connsiteY17" fmla="*/ 201816 h 219257"/>
              <a:gd name="connsiteX18" fmla="*/ 54814 w 251736"/>
              <a:gd name="connsiteY18" fmla="*/ 219257 h 219257"/>
              <a:gd name="connsiteX19" fmla="*/ 67272 w 251736"/>
              <a:gd name="connsiteY19" fmla="*/ 211782 h 219257"/>
              <a:gd name="connsiteX20" fmla="*/ 77238 w 251736"/>
              <a:gd name="connsiteY20" fmla="*/ 206799 h 219257"/>
              <a:gd name="connsiteX21" fmla="*/ 87204 w 251736"/>
              <a:gd name="connsiteY21" fmla="*/ 199325 h 219257"/>
              <a:gd name="connsiteX22" fmla="*/ 117213 w 251736"/>
              <a:gd name="connsiteY22" fmla="*/ 182214 h 219257"/>
              <a:gd name="connsiteX23" fmla="*/ 132052 w 251736"/>
              <a:gd name="connsiteY23" fmla="*/ 172248 h 219257"/>
              <a:gd name="connsiteX24" fmla="*/ 142018 w 251736"/>
              <a:gd name="connsiteY24" fmla="*/ 167266 h 219257"/>
              <a:gd name="connsiteX25" fmla="*/ 169425 w 251736"/>
              <a:gd name="connsiteY25" fmla="*/ 147002 h 219257"/>
              <a:gd name="connsiteX26" fmla="*/ 176900 w 251736"/>
              <a:gd name="connsiteY26" fmla="*/ 137036 h 219257"/>
              <a:gd name="connsiteX27" fmla="*/ 194341 w 251736"/>
              <a:gd name="connsiteY27" fmla="*/ 122086 h 219257"/>
              <a:gd name="connsiteX28" fmla="*/ 201816 w 251736"/>
              <a:gd name="connsiteY28" fmla="*/ 117103 h 219257"/>
              <a:gd name="connsiteX29" fmla="*/ 229223 w 251736"/>
              <a:gd name="connsiteY29" fmla="*/ 94679 h 219257"/>
              <a:gd name="connsiteX30" fmla="*/ 246664 w 251736"/>
              <a:gd name="connsiteY30" fmla="*/ 82222 h 219257"/>
              <a:gd name="connsiteX31" fmla="*/ 251647 w 251736"/>
              <a:gd name="connsiteY31" fmla="*/ 77238 h 219257"/>
              <a:gd name="connsiteX32" fmla="*/ 234206 w 251736"/>
              <a:gd name="connsiteY32" fmla="*/ 62289 h 219257"/>
              <a:gd name="connsiteX33" fmla="*/ 224240 w 251736"/>
              <a:gd name="connsiteY33" fmla="*/ 44848 h 219257"/>
              <a:gd name="connsiteX34" fmla="*/ 209290 w 251736"/>
              <a:gd name="connsiteY34" fmla="*/ 29899 h 219257"/>
              <a:gd name="connsiteX35" fmla="*/ 179392 w 251736"/>
              <a:gd name="connsiteY35" fmla="*/ 0 h 219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51736" h="219257">
                <a:moveTo>
                  <a:pt x="179392" y="0"/>
                </a:moveTo>
                <a:cubicBezTo>
                  <a:pt x="171087" y="6644"/>
                  <a:pt x="161997" y="12413"/>
                  <a:pt x="154476" y="19933"/>
                </a:cubicBezTo>
                <a:cubicBezTo>
                  <a:pt x="151984" y="22424"/>
                  <a:pt x="149294" y="24732"/>
                  <a:pt x="147001" y="27407"/>
                </a:cubicBezTo>
                <a:cubicBezTo>
                  <a:pt x="144299" y="30560"/>
                  <a:pt x="142680" y="34671"/>
                  <a:pt x="139527" y="37374"/>
                </a:cubicBezTo>
                <a:cubicBezTo>
                  <a:pt x="136707" y="39791"/>
                  <a:pt x="132651" y="40297"/>
                  <a:pt x="129561" y="42357"/>
                </a:cubicBezTo>
                <a:cubicBezTo>
                  <a:pt x="125136" y="45307"/>
                  <a:pt x="120863" y="48563"/>
                  <a:pt x="117103" y="52323"/>
                </a:cubicBezTo>
                <a:cubicBezTo>
                  <a:pt x="100550" y="68876"/>
                  <a:pt x="115491" y="63111"/>
                  <a:pt x="94679" y="67272"/>
                </a:cubicBezTo>
                <a:cubicBezTo>
                  <a:pt x="92187" y="68933"/>
                  <a:pt x="89505" y="70338"/>
                  <a:pt x="87204" y="72255"/>
                </a:cubicBezTo>
                <a:cubicBezTo>
                  <a:pt x="69480" y="87024"/>
                  <a:pt x="92272" y="72195"/>
                  <a:pt x="67272" y="89696"/>
                </a:cubicBezTo>
                <a:cubicBezTo>
                  <a:pt x="63305" y="92473"/>
                  <a:pt x="58843" y="94485"/>
                  <a:pt x="54814" y="97171"/>
                </a:cubicBezTo>
                <a:cubicBezTo>
                  <a:pt x="51359" y="99475"/>
                  <a:pt x="48303" y="102343"/>
                  <a:pt x="44848" y="104646"/>
                </a:cubicBezTo>
                <a:cubicBezTo>
                  <a:pt x="35838" y="110652"/>
                  <a:pt x="26450" y="116079"/>
                  <a:pt x="17441" y="122086"/>
                </a:cubicBezTo>
                <a:cubicBezTo>
                  <a:pt x="14949" y="123747"/>
                  <a:pt x="12566" y="125584"/>
                  <a:pt x="9966" y="127070"/>
                </a:cubicBezTo>
                <a:cubicBezTo>
                  <a:pt x="6741" y="128913"/>
                  <a:pt x="3322" y="130392"/>
                  <a:pt x="0" y="132053"/>
                </a:cubicBezTo>
                <a:cubicBezTo>
                  <a:pt x="1661" y="135375"/>
                  <a:pt x="3679" y="138541"/>
                  <a:pt x="4983" y="142019"/>
                </a:cubicBezTo>
                <a:cubicBezTo>
                  <a:pt x="6185" y="145225"/>
                  <a:pt x="6083" y="148856"/>
                  <a:pt x="7474" y="151985"/>
                </a:cubicBezTo>
                <a:cubicBezTo>
                  <a:pt x="12396" y="163061"/>
                  <a:pt x="23749" y="175152"/>
                  <a:pt x="29898" y="184375"/>
                </a:cubicBezTo>
                <a:cubicBezTo>
                  <a:pt x="41657" y="202011"/>
                  <a:pt x="26886" y="180156"/>
                  <a:pt x="42356" y="201816"/>
                </a:cubicBezTo>
                <a:cubicBezTo>
                  <a:pt x="60542" y="227278"/>
                  <a:pt x="30427" y="186744"/>
                  <a:pt x="54814" y="219257"/>
                </a:cubicBezTo>
                <a:cubicBezTo>
                  <a:pt x="58967" y="216765"/>
                  <a:pt x="63039" y="214134"/>
                  <a:pt x="67272" y="211782"/>
                </a:cubicBezTo>
                <a:cubicBezTo>
                  <a:pt x="70519" y="209978"/>
                  <a:pt x="74088" y="208767"/>
                  <a:pt x="77238" y="206799"/>
                </a:cubicBezTo>
                <a:cubicBezTo>
                  <a:pt x="80759" y="204598"/>
                  <a:pt x="80541" y="203423"/>
                  <a:pt x="87204" y="199325"/>
                </a:cubicBezTo>
                <a:cubicBezTo>
                  <a:pt x="93867" y="195227"/>
                  <a:pt x="106366" y="184926"/>
                  <a:pt x="117213" y="182214"/>
                </a:cubicBezTo>
                <a:cubicBezTo>
                  <a:pt x="121366" y="178892"/>
                  <a:pt x="127918" y="174739"/>
                  <a:pt x="132052" y="172248"/>
                </a:cubicBezTo>
                <a:cubicBezTo>
                  <a:pt x="136186" y="169757"/>
                  <a:pt x="135789" y="171474"/>
                  <a:pt x="142018" y="167266"/>
                </a:cubicBezTo>
                <a:cubicBezTo>
                  <a:pt x="148247" y="163058"/>
                  <a:pt x="163611" y="152040"/>
                  <a:pt x="169425" y="147002"/>
                </a:cubicBezTo>
                <a:cubicBezTo>
                  <a:pt x="175239" y="141964"/>
                  <a:pt x="173964" y="139972"/>
                  <a:pt x="176900" y="137036"/>
                </a:cubicBezTo>
                <a:cubicBezTo>
                  <a:pt x="182314" y="131622"/>
                  <a:pt x="188362" y="126869"/>
                  <a:pt x="194341" y="122086"/>
                </a:cubicBezTo>
                <a:cubicBezTo>
                  <a:pt x="196679" y="120215"/>
                  <a:pt x="199698" y="119220"/>
                  <a:pt x="201816" y="117103"/>
                </a:cubicBezTo>
                <a:cubicBezTo>
                  <a:pt x="238951" y="79970"/>
                  <a:pt x="178221" y="131772"/>
                  <a:pt x="229223" y="94679"/>
                </a:cubicBezTo>
                <a:cubicBezTo>
                  <a:pt x="249228" y="80129"/>
                  <a:pt x="230158" y="87723"/>
                  <a:pt x="246664" y="82222"/>
                </a:cubicBezTo>
                <a:cubicBezTo>
                  <a:pt x="248325" y="80561"/>
                  <a:pt x="252390" y="79467"/>
                  <a:pt x="251647" y="77238"/>
                </a:cubicBezTo>
                <a:cubicBezTo>
                  <a:pt x="249921" y="72061"/>
                  <a:pt x="238987" y="65477"/>
                  <a:pt x="234206" y="62289"/>
                </a:cubicBezTo>
                <a:cubicBezTo>
                  <a:pt x="230884" y="56475"/>
                  <a:pt x="228323" y="50155"/>
                  <a:pt x="224240" y="44848"/>
                </a:cubicBezTo>
                <a:cubicBezTo>
                  <a:pt x="219943" y="39262"/>
                  <a:pt x="214273" y="34882"/>
                  <a:pt x="209290" y="29899"/>
                </a:cubicBezTo>
                <a:lnTo>
                  <a:pt x="179392" y="0"/>
                </a:lnTo>
                <a:close/>
              </a:path>
            </a:pathLst>
          </a:cu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5" name="Freeform: Shape 74">
            <a:extLst>
              <a:ext uri="{FF2B5EF4-FFF2-40B4-BE49-F238E27FC236}">
                <a16:creationId xmlns:a16="http://schemas.microsoft.com/office/drawing/2014/main" id="{D2AD3CF0-08C4-0655-9BED-DB5D347C2524}"/>
              </a:ext>
            </a:extLst>
          </p:cNvPr>
          <p:cNvSpPr/>
          <p:nvPr/>
        </p:nvSpPr>
        <p:spPr>
          <a:xfrm rot="20480035">
            <a:off x="5149455" y="2842625"/>
            <a:ext cx="203734" cy="258220"/>
          </a:xfrm>
          <a:custGeom>
            <a:avLst/>
            <a:gdLst>
              <a:gd name="connsiteX0" fmla="*/ 179392 w 251736"/>
              <a:gd name="connsiteY0" fmla="*/ 0 h 219257"/>
              <a:gd name="connsiteX1" fmla="*/ 154476 w 251736"/>
              <a:gd name="connsiteY1" fmla="*/ 19933 h 219257"/>
              <a:gd name="connsiteX2" fmla="*/ 147001 w 251736"/>
              <a:gd name="connsiteY2" fmla="*/ 27407 h 219257"/>
              <a:gd name="connsiteX3" fmla="*/ 139527 w 251736"/>
              <a:gd name="connsiteY3" fmla="*/ 37374 h 219257"/>
              <a:gd name="connsiteX4" fmla="*/ 129561 w 251736"/>
              <a:gd name="connsiteY4" fmla="*/ 42357 h 219257"/>
              <a:gd name="connsiteX5" fmla="*/ 117103 w 251736"/>
              <a:gd name="connsiteY5" fmla="*/ 52323 h 219257"/>
              <a:gd name="connsiteX6" fmla="*/ 94679 w 251736"/>
              <a:gd name="connsiteY6" fmla="*/ 67272 h 219257"/>
              <a:gd name="connsiteX7" fmla="*/ 87204 w 251736"/>
              <a:gd name="connsiteY7" fmla="*/ 72255 h 219257"/>
              <a:gd name="connsiteX8" fmla="*/ 67272 w 251736"/>
              <a:gd name="connsiteY8" fmla="*/ 89696 h 219257"/>
              <a:gd name="connsiteX9" fmla="*/ 54814 w 251736"/>
              <a:gd name="connsiteY9" fmla="*/ 97171 h 219257"/>
              <a:gd name="connsiteX10" fmla="*/ 44848 w 251736"/>
              <a:gd name="connsiteY10" fmla="*/ 104646 h 219257"/>
              <a:gd name="connsiteX11" fmla="*/ 17441 w 251736"/>
              <a:gd name="connsiteY11" fmla="*/ 122086 h 219257"/>
              <a:gd name="connsiteX12" fmla="*/ 9966 w 251736"/>
              <a:gd name="connsiteY12" fmla="*/ 127070 h 219257"/>
              <a:gd name="connsiteX13" fmla="*/ 0 w 251736"/>
              <a:gd name="connsiteY13" fmla="*/ 132053 h 219257"/>
              <a:gd name="connsiteX14" fmla="*/ 4983 w 251736"/>
              <a:gd name="connsiteY14" fmla="*/ 142019 h 219257"/>
              <a:gd name="connsiteX15" fmla="*/ 7474 w 251736"/>
              <a:gd name="connsiteY15" fmla="*/ 151985 h 219257"/>
              <a:gd name="connsiteX16" fmla="*/ 29898 w 251736"/>
              <a:gd name="connsiteY16" fmla="*/ 184375 h 219257"/>
              <a:gd name="connsiteX17" fmla="*/ 42356 w 251736"/>
              <a:gd name="connsiteY17" fmla="*/ 201816 h 219257"/>
              <a:gd name="connsiteX18" fmla="*/ 54814 w 251736"/>
              <a:gd name="connsiteY18" fmla="*/ 219257 h 219257"/>
              <a:gd name="connsiteX19" fmla="*/ 67272 w 251736"/>
              <a:gd name="connsiteY19" fmla="*/ 211782 h 219257"/>
              <a:gd name="connsiteX20" fmla="*/ 77238 w 251736"/>
              <a:gd name="connsiteY20" fmla="*/ 206799 h 219257"/>
              <a:gd name="connsiteX21" fmla="*/ 87204 w 251736"/>
              <a:gd name="connsiteY21" fmla="*/ 199325 h 219257"/>
              <a:gd name="connsiteX22" fmla="*/ 119594 w 251736"/>
              <a:gd name="connsiteY22" fmla="*/ 189358 h 219257"/>
              <a:gd name="connsiteX23" fmla="*/ 132052 w 251736"/>
              <a:gd name="connsiteY23" fmla="*/ 179392 h 219257"/>
              <a:gd name="connsiteX24" fmla="*/ 142018 w 251736"/>
              <a:gd name="connsiteY24" fmla="*/ 174409 h 219257"/>
              <a:gd name="connsiteX25" fmla="*/ 169425 w 251736"/>
              <a:gd name="connsiteY25" fmla="*/ 147002 h 219257"/>
              <a:gd name="connsiteX26" fmla="*/ 176900 w 251736"/>
              <a:gd name="connsiteY26" fmla="*/ 137036 h 219257"/>
              <a:gd name="connsiteX27" fmla="*/ 194341 w 251736"/>
              <a:gd name="connsiteY27" fmla="*/ 122086 h 219257"/>
              <a:gd name="connsiteX28" fmla="*/ 201816 w 251736"/>
              <a:gd name="connsiteY28" fmla="*/ 117103 h 219257"/>
              <a:gd name="connsiteX29" fmla="*/ 229223 w 251736"/>
              <a:gd name="connsiteY29" fmla="*/ 94679 h 219257"/>
              <a:gd name="connsiteX30" fmla="*/ 246664 w 251736"/>
              <a:gd name="connsiteY30" fmla="*/ 82222 h 219257"/>
              <a:gd name="connsiteX31" fmla="*/ 251647 w 251736"/>
              <a:gd name="connsiteY31" fmla="*/ 77238 h 219257"/>
              <a:gd name="connsiteX32" fmla="*/ 234206 w 251736"/>
              <a:gd name="connsiteY32" fmla="*/ 62289 h 219257"/>
              <a:gd name="connsiteX33" fmla="*/ 224240 w 251736"/>
              <a:gd name="connsiteY33" fmla="*/ 44848 h 219257"/>
              <a:gd name="connsiteX34" fmla="*/ 209290 w 251736"/>
              <a:gd name="connsiteY34" fmla="*/ 29899 h 219257"/>
              <a:gd name="connsiteX35" fmla="*/ 179392 w 251736"/>
              <a:gd name="connsiteY35" fmla="*/ 0 h 219257"/>
              <a:gd name="connsiteX0" fmla="*/ 179392 w 251736"/>
              <a:gd name="connsiteY0" fmla="*/ 0 h 219257"/>
              <a:gd name="connsiteX1" fmla="*/ 154476 w 251736"/>
              <a:gd name="connsiteY1" fmla="*/ 19933 h 219257"/>
              <a:gd name="connsiteX2" fmla="*/ 147001 w 251736"/>
              <a:gd name="connsiteY2" fmla="*/ 27407 h 219257"/>
              <a:gd name="connsiteX3" fmla="*/ 139527 w 251736"/>
              <a:gd name="connsiteY3" fmla="*/ 37374 h 219257"/>
              <a:gd name="connsiteX4" fmla="*/ 129561 w 251736"/>
              <a:gd name="connsiteY4" fmla="*/ 42357 h 219257"/>
              <a:gd name="connsiteX5" fmla="*/ 117103 w 251736"/>
              <a:gd name="connsiteY5" fmla="*/ 52323 h 219257"/>
              <a:gd name="connsiteX6" fmla="*/ 94679 w 251736"/>
              <a:gd name="connsiteY6" fmla="*/ 67272 h 219257"/>
              <a:gd name="connsiteX7" fmla="*/ 87204 w 251736"/>
              <a:gd name="connsiteY7" fmla="*/ 72255 h 219257"/>
              <a:gd name="connsiteX8" fmla="*/ 67272 w 251736"/>
              <a:gd name="connsiteY8" fmla="*/ 89696 h 219257"/>
              <a:gd name="connsiteX9" fmla="*/ 54814 w 251736"/>
              <a:gd name="connsiteY9" fmla="*/ 97171 h 219257"/>
              <a:gd name="connsiteX10" fmla="*/ 44848 w 251736"/>
              <a:gd name="connsiteY10" fmla="*/ 104646 h 219257"/>
              <a:gd name="connsiteX11" fmla="*/ 17441 w 251736"/>
              <a:gd name="connsiteY11" fmla="*/ 122086 h 219257"/>
              <a:gd name="connsiteX12" fmla="*/ 9966 w 251736"/>
              <a:gd name="connsiteY12" fmla="*/ 127070 h 219257"/>
              <a:gd name="connsiteX13" fmla="*/ 0 w 251736"/>
              <a:gd name="connsiteY13" fmla="*/ 132053 h 219257"/>
              <a:gd name="connsiteX14" fmla="*/ 4983 w 251736"/>
              <a:gd name="connsiteY14" fmla="*/ 142019 h 219257"/>
              <a:gd name="connsiteX15" fmla="*/ 7474 w 251736"/>
              <a:gd name="connsiteY15" fmla="*/ 151985 h 219257"/>
              <a:gd name="connsiteX16" fmla="*/ 29898 w 251736"/>
              <a:gd name="connsiteY16" fmla="*/ 184375 h 219257"/>
              <a:gd name="connsiteX17" fmla="*/ 42356 w 251736"/>
              <a:gd name="connsiteY17" fmla="*/ 201816 h 219257"/>
              <a:gd name="connsiteX18" fmla="*/ 54814 w 251736"/>
              <a:gd name="connsiteY18" fmla="*/ 219257 h 219257"/>
              <a:gd name="connsiteX19" fmla="*/ 67272 w 251736"/>
              <a:gd name="connsiteY19" fmla="*/ 211782 h 219257"/>
              <a:gd name="connsiteX20" fmla="*/ 77238 w 251736"/>
              <a:gd name="connsiteY20" fmla="*/ 206799 h 219257"/>
              <a:gd name="connsiteX21" fmla="*/ 87204 w 251736"/>
              <a:gd name="connsiteY21" fmla="*/ 199325 h 219257"/>
              <a:gd name="connsiteX22" fmla="*/ 119594 w 251736"/>
              <a:gd name="connsiteY22" fmla="*/ 189358 h 219257"/>
              <a:gd name="connsiteX23" fmla="*/ 132052 w 251736"/>
              <a:gd name="connsiteY23" fmla="*/ 172248 h 219257"/>
              <a:gd name="connsiteX24" fmla="*/ 142018 w 251736"/>
              <a:gd name="connsiteY24" fmla="*/ 174409 h 219257"/>
              <a:gd name="connsiteX25" fmla="*/ 169425 w 251736"/>
              <a:gd name="connsiteY25" fmla="*/ 147002 h 219257"/>
              <a:gd name="connsiteX26" fmla="*/ 176900 w 251736"/>
              <a:gd name="connsiteY26" fmla="*/ 137036 h 219257"/>
              <a:gd name="connsiteX27" fmla="*/ 194341 w 251736"/>
              <a:gd name="connsiteY27" fmla="*/ 122086 h 219257"/>
              <a:gd name="connsiteX28" fmla="*/ 201816 w 251736"/>
              <a:gd name="connsiteY28" fmla="*/ 117103 h 219257"/>
              <a:gd name="connsiteX29" fmla="*/ 229223 w 251736"/>
              <a:gd name="connsiteY29" fmla="*/ 94679 h 219257"/>
              <a:gd name="connsiteX30" fmla="*/ 246664 w 251736"/>
              <a:gd name="connsiteY30" fmla="*/ 82222 h 219257"/>
              <a:gd name="connsiteX31" fmla="*/ 251647 w 251736"/>
              <a:gd name="connsiteY31" fmla="*/ 77238 h 219257"/>
              <a:gd name="connsiteX32" fmla="*/ 234206 w 251736"/>
              <a:gd name="connsiteY32" fmla="*/ 62289 h 219257"/>
              <a:gd name="connsiteX33" fmla="*/ 224240 w 251736"/>
              <a:gd name="connsiteY33" fmla="*/ 44848 h 219257"/>
              <a:gd name="connsiteX34" fmla="*/ 209290 w 251736"/>
              <a:gd name="connsiteY34" fmla="*/ 29899 h 219257"/>
              <a:gd name="connsiteX35" fmla="*/ 179392 w 251736"/>
              <a:gd name="connsiteY35" fmla="*/ 0 h 219257"/>
              <a:gd name="connsiteX0" fmla="*/ 179392 w 251736"/>
              <a:gd name="connsiteY0" fmla="*/ 0 h 219257"/>
              <a:gd name="connsiteX1" fmla="*/ 154476 w 251736"/>
              <a:gd name="connsiteY1" fmla="*/ 19933 h 219257"/>
              <a:gd name="connsiteX2" fmla="*/ 147001 w 251736"/>
              <a:gd name="connsiteY2" fmla="*/ 27407 h 219257"/>
              <a:gd name="connsiteX3" fmla="*/ 139527 w 251736"/>
              <a:gd name="connsiteY3" fmla="*/ 37374 h 219257"/>
              <a:gd name="connsiteX4" fmla="*/ 129561 w 251736"/>
              <a:gd name="connsiteY4" fmla="*/ 42357 h 219257"/>
              <a:gd name="connsiteX5" fmla="*/ 117103 w 251736"/>
              <a:gd name="connsiteY5" fmla="*/ 52323 h 219257"/>
              <a:gd name="connsiteX6" fmla="*/ 94679 w 251736"/>
              <a:gd name="connsiteY6" fmla="*/ 67272 h 219257"/>
              <a:gd name="connsiteX7" fmla="*/ 87204 w 251736"/>
              <a:gd name="connsiteY7" fmla="*/ 72255 h 219257"/>
              <a:gd name="connsiteX8" fmla="*/ 67272 w 251736"/>
              <a:gd name="connsiteY8" fmla="*/ 89696 h 219257"/>
              <a:gd name="connsiteX9" fmla="*/ 54814 w 251736"/>
              <a:gd name="connsiteY9" fmla="*/ 97171 h 219257"/>
              <a:gd name="connsiteX10" fmla="*/ 44848 w 251736"/>
              <a:gd name="connsiteY10" fmla="*/ 104646 h 219257"/>
              <a:gd name="connsiteX11" fmla="*/ 17441 w 251736"/>
              <a:gd name="connsiteY11" fmla="*/ 122086 h 219257"/>
              <a:gd name="connsiteX12" fmla="*/ 9966 w 251736"/>
              <a:gd name="connsiteY12" fmla="*/ 127070 h 219257"/>
              <a:gd name="connsiteX13" fmla="*/ 0 w 251736"/>
              <a:gd name="connsiteY13" fmla="*/ 132053 h 219257"/>
              <a:gd name="connsiteX14" fmla="*/ 4983 w 251736"/>
              <a:gd name="connsiteY14" fmla="*/ 142019 h 219257"/>
              <a:gd name="connsiteX15" fmla="*/ 7474 w 251736"/>
              <a:gd name="connsiteY15" fmla="*/ 151985 h 219257"/>
              <a:gd name="connsiteX16" fmla="*/ 29898 w 251736"/>
              <a:gd name="connsiteY16" fmla="*/ 184375 h 219257"/>
              <a:gd name="connsiteX17" fmla="*/ 42356 w 251736"/>
              <a:gd name="connsiteY17" fmla="*/ 201816 h 219257"/>
              <a:gd name="connsiteX18" fmla="*/ 54814 w 251736"/>
              <a:gd name="connsiteY18" fmla="*/ 219257 h 219257"/>
              <a:gd name="connsiteX19" fmla="*/ 67272 w 251736"/>
              <a:gd name="connsiteY19" fmla="*/ 211782 h 219257"/>
              <a:gd name="connsiteX20" fmla="*/ 77238 w 251736"/>
              <a:gd name="connsiteY20" fmla="*/ 206799 h 219257"/>
              <a:gd name="connsiteX21" fmla="*/ 87204 w 251736"/>
              <a:gd name="connsiteY21" fmla="*/ 199325 h 219257"/>
              <a:gd name="connsiteX22" fmla="*/ 117213 w 251736"/>
              <a:gd name="connsiteY22" fmla="*/ 182214 h 219257"/>
              <a:gd name="connsiteX23" fmla="*/ 132052 w 251736"/>
              <a:gd name="connsiteY23" fmla="*/ 172248 h 219257"/>
              <a:gd name="connsiteX24" fmla="*/ 142018 w 251736"/>
              <a:gd name="connsiteY24" fmla="*/ 174409 h 219257"/>
              <a:gd name="connsiteX25" fmla="*/ 169425 w 251736"/>
              <a:gd name="connsiteY25" fmla="*/ 147002 h 219257"/>
              <a:gd name="connsiteX26" fmla="*/ 176900 w 251736"/>
              <a:gd name="connsiteY26" fmla="*/ 137036 h 219257"/>
              <a:gd name="connsiteX27" fmla="*/ 194341 w 251736"/>
              <a:gd name="connsiteY27" fmla="*/ 122086 h 219257"/>
              <a:gd name="connsiteX28" fmla="*/ 201816 w 251736"/>
              <a:gd name="connsiteY28" fmla="*/ 117103 h 219257"/>
              <a:gd name="connsiteX29" fmla="*/ 229223 w 251736"/>
              <a:gd name="connsiteY29" fmla="*/ 94679 h 219257"/>
              <a:gd name="connsiteX30" fmla="*/ 246664 w 251736"/>
              <a:gd name="connsiteY30" fmla="*/ 82222 h 219257"/>
              <a:gd name="connsiteX31" fmla="*/ 251647 w 251736"/>
              <a:gd name="connsiteY31" fmla="*/ 77238 h 219257"/>
              <a:gd name="connsiteX32" fmla="*/ 234206 w 251736"/>
              <a:gd name="connsiteY32" fmla="*/ 62289 h 219257"/>
              <a:gd name="connsiteX33" fmla="*/ 224240 w 251736"/>
              <a:gd name="connsiteY33" fmla="*/ 44848 h 219257"/>
              <a:gd name="connsiteX34" fmla="*/ 209290 w 251736"/>
              <a:gd name="connsiteY34" fmla="*/ 29899 h 219257"/>
              <a:gd name="connsiteX35" fmla="*/ 179392 w 251736"/>
              <a:gd name="connsiteY35" fmla="*/ 0 h 219257"/>
              <a:gd name="connsiteX0" fmla="*/ 179392 w 251736"/>
              <a:gd name="connsiteY0" fmla="*/ 0 h 219257"/>
              <a:gd name="connsiteX1" fmla="*/ 154476 w 251736"/>
              <a:gd name="connsiteY1" fmla="*/ 19933 h 219257"/>
              <a:gd name="connsiteX2" fmla="*/ 147001 w 251736"/>
              <a:gd name="connsiteY2" fmla="*/ 27407 h 219257"/>
              <a:gd name="connsiteX3" fmla="*/ 139527 w 251736"/>
              <a:gd name="connsiteY3" fmla="*/ 37374 h 219257"/>
              <a:gd name="connsiteX4" fmla="*/ 129561 w 251736"/>
              <a:gd name="connsiteY4" fmla="*/ 42357 h 219257"/>
              <a:gd name="connsiteX5" fmla="*/ 117103 w 251736"/>
              <a:gd name="connsiteY5" fmla="*/ 52323 h 219257"/>
              <a:gd name="connsiteX6" fmla="*/ 94679 w 251736"/>
              <a:gd name="connsiteY6" fmla="*/ 67272 h 219257"/>
              <a:gd name="connsiteX7" fmla="*/ 87204 w 251736"/>
              <a:gd name="connsiteY7" fmla="*/ 72255 h 219257"/>
              <a:gd name="connsiteX8" fmla="*/ 67272 w 251736"/>
              <a:gd name="connsiteY8" fmla="*/ 89696 h 219257"/>
              <a:gd name="connsiteX9" fmla="*/ 54814 w 251736"/>
              <a:gd name="connsiteY9" fmla="*/ 97171 h 219257"/>
              <a:gd name="connsiteX10" fmla="*/ 44848 w 251736"/>
              <a:gd name="connsiteY10" fmla="*/ 104646 h 219257"/>
              <a:gd name="connsiteX11" fmla="*/ 17441 w 251736"/>
              <a:gd name="connsiteY11" fmla="*/ 122086 h 219257"/>
              <a:gd name="connsiteX12" fmla="*/ 9966 w 251736"/>
              <a:gd name="connsiteY12" fmla="*/ 127070 h 219257"/>
              <a:gd name="connsiteX13" fmla="*/ 0 w 251736"/>
              <a:gd name="connsiteY13" fmla="*/ 132053 h 219257"/>
              <a:gd name="connsiteX14" fmla="*/ 4983 w 251736"/>
              <a:gd name="connsiteY14" fmla="*/ 142019 h 219257"/>
              <a:gd name="connsiteX15" fmla="*/ 7474 w 251736"/>
              <a:gd name="connsiteY15" fmla="*/ 151985 h 219257"/>
              <a:gd name="connsiteX16" fmla="*/ 29898 w 251736"/>
              <a:gd name="connsiteY16" fmla="*/ 184375 h 219257"/>
              <a:gd name="connsiteX17" fmla="*/ 42356 w 251736"/>
              <a:gd name="connsiteY17" fmla="*/ 201816 h 219257"/>
              <a:gd name="connsiteX18" fmla="*/ 54814 w 251736"/>
              <a:gd name="connsiteY18" fmla="*/ 219257 h 219257"/>
              <a:gd name="connsiteX19" fmla="*/ 67272 w 251736"/>
              <a:gd name="connsiteY19" fmla="*/ 211782 h 219257"/>
              <a:gd name="connsiteX20" fmla="*/ 77238 w 251736"/>
              <a:gd name="connsiteY20" fmla="*/ 206799 h 219257"/>
              <a:gd name="connsiteX21" fmla="*/ 87204 w 251736"/>
              <a:gd name="connsiteY21" fmla="*/ 199325 h 219257"/>
              <a:gd name="connsiteX22" fmla="*/ 117213 w 251736"/>
              <a:gd name="connsiteY22" fmla="*/ 182214 h 219257"/>
              <a:gd name="connsiteX23" fmla="*/ 132052 w 251736"/>
              <a:gd name="connsiteY23" fmla="*/ 172248 h 219257"/>
              <a:gd name="connsiteX24" fmla="*/ 142018 w 251736"/>
              <a:gd name="connsiteY24" fmla="*/ 167266 h 219257"/>
              <a:gd name="connsiteX25" fmla="*/ 169425 w 251736"/>
              <a:gd name="connsiteY25" fmla="*/ 147002 h 219257"/>
              <a:gd name="connsiteX26" fmla="*/ 176900 w 251736"/>
              <a:gd name="connsiteY26" fmla="*/ 137036 h 219257"/>
              <a:gd name="connsiteX27" fmla="*/ 194341 w 251736"/>
              <a:gd name="connsiteY27" fmla="*/ 122086 h 219257"/>
              <a:gd name="connsiteX28" fmla="*/ 201816 w 251736"/>
              <a:gd name="connsiteY28" fmla="*/ 117103 h 219257"/>
              <a:gd name="connsiteX29" fmla="*/ 229223 w 251736"/>
              <a:gd name="connsiteY29" fmla="*/ 94679 h 219257"/>
              <a:gd name="connsiteX30" fmla="*/ 246664 w 251736"/>
              <a:gd name="connsiteY30" fmla="*/ 82222 h 219257"/>
              <a:gd name="connsiteX31" fmla="*/ 251647 w 251736"/>
              <a:gd name="connsiteY31" fmla="*/ 77238 h 219257"/>
              <a:gd name="connsiteX32" fmla="*/ 234206 w 251736"/>
              <a:gd name="connsiteY32" fmla="*/ 62289 h 219257"/>
              <a:gd name="connsiteX33" fmla="*/ 224240 w 251736"/>
              <a:gd name="connsiteY33" fmla="*/ 44848 h 219257"/>
              <a:gd name="connsiteX34" fmla="*/ 209290 w 251736"/>
              <a:gd name="connsiteY34" fmla="*/ 29899 h 219257"/>
              <a:gd name="connsiteX35" fmla="*/ 179392 w 251736"/>
              <a:gd name="connsiteY35" fmla="*/ 0 h 219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51736" h="219257">
                <a:moveTo>
                  <a:pt x="179392" y="0"/>
                </a:moveTo>
                <a:cubicBezTo>
                  <a:pt x="171087" y="6644"/>
                  <a:pt x="161997" y="12413"/>
                  <a:pt x="154476" y="19933"/>
                </a:cubicBezTo>
                <a:cubicBezTo>
                  <a:pt x="151984" y="22424"/>
                  <a:pt x="149294" y="24732"/>
                  <a:pt x="147001" y="27407"/>
                </a:cubicBezTo>
                <a:cubicBezTo>
                  <a:pt x="144299" y="30560"/>
                  <a:pt x="142680" y="34671"/>
                  <a:pt x="139527" y="37374"/>
                </a:cubicBezTo>
                <a:cubicBezTo>
                  <a:pt x="136707" y="39791"/>
                  <a:pt x="132651" y="40297"/>
                  <a:pt x="129561" y="42357"/>
                </a:cubicBezTo>
                <a:cubicBezTo>
                  <a:pt x="125136" y="45307"/>
                  <a:pt x="120863" y="48563"/>
                  <a:pt x="117103" y="52323"/>
                </a:cubicBezTo>
                <a:cubicBezTo>
                  <a:pt x="100550" y="68876"/>
                  <a:pt x="115491" y="63111"/>
                  <a:pt x="94679" y="67272"/>
                </a:cubicBezTo>
                <a:cubicBezTo>
                  <a:pt x="92187" y="68933"/>
                  <a:pt x="89505" y="70338"/>
                  <a:pt x="87204" y="72255"/>
                </a:cubicBezTo>
                <a:cubicBezTo>
                  <a:pt x="69480" y="87024"/>
                  <a:pt x="92272" y="72195"/>
                  <a:pt x="67272" y="89696"/>
                </a:cubicBezTo>
                <a:cubicBezTo>
                  <a:pt x="63305" y="92473"/>
                  <a:pt x="58843" y="94485"/>
                  <a:pt x="54814" y="97171"/>
                </a:cubicBezTo>
                <a:cubicBezTo>
                  <a:pt x="51359" y="99475"/>
                  <a:pt x="48303" y="102343"/>
                  <a:pt x="44848" y="104646"/>
                </a:cubicBezTo>
                <a:cubicBezTo>
                  <a:pt x="35838" y="110652"/>
                  <a:pt x="26450" y="116079"/>
                  <a:pt x="17441" y="122086"/>
                </a:cubicBezTo>
                <a:cubicBezTo>
                  <a:pt x="14949" y="123747"/>
                  <a:pt x="12566" y="125584"/>
                  <a:pt x="9966" y="127070"/>
                </a:cubicBezTo>
                <a:cubicBezTo>
                  <a:pt x="6741" y="128913"/>
                  <a:pt x="3322" y="130392"/>
                  <a:pt x="0" y="132053"/>
                </a:cubicBezTo>
                <a:cubicBezTo>
                  <a:pt x="1661" y="135375"/>
                  <a:pt x="3679" y="138541"/>
                  <a:pt x="4983" y="142019"/>
                </a:cubicBezTo>
                <a:cubicBezTo>
                  <a:pt x="6185" y="145225"/>
                  <a:pt x="6083" y="148856"/>
                  <a:pt x="7474" y="151985"/>
                </a:cubicBezTo>
                <a:cubicBezTo>
                  <a:pt x="12396" y="163061"/>
                  <a:pt x="23749" y="175152"/>
                  <a:pt x="29898" y="184375"/>
                </a:cubicBezTo>
                <a:cubicBezTo>
                  <a:pt x="41657" y="202011"/>
                  <a:pt x="26886" y="180156"/>
                  <a:pt x="42356" y="201816"/>
                </a:cubicBezTo>
                <a:cubicBezTo>
                  <a:pt x="60542" y="227278"/>
                  <a:pt x="30427" y="186744"/>
                  <a:pt x="54814" y="219257"/>
                </a:cubicBezTo>
                <a:cubicBezTo>
                  <a:pt x="58967" y="216765"/>
                  <a:pt x="63039" y="214134"/>
                  <a:pt x="67272" y="211782"/>
                </a:cubicBezTo>
                <a:cubicBezTo>
                  <a:pt x="70519" y="209978"/>
                  <a:pt x="74088" y="208767"/>
                  <a:pt x="77238" y="206799"/>
                </a:cubicBezTo>
                <a:cubicBezTo>
                  <a:pt x="80759" y="204598"/>
                  <a:pt x="80541" y="203423"/>
                  <a:pt x="87204" y="199325"/>
                </a:cubicBezTo>
                <a:cubicBezTo>
                  <a:pt x="93867" y="195227"/>
                  <a:pt x="106366" y="184926"/>
                  <a:pt x="117213" y="182214"/>
                </a:cubicBezTo>
                <a:cubicBezTo>
                  <a:pt x="121366" y="178892"/>
                  <a:pt x="127918" y="174739"/>
                  <a:pt x="132052" y="172248"/>
                </a:cubicBezTo>
                <a:cubicBezTo>
                  <a:pt x="136186" y="169757"/>
                  <a:pt x="135789" y="171474"/>
                  <a:pt x="142018" y="167266"/>
                </a:cubicBezTo>
                <a:cubicBezTo>
                  <a:pt x="148247" y="163058"/>
                  <a:pt x="163611" y="152040"/>
                  <a:pt x="169425" y="147002"/>
                </a:cubicBezTo>
                <a:cubicBezTo>
                  <a:pt x="175239" y="141964"/>
                  <a:pt x="173964" y="139972"/>
                  <a:pt x="176900" y="137036"/>
                </a:cubicBezTo>
                <a:cubicBezTo>
                  <a:pt x="182314" y="131622"/>
                  <a:pt x="188362" y="126869"/>
                  <a:pt x="194341" y="122086"/>
                </a:cubicBezTo>
                <a:cubicBezTo>
                  <a:pt x="196679" y="120215"/>
                  <a:pt x="199698" y="119220"/>
                  <a:pt x="201816" y="117103"/>
                </a:cubicBezTo>
                <a:cubicBezTo>
                  <a:pt x="238951" y="79970"/>
                  <a:pt x="178221" y="131772"/>
                  <a:pt x="229223" y="94679"/>
                </a:cubicBezTo>
                <a:cubicBezTo>
                  <a:pt x="249228" y="80129"/>
                  <a:pt x="230158" y="87723"/>
                  <a:pt x="246664" y="82222"/>
                </a:cubicBezTo>
                <a:cubicBezTo>
                  <a:pt x="248325" y="80561"/>
                  <a:pt x="252390" y="79467"/>
                  <a:pt x="251647" y="77238"/>
                </a:cubicBezTo>
                <a:cubicBezTo>
                  <a:pt x="249921" y="72061"/>
                  <a:pt x="238987" y="65477"/>
                  <a:pt x="234206" y="62289"/>
                </a:cubicBezTo>
                <a:cubicBezTo>
                  <a:pt x="230884" y="56475"/>
                  <a:pt x="228323" y="50155"/>
                  <a:pt x="224240" y="44848"/>
                </a:cubicBezTo>
                <a:cubicBezTo>
                  <a:pt x="219943" y="39262"/>
                  <a:pt x="214273" y="34882"/>
                  <a:pt x="209290" y="29899"/>
                </a:cubicBezTo>
                <a:lnTo>
                  <a:pt x="179392" y="0"/>
                </a:lnTo>
                <a:close/>
              </a:path>
            </a:pathLst>
          </a:cu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6" name="Freeform: Shape 75">
            <a:extLst>
              <a:ext uri="{FF2B5EF4-FFF2-40B4-BE49-F238E27FC236}">
                <a16:creationId xmlns:a16="http://schemas.microsoft.com/office/drawing/2014/main" id="{9E60968D-F32D-E257-AF77-21CA7C6391CD}"/>
              </a:ext>
            </a:extLst>
          </p:cNvPr>
          <p:cNvSpPr/>
          <p:nvPr/>
        </p:nvSpPr>
        <p:spPr>
          <a:xfrm rot="4184855">
            <a:off x="3833528" y="6004950"/>
            <a:ext cx="203734" cy="258220"/>
          </a:xfrm>
          <a:custGeom>
            <a:avLst/>
            <a:gdLst>
              <a:gd name="connsiteX0" fmla="*/ 179392 w 251736"/>
              <a:gd name="connsiteY0" fmla="*/ 0 h 219257"/>
              <a:gd name="connsiteX1" fmla="*/ 154476 w 251736"/>
              <a:gd name="connsiteY1" fmla="*/ 19933 h 219257"/>
              <a:gd name="connsiteX2" fmla="*/ 147001 w 251736"/>
              <a:gd name="connsiteY2" fmla="*/ 27407 h 219257"/>
              <a:gd name="connsiteX3" fmla="*/ 139527 w 251736"/>
              <a:gd name="connsiteY3" fmla="*/ 37374 h 219257"/>
              <a:gd name="connsiteX4" fmla="*/ 129561 w 251736"/>
              <a:gd name="connsiteY4" fmla="*/ 42357 h 219257"/>
              <a:gd name="connsiteX5" fmla="*/ 117103 w 251736"/>
              <a:gd name="connsiteY5" fmla="*/ 52323 h 219257"/>
              <a:gd name="connsiteX6" fmla="*/ 94679 w 251736"/>
              <a:gd name="connsiteY6" fmla="*/ 67272 h 219257"/>
              <a:gd name="connsiteX7" fmla="*/ 87204 w 251736"/>
              <a:gd name="connsiteY7" fmla="*/ 72255 h 219257"/>
              <a:gd name="connsiteX8" fmla="*/ 67272 w 251736"/>
              <a:gd name="connsiteY8" fmla="*/ 89696 h 219257"/>
              <a:gd name="connsiteX9" fmla="*/ 54814 w 251736"/>
              <a:gd name="connsiteY9" fmla="*/ 97171 h 219257"/>
              <a:gd name="connsiteX10" fmla="*/ 44848 w 251736"/>
              <a:gd name="connsiteY10" fmla="*/ 104646 h 219257"/>
              <a:gd name="connsiteX11" fmla="*/ 17441 w 251736"/>
              <a:gd name="connsiteY11" fmla="*/ 122086 h 219257"/>
              <a:gd name="connsiteX12" fmla="*/ 9966 w 251736"/>
              <a:gd name="connsiteY12" fmla="*/ 127070 h 219257"/>
              <a:gd name="connsiteX13" fmla="*/ 0 w 251736"/>
              <a:gd name="connsiteY13" fmla="*/ 132053 h 219257"/>
              <a:gd name="connsiteX14" fmla="*/ 4983 w 251736"/>
              <a:gd name="connsiteY14" fmla="*/ 142019 h 219257"/>
              <a:gd name="connsiteX15" fmla="*/ 7474 w 251736"/>
              <a:gd name="connsiteY15" fmla="*/ 151985 h 219257"/>
              <a:gd name="connsiteX16" fmla="*/ 29898 w 251736"/>
              <a:gd name="connsiteY16" fmla="*/ 184375 h 219257"/>
              <a:gd name="connsiteX17" fmla="*/ 42356 w 251736"/>
              <a:gd name="connsiteY17" fmla="*/ 201816 h 219257"/>
              <a:gd name="connsiteX18" fmla="*/ 54814 w 251736"/>
              <a:gd name="connsiteY18" fmla="*/ 219257 h 219257"/>
              <a:gd name="connsiteX19" fmla="*/ 67272 w 251736"/>
              <a:gd name="connsiteY19" fmla="*/ 211782 h 219257"/>
              <a:gd name="connsiteX20" fmla="*/ 77238 w 251736"/>
              <a:gd name="connsiteY20" fmla="*/ 206799 h 219257"/>
              <a:gd name="connsiteX21" fmla="*/ 87204 w 251736"/>
              <a:gd name="connsiteY21" fmla="*/ 199325 h 219257"/>
              <a:gd name="connsiteX22" fmla="*/ 119594 w 251736"/>
              <a:gd name="connsiteY22" fmla="*/ 189358 h 219257"/>
              <a:gd name="connsiteX23" fmla="*/ 132052 w 251736"/>
              <a:gd name="connsiteY23" fmla="*/ 179392 h 219257"/>
              <a:gd name="connsiteX24" fmla="*/ 142018 w 251736"/>
              <a:gd name="connsiteY24" fmla="*/ 174409 h 219257"/>
              <a:gd name="connsiteX25" fmla="*/ 169425 w 251736"/>
              <a:gd name="connsiteY25" fmla="*/ 147002 h 219257"/>
              <a:gd name="connsiteX26" fmla="*/ 176900 w 251736"/>
              <a:gd name="connsiteY26" fmla="*/ 137036 h 219257"/>
              <a:gd name="connsiteX27" fmla="*/ 194341 w 251736"/>
              <a:gd name="connsiteY27" fmla="*/ 122086 h 219257"/>
              <a:gd name="connsiteX28" fmla="*/ 201816 w 251736"/>
              <a:gd name="connsiteY28" fmla="*/ 117103 h 219257"/>
              <a:gd name="connsiteX29" fmla="*/ 229223 w 251736"/>
              <a:gd name="connsiteY29" fmla="*/ 94679 h 219257"/>
              <a:gd name="connsiteX30" fmla="*/ 246664 w 251736"/>
              <a:gd name="connsiteY30" fmla="*/ 82222 h 219257"/>
              <a:gd name="connsiteX31" fmla="*/ 251647 w 251736"/>
              <a:gd name="connsiteY31" fmla="*/ 77238 h 219257"/>
              <a:gd name="connsiteX32" fmla="*/ 234206 w 251736"/>
              <a:gd name="connsiteY32" fmla="*/ 62289 h 219257"/>
              <a:gd name="connsiteX33" fmla="*/ 224240 w 251736"/>
              <a:gd name="connsiteY33" fmla="*/ 44848 h 219257"/>
              <a:gd name="connsiteX34" fmla="*/ 209290 w 251736"/>
              <a:gd name="connsiteY34" fmla="*/ 29899 h 219257"/>
              <a:gd name="connsiteX35" fmla="*/ 179392 w 251736"/>
              <a:gd name="connsiteY35" fmla="*/ 0 h 219257"/>
              <a:gd name="connsiteX0" fmla="*/ 179392 w 251736"/>
              <a:gd name="connsiteY0" fmla="*/ 0 h 219257"/>
              <a:gd name="connsiteX1" fmla="*/ 154476 w 251736"/>
              <a:gd name="connsiteY1" fmla="*/ 19933 h 219257"/>
              <a:gd name="connsiteX2" fmla="*/ 147001 w 251736"/>
              <a:gd name="connsiteY2" fmla="*/ 27407 h 219257"/>
              <a:gd name="connsiteX3" fmla="*/ 139527 w 251736"/>
              <a:gd name="connsiteY3" fmla="*/ 37374 h 219257"/>
              <a:gd name="connsiteX4" fmla="*/ 129561 w 251736"/>
              <a:gd name="connsiteY4" fmla="*/ 42357 h 219257"/>
              <a:gd name="connsiteX5" fmla="*/ 117103 w 251736"/>
              <a:gd name="connsiteY5" fmla="*/ 52323 h 219257"/>
              <a:gd name="connsiteX6" fmla="*/ 94679 w 251736"/>
              <a:gd name="connsiteY6" fmla="*/ 67272 h 219257"/>
              <a:gd name="connsiteX7" fmla="*/ 87204 w 251736"/>
              <a:gd name="connsiteY7" fmla="*/ 72255 h 219257"/>
              <a:gd name="connsiteX8" fmla="*/ 67272 w 251736"/>
              <a:gd name="connsiteY8" fmla="*/ 89696 h 219257"/>
              <a:gd name="connsiteX9" fmla="*/ 54814 w 251736"/>
              <a:gd name="connsiteY9" fmla="*/ 97171 h 219257"/>
              <a:gd name="connsiteX10" fmla="*/ 44848 w 251736"/>
              <a:gd name="connsiteY10" fmla="*/ 104646 h 219257"/>
              <a:gd name="connsiteX11" fmla="*/ 17441 w 251736"/>
              <a:gd name="connsiteY11" fmla="*/ 122086 h 219257"/>
              <a:gd name="connsiteX12" fmla="*/ 9966 w 251736"/>
              <a:gd name="connsiteY12" fmla="*/ 127070 h 219257"/>
              <a:gd name="connsiteX13" fmla="*/ 0 w 251736"/>
              <a:gd name="connsiteY13" fmla="*/ 132053 h 219257"/>
              <a:gd name="connsiteX14" fmla="*/ 4983 w 251736"/>
              <a:gd name="connsiteY14" fmla="*/ 142019 h 219257"/>
              <a:gd name="connsiteX15" fmla="*/ 7474 w 251736"/>
              <a:gd name="connsiteY15" fmla="*/ 151985 h 219257"/>
              <a:gd name="connsiteX16" fmla="*/ 29898 w 251736"/>
              <a:gd name="connsiteY16" fmla="*/ 184375 h 219257"/>
              <a:gd name="connsiteX17" fmla="*/ 42356 w 251736"/>
              <a:gd name="connsiteY17" fmla="*/ 201816 h 219257"/>
              <a:gd name="connsiteX18" fmla="*/ 54814 w 251736"/>
              <a:gd name="connsiteY18" fmla="*/ 219257 h 219257"/>
              <a:gd name="connsiteX19" fmla="*/ 67272 w 251736"/>
              <a:gd name="connsiteY19" fmla="*/ 211782 h 219257"/>
              <a:gd name="connsiteX20" fmla="*/ 77238 w 251736"/>
              <a:gd name="connsiteY20" fmla="*/ 206799 h 219257"/>
              <a:gd name="connsiteX21" fmla="*/ 87204 w 251736"/>
              <a:gd name="connsiteY21" fmla="*/ 199325 h 219257"/>
              <a:gd name="connsiteX22" fmla="*/ 119594 w 251736"/>
              <a:gd name="connsiteY22" fmla="*/ 189358 h 219257"/>
              <a:gd name="connsiteX23" fmla="*/ 132052 w 251736"/>
              <a:gd name="connsiteY23" fmla="*/ 172248 h 219257"/>
              <a:gd name="connsiteX24" fmla="*/ 142018 w 251736"/>
              <a:gd name="connsiteY24" fmla="*/ 174409 h 219257"/>
              <a:gd name="connsiteX25" fmla="*/ 169425 w 251736"/>
              <a:gd name="connsiteY25" fmla="*/ 147002 h 219257"/>
              <a:gd name="connsiteX26" fmla="*/ 176900 w 251736"/>
              <a:gd name="connsiteY26" fmla="*/ 137036 h 219257"/>
              <a:gd name="connsiteX27" fmla="*/ 194341 w 251736"/>
              <a:gd name="connsiteY27" fmla="*/ 122086 h 219257"/>
              <a:gd name="connsiteX28" fmla="*/ 201816 w 251736"/>
              <a:gd name="connsiteY28" fmla="*/ 117103 h 219257"/>
              <a:gd name="connsiteX29" fmla="*/ 229223 w 251736"/>
              <a:gd name="connsiteY29" fmla="*/ 94679 h 219257"/>
              <a:gd name="connsiteX30" fmla="*/ 246664 w 251736"/>
              <a:gd name="connsiteY30" fmla="*/ 82222 h 219257"/>
              <a:gd name="connsiteX31" fmla="*/ 251647 w 251736"/>
              <a:gd name="connsiteY31" fmla="*/ 77238 h 219257"/>
              <a:gd name="connsiteX32" fmla="*/ 234206 w 251736"/>
              <a:gd name="connsiteY32" fmla="*/ 62289 h 219257"/>
              <a:gd name="connsiteX33" fmla="*/ 224240 w 251736"/>
              <a:gd name="connsiteY33" fmla="*/ 44848 h 219257"/>
              <a:gd name="connsiteX34" fmla="*/ 209290 w 251736"/>
              <a:gd name="connsiteY34" fmla="*/ 29899 h 219257"/>
              <a:gd name="connsiteX35" fmla="*/ 179392 w 251736"/>
              <a:gd name="connsiteY35" fmla="*/ 0 h 219257"/>
              <a:gd name="connsiteX0" fmla="*/ 179392 w 251736"/>
              <a:gd name="connsiteY0" fmla="*/ 0 h 219257"/>
              <a:gd name="connsiteX1" fmla="*/ 154476 w 251736"/>
              <a:gd name="connsiteY1" fmla="*/ 19933 h 219257"/>
              <a:gd name="connsiteX2" fmla="*/ 147001 w 251736"/>
              <a:gd name="connsiteY2" fmla="*/ 27407 h 219257"/>
              <a:gd name="connsiteX3" fmla="*/ 139527 w 251736"/>
              <a:gd name="connsiteY3" fmla="*/ 37374 h 219257"/>
              <a:gd name="connsiteX4" fmla="*/ 129561 w 251736"/>
              <a:gd name="connsiteY4" fmla="*/ 42357 h 219257"/>
              <a:gd name="connsiteX5" fmla="*/ 117103 w 251736"/>
              <a:gd name="connsiteY5" fmla="*/ 52323 h 219257"/>
              <a:gd name="connsiteX6" fmla="*/ 94679 w 251736"/>
              <a:gd name="connsiteY6" fmla="*/ 67272 h 219257"/>
              <a:gd name="connsiteX7" fmla="*/ 87204 w 251736"/>
              <a:gd name="connsiteY7" fmla="*/ 72255 h 219257"/>
              <a:gd name="connsiteX8" fmla="*/ 67272 w 251736"/>
              <a:gd name="connsiteY8" fmla="*/ 89696 h 219257"/>
              <a:gd name="connsiteX9" fmla="*/ 54814 w 251736"/>
              <a:gd name="connsiteY9" fmla="*/ 97171 h 219257"/>
              <a:gd name="connsiteX10" fmla="*/ 44848 w 251736"/>
              <a:gd name="connsiteY10" fmla="*/ 104646 h 219257"/>
              <a:gd name="connsiteX11" fmla="*/ 17441 w 251736"/>
              <a:gd name="connsiteY11" fmla="*/ 122086 h 219257"/>
              <a:gd name="connsiteX12" fmla="*/ 9966 w 251736"/>
              <a:gd name="connsiteY12" fmla="*/ 127070 h 219257"/>
              <a:gd name="connsiteX13" fmla="*/ 0 w 251736"/>
              <a:gd name="connsiteY13" fmla="*/ 132053 h 219257"/>
              <a:gd name="connsiteX14" fmla="*/ 4983 w 251736"/>
              <a:gd name="connsiteY14" fmla="*/ 142019 h 219257"/>
              <a:gd name="connsiteX15" fmla="*/ 7474 w 251736"/>
              <a:gd name="connsiteY15" fmla="*/ 151985 h 219257"/>
              <a:gd name="connsiteX16" fmla="*/ 29898 w 251736"/>
              <a:gd name="connsiteY16" fmla="*/ 184375 h 219257"/>
              <a:gd name="connsiteX17" fmla="*/ 42356 w 251736"/>
              <a:gd name="connsiteY17" fmla="*/ 201816 h 219257"/>
              <a:gd name="connsiteX18" fmla="*/ 54814 w 251736"/>
              <a:gd name="connsiteY18" fmla="*/ 219257 h 219257"/>
              <a:gd name="connsiteX19" fmla="*/ 67272 w 251736"/>
              <a:gd name="connsiteY19" fmla="*/ 211782 h 219257"/>
              <a:gd name="connsiteX20" fmla="*/ 77238 w 251736"/>
              <a:gd name="connsiteY20" fmla="*/ 206799 h 219257"/>
              <a:gd name="connsiteX21" fmla="*/ 87204 w 251736"/>
              <a:gd name="connsiteY21" fmla="*/ 199325 h 219257"/>
              <a:gd name="connsiteX22" fmla="*/ 117213 w 251736"/>
              <a:gd name="connsiteY22" fmla="*/ 182214 h 219257"/>
              <a:gd name="connsiteX23" fmla="*/ 132052 w 251736"/>
              <a:gd name="connsiteY23" fmla="*/ 172248 h 219257"/>
              <a:gd name="connsiteX24" fmla="*/ 142018 w 251736"/>
              <a:gd name="connsiteY24" fmla="*/ 174409 h 219257"/>
              <a:gd name="connsiteX25" fmla="*/ 169425 w 251736"/>
              <a:gd name="connsiteY25" fmla="*/ 147002 h 219257"/>
              <a:gd name="connsiteX26" fmla="*/ 176900 w 251736"/>
              <a:gd name="connsiteY26" fmla="*/ 137036 h 219257"/>
              <a:gd name="connsiteX27" fmla="*/ 194341 w 251736"/>
              <a:gd name="connsiteY27" fmla="*/ 122086 h 219257"/>
              <a:gd name="connsiteX28" fmla="*/ 201816 w 251736"/>
              <a:gd name="connsiteY28" fmla="*/ 117103 h 219257"/>
              <a:gd name="connsiteX29" fmla="*/ 229223 w 251736"/>
              <a:gd name="connsiteY29" fmla="*/ 94679 h 219257"/>
              <a:gd name="connsiteX30" fmla="*/ 246664 w 251736"/>
              <a:gd name="connsiteY30" fmla="*/ 82222 h 219257"/>
              <a:gd name="connsiteX31" fmla="*/ 251647 w 251736"/>
              <a:gd name="connsiteY31" fmla="*/ 77238 h 219257"/>
              <a:gd name="connsiteX32" fmla="*/ 234206 w 251736"/>
              <a:gd name="connsiteY32" fmla="*/ 62289 h 219257"/>
              <a:gd name="connsiteX33" fmla="*/ 224240 w 251736"/>
              <a:gd name="connsiteY33" fmla="*/ 44848 h 219257"/>
              <a:gd name="connsiteX34" fmla="*/ 209290 w 251736"/>
              <a:gd name="connsiteY34" fmla="*/ 29899 h 219257"/>
              <a:gd name="connsiteX35" fmla="*/ 179392 w 251736"/>
              <a:gd name="connsiteY35" fmla="*/ 0 h 219257"/>
              <a:gd name="connsiteX0" fmla="*/ 179392 w 251736"/>
              <a:gd name="connsiteY0" fmla="*/ 0 h 219257"/>
              <a:gd name="connsiteX1" fmla="*/ 154476 w 251736"/>
              <a:gd name="connsiteY1" fmla="*/ 19933 h 219257"/>
              <a:gd name="connsiteX2" fmla="*/ 147001 w 251736"/>
              <a:gd name="connsiteY2" fmla="*/ 27407 h 219257"/>
              <a:gd name="connsiteX3" fmla="*/ 139527 w 251736"/>
              <a:gd name="connsiteY3" fmla="*/ 37374 h 219257"/>
              <a:gd name="connsiteX4" fmla="*/ 129561 w 251736"/>
              <a:gd name="connsiteY4" fmla="*/ 42357 h 219257"/>
              <a:gd name="connsiteX5" fmla="*/ 117103 w 251736"/>
              <a:gd name="connsiteY5" fmla="*/ 52323 h 219257"/>
              <a:gd name="connsiteX6" fmla="*/ 94679 w 251736"/>
              <a:gd name="connsiteY6" fmla="*/ 67272 h 219257"/>
              <a:gd name="connsiteX7" fmla="*/ 87204 w 251736"/>
              <a:gd name="connsiteY7" fmla="*/ 72255 h 219257"/>
              <a:gd name="connsiteX8" fmla="*/ 67272 w 251736"/>
              <a:gd name="connsiteY8" fmla="*/ 89696 h 219257"/>
              <a:gd name="connsiteX9" fmla="*/ 54814 w 251736"/>
              <a:gd name="connsiteY9" fmla="*/ 97171 h 219257"/>
              <a:gd name="connsiteX10" fmla="*/ 44848 w 251736"/>
              <a:gd name="connsiteY10" fmla="*/ 104646 h 219257"/>
              <a:gd name="connsiteX11" fmla="*/ 17441 w 251736"/>
              <a:gd name="connsiteY11" fmla="*/ 122086 h 219257"/>
              <a:gd name="connsiteX12" fmla="*/ 9966 w 251736"/>
              <a:gd name="connsiteY12" fmla="*/ 127070 h 219257"/>
              <a:gd name="connsiteX13" fmla="*/ 0 w 251736"/>
              <a:gd name="connsiteY13" fmla="*/ 132053 h 219257"/>
              <a:gd name="connsiteX14" fmla="*/ 4983 w 251736"/>
              <a:gd name="connsiteY14" fmla="*/ 142019 h 219257"/>
              <a:gd name="connsiteX15" fmla="*/ 7474 w 251736"/>
              <a:gd name="connsiteY15" fmla="*/ 151985 h 219257"/>
              <a:gd name="connsiteX16" fmla="*/ 29898 w 251736"/>
              <a:gd name="connsiteY16" fmla="*/ 184375 h 219257"/>
              <a:gd name="connsiteX17" fmla="*/ 42356 w 251736"/>
              <a:gd name="connsiteY17" fmla="*/ 201816 h 219257"/>
              <a:gd name="connsiteX18" fmla="*/ 54814 w 251736"/>
              <a:gd name="connsiteY18" fmla="*/ 219257 h 219257"/>
              <a:gd name="connsiteX19" fmla="*/ 67272 w 251736"/>
              <a:gd name="connsiteY19" fmla="*/ 211782 h 219257"/>
              <a:gd name="connsiteX20" fmla="*/ 77238 w 251736"/>
              <a:gd name="connsiteY20" fmla="*/ 206799 h 219257"/>
              <a:gd name="connsiteX21" fmla="*/ 87204 w 251736"/>
              <a:gd name="connsiteY21" fmla="*/ 199325 h 219257"/>
              <a:gd name="connsiteX22" fmla="*/ 117213 w 251736"/>
              <a:gd name="connsiteY22" fmla="*/ 182214 h 219257"/>
              <a:gd name="connsiteX23" fmla="*/ 132052 w 251736"/>
              <a:gd name="connsiteY23" fmla="*/ 172248 h 219257"/>
              <a:gd name="connsiteX24" fmla="*/ 142018 w 251736"/>
              <a:gd name="connsiteY24" fmla="*/ 167266 h 219257"/>
              <a:gd name="connsiteX25" fmla="*/ 169425 w 251736"/>
              <a:gd name="connsiteY25" fmla="*/ 147002 h 219257"/>
              <a:gd name="connsiteX26" fmla="*/ 176900 w 251736"/>
              <a:gd name="connsiteY26" fmla="*/ 137036 h 219257"/>
              <a:gd name="connsiteX27" fmla="*/ 194341 w 251736"/>
              <a:gd name="connsiteY27" fmla="*/ 122086 h 219257"/>
              <a:gd name="connsiteX28" fmla="*/ 201816 w 251736"/>
              <a:gd name="connsiteY28" fmla="*/ 117103 h 219257"/>
              <a:gd name="connsiteX29" fmla="*/ 229223 w 251736"/>
              <a:gd name="connsiteY29" fmla="*/ 94679 h 219257"/>
              <a:gd name="connsiteX30" fmla="*/ 246664 w 251736"/>
              <a:gd name="connsiteY30" fmla="*/ 82222 h 219257"/>
              <a:gd name="connsiteX31" fmla="*/ 251647 w 251736"/>
              <a:gd name="connsiteY31" fmla="*/ 77238 h 219257"/>
              <a:gd name="connsiteX32" fmla="*/ 234206 w 251736"/>
              <a:gd name="connsiteY32" fmla="*/ 62289 h 219257"/>
              <a:gd name="connsiteX33" fmla="*/ 224240 w 251736"/>
              <a:gd name="connsiteY33" fmla="*/ 44848 h 219257"/>
              <a:gd name="connsiteX34" fmla="*/ 209290 w 251736"/>
              <a:gd name="connsiteY34" fmla="*/ 29899 h 219257"/>
              <a:gd name="connsiteX35" fmla="*/ 179392 w 251736"/>
              <a:gd name="connsiteY35" fmla="*/ 0 h 219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51736" h="219257">
                <a:moveTo>
                  <a:pt x="179392" y="0"/>
                </a:moveTo>
                <a:cubicBezTo>
                  <a:pt x="171087" y="6644"/>
                  <a:pt x="161997" y="12413"/>
                  <a:pt x="154476" y="19933"/>
                </a:cubicBezTo>
                <a:cubicBezTo>
                  <a:pt x="151984" y="22424"/>
                  <a:pt x="149294" y="24732"/>
                  <a:pt x="147001" y="27407"/>
                </a:cubicBezTo>
                <a:cubicBezTo>
                  <a:pt x="144299" y="30560"/>
                  <a:pt x="142680" y="34671"/>
                  <a:pt x="139527" y="37374"/>
                </a:cubicBezTo>
                <a:cubicBezTo>
                  <a:pt x="136707" y="39791"/>
                  <a:pt x="132651" y="40297"/>
                  <a:pt x="129561" y="42357"/>
                </a:cubicBezTo>
                <a:cubicBezTo>
                  <a:pt x="125136" y="45307"/>
                  <a:pt x="120863" y="48563"/>
                  <a:pt x="117103" y="52323"/>
                </a:cubicBezTo>
                <a:cubicBezTo>
                  <a:pt x="100550" y="68876"/>
                  <a:pt x="115491" y="63111"/>
                  <a:pt x="94679" y="67272"/>
                </a:cubicBezTo>
                <a:cubicBezTo>
                  <a:pt x="92187" y="68933"/>
                  <a:pt x="89505" y="70338"/>
                  <a:pt x="87204" y="72255"/>
                </a:cubicBezTo>
                <a:cubicBezTo>
                  <a:pt x="69480" y="87024"/>
                  <a:pt x="92272" y="72195"/>
                  <a:pt x="67272" y="89696"/>
                </a:cubicBezTo>
                <a:cubicBezTo>
                  <a:pt x="63305" y="92473"/>
                  <a:pt x="58843" y="94485"/>
                  <a:pt x="54814" y="97171"/>
                </a:cubicBezTo>
                <a:cubicBezTo>
                  <a:pt x="51359" y="99475"/>
                  <a:pt x="48303" y="102343"/>
                  <a:pt x="44848" y="104646"/>
                </a:cubicBezTo>
                <a:cubicBezTo>
                  <a:pt x="35838" y="110652"/>
                  <a:pt x="26450" y="116079"/>
                  <a:pt x="17441" y="122086"/>
                </a:cubicBezTo>
                <a:cubicBezTo>
                  <a:pt x="14949" y="123747"/>
                  <a:pt x="12566" y="125584"/>
                  <a:pt x="9966" y="127070"/>
                </a:cubicBezTo>
                <a:cubicBezTo>
                  <a:pt x="6741" y="128913"/>
                  <a:pt x="3322" y="130392"/>
                  <a:pt x="0" y="132053"/>
                </a:cubicBezTo>
                <a:cubicBezTo>
                  <a:pt x="1661" y="135375"/>
                  <a:pt x="3679" y="138541"/>
                  <a:pt x="4983" y="142019"/>
                </a:cubicBezTo>
                <a:cubicBezTo>
                  <a:pt x="6185" y="145225"/>
                  <a:pt x="6083" y="148856"/>
                  <a:pt x="7474" y="151985"/>
                </a:cubicBezTo>
                <a:cubicBezTo>
                  <a:pt x="12396" y="163061"/>
                  <a:pt x="23749" y="175152"/>
                  <a:pt x="29898" y="184375"/>
                </a:cubicBezTo>
                <a:cubicBezTo>
                  <a:pt x="41657" y="202011"/>
                  <a:pt x="26886" y="180156"/>
                  <a:pt x="42356" y="201816"/>
                </a:cubicBezTo>
                <a:cubicBezTo>
                  <a:pt x="60542" y="227278"/>
                  <a:pt x="30427" y="186744"/>
                  <a:pt x="54814" y="219257"/>
                </a:cubicBezTo>
                <a:cubicBezTo>
                  <a:pt x="58967" y="216765"/>
                  <a:pt x="63039" y="214134"/>
                  <a:pt x="67272" y="211782"/>
                </a:cubicBezTo>
                <a:cubicBezTo>
                  <a:pt x="70519" y="209978"/>
                  <a:pt x="74088" y="208767"/>
                  <a:pt x="77238" y="206799"/>
                </a:cubicBezTo>
                <a:cubicBezTo>
                  <a:pt x="80759" y="204598"/>
                  <a:pt x="80541" y="203423"/>
                  <a:pt x="87204" y="199325"/>
                </a:cubicBezTo>
                <a:cubicBezTo>
                  <a:pt x="93867" y="195227"/>
                  <a:pt x="106366" y="184926"/>
                  <a:pt x="117213" y="182214"/>
                </a:cubicBezTo>
                <a:cubicBezTo>
                  <a:pt x="121366" y="178892"/>
                  <a:pt x="127918" y="174739"/>
                  <a:pt x="132052" y="172248"/>
                </a:cubicBezTo>
                <a:cubicBezTo>
                  <a:pt x="136186" y="169757"/>
                  <a:pt x="135789" y="171474"/>
                  <a:pt x="142018" y="167266"/>
                </a:cubicBezTo>
                <a:cubicBezTo>
                  <a:pt x="148247" y="163058"/>
                  <a:pt x="163611" y="152040"/>
                  <a:pt x="169425" y="147002"/>
                </a:cubicBezTo>
                <a:cubicBezTo>
                  <a:pt x="175239" y="141964"/>
                  <a:pt x="173964" y="139972"/>
                  <a:pt x="176900" y="137036"/>
                </a:cubicBezTo>
                <a:cubicBezTo>
                  <a:pt x="182314" y="131622"/>
                  <a:pt x="188362" y="126869"/>
                  <a:pt x="194341" y="122086"/>
                </a:cubicBezTo>
                <a:cubicBezTo>
                  <a:pt x="196679" y="120215"/>
                  <a:pt x="199698" y="119220"/>
                  <a:pt x="201816" y="117103"/>
                </a:cubicBezTo>
                <a:cubicBezTo>
                  <a:pt x="238951" y="79970"/>
                  <a:pt x="178221" y="131772"/>
                  <a:pt x="229223" y="94679"/>
                </a:cubicBezTo>
                <a:cubicBezTo>
                  <a:pt x="249228" y="80129"/>
                  <a:pt x="230158" y="87723"/>
                  <a:pt x="246664" y="82222"/>
                </a:cubicBezTo>
                <a:cubicBezTo>
                  <a:pt x="248325" y="80561"/>
                  <a:pt x="252390" y="79467"/>
                  <a:pt x="251647" y="77238"/>
                </a:cubicBezTo>
                <a:cubicBezTo>
                  <a:pt x="249921" y="72061"/>
                  <a:pt x="238987" y="65477"/>
                  <a:pt x="234206" y="62289"/>
                </a:cubicBezTo>
                <a:cubicBezTo>
                  <a:pt x="230884" y="56475"/>
                  <a:pt x="228323" y="50155"/>
                  <a:pt x="224240" y="44848"/>
                </a:cubicBezTo>
                <a:cubicBezTo>
                  <a:pt x="219943" y="39262"/>
                  <a:pt x="214273" y="34882"/>
                  <a:pt x="209290" y="29899"/>
                </a:cubicBezTo>
                <a:lnTo>
                  <a:pt x="179392" y="0"/>
                </a:lnTo>
                <a:close/>
              </a:path>
            </a:pathLst>
          </a:cu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3" name="Title 1">
            <a:extLst>
              <a:ext uri="{FF2B5EF4-FFF2-40B4-BE49-F238E27FC236}">
                <a16:creationId xmlns:a16="http://schemas.microsoft.com/office/drawing/2014/main" id="{194BE8F2-AFBE-6BBD-8B75-185266D2B938}"/>
              </a:ext>
            </a:extLst>
          </p:cNvPr>
          <p:cNvSpPr txBox="1">
            <a:spLocks/>
          </p:cNvSpPr>
          <p:nvPr/>
        </p:nvSpPr>
        <p:spPr>
          <a:xfrm>
            <a:off x="492918" y="152923"/>
            <a:ext cx="1120616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864B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864B2"/>
                </a:solidFill>
                <a:effectLst/>
                <a:uLnTx/>
                <a:uFillTx/>
                <a:latin typeface="Arial" panose="020B0604020202020204"/>
                <a:ea typeface="+mj-ea"/>
                <a:cs typeface="+mj-cs"/>
              </a:rPr>
              <a:t>This trend continues in Grade 11 SAT EBRW</a:t>
            </a:r>
          </a:p>
        </p:txBody>
      </p:sp>
      <p:sp>
        <p:nvSpPr>
          <p:cNvPr id="26" name="Slide Number Placeholder 10">
            <a:extLst>
              <a:ext uri="{FF2B5EF4-FFF2-40B4-BE49-F238E27FC236}">
                <a16:creationId xmlns:a16="http://schemas.microsoft.com/office/drawing/2014/main" id="{F19D065A-A6A4-844F-5A4E-1A8ECD253B11}"/>
              </a:ext>
            </a:extLst>
          </p:cNvPr>
          <p:cNvSpPr txBox="1">
            <a:spLocks/>
          </p:cNvSpPr>
          <p:nvPr/>
        </p:nvSpPr>
        <p:spPr>
          <a:xfrm>
            <a:off x="50800" y="631031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850D0D2-7276-4FA6-BA82-2BA07A1A8865}" type="slidenum">
              <a:rPr kumimoji="0" lang="en-US" sz="1200" b="0" i="0" u="none" strike="noStrike" kern="1200" cap="none" spc="0" normalizeH="0" baseline="0" noProof="0" smtClean="0">
                <a:ln>
                  <a:noFill/>
                </a:ln>
                <a:solidFill>
                  <a:prstClr val="black">
                    <a:tint val="75000"/>
                  </a:prstClr>
                </a:solidFill>
                <a:effectLst/>
                <a:uLnTx/>
                <a:uFillTx/>
                <a:latin typeface="Arial Nova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Arial Nova Light"/>
              <a:ea typeface="+mn-ea"/>
              <a:cs typeface="+mn-cs"/>
            </a:endParaRPr>
          </a:p>
        </p:txBody>
      </p:sp>
      <p:sp>
        <p:nvSpPr>
          <p:cNvPr id="2" name="Freeform 817">
            <a:extLst>
              <a:ext uri="{FF2B5EF4-FFF2-40B4-BE49-F238E27FC236}">
                <a16:creationId xmlns:a16="http://schemas.microsoft.com/office/drawing/2014/main" id="{62DA6531-D100-254B-4F81-A23727E8F952}"/>
              </a:ext>
            </a:extLst>
          </p:cNvPr>
          <p:cNvSpPr>
            <a:spLocks noChangeArrowheads="1"/>
          </p:cNvSpPr>
          <p:nvPr/>
        </p:nvSpPr>
        <p:spPr bwMode="auto">
          <a:xfrm>
            <a:off x="1615888" y="3619893"/>
            <a:ext cx="664181" cy="59807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28</a:t>
            </a:r>
            <a:endParaRPr kumimoji="0" lang="en-US" sz="8300" b="1" i="0" u="none" strike="noStrike" kern="1200" cap="none" spc="0" normalizeH="0" baseline="0" noProof="0">
              <a:ln>
                <a:noFill/>
              </a:ln>
              <a:solidFill>
                <a:srgbClr val="000000"/>
              </a:solidFill>
              <a:effectLst/>
              <a:uLnTx/>
              <a:uFillTx/>
              <a:latin typeface="TT Norms" panose="02000503030000020003" pitchFamily="50" charset="0"/>
              <a:ea typeface="+mn-ea"/>
              <a:cs typeface="+mn-cs"/>
            </a:endParaRPr>
          </a:p>
        </p:txBody>
      </p:sp>
      <p:sp>
        <p:nvSpPr>
          <p:cNvPr id="25" name="Freeform 817">
            <a:extLst>
              <a:ext uri="{FF2B5EF4-FFF2-40B4-BE49-F238E27FC236}">
                <a16:creationId xmlns:a16="http://schemas.microsoft.com/office/drawing/2014/main" id="{C33A3DF5-6D7F-598B-CFC3-2D2CF6DFF1D9}"/>
              </a:ext>
            </a:extLst>
          </p:cNvPr>
          <p:cNvSpPr>
            <a:spLocks noChangeArrowheads="1"/>
          </p:cNvSpPr>
          <p:nvPr/>
        </p:nvSpPr>
        <p:spPr bwMode="auto">
          <a:xfrm>
            <a:off x="10983384" y="3593655"/>
            <a:ext cx="664181" cy="589054"/>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19</a:t>
            </a:r>
            <a:endParaRPr kumimoji="0" lang="en-US" sz="8300" b="1" i="0" u="none" strike="noStrike" kern="1200" cap="none" spc="0" normalizeH="0" baseline="0" noProof="0">
              <a:ln>
                <a:noFill/>
              </a:ln>
              <a:solidFill>
                <a:srgbClr val="000000"/>
              </a:solidFill>
              <a:effectLst/>
              <a:uLnTx/>
              <a:uFillTx/>
              <a:latin typeface="TT Norms" panose="02000503030000020003" pitchFamily="50" charset="0"/>
              <a:ea typeface="+mn-ea"/>
              <a:cs typeface="+mn-cs"/>
            </a:endParaRPr>
          </a:p>
        </p:txBody>
      </p:sp>
      <p:sp>
        <p:nvSpPr>
          <p:cNvPr id="27" name="Left Brace 26">
            <a:extLst>
              <a:ext uri="{FF2B5EF4-FFF2-40B4-BE49-F238E27FC236}">
                <a16:creationId xmlns:a16="http://schemas.microsoft.com/office/drawing/2014/main" id="{B1E8A2BA-8779-FDD1-1C50-CD33598BC00A}"/>
              </a:ext>
            </a:extLst>
          </p:cNvPr>
          <p:cNvSpPr/>
          <p:nvPr/>
        </p:nvSpPr>
        <p:spPr>
          <a:xfrm>
            <a:off x="2432386" y="2627350"/>
            <a:ext cx="742411" cy="2614570"/>
          </a:xfrm>
          <a:prstGeom prst="leftBrace">
            <a:avLst>
              <a:gd name="adj1" fmla="val 8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 name="Left Brace 42">
            <a:extLst>
              <a:ext uri="{FF2B5EF4-FFF2-40B4-BE49-F238E27FC236}">
                <a16:creationId xmlns:a16="http://schemas.microsoft.com/office/drawing/2014/main" id="{0BDF4888-3787-2B07-CF8C-57E5D368D94A}"/>
              </a:ext>
            </a:extLst>
          </p:cNvPr>
          <p:cNvSpPr/>
          <p:nvPr/>
        </p:nvSpPr>
        <p:spPr>
          <a:xfrm rot="10800000">
            <a:off x="10172203" y="2602042"/>
            <a:ext cx="742411" cy="2575117"/>
          </a:xfrm>
          <a:prstGeom prst="leftBrace">
            <a:avLst>
              <a:gd name="adj1" fmla="val 8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52641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5125C-8B74-EF39-F74D-0DAEDD91D671}"/>
              </a:ext>
            </a:extLst>
          </p:cNvPr>
          <p:cNvSpPr>
            <a:spLocks noGrp="1"/>
          </p:cNvSpPr>
          <p:nvPr>
            <p:ph type="title"/>
          </p:nvPr>
        </p:nvSpPr>
        <p:spPr>
          <a:xfrm>
            <a:off x="772668" y="238918"/>
            <a:ext cx="10515600" cy="1325563"/>
          </a:xfrm>
        </p:spPr>
        <p:txBody>
          <a:bodyPr/>
          <a:lstStyle/>
          <a:p>
            <a:r>
              <a:rPr lang="en-US"/>
              <a:t>This trend continues with performance on Math state assessments</a:t>
            </a:r>
          </a:p>
        </p:txBody>
      </p:sp>
      <p:sp>
        <p:nvSpPr>
          <p:cNvPr id="5" name="TextBox 4">
            <a:extLst>
              <a:ext uri="{FF2B5EF4-FFF2-40B4-BE49-F238E27FC236}">
                <a16:creationId xmlns:a16="http://schemas.microsoft.com/office/drawing/2014/main" id="{B1EE811A-D63B-36DA-2323-704DF4DBCD16}"/>
              </a:ext>
            </a:extLst>
          </p:cNvPr>
          <p:cNvSpPr txBox="1"/>
          <p:nvPr/>
        </p:nvSpPr>
        <p:spPr>
          <a:xfrm>
            <a:off x="533400" y="6092765"/>
            <a:ext cx="91352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Nova Light" panose="020B0304020202020204" pitchFamily="34" charset="0"/>
                <a:ea typeface="+mn-ea"/>
                <a:cs typeface="+mn-cs"/>
              </a:rPr>
              <a:t>*In 2019, the PSAT8 replaced M-STEP in 8th grade. Years 2015-2017 include DPS and EAA test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Nova Light" panose="020B0304020202020204" pitchFamily="34" charset="0"/>
                <a:ea typeface="+mn-ea"/>
                <a:cs typeface="+mn-cs"/>
              </a:rPr>
              <a:t>Note: State assessments were cancelled in the 2020SY and made optional in the 2021SY.</a:t>
            </a:r>
          </a:p>
        </p:txBody>
      </p:sp>
      <p:graphicFrame>
        <p:nvGraphicFramePr>
          <p:cNvPr id="7" name="Chart 6">
            <a:extLst>
              <a:ext uri="{FF2B5EF4-FFF2-40B4-BE49-F238E27FC236}">
                <a16:creationId xmlns:a16="http://schemas.microsoft.com/office/drawing/2014/main" id="{0A3DBCCC-57D5-413D-AE18-97FD07EDD9EF}"/>
              </a:ext>
            </a:extLst>
          </p:cNvPr>
          <p:cNvGraphicFramePr>
            <a:graphicFrameLocks/>
          </p:cNvGraphicFramePr>
          <p:nvPr/>
        </p:nvGraphicFramePr>
        <p:xfrm>
          <a:off x="4428744" y="1562100"/>
          <a:ext cx="3203448" cy="4394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08F03C71-69F4-4F3F-A1CE-5D154172C7EB}"/>
              </a:ext>
            </a:extLst>
          </p:cNvPr>
          <p:cNvGraphicFramePr>
            <a:graphicFrameLocks/>
          </p:cNvGraphicFramePr>
          <p:nvPr/>
        </p:nvGraphicFramePr>
        <p:xfrm>
          <a:off x="8296656" y="1561741"/>
          <a:ext cx="3203448" cy="437665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077943A7-9EFC-5FB1-1438-0A70488E432A}"/>
              </a:ext>
            </a:extLst>
          </p:cNvPr>
          <p:cNvGraphicFramePr>
            <a:graphicFrameLocks/>
          </p:cNvGraphicFramePr>
          <p:nvPr/>
        </p:nvGraphicFramePr>
        <p:xfrm>
          <a:off x="533400" y="1562100"/>
          <a:ext cx="3203448" cy="4394200"/>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a:extLst>
              <a:ext uri="{FF2B5EF4-FFF2-40B4-BE49-F238E27FC236}">
                <a16:creationId xmlns:a16="http://schemas.microsoft.com/office/drawing/2014/main" id="{EBB6B717-8C2C-806D-EB09-87B596D32935}"/>
              </a:ext>
            </a:extLst>
          </p:cNvPr>
          <p:cNvSpPr/>
          <p:nvPr/>
        </p:nvSpPr>
        <p:spPr>
          <a:xfrm>
            <a:off x="4566820" y="2000723"/>
            <a:ext cx="1334061" cy="3627641"/>
          </a:xfrm>
          <a:prstGeom prst="rect">
            <a:avLst/>
          </a:prstGeom>
          <a:solidFill>
            <a:srgbClr val="D9D9D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lumMod val="75000"/>
                  </a:srgbClr>
                </a:solidFill>
                <a:effectLst/>
                <a:uLnTx/>
                <a:uFillTx/>
                <a:latin typeface="Arial Nova" panose="020B0504020202020204" pitchFamily="34" charset="0"/>
                <a:ea typeface="+mn-ea"/>
                <a:cs typeface="+mn-cs"/>
              </a:rPr>
              <a:t>M-STEP 8 Math</a:t>
            </a:r>
          </a:p>
        </p:txBody>
      </p:sp>
      <p:sp>
        <p:nvSpPr>
          <p:cNvPr id="11" name="Slide Number Placeholder 10">
            <a:extLst>
              <a:ext uri="{FF2B5EF4-FFF2-40B4-BE49-F238E27FC236}">
                <a16:creationId xmlns:a16="http://schemas.microsoft.com/office/drawing/2014/main" id="{13301A82-18EA-979D-0B56-0DC446C33171}"/>
              </a:ext>
            </a:extLst>
          </p:cNvPr>
          <p:cNvSpPr txBox="1">
            <a:spLocks/>
          </p:cNvSpPr>
          <p:nvPr/>
        </p:nvSpPr>
        <p:spPr>
          <a:xfrm>
            <a:off x="50800" y="631031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850D0D2-7276-4FA6-BA82-2BA07A1A8865}" type="slidenum">
              <a:rPr kumimoji="0" lang="en-US" sz="1200" b="0" i="0" u="none" strike="noStrike" kern="1200" cap="none" spc="0" normalizeH="0" baseline="0" noProof="0" smtClean="0">
                <a:ln>
                  <a:noFill/>
                </a:ln>
                <a:solidFill>
                  <a:prstClr val="black">
                    <a:tint val="75000"/>
                  </a:prstClr>
                </a:solidFill>
                <a:effectLst/>
                <a:uLnTx/>
                <a:uFillTx/>
                <a:latin typeface="Arial Nova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Arial Nova Light"/>
              <a:ea typeface="+mn-ea"/>
              <a:cs typeface="+mn-cs"/>
            </a:endParaRPr>
          </a:p>
        </p:txBody>
      </p:sp>
    </p:spTree>
    <p:extLst>
      <p:ext uri="{BB962C8B-B14F-4D97-AF65-F5344CB8AC3E}">
        <p14:creationId xmlns:p14="http://schemas.microsoft.com/office/powerpoint/2010/main" val="3736321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62497-72BA-3055-E58B-BD67E650DF3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718B638-822D-3B78-7D21-6B83E417CC91}"/>
              </a:ext>
            </a:extLst>
          </p:cNvPr>
          <p:cNvSpPr txBox="1"/>
          <p:nvPr/>
        </p:nvSpPr>
        <p:spPr>
          <a:xfrm>
            <a:off x="8115823" y="5447536"/>
            <a:ext cx="189800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Grade 3-7 MSTEP/PSAT Math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2024-25</a:t>
            </a:r>
          </a:p>
        </p:txBody>
      </p:sp>
      <p:sp>
        <p:nvSpPr>
          <p:cNvPr id="4" name="TextBox 3">
            <a:extLst>
              <a:ext uri="{FF2B5EF4-FFF2-40B4-BE49-F238E27FC236}">
                <a16:creationId xmlns:a16="http://schemas.microsoft.com/office/drawing/2014/main" id="{AD17D1D3-CD8F-F37B-8C10-5644B50245A2}"/>
              </a:ext>
            </a:extLst>
          </p:cNvPr>
          <p:cNvSpPr txBox="1"/>
          <p:nvPr/>
        </p:nvSpPr>
        <p:spPr>
          <a:xfrm>
            <a:off x="3295396" y="5510006"/>
            <a:ext cx="1962384"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Grade 3-8 MSTEP/PSAT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 Math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2016-17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sp>
        <p:nvSpPr>
          <p:cNvPr id="42" name="TextBox 41">
            <a:extLst>
              <a:ext uri="{FF2B5EF4-FFF2-40B4-BE49-F238E27FC236}">
                <a16:creationId xmlns:a16="http://schemas.microsoft.com/office/drawing/2014/main" id="{1F3EB469-A2D3-67A3-A9B7-426282F98951}"/>
              </a:ext>
            </a:extLst>
          </p:cNvPr>
          <p:cNvSpPr txBox="1"/>
          <p:nvPr/>
        </p:nvSpPr>
        <p:spPr>
          <a:xfrm>
            <a:off x="8088391" y="2858597"/>
            <a:ext cx="189800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Grade 3-8 MSTEP/PSAT Math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2024-25</a:t>
            </a:r>
          </a:p>
        </p:txBody>
      </p:sp>
      <p:sp>
        <p:nvSpPr>
          <p:cNvPr id="41" name="TextBox 40">
            <a:extLst>
              <a:ext uri="{FF2B5EF4-FFF2-40B4-BE49-F238E27FC236}">
                <a16:creationId xmlns:a16="http://schemas.microsoft.com/office/drawing/2014/main" id="{46D69DBC-84CA-AA24-536A-F719852AF5E8}"/>
              </a:ext>
            </a:extLst>
          </p:cNvPr>
          <p:cNvSpPr txBox="1"/>
          <p:nvPr/>
        </p:nvSpPr>
        <p:spPr>
          <a:xfrm>
            <a:off x="3315244" y="2839418"/>
            <a:ext cx="1962384"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Grade 3-8 MSTEP/PSAT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 Math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2016-17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sp>
        <p:nvSpPr>
          <p:cNvPr id="2" name="Title 1">
            <a:extLst>
              <a:ext uri="{FF2B5EF4-FFF2-40B4-BE49-F238E27FC236}">
                <a16:creationId xmlns:a16="http://schemas.microsoft.com/office/drawing/2014/main" id="{72B1E52C-43F0-9A05-3E55-D7CF552D0889}"/>
              </a:ext>
            </a:extLst>
          </p:cNvPr>
          <p:cNvSpPr>
            <a:spLocks noGrp="1"/>
          </p:cNvSpPr>
          <p:nvPr>
            <p:ph type="title"/>
          </p:nvPr>
        </p:nvSpPr>
        <p:spPr>
          <a:xfrm>
            <a:off x="443786" y="216903"/>
            <a:ext cx="11001375" cy="1325563"/>
          </a:xfrm>
        </p:spPr>
        <p:txBody>
          <a:bodyPr>
            <a:normAutofit/>
          </a:bodyPr>
          <a:lstStyle/>
          <a:p>
            <a:r>
              <a:rPr lang="en-US" sz="4000"/>
              <a:t>In Grades 3-7 Math, DPSCD is also narrowing the gap between the State</a:t>
            </a:r>
          </a:p>
        </p:txBody>
      </p:sp>
      <p:grpSp>
        <p:nvGrpSpPr>
          <p:cNvPr id="5" name="Group 4">
            <a:extLst>
              <a:ext uri="{FF2B5EF4-FFF2-40B4-BE49-F238E27FC236}">
                <a16:creationId xmlns:a16="http://schemas.microsoft.com/office/drawing/2014/main" id="{3CCB70FD-263A-FCB1-7389-5D7635AE680A}"/>
              </a:ext>
              <a:ext uri="{C183D7F6-B498-43B3-948B-1728B52AA6E4}">
                <adec:decorative xmlns:adec="http://schemas.microsoft.com/office/drawing/2017/decorative" val="1"/>
              </a:ext>
            </a:extLst>
          </p:cNvPr>
          <p:cNvGrpSpPr/>
          <p:nvPr/>
        </p:nvGrpSpPr>
        <p:grpSpPr>
          <a:xfrm>
            <a:off x="7898234" y="1473147"/>
            <a:ext cx="2262375" cy="2154738"/>
            <a:chOff x="9158395" y="3435911"/>
            <a:chExt cx="2288590" cy="2289186"/>
          </a:xfrm>
          <a:solidFill>
            <a:schemeClr val="accent1"/>
          </a:solidFill>
        </p:grpSpPr>
        <p:sp>
          <p:nvSpPr>
            <p:cNvPr id="7" name="Freeform 2">
              <a:extLst>
                <a:ext uri="{FF2B5EF4-FFF2-40B4-BE49-F238E27FC236}">
                  <a16:creationId xmlns:a16="http://schemas.microsoft.com/office/drawing/2014/main" id="{8B26C7DC-CAB4-F4BB-82F6-78CCE6B13734}"/>
                </a:ext>
              </a:extLst>
            </p:cNvPr>
            <p:cNvSpPr>
              <a:spLocks noChangeArrowheads="1"/>
            </p:cNvSpPr>
            <p:nvPr/>
          </p:nvSpPr>
          <p:spPr bwMode="auto">
            <a:xfrm>
              <a:off x="9602579" y="3728259"/>
              <a:ext cx="1482961" cy="150653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a:ln>
                  <a:noFill/>
                </a:ln>
                <a:solidFill>
                  <a:srgbClr val="000000"/>
                </a:solidFill>
                <a:effectLst/>
                <a:uLnTx/>
                <a:uFillTx/>
                <a:latin typeface="TT Norms" panose="02000503030000020003" pitchFamily="50" charset="0"/>
                <a:ea typeface="+mn-ea"/>
                <a:cs typeface="+mn-cs"/>
              </a:endParaRPr>
            </a:p>
          </p:txBody>
        </p:sp>
        <p:grpSp>
          <p:nvGrpSpPr>
            <p:cNvPr id="8" name="Group 7">
              <a:extLst>
                <a:ext uri="{FF2B5EF4-FFF2-40B4-BE49-F238E27FC236}">
                  <a16:creationId xmlns:a16="http://schemas.microsoft.com/office/drawing/2014/main" id="{26C62C28-CA4A-A6D5-5968-E7249B6F3A50}"/>
                </a:ext>
              </a:extLst>
            </p:cNvPr>
            <p:cNvGrpSpPr/>
            <p:nvPr/>
          </p:nvGrpSpPr>
          <p:grpSpPr>
            <a:xfrm>
              <a:off x="9158395" y="3435911"/>
              <a:ext cx="2288590" cy="2289186"/>
              <a:chOff x="1119258" y="2257147"/>
              <a:chExt cx="1868076" cy="1868076"/>
            </a:xfrm>
            <a:grpFill/>
          </p:grpSpPr>
          <p:sp>
            <p:nvSpPr>
              <p:cNvPr id="10" name="Freeform 6">
                <a:extLst>
                  <a:ext uri="{FF2B5EF4-FFF2-40B4-BE49-F238E27FC236}">
                    <a16:creationId xmlns:a16="http://schemas.microsoft.com/office/drawing/2014/main" id="{A3DBA12F-7A98-289D-0E94-39E33AD73C01}"/>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solidFill>
                <a:schemeClr val="accent3"/>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B50A3"/>
                  </a:solidFill>
                  <a:effectLst/>
                  <a:uLnTx/>
                  <a:uFillTx/>
                  <a:latin typeface="Lato Light"/>
                  <a:ea typeface="+mn-ea"/>
                  <a:cs typeface="+mn-cs"/>
                </a:endParaRPr>
              </a:p>
            </p:txBody>
          </p:sp>
          <p:sp>
            <p:nvSpPr>
              <p:cNvPr id="11" name="Freeform 7">
                <a:extLst>
                  <a:ext uri="{FF2B5EF4-FFF2-40B4-BE49-F238E27FC236}">
                    <a16:creationId xmlns:a16="http://schemas.microsoft.com/office/drawing/2014/main" id="{AD70CC8F-51FA-6D4A-DEB4-EF4163B89889}"/>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solidFill>
                <a:schemeClr val="accent3"/>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12" name="Freeform 8">
                <a:extLst>
                  <a:ext uri="{FF2B5EF4-FFF2-40B4-BE49-F238E27FC236}">
                    <a16:creationId xmlns:a16="http://schemas.microsoft.com/office/drawing/2014/main" id="{DF6FF36F-7962-47B8-D3F4-8F6D563E7F0C}"/>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solidFill>
                <a:schemeClr val="accent3"/>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15" name="Freeform 9">
                <a:extLst>
                  <a:ext uri="{FF2B5EF4-FFF2-40B4-BE49-F238E27FC236}">
                    <a16:creationId xmlns:a16="http://schemas.microsoft.com/office/drawing/2014/main" id="{2A3E614F-E10F-58B9-4FF0-9E7DDBC8EED5}"/>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16" name="Freeform 10">
                <a:extLst>
                  <a:ext uri="{FF2B5EF4-FFF2-40B4-BE49-F238E27FC236}">
                    <a16:creationId xmlns:a16="http://schemas.microsoft.com/office/drawing/2014/main" id="{58482413-74E3-ED46-8229-5F5820978F90}"/>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17" name="Freeform 11">
                <a:extLst>
                  <a:ext uri="{FF2B5EF4-FFF2-40B4-BE49-F238E27FC236}">
                    <a16:creationId xmlns:a16="http://schemas.microsoft.com/office/drawing/2014/main" id="{7CF18DA3-A007-79D1-C393-28845EBCBA10}"/>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18" name="Freeform 12">
                <a:extLst>
                  <a:ext uri="{FF2B5EF4-FFF2-40B4-BE49-F238E27FC236}">
                    <a16:creationId xmlns:a16="http://schemas.microsoft.com/office/drawing/2014/main" id="{60354FFD-6C20-474D-8D3D-8079993CCD72}"/>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19" name="Freeform 13">
                <a:extLst>
                  <a:ext uri="{FF2B5EF4-FFF2-40B4-BE49-F238E27FC236}">
                    <a16:creationId xmlns:a16="http://schemas.microsoft.com/office/drawing/2014/main" id="{7358105A-7040-FEB2-D1A4-9742E4664E07}"/>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20" name="Freeform 14">
                <a:extLst>
                  <a:ext uri="{FF2B5EF4-FFF2-40B4-BE49-F238E27FC236}">
                    <a16:creationId xmlns:a16="http://schemas.microsoft.com/office/drawing/2014/main" id="{CD5C48DE-E54E-99CC-1D64-54A5EA1519D9}"/>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21" name="Freeform 15">
                <a:extLst>
                  <a:ext uri="{FF2B5EF4-FFF2-40B4-BE49-F238E27FC236}">
                    <a16:creationId xmlns:a16="http://schemas.microsoft.com/office/drawing/2014/main" id="{DA21F384-A37B-15C0-D1EF-AFCE6C10EE48}"/>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22" name="Freeform 16">
                <a:extLst>
                  <a:ext uri="{FF2B5EF4-FFF2-40B4-BE49-F238E27FC236}">
                    <a16:creationId xmlns:a16="http://schemas.microsoft.com/office/drawing/2014/main" id="{51C2B197-D79A-2FF0-179D-BEC7F9BD6BDE}"/>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23" name="Freeform 17">
                <a:extLst>
                  <a:ext uri="{FF2B5EF4-FFF2-40B4-BE49-F238E27FC236}">
                    <a16:creationId xmlns:a16="http://schemas.microsoft.com/office/drawing/2014/main" id="{5B5BD43E-1F66-74B0-01CD-6E682767E10A}"/>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grpSp>
      </p:grpSp>
      <p:grpSp>
        <p:nvGrpSpPr>
          <p:cNvPr id="25" name="Group 24">
            <a:extLst>
              <a:ext uri="{FF2B5EF4-FFF2-40B4-BE49-F238E27FC236}">
                <a16:creationId xmlns:a16="http://schemas.microsoft.com/office/drawing/2014/main" id="{FDA5128C-283F-6F06-7F93-059185E14947}"/>
              </a:ext>
              <a:ext uri="{C183D7F6-B498-43B3-948B-1728B52AA6E4}">
                <adec:decorative xmlns:adec="http://schemas.microsoft.com/office/drawing/2017/decorative" val="1"/>
              </a:ext>
            </a:extLst>
          </p:cNvPr>
          <p:cNvGrpSpPr/>
          <p:nvPr/>
        </p:nvGrpSpPr>
        <p:grpSpPr>
          <a:xfrm>
            <a:off x="3175199" y="1497509"/>
            <a:ext cx="2259038" cy="2142820"/>
            <a:chOff x="9158395" y="3435911"/>
            <a:chExt cx="2288590" cy="2289186"/>
          </a:xfrm>
          <a:solidFill>
            <a:schemeClr val="accent5"/>
          </a:solidFill>
        </p:grpSpPr>
        <p:sp>
          <p:nvSpPr>
            <p:cNvPr id="27" name="Freeform 817">
              <a:extLst>
                <a:ext uri="{FF2B5EF4-FFF2-40B4-BE49-F238E27FC236}">
                  <a16:creationId xmlns:a16="http://schemas.microsoft.com/office/drawing/2014/main" id="{F41D52C3-25D3-A2A8-D00F-15F52DE3BF60}"/>
                </a:ext>
              </a:extLst>
            </p:cNvPr>
            <p:cNvSpPr>
              <a:spLocks noChangeArrowheads="1"/>
            </p:cNvSpPr>
            <p:nvPr/>
          </p:nvSpPr>
          <p:spPr bwMode="auto">
            <a:xfrm>
              <a:off x="10057518" y="4115819"/>
              <a:ext cx="725409" cy="68756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300" b="1" i="0" u="none" strike="noStrike" kern="1200" cap="none" spc="0" normalizeH="0" baseline="0" noProof="0">
                <a:ln>
                  <a:noFill/>
                </a:ln>
                <a:solidFill>
                  <a:srgbClr val="000000"/>
                </a:solidFill>
                <a:effectLst/>
                <a:uLnTx/>
                <a:uFillTx/>
                <a:latin typeface="TT Norms" panose="02000503030000020003" pitchFamily="50" charset="0"/>
                <a:ea typeface="+mn-ea"/>
                <a:cs typeface="+mn-cs"/>
              </a:endParaRPr>
            </a:p>
          </p:txBody>
        </p:sp>
        <p:grpSp>
          <p:nvGrpSpPr>
            <p:cNvPr id="28" name="Group 27">
              <a:extLst>
                <a:ext uri="{FF2B5EF4-FFF2-40B4-BE49-F238E27FC236}">
                  <a16:creationId xmlns:a16="http://schemas.microsoft.com/office/drawing/2014/main" id="{9B8AFA52-6C20-AA98-ABFE-A8881BBB396F}"/>
                </a:ext>
              </a:extLst>
            </p:cNvPr>
            <p:cNvGrpSpPr/>
            <p:nvPr/>
          </p:nvGrpSpPr>
          <p:grpSpPr>
            <a:xfrm>
              <a:off x="9158395" y="3435911"/>
              <a:ext cx="2288590" cy="2289186"/>
              <a:chOff x="1119258" y="2257147"/>
              <a:chExt cx="1868076" cy="1868076"/>
            </a:xfrm>
            <a:grpFill/>
          </p:grpSpPr>
          <p:sp>
            <p:nvSpPr>
              <p:cNvPr id="29" name="Freeform 6">
                <a:extLst>
                  <a:ext uri="{FF2B5EF4-FFF2-40B4-BE49-F238E27FC236}">
                    <a16:creationId xmlns:a16="http://schemas.microsoft.com/office/drawing/2014/main" id="{E1936AC1-1ED7-349B-A54C-453BA1C2922E}"/>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solidFill>
                <a:schemeClr val="accent3"/>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30" name="Freeform 7">
                <a:extLst>
                  <a:ext uri="{FF2B5EF4-FFF2-40B4-BE49-F238E27FC236}">
                    <a16:creationId xmlns:a16="http://schemas.microsoft.com/office/drawing/2014/main" id="{4A7F0B42-D137-1933-DB51-BBEFAE6CBCAF}"/>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solidFill>
                <a:schemeClr val="accent3"/>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31" name="Freeform 8">
                <a:extLst>
                  <a:ext uri="{FF2B5EF4-FFF2-40B4-BE49-F238E27FC236}">
                    <a16:creationId xmlns:a16="http://schemas.microsoft.com/office/drawing/2014/main" id="{ADDC2A8A-4B86-E69C-FEEC-895CF319B650}"/>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32" name="Freeform 9">
                <a:extLst>
                  <a:ext uri="{FF2B5EF4-FFF2-40B4-BE49-F238E27FC236}">
                    <a16:creationId xmlns:a16="http://schemas.microsoft.com/office/drawing/2014/main" id="{2B2B36DA-E410-1B15-AAA0-9B02181C4040}"/>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33" name="Freeform 10">
                <a:extLst>
                  <a:ext uri="{FF2B5EF4-FFF2-40B4-BE49-F238E27FC236}">
                    <a16:creationId xmlns:a16="http://schemas.microsoft.com/office/drawing/2014/main" id="{C9D79B80-DED8-E750-8B02-EA7189FE47DC}"/>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34" name="Freeform 11">
                <a:extLst>
                  <a:ext uri="{FF2B5EF4-FFF2-40B4-BE49-F238E27FC236}">
                    <a16:creationId xmlns:a16="http://schemas.microsoft.com/office/drawing/2014/main" id="{3E64B6A0-D622-0089-8A3D-E3917B766018}"/>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35" name="Freeform 12">
                <a:extLst>
                  <a:ext uri="{FF2B5EF4-FFF2-40B4-BE49-F238E27FC236}">
                    <a16:creationId xmlns:a16="http://schemas.microsoft.com/office/drawing/2014/main" id="{F58292D3-87E9-64FD-DEF6-7643A463FEFA}"/>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36" name="Freeform 13">
                <a:extLst>
                  <a:ext uri="{FF2B5EF4-FFF2-40B4-BE49-F238E27FC236}">
                    <a16:creationId xmlns:a16="http://schemas.microsoft.com/office/drawing/2014/main" id="{D4816634-A6EC-2DF7-B76D-BCB66F3BABFB}"/>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37" name="Freeform 14">
                <a:extLst>
                  <a:ext uri="{FF2B5EF4-FFF2-40B4-BE49-F238E27FC236}">
                    <a16:creationId xmlns:a16="http://schemas.microsoft.com/office/drawing/2014/main" id="{16B7DDA8-6F76-99E4-57BD-E493C55CC7BF}"/>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38" name="Freeform 15">
                <a:extLst>
                  <a:ext uri="{FF2B5EF4-FFF2-40B4-BE49-F238E27FC236}">
                    <a16:creationId xmlns:a16="http://schemas.microsoft.com/office/drawing/2014/main" id="{01F7A8BD-9437-FAE2-0C46-B5D58849879A}"/>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39" name="Freeform 16">
                <a:extLst>
                  <a:ext uri="{FF2B5EF4-FFF2-40B4-BE49-F238E27FC236}">
                    <a16:creationId xmlns:a16="http://schemas.microsoft.com/office/drawing/2014/main" id="{4F3C299B-1A69-F517-4AFC-61612A74794C}"/>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40" name="Freeform 17">
                <a:extLst>
                  <a:ext uri="{FF2B5EF4-FFF2-40B4-BE49-F238E27FC236}">
                    <a16:creationId xmlns:a16="http://schemas.microsoft.com/office/drawing/2014/main" id="{FA83935F-41C1-5779-294B-027BA62743C1}"/>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grpSp>
      </p:grpSp>
      <p:grpSp>
        <p:nvGrpSpPr>
          <p:cNvPr id="44" name="Group 43">
            <a:extLst>
              <a:ext uri="{FF2B5EF4-FFF2-40B4-BE49-F238E27FC236}">
                <a16:creationId xmlns:a16="http://schemas.microsoft.com/office/drawing/2014/main" id="{29A49361-03D8-779C-AC65-27EDF1D6C588}"/>
              </a:ext>
              <a:ext uri="{C183D7F6-B498-43B3-948B-1728B52AA6E4}">
                <adec:decorative xmlns:adec="http://schemas.microsoft.com/office/drawing/2017/decorative" val="1"/>
              </a:ext>
            </a:extLst>
          </p:cNvPr>
          <p:cNvGrpSpPr/>
          <p:nvPr/>
        </p:nvGrpSpPr>
        <p:grpSpPr>
          <a:xfrm>
            <a:off x="7927893" y="4077843"/>
            <a:ext cx="2262374" cy="2154738"/>
            <a:chOff x="9158395" y="3435911"/>
            <a:chExt cx="2288590" cy="2289186"/>
          </a:xfrm>
          <a:solidFill>
            <a:schemeClr val="accent1"/>
          </a:solidFill>
        </p:grpSpPr>
        <p:sp>
          <p:nvSpPr>
            <p:cNvPr id="45" name="Freeform 2">
              <a:extLst>
                <a:ext uri="{FF2B5EF4-FFF2-40B4-BE49-F238E27FC236}">
                  <a16:creationId xmlns:a16="http://schemas.microsoft.com/office/drawing/2014/main" id="{FAB3C4AA-54C5-475E-2A9A-8D893FFEC2A5}"/>
                </a:ext>
              </a:extLst>
            </p:cNvPr>
            <p:cNvSpPr>
              <a:spLocks noChangeArrowheads="1"/>
            </p:cNvSpPr>
            <p:nvPr/>
          </p:nvSpPr>
          <p:spPr bwMode="auto">
            <a:xfrm>
              <a:off x="9588118" y="3707138"/>
              <a:ext cx="1482961" cy="150653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a:ln>
                  <a:noFill/>
                </a:ln>
                <a:solidFill>
                  <a:srgbClr val="000000"/>
                </a:solidFill>
                <a:effectLst/>
                <a:uLnTx/>
                <a:uFillTx/>
                <a:latin typeface="TT Norms" panose="02000503030000020003" pitchFamily="50" charset="0"/>
                <a:ea typeface="+mn-ea"/>
                <a:cs typeface="+mn-cs"/>
              </a:endParaRPr>
            </a:p>
          </p:txBody>
        </p:sp>
        <p:grpSp>
          <p:nvGrpSpPr>
            <p:cNvPr id="46" name="Group 45">
              <a:extLst>
                <a:ext uri="{FF2B5EF4-FFF2-40B4-BE49-F238E27FC236}">
                  <a16:creationId xmlns:a16="http://schemas.microsoft.com/office/drawing/2014/main" id="{6F14242E-40B7-0DD5-017B-FE3652291AD8}"/>
                </a:ext>
              </a:extLst>
            </p:cNvPr>
            <p:cNvGrpSpPr/>
            <p:nvPr/>
          </p:nvGrpSpPr>
          <p:grpSpPr>
            <a:xfrm>
              <a:off x="9158395" y="3435911"/>
              <a:ext cx="2288590" cy="2289186"/>
              <a:chOff x="1119258" y="2257147"/>
              <a:chExt cx="1868076" cy="1868076"/>
            </a:xfrm>
            <a:grpFill/>
          </p:grpSpPr>
          <p:sp>
            <p:nvSpPr>
              <p:cNvPr id="47" name="Freeform 6">
                <a:extLst>
                  <a:ext uri="{FF2B5EF4-FFF2-40B4-BE49-F238E27FC236}">
                    <a16:creationId xmlns:a16="http://schemas.microsoft.com/office/drawing/2014/main" id="{2B04453D-89B9-9591-5278-04F6D883FC48}"/>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B50A3"/>
                  </a:solidFill>
                  <a:effectLst/>
                  <a:uLnTx/>
                  <a:uFillTx/>
                  <a:latin typeface="Lato Light"/>
                  <a:ea typeface="+mn-ea"/>
                  <a:cs typeface="+mn-cs"/>
                </a:endParaRPr>
              </a:p>
            </p:txBody>
          </p:sp>
          <p:sp>
            <p:nvSpPr>
              <p:cNvPr id="48" name="Freeform 7">
                <a:extLst>
                  <a:ext uri="{FF2B5EF4-FFF2-40B4-BE49-F238E27FC236}">
                    <a16:creationId xmlns:a16="http://schemas.microsoft.com/office/drawing/2014/main" id="{19176953-8ED5-DF66-D4D1-41E1F7F2DEA8}"/>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49" name="Freeform 8">
                <a:extLst>
                  <a:ext uri="{FF2B5EF4-FFF2-40B4-BE49-F238E27FC236}">
                    <a16:creationId xmlns:a16="http://schemas.microsoft.com/office/drawing/2014/main" id="{E885CB58-809B-6EE0-059B-451A0040883F}"/>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50" name="Freeform 9">
                <a:extLst>
                  <a:ext uri="{FF2B5EF4-FFF2-40B4-BE49-F238E27FC236}">
                    <a16:creationId xmlns:a16="http://schemas.microsoft.com/office/drawing/2014/main" id="{84DB7274-1225-A604-3057-702201B8BDE9}"/>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51" name="Freeform 10">
                <a:extLst>
                  <a:ext uri="{FF2B5EF4-FFF2-40B4-BE49-F238E27FC236}">
                    <a16:creationId xmlns:a16="http://schemas.microsoft.com/office/drawing/2014/main" id="{1A11EDED-88B5-2244-661F-141A3D7E1C90}"/>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52" name="Freeform 11">
                <a:extLst>
                  <a:ext uri="{FF2B5EF4-FFF2-40B4-BE49-F238E27FC236}">
                    <a16:creationId xmlns:a16="http://schemas.microsoft.com/office/drawing/2014/main" id="{11D5A9EB-D7B6-B03D-6E55-7583390EEA86}"/>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53" name="Freeform 12">
                <a:extLst>
                  <a:ext uri="{FF2B5EF4-FFF2-40B4-BE49-F238E27FC236}">
                    <a16:creationId xmlns:a16="http://schemas.microsoft.com/office/drawing/2014/main" id="{9FDB40A2-871E-4E4A-A8A8-B2D3B8719BD0}"/>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54" name="Freeform 13">
                <a:extLst>
                  <a:ext uri="{FF2B5EF4-FFF2-40B4-BE49-F238E27FC236}">
                    <a16:creationId xmlns:a16="http://schemas.microsoft.com/office/drawing/2014/main" id="{3E0A04DF-AB06-DE63-8929-7138CE030A62}"/>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55" name="Freeform 14">
                <a:extLst>
                  <a:ext uri="{FF2B5EF4-FFF2-40B4-BE49-F238E27FC236}">
                    <a16:creationId xmlns:a16="http://schemas.microsoft.com/office/drawing/2014/main" id="{81B8A7EF-59FD-646B-5348-6585ADE53C1A}"/>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56" name="Freeform 15">
                <a:extLst>
                  <a:ext uri="{FF2B5EF4-FFF2-40B4-BE49-F238E27FC236}">
                    <a16:creationId xmlns:a16="http://schemas.microsoft.com/office/drawing/2014/main" id="{0BE656A3-CC18-3430-90F7-D15584017580}"/>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57" name="Freeform 16">
                <a:extLst>
                  <a:ext uri="{FF2B5EF4-FFF2-40B4-BE49-F238E27FC236}">
                    <a16:creationId xmlns:a16="http://schemas.microsoft.com/office/drawing/2014/main" id="{C772393F-93DA-2243-53B8-CE30B0C9528D}"/>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58" name="Freeform 17">
                <a:extLst>
                  <a:ext uri="{FF2B5EF4-FFF2-40B4-BE49-F238E27FC236}">
                    <a16:creationId xmlns:a16="http://schemas.microsoft.com/office/drawing/2014/main" id="{CAF352AA-DD7A-729E-7179-B4A302CF0A59}"/>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grpSp>
      </p:grpSp>
      <p:grpSp>
        <p:nvGrpSpPr>
          <p:cNvPr id="59" name="Group 58">
            <a:extLst>
              <a:ext uri="{FF2B5EF4-FFF2-40B4-BE49-F238E27FC236}">
                <a16:creationId xmlns:a16="http://schemas.microsoft.com/office/drawing/2014/main" id="{1890CD5A-8763-8A7F-5361-AC5B8CD9472D}"/>
              </a:ext>
              <a:ext uri="{C183D7F6-B498-43B3-948B-1728B52AA6E4}">
                <adec:decorative xmlns:adec="http://schemas.microsoft.com/office/drawing/2017/decorative" val="1"/>
              </a:ext>
            </a:extLst>
          </p:cNvPr>
          <p:cNvGrpSpPr/>
          <p:nvPr/>
        </p:nvGrpSpPr>
        <p:grpSpPr>
          <a:xfrm>
            <a:off x="3175199" y="4105753"/>
            <a:ext cx="2259038" cy="2142820"/>
            <a:chOff x="9158395" y="3435911"/>
            <a:chExt cx="2288590" cy="2289186"/>
          </a:xfrm>
          <a:solidFill>
            <a:schemeClr val="accent5"/>
          </a:solidFill>
        </p:grpSpPr>
        <p:sp>
          <p:nvSpPr>
            <p:cNvPr id="60" name="Freeform 817">
              <a:extLst>
                <a:ext uri="{FF2B5EF4-FFF2-40B4-BE49-F238E27FC236}">
                  <a16:creationId xmlns:a16="http://schemas.microsoft.com/office/drawing/2014/main" id="{F0DFCD36-CA77-DCD0-17D2-34DF24FB2E86}"/>
                </a:ext>
              </a:extLst>
            </p:cNvPr>
            <p:cNvSpPr>
              <a:spLocks noChangeArrowheads="1"/>
            </p:cNvSpPr>
            <p:nvPr/>
          </p:nvSpPr>
          <p:spPr bwMode="auto">
            <a:xfrm>
              <a:off x="10057518" y="4115819"/>
              <a:ext cx="725409" cy="68756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300" b="1" i="0" u="none" strike="noStrike" kern="1200" cap="none" spc="0" normalizeH="0" baseline="0" noProof="0">
                <a:ln>
                  <a:noFill/>
                </a:ln>
                <a:solidFill>
                  <a:srgbClr val="000000"/>
                </a:solidFill>
                <a:effectLst/>
                <a:uLnTx/>
                <a:uFillTx/>
                <a:latin typeface="TT Norms" panose="02000503030000020003" pitchFamily="50" charset="0"/>
                <a:ea typeface="+mn-ea"/>
                <a:cs typeface="+mn-cs"/>
              </a:endParaRPr>
            </a:p>
          </p:txBody>
        </p:sp>
        <p:grpSp>
          <p:nvGrpSpPr>
            <p:cNvPr id="61" name="Group 60">
              <a:extLst>
                <a:ext uri="{FF2B5EF4-FFF2-40B4-BE49-F238E27FC236}">
                  <a16:creationId xmlns:a16="http://schemas.microsoft.com/office/drawing/2014/main" id="{7D0E3474-A376-68B7-8792-188985012F73}"/>
                </a:ext>
              </a:extLst>
            </p:cNvPr>
            <p:cNvGrpSpPr/>
            <p:nvPr/>
          </p:nvGrpSpPr>
          <p:grpSpPr>
            <a:xfrm>
              <a:off x="9158395" y="3435911"/>
              <a:ext cx="2288590" cy="2289186"/>
              <a:chOff x="1119258" y="2257147"/>
              <a:chExt cx="1868076" cy="1868076"/>
            </a:xfrm>
            <a:grpFill/>
          </p:grpSpPr>
          <p:sp>
            <p:nvSpPr>
              <p:cNvPr id="62" name="Freeform 6">
                <a:extLst>
                  <a:ext uri="{FF2B5EF4-FFF2-40B4-BE49-F238E27FC236}">
                    <a16:creationId xmlns:a16="http://schemas.microsoft.com/office/drawing/2014/main" id="{D6B6B99C-B070-624F-8059-68243938B91C}"/>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63" name="Freeform 7">
                <a:extLst>
                  <a:ext uri="{FF2B5EF4-FFF2-40B4-BE49-F238E27FC236}">
                    <a16:creationId xmlns:a16="http://schemas.microsoft.com/office/drawing/2014/main" id="{B64C6269-AB2C-9BC6-2DF9-9C77FA1B3495}"/>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64" name="Freeform 8">
                <a:extLst>
                  <a:ext uri="{FF2B5EF4-FFF2-40B4-BE49-F238E27FC236}">
                    <a16:creationId xmlns:a16="http://schemas.microsoft.com/office/drawing/2014/main" id="{5AE4510F-65AF-925A-A61F-07BEB92047F4}"/>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65" name="Freeform 9">
                <a:extLst>
                  <a:ext uri="{FF2B5EF4-FFF2-40B4-BE49-F238E27FC236}">
                    <a16:creationId xmlns:a16="http://schemas.microsoft.com/office/drawing/2014/main" id="{5D50E81A-D709-0C7A-FB68-4D27C90FF20D}"/>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66" name="Freeform 10">
                <a:extLst>
                  <a:ext uri="{FF2B5EF4-FFF2-40B4-BE49-F238E27FC236}">
                    <a16:creationId xmlns:a16="http://schemas.microsoft.com/office/drawing/2014/main" id="{B4DD9090-0470-220A-BE54-68D787572CA7}"/>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67" name="Freeform 11">
                <a:extLst>
                  <a:ext uri="{FF2B5EF4-FFF2-40B4-BE49-F238E27FC236}">
                    <a16:creationId xmlns:a16="http://schemas.microsoft.com/office/drawing/2014/main" id="{C83E5AB7-F259-DAFB-2F8B-96B7E09AEBB4}"/>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68" name="Freeform 12">
                <a:extLst>
                  <a:ext uri="{FF2B5EF4-FFF2-40B4-BE49-F238E27FC236}">
                    <a16:creationId xmlns:a16="http://schemas.microsoft.com/office/drawing/2014/main" id="{FA424C6E-623B-510E-52E2-3FE1740DFBFC}"/>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69" name="Freeform 13">
                <a:extLst>
                  <a:ext uri="{FF2B5EF4-FFF2-40B4-BE49-F238E27FC236}">
                    <a16:creationId xmlns:a16="http://schemas.microsoft.com/office/drawing/2014/main" id="{EE459042-DE5D-F38C-3DBF-947E9614CC83}"/>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70" name="Freeform 14">
                <a:extLst>
                  <a:ext uri="{FF2B5EF4-FFF2-40B4-BE49-F238E27FC236}">
                    <a16:creationId xmlns:a16="http://schemas.microsoft.com/office/drawing/2014/main" id="{8C1535C4-FEB5-79F2-CF7D-E2FD44848365}"/>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71" name="Freeform 15">
                <a:extLst>
                  <a:ext uri="{FF2B5EF4-FFF2-40B4-BE49-F238E27FC236}">
                    <a16:creationId xmlns:a16="http://schemas.microsoft.com/office/drawing/2014/main" id="{71ABA8F3-9420-1F50-75E1-E9A27C0BBF0B}"/>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72" name="Freeform 16">
                <a:extLst>
                  <a:ext uri="{FF2B5EF4-FFF2-40B4-BE49-F238E27FC236}">
                    <a16:creationId xmlns:a16="http://schemas.microsoft.com/office/drawing/2014/main" id="{1C6411BE-5CC7-90EC-013A-21ADB4590C39}"/>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73" name="Freeform 17">
                <a:extLst>
                  <a:ext uri="{FF2B5EF4-FFF2-40B4-BE49-F238E27FC236}">
                    <a16:creationId xmlns:a16="http://schemas.microsoft.com/office/drawing/2014/main" id="{072CFC32-0A79-2B71-0623-AA51022EA8A9}"/>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grpSp>
      </p:grpSp>
      <p:sp>
        <p:nvSpPr>
          <p:cNvPr id="77" name="Title 1">
            <a:extLst>
              <a:ext uri="{FF2B5EF4-FFF2-40B4-BE49-F238E27FC236}">
                <a16:creationId xmlns:a16="http://schemas.microsoft.com/office/drawing/2014/main" id="{5FB3F6DC-BD8F-F5FC-503B-BDDACF105EF1}"/>
              </a:ext>
            </a:extLst>
          </p:cNvPr>
          <p:cNvSpPr txBox="1">
            <a:spLocks/>
          </p:cNvSpPr>
          <p:nvPr/>
        </p:nvSpPr>
        <p:spPr>
          <a:xfrm>
            <a:off x="447665" y="2049511"/>
            <a:ext cx="1475922" cy="12267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864B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0000">
                    <a:lumMod val="95000"/>
                    <a:lumOff val="5000"/>
                  </a:srgbClr>
                </a:solidFill>
                <a:effectLst/>
                <a:uLnTx/>
                <a:uFillTx/>
                <a:latin typeface="Arial" panose="020B0604020202020204"/>
                <a:ea typeface="+mj-ea"/>
                <a:cs typeface="+mj-cs"/>
              </a:rPr>
              <a:t>DPSCD</a:t>
            </a:r>
          </a:p>
        </p:txBody>
      </p:sp>
      <p:sp>
        <p:nvSpPr>
          <p:cNvPr id="78" name="Title 1">
            <a:extLst>
              <a:ext uri="{FF2B5EF4-FFF2-40B4-BE49-F238E27FC236}">
                <a16:creationId xmlns:a16="http://schemas.microsoft.com/office/drawing/2014/main" id="{B3C457F7-CF38-5200-2B81-12C5D340F229}"/>
              </a:ext>
            </a:extLst>
          </p:cNvPr>
          <p:cNvSpPr txBox="1">
            <a:spLocks/>
          </p:cNvSpPr>
          <p:nvPr/>
        </p:nvSpPr>
        <p:spPr>
          <a:xfrm>
            <a:off x="443786" y="4488267"/>
            <a:ext cx="1393692" cy="12267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864B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0000">
                    <a:lumMod val="95000"/>
                    <a:lumOff val="5000"/>
                  </a:srgbClr>
                </a:solidFill>
                <a:effectLst/>
                <a:uLnTx/>
                <a:uFillTx/>
                <a:latin typeface="Arial" panose="020B0604020202020204"/>
                <a:ea typeface="+mj-ea"/>
                <a:cs typeface="+mj-cs"/>
              </a:rPr>
              <a:t>State of MI</a:t>
            </a:r>
          </a:p>
        </p:txBody>
      </p:sp>
      <p:sp>
        <p:nvSpPr>
          <p:cNvPr id="79" name="Arrow: Down 78">
            <a:extLst>
              <a:ext uri="{FF2B5EF4-FFF2-40B4-BE49-F238E27FC236}">
                <a16:creationId xmlns:a16="http://schemas.microsoft.com/office/drawing/2014/main" id="{0CA7ABC6-BD8E-7B42-BD9F-E16DB04D5165}"/>
              </a:ext>
              <a:ext uri="{C183D7F6-B498-43B3-948B-1728B52AA6E4}">
                <adec:decorative xmlns:adec="http://schemas.microsoft.com/office/drawing/2017/decorative" val="1"/>
              </a:ext>
            </a:extLst>
          </p:cNvPr>
          <p:cNvSpPr/>
          <p:nvPr/>
        </p:nvSpPr>
        <p:spPr>
          <a:xfrm rot="16200000">
            <a:off x="6219472" y="1696796"/>
            <a:ext cx="942837" cy="1709605"/>
          </a:xfrm>
          <a:prstGeom prst="downArrow">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0" name="Freeform 817">
            <a:extLst>
              <a:ext uri="{FF2B5EF4-FFF2-40B4-BE49-F238E27FC236}">
                <a16:creationId xmlns:a16="http://schemas.microsoft.com/office/drawing/2014/main" id="{AB0CCDDC-844B-CC72-3652-54B9EA379AF9}"/>
              </a:ext>
            </a:extLst>
          </p:cNvPr>
          <p:cNvSpPr>
            <a:spLocks noChangeArrowheads="1"/>
          </p:cNvSpPr>
          <p:nvPr/>
        </p:nvSpPr>
        <p:spPr bwMode="auto">
          <a:xfrm>
            <a:off x="6218264" y="2218141"/>
            <a:ext cx="716042" cy="643606"/>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+5</a:t>
            </a:r>
          </a:p>
        </p:txBody>
      </p:sp>
      <p:sp>
        <p:nvSpPr>
          <p:cNvPr id="81" name="Arrow: Down 80">
            <a:extLst>
              <a:ext uri="{FF2B5EF4-FFF2-40B4-BE49-F238E27FC236}">
                <a16:creationId xmlns:a16="http://schemas.microsoft.com/office/drawing/2014/main" id="{9F2E3930-217C-691D-A440-C07E7EBEEFFC}"/>
              </a:ext>
              <a:ext uri="{C183D7F6-B498-43B3-948B-1728B52AA6E4}">
                <adec:decorative xmlns:adec="http://schemas.microsoft.com/office/drawing/2017/decorative" val="1"/>
              </a:ext>
            </a:extLst>
          </p:cNvPr>
          <p:cNvSpPr/>
          <p:nvPr/>
        </p:nvSpPr>
        <p:spPr>
          <a:xfrm rot="16200000">
            <a:off x="6219472" y="4312391"/>
            <a:ext cx="942837" cy="1709605"/>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2" name="Freeform 817">
            <a:extLst>
              <a:ext uri="{FF2B5EF4-FFF2-40B4-BE49-F238E27FC236}">
                <a16:creationId xmlns:a16="http://schemas.microsoft.com/office/drawing/2014/main" id="{9831B897-9094-8DA2-736C-E7D849EF2FDC}"/>
              </a:ext>
            </a:extLst>
          </p:cNvPr>
          <p:cNvSpPr>
            <a:spLocks noChangeArrowheads="1"/>
          </p:cNvSpPr>
          <p:nvPr/>
        </p:nvSpPr>
        <p:spPr bwMode="auto">
          <a:xfrm>
            <a:off x="6218264" y="4840844"/>
            <a:ext cx="716042" cy="643606"/>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-2</a:t>
            </a:r>
          </a:p>
        </p:txBody>
      </p:sp>
      <p:sp>
        <p:nvSpPr>
          <p:cNvPr id="9" name="Freeform 817">
            <a:extLst>
              <a:ext uri="{FF2B5EF4-FFF2-40B4-BE49-F238E27FC236}">
                <a16:creationId xmlns:a16="http://schemas.microsoft.com/office/drawing/2014/main" id="{D5E66C4C-CB2A-B6A5-A589-64BB8182D9EB}"/>
              </a:ext>
            </a:extLst>
          </p:cNvPr>
          <p:cNvSpPr>
            <a:spLocks noChangeArrowheads="1"/>
          </p:cNvSpPr>
          <p:nvPr/>
        </p:nvSpPr>
        <p:spPr bwMode="auto">
          <a:xfrm>
            <a:off x="3981115" y="2104062"/>
            <a:ext cx="745399" cy="695457"/>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7</a:t>
            </a:r>
            <a:r>
              <a:rPr kumimoji="0" lang="en-US" sz="44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a:t>
            </a:r>
            <a:endParaRPr kumimoji="0" lang="en-US" sz="8300" b="1" i="0" u="none" strike="noStrike" kern="1200" cap="none" spc="0" normalizeH="0" baseline="0" noProof="0">
              <a:ln>
                <a:noFill/>
              </a:ln>
              <a:solidFill>
                <a:srgbClr val="000000"/>
              </a:solidFill>
              <a:effectLst/>
              <a:uLnTx/>
              <a:uFillTx/>
              <a:latin typeface="TT Norms" panose="02000503030000020003" pitchFamily="50" charset="0"/>
              <a:ea typeface="+mn-ea"/>
              <a:cs typeface="+mn-cs"/>
            </a:endParaRPr>
          </a:p>
        </p:txBody>
      </p:sp>
      <p:sp>
        <p:nvSpPr>
          <p:cNvPr id="13" name="Freeform 817">
            <a:extLst>
              <a:ext uri="{FF2B5EF4-FFF2-40B4-BE49-F238E27FC236}">
                <a16:creationId xmlns:a16="http://schemas.microsoft.com/office/drawing/2014/main" id="{A782DED0-001A-E32F-63D9-739BD04B35C9}"/>
              </a:ext>
            </a:extLst>
          </p:cNvPr>
          <p:cNvSpPr>
            <a:spLocks noChangeArrowheads="1"/>
          </p:cNvSpPr>
          <p:nvPr/>
        </p:nvSpPr>
        <p:spPr bwMode="auto">
          <a:xfrm>
            <a:off x="8776747" y="2093344"/>
            <a:ext cx="745399" cy="695457"/>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12</a:t>
            </a:r>
            <a:r>
              <a:rPr kumimoji="0" lang="en-US" sz="44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a:t>
            </a:r>
            <a:endParaRPr kumimoji="0" lang="en-US" sz="8300" b="1" i="0" u="none" strike="noStrike" kern="1200" cap="none" spc="0" normalizeH="0" baseline="0" noProof="0">
              <a:ln>
                <a:noFill/>
              </a:ln>
              <a:solidFill>
                <a:srgbClr val="000000"/>
              </a:solidFill>
              <a:effectLst/>
              <a:uLnTx/>
              <a:uFillTx/>
              <a:latin typeface="TT Norms" panose="02000503030000020003" pitchFamily="50" charset="0"/>
              <a:ea typeface="+mn-ea"/>
              <a:cs typeface="+mn-cs"/>
            </a:endParaRPr>
          </a:p>
        </p:txBody>
      </p:sp>
      <p:sp>
        <p:nvSpPr>
          <p:cNvPr id="14" name="Freeform 817">
            <a:extLst>
              <a:ext uri="{FF2B5EF4-FFF2-40B4-BE49-F238E27FC236}">
                <a16:creationId xmlns:a16="http://schemas.microsoft.com/office/drawing/2014/main" id="{C18D7F1F-655E-4AE2-A3B5-56BED3EF6E61}"/>
              </a:ext>
            </a:extLst>
          </p:cNvPr>
          <p:cNvSpPr>
            <a:spLocks noChangeArrowheads="1"/>
          </p:cNvSpPr>
          <p:nvPr/>
        </p:nvSpPr>
        <p:spPr bwMode="auto">
          <a:xfrm>
            <a:off x="4039646" y="4716261"/>
            <a:ext cx="745399" cy="695457"/>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38</a:t>
            </a:r>
            <a:r>
              <a:rPr kumimoji="0" lang="en-US" sz="44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a:t>
            </a:r>
            <a:endParaRPr kumimoji="0" lang="en-US" sz="8300" b="1" i="0" u="none" strike="noStrike" kern="1200" cap="none" spc="0" normalizeH="0" baseline="0" noProof="0">
              <a:ln>
                <a:noFill/>
              </a:ln>
              <a:solidFill>
                <a:srgbClr val="000000"/>
              </a:solidFill>
              <a:effectLst/>
              <a:uLnTx/>
              <a:uFillTx/>
              <a:latin typeface="TT Norms" panose="02000503030000020003" pitchFamily="50" charset="0"/>
              <a:ea typeface="+mn-ea"/>
              <a:cs typeface="+mn-cs"/>
            </a:endParaRPr>
          </a:p>
        </p:txBody>
      </p:sp>
      <p:sp>
        <p:nvSpPr>
          <p:cNvPr id="24" name="Freeform 817">
            <a:extLst>
              <a:ext uri="{FF2B5EF4-FFF2-40B4-BE49-F238E27FC236}">
                <a16:creationId xmlns:a16="http://schemas.microsoft.com/office/drawing/2014/main" id="{BA3540C9-EFEC-6E55-066E-36FA435A156C}"/>
              </a:ext>
            </a:extLst>
          </p:cNvPr>
          <p:cNvSpPr>
            <a:spLocks noChangeArrowheads="1"/>
          </p:cNvSpPr>
          <p:nvPr/>
        </p:nvSpPr>
        <p:spPr bwMode="auto">
          <a:xfrm>
            <a:off x="8803842" y="4731695"/>
            <a:ext cx="745399" cy="695457"/>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36</a:t>
            </a:r>
            <a:r>
              <a:rPr kumimoji="0" lang="en-US" sz="44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a:t>
            </a:r>
            <a:endParaRPr kumimoji="0" lang="en-US" sz="8300" b="1" i="0" u="none" strike="noStrike" kern="1200" cap="none" spc="0" normalizeH="0" baseline="0" noProof="0">
              <a:ln>
                <a:noFill/>
              </a:ln>
              <a:solidFill>
                <a:srgbClr val="000000"/>
              </a:solidFill>
              <a:effectLst/>
              <a:uLnTx/>
              <a:uFillTx/>
              <a:latin typeface="TT Norms" panose="02000503030000020003" pitchFamily="50" charset="0"/>
              <a:ea typeface="+mn-ea"/>
              <a:cs typeface="+mn-cs"/>
            </a:endParaRPr>
          </a:p>
        </p:txBody>
      </p:sp>
      <p:sp>
        <p:nvSpPr>
          <p:cNvPr id="43" name="Freeform: Shape 42">
            <a:extLst>
              <a:ext uri="{FF2B5EF4-FFF2-40B4-BE49-F238E27FC236}">
                <a16:creationId xmlns:a16="http://schemas.microsoft.com/office/drawing/2014/main" id="{7FDC0C28-4375-EC0F-4092-5DF598712A79}"/>
              </a:ext>
            </a:extLst>
          </p:cNvPr>
          <p:cNvSpPr/>
          <p:nvPr/>
        </p:nvSpPr>
        <p:spPr>
          <a:xfrm>
            <a:off x="10013825" y="2290114"/>
            <a:ext cx="136552" cy="234997"/>
          </a:xfrm>
          <a:custGeom>
            <a:avLst/>
            <a:gdLst>
              <a:gd name="connsiteX0" fmla="*/ 6226 w 136552"/>
              <a:gd name="connsiteY0" fmla="*/ 9148 h 215844"/>
              <a:gd name="connsiteX1" fmla="*/ 110500 w 136552"/>
              <a:gd name="connsiteY1" fmla="*/ 9148 h 215844"/>
              <a:gd name="connsiteX2" fmla="*/ 114511 w 136552"/>
              <a:gd name="connsiteY2" fmla="*/ 29200 h 215844"/>
              <a:gd name="connsiteX3" fmla="*/ 122532 w 136552"/>
              <a:gd name="connsiteY3" fmla="*/ 41232 h 215844"/>
              <a:gd name="connsiteX4" fmla="*/ 126542 w 136552"/>
              <a:gd name="connsiteY4" fmla="*/ 61285 h 215844"/>
              <a:gd name="connsiteX5" fmla="*/ 134563 w 136552"/>
              <a:gd name="connsiteY5" fmla="*/ 129464 h 215844"/>
              <a:gd name="connsiteX6" fmla="*/ 130553 w 136552"/>
              <a:gd name="connsiteY6" fmla="*/ 209674 h 215844"/>
              <a:gd name="connsiteX7" fmla="*/ 94458 w 136552"/>
              <a:gd name="connsiteY7" fmla="*/ 213685 h 215844"/>
              <a:gd name="connsiteX8" fmla="*/ 30290 w 136552"/>
              <a:gd name="connsiteY8" fmla="*/ 209674 h 215844"/>
              <a:gd name="connsiteX9" fmla="*/ 26279 w 136552"/>
              <a:gd name="connsiteY9" fmla="*/ 109411 h 215844"/>
              <a:gd name="connsiteX10" fmla="*/ 18258 w 136552"/>
              <a:gd name="connsiteY10" fmla="*/ 97379 h 215844"/>
              <a:gd name="connsiteX11" fmla="*/ 14248 w 136552"/>
              <a:gd name="connsiteY11" fmla="*/ 77327 h 215844"/>
              <a:gd name="connsiteX12" fmla="*/ 6226 w 136552"/>
              <a:gd name="connsiteY12" fmla="*/ 9148 h 21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552" h="215844">
                <a:moveTo>
                  <a:pt x="6226" y="9148"/>
                </a:moveTo>
                <a:cubicBezTo>
                  <a:pt x="22268" y="-2215"/>
                  <a:pt x="62814" y="-3857"/>
                  <a:pt x="110500" y="9148"/>
                </a:cubicBezTo>
                <a:cubicBezTo>
                  <a:pt x="117076" y="10941"/>
                  <a:pt x="112118" y="22818"/>
                  <a:pt x="114511" y="29200"/>
                </a:cubicBezTo>
                <a:cubicBezTo>
                  <a:pt x="116204" y="33713"/>
                  <a:pt x="119858" y="37221"/>
                  <a:pt x="122532" y="41232"/>
                </a:cubicBezTo>
                <a:cubicBezTo>
                  <a:pt x="123869" y="47916"/>
                  <a:pt x="125505" y="54548"/>
                  <a:pt x="126542" y="61285"/>
                </a:cubicBezTo>
                <a:cubicBezTo>
                  <a:pt x="128751" y="75644"/>
                  <a:pt x="133074" y="116058"/>
                  <a:pt x="134563" y="129464"/>
                </a:cubicBezTo>
                <a:cubicBezTo>
                  <a:pt x="133226" y="156201"/>
                  <a:pt x="142062" y="185504"/>
                  <a:pt x="130553" y="209674"/>
                </a:cubicBezTo>
                <a:cubicBezTo>
                  <a:pt x="125348" y="220604"/>
                  <a:pt x="106564" y="213685"/>
                  <a:pt x="94458" y="213685"/>
                </a:cubicBezTo>
                <a:cubicBezTo>
                  <a:pt x="73027" y="213685"/>
                  <a:pt x="51679" y="211011"/>
                  <a:pt x="30290" y="209674"/>
                </a:cubicBezTo>
                <a:cubicBezTo>
                  <a:pt x="28953" y="176253"/>
                  <a:pt x="29842" y="142668"/>
                  <a:pt x="26279" y="109411"/>
                </a:cubicBezTo>
                <a:cubicBezTo>
                  <a:pt x="25765" y="104618"/>
                  <a:pt x="19950" y="101892"/>
                  <a:pt x="18258" y="97379"/>
                </a:cubicBezTo>
                <a:cubicBezTo>
                  <a:pt x="15865" y="90997"/>
                  <a:pt x="15585" y="84011"/>
                  <a:pt x="14248" y="77327"/>
                </a:cubicBezTo>
                <a:cubicBezTo>
                  <a:pt x="9671" y="22407"/>
                  <a:pt x="-9816" y="20511"/>
                  <a:pt x="6226" y="9148"/>
                </a:cubicBezTo>
                <a:close/>
              </a:path>
            </a:pathLst>
          </a:cu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6" name="Freeform: Shape 75">
            <a:extLst>
              <a:ext uri="{FF2B5EF4-FFF2-40B4-BE49-F238E27FC236}">
                <a16:creationId xmlns:a16="http://schemas.microsoft.com/office/drawing/2014/main" id="{D3D85075-AFED-406E-9C85-6689682F750F}"/>
              </a:ext>
            </a:extLst>
          </p:cNvPr>
          <p:cNvSpPr/>
          <p:nvPr/>
        </p:nvSpPr>
        <p:spPr>
          <a:xfrm rot="5400000">
            <a:off x="4384740" y="6066793"/>
            <a:ext cx="136552" cy="234997"/>
          </a:xfrm>
          <a:custGeom>
            <a:avLst/>
            <a:gdLst>
              <a:gd name="connsiteX0" fmla="*/ 6226 w 136552"/>
              <a:gd name="connsiteY0" fmla="*/ 9148 h 215844"/>
              <a:gd name="connsiteX1" fmla="*/ 110500 w 136552"/>
              <a:gd name="connsiteY1" fmla="*/ 9148 h 215844"/>
              <a:gd name="connsiteX2" fmla="*/ 114511 w 136552"/>
              <a:gd name="connsiteY2" fmla="*/ 29200 h 215844"/>
              <a:gd name="connsiteX3" fmla="*/ 122532 w 136552"/>
              <a:gd name="connsiteY3" fmla="*/ 41232 h 215844"/>
              <a:gd name="connsiteX4" fmla="*/ 126542 w 136552"/>
              <a:gd name="connsiteY4" fmla="*/ 61285 h 215844"/>
              <a:gd name="connsiteX5" fmla="*/ 134563 w 136552"/>
              <a:gd name="connsiteY5" fmla="*/ 129464 h 215844"/>
              <a:gd name="connsiteX6" fmla="*/ 130553 w 136552"/>
              <a:gd name="connsiteY6" fmla="*/ 209674 h 215844"/>
              <a:gd name="connsiteX7" fmla="*/ 94458 w 136552"/>
              <a:gd name="connsiteY7" fmla="*/ 213685 h 215844"/>
              <a:gd name="connsiteX8" fmla="*/ 30290 w 136552"/>
              <a:gd name="connsiteY8" fmla="*/ 209674 h 215844"/>
              <a:gd name="connsiteX9" fmla="*/ 26279 w 136552"/>
              <a:gd name="connsiteY9" fmla="*/ 109411 h 215844"/>
              <a:gd name="connsiteX10" fmla="*/ 18258 w 136552"/>
              <a:gd name="connsiteY10" fmla="*/ 97379 h 215844"/>
              <a:gd name="connsiteX11" fmla="*/ 14248 w 136552"/>
              <a:gd name="connsiteY11" fmla="*/ 77327 h 215844"/>
              <a:gd name="connsiteX12" fmla="*/ 6226 w 136552"/>
              <a:gd name="connsiteY12" fmla="*/ 9148 h 21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552" h="215844">
                <a:moveTo>
                  <a:pt x="6226" y="9148"/>
                </a:moveTo>
                <a:cubicBezTo>
                  <a:pt x="22268" y="-2215"/>
                  <a:pt x="62814" y="-3857"/>
                  <a:pt x="110500" y="9148"/>
                </a:cubicBezTo>
                <a:cubicBezTo>
                  <a:pt x="117076" y="10941"/>
                  <a:pt x="112118" y="22818"/>
                  <a:pt x="114511" y="29200"/>
                </a:cubicBezTo>
                <a:cubicBezTo>
                  <a:pt x="116204" y="33713"/>
                  <a:pt x="119858" y="37221"/>
                  <a:pt x="122532" y="41232"/>
                </a:cubicBezTo>
                <a:cubicBezTo>
                  <a:pt x="123869" y="47916"/>
                  <a:pt x="125505" y="54548"/>
                  <a:pt x="126542" y="61285"/>
                </a:cubicBezTo>
                <a:cubicBezTo>
                  <a:pt x="128751" y="75644"/>
                  <a:pt x="133074" y="116058"/>
                  <a:pt x="134563" y="129464"/>
                </a:cubicBezTo>
                <a:cubicBezTo>
                  <a:pt x="133226" y="156201"/>
                  <a:pt x="142062" y="185504"/>
                  <a:pt x="130553" y="209674"/>
                </a:cubicBezTo>
                <a:cubicBezTo>
                  <a:pt x="125348" y="220604"/>
                  <a:pt x="106564" y="213685"/>
                  <a:pt x="94458" y="213685"/>
                </a:cubicBezTo>
                <a:cubicBezTo>
                  <a:pt x="73027" y="213685"/>
                  <a:pt x="51679" y="211011"/>
                  <a:pt x="30290" y="209674"/>
                </a:cubicBezTo>
                <a:cubicBezTo>
                  <a:pt x="28953" y="176253"/>
                  <a:pt x="29842" y="142668"/>
                  <a:pt x="26279" y="109411"/>
                </a:cubicBezTo>
                <a:cubicBezTo>
                  <a:pt x="25765" y="104618"/>
                  <a:pt x="19950" y="101892"/>
                  <a:pt x="18258" y="97379"/>
                </a:cubicBezTo>
                <a:cubicBezTo>
                  <a:pt x="15865" y="90997"/>
                  <a:pt x="15585" y="84011"/>
                  <a:pt x="14248" y="77327"/>
                </a:cubicBezTo>
                <a:cubicBezTo>
                  <a:pt x="9671" y="22407"/>
                  <a:pt x="-9816" y="20511"/>
                  <a:pt x="6226" y="9148"/>
                </a:cubicBezTo>
                <a:close/>
              </a:path>
            </a:pathLst>
          </a:cu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Slide Number Placeholder 10">
            <a:extLst>
              <a:ext uri="{FF2B5EF4-FFF2-40B4-BE49-F238E27FC236}">
                <a16:creationId xmlns:a16="http://schemas.microsoft.com/office/drawing/2014/main" id="{C9C685FE-1A43-0993-5143-7C3CF8C84FE9}"/>
              </a:ext>
            </a:extLst>
          </p:cNvPr>
          <p:cNvSpPr txBox="1">
            <a:spLocks/>
          </p:cNvSpPr>
          <p:nvPr/>
        </p:nvSpPr>
        <p:spPr>
          <a:xfrm>
            <a:off x="50800" y="631031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850D0D2-7276-4FA6-BA82-2BA07A1A8865}" type="slidenum">
              <a:rPr kumimoji="0" lang="en-US" sz="1200" b="0" i="0" u="none" strike="noStrike" kern="1200" cap="none" spc="0" normalizeH="0" baseline="0" noProof="0" smtClean="0">
                <a:ln>
                  <a:noFill/>
                </a:ln>
                <a:solidFill>
                  <a:prstClr val="black">
                    <a:tint val="75000"/>
                  </a:prstClr>
                </a:solidFill>
                <a:effectLst/>
                <a:uLnTx/>
                <a:uFillTx/>
                <a:latin typeface="Arial Nova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Arial Nova Light"/>
              <a:ea typeface="+mn-ea"/>
              <a:cs typeface="+mn-cs"/>
            </a:endParaRPr>
          </a:p>
        </p:txBody>
      </p:sp>
      <p:sp>
        <p:nvSpPr>
          <p:cNvPr id="74" name="Freeform 817">
            <a:extLst>
              <a:ext uri="{FF2B5EF4-FFF2-40B4-BE49-F238E27FC236}">
                <a16:creationId xmlns:a16="http://schemas.microsoft.com/office/drawing/2014/main" id="{872CA9C3-4562-8E0E-FA09-C195AD1E55A7}"/>
              </a:ext>
            </a:extLst>
          </p:cNvPr>
          <p:cNvSpPr>
            <a:spLocks noChangeArrowheads="1"/>
          </p:cNvSpPr>
          <p:nvPr/>
        </p:nvSpPr>
        <p:spPr bwMode="auto">
          <a:xfrm>
            <a:off x="1615888" y="3619893"/>
            <a:ext cx="664181" cy="59807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31</a:t>
            </a:r>
            <a:endParaRPr kumimoji="0" lang="en-US" sz="8300" b="1" i="0" u="none" strike="noStrike" kern="1200" cap="none" spc="0" normalizeH="0" baseline="0" noProof="0">
              <a:ln>
                <a:noFill/>
              </a:ln>
              <a:solidFill>
                <a:srgbClr val="000000"/>
              </a:solidFill>
              <a:effectLst/>
              <a:uLnTx/>
              <a:uFillTx/>
              <a:latin typeface="TT Norms" panose="02000503030000020003" pitchFamily="50" charset="0"/>
              <a:ea typeface="+mn-ea"/>
              <a:cs typeface="+mn-cs"/>
            </a:endParaRPr>
          </a:p>
        </p:txBody>
      </p:sp>
      <p:sp>
        <p:nvSpPr>
          <p:cNvPr id="75" name="Freeform 817">
            <a:extLst>
              <a:ext uri="{FF2B5EF4-FFF2-40B4-BE49-F238E27FC236}">
                <a16:creationId xmlns:a16="http://schemas.microsoft.com/office/drawing/2014/main" id="{4C6AD535-A869-0270-A0E5-5E3CB5DBCE5B}"/>
              </a:ext>
            </a:extLst>
          </p:cNvPr>
          <p:cNvSpPr>
            <a:spLocks noChangeArrowheads="1"/>
          </p:cNvSpPr>
          <p:nvPr/>
        </p:nvSpPr>
        <p:spPr bwMode="auto">
          <a:xfrm>
            <a:off x="10983384" y="3593655"/>
            <a:ext cx="664181" cy="589054"/>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24</a:t>
            </a:r>
            <a:endParaRPr kumimoji="0" lang="en-US" sz="8300" b="1" i="0" u="none" strike="noStrike" kern="1200" cap="none" spc="0" normalizeH="0" baseline="0" noProof="0">
              <a:ln>
                <a:noFill/>
              </a:ln>
              <a:solidFill>
                <a:srgbClr val="000000"/>
              </a:solidFill>
              <a:effectLst/>
              <a:uLnTx/>
              <a:uFillTx/>
              <a:latin typeface="TT Norms" panose="02000503030000020003" pitchFamily="50" charset="0"/>
              <a:ea typeface="+mn-ea"/>
              <a:cs typeface="+mn-cs"/>
            </a:endParaRPr>
          </a:p>
        </p:txBody>
      </p:sp>
      <p:sp>
        <p:nvSpPr>
          <p:cNvPr id="83" name="Left Brace 82">
            <a:extLst>
              <a:ext uri="{FF2B5EF4-FFF2-40B4-BE49-F238E27FC236}">
                <a16:creationId xmlns:a16="http://schemas.microsoft.com/office/drawing/2014/main" id="{99900B0F-A726-2F04-1FEE-172FB3142E40}"/>
              </a:ext>
            </a:extLst>
          </p:cNvPr>
          <p:cNvSpPr/>
          <p:nvPr/>
        </p:nvSpPr>
        <p:spPr>
          <a:xfrm>
            <a:off x="2432386" y="2627350"/>
            <a:ext cx="742411" cy="2614570"/>
          </a:xfrm>
          <a:prstGeom prst="leftBrace">
            <a:avLst>
              <a:gd name="adj1" fmla="val 8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4" name="Left Brace 83">
            <a:extLst>
              <a:ext uri="{FF2B5EF4-FFF2-40B4-BE49-F238E27FC236}">
                <a16:creationId xmlns:a16="http://schemas.microsoft.com/office/drawing/2014/main" id="{CADB7E10-A031-FB8A-122D-AA98018CA318}"/>
              </a:ext>
            </a:extLst>
          </p:cNvPr>
          <p:cNvSpPr/>
          <p:nvPr/>
        </p:nvSpPr>
        <p:spPr>
          <a:xfrm rot="10800000">
            <a:off x="10172203" y="2602042"/>
            <a:ext cx="742411" cy="2575117"/>
          </a:xfrm>
          <a:prstGeom prst="leftBrace">
            <a:avLst>
              <a:gd name="adj1" fmla="val 8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5" name="TextBox 84">
            <a:extLst>
              <a:ext uri="{FF2B5EF4-FFF2-40B4-BE49-F238E27FC236}">
                <a16:creationId xmlns:a16="http://schemas.microsoft.com/office/drawing/2014/main" id="{CB729247-DD6A-2A70-C7CC-2663A75DBEC5}"/>
              </a:ext>
            </a:extLst>
          </p:cNvPr>
          <p:cNvSpPr txBox="1"/>
          <p:nvPr/>
        </p:nvSpPr>
        <p:spPr>
          <a:xfrm>
            <a:off x="630308" y="6350856"/>
            <a:ext cx="520578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*Note: 2016-17 District data includes both EAA and DPS test performance </a:t>
            </a:r>
          </a:p>
        </p:txBody>
      </p:sp>
    </p:spTree>
    <p:extLst>
      <p:ext uri="{BB962C8B-B14F-4D97-AF65-F5344CB8AC3E}">
        <p14:creationId xmlns:p14="http://schemas.microsoft.com/office/powerpoint/2010/main" val="40824419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15BA0-4CFB-12EC-EA58-C183A011281C}"/>
            </a:ext>
          </a:extLst>
        </p:cNvPr>
        <p:cNvGrpSpPr/>
        <p:nvPr/>
      </p:nvGrpSpPr>
      <p:grpSpPr>
        <a:xfrm>
          <a:off x="0" y="0"/>
          <a:ext cx="0" cy="0"/>
          <a:chOff x="0" y="0"/>
          <a:chExt cx="0" cy="0"/>
        </a:xfrm>
      </p:grpSpPr>
      <p:sp>
        <p:nvSpPr>
          <p:cNvPr id="41" name="TextBox 40">
            <a:extLst>
              <a:ext uri="{FF2B5EF4-FFF2-40B4-BE49-F238E27FC236}">
                <a16:creationId xmlns:a16="http://schemas.microsoft.com/office/drawing/2014/main" id="{2D91E0E5-76DE-A2A6-170B-911B370A84B6}"/>
              </a:ext>
            </a:extLst>
          </p:cNvPr>
          <p:cNvSpPr txBox="1"/>
          <p:nvPr/>
        </p:nvSpPr>
        <p:spPr>
          <a:xfrm>
            <a:off x="3321830" y="2921573"/>
            <a:ext cx="1962384"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Grade 11 SAT Math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2016-17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sp>
        <p:nvSpPr>
          <p:cNvPr id="4" name="TextBox 3">
            <a:extLst>
              <a:ext uri="{FF2B5EF4-FFF2-40B4-BE49-F238E27FC236}">
                <a16:creationId xmlns:a16="http://schemas.microsoft.com/office/drawing/2014/main" id="{FF4C139F-593E-1255-1F76-6E885715C30D}"/>
              </a:ext>
            </a:extLst>
          </p:cNvPr>
          <p:cNvSpPr txBox="1"/>
          <p:nvPr/>
        </p:nvSpPr>
        <p:spPr>
          <a:xfrm>
            <a:off x="3364547" y="5518229"/>
            <a:ext cx="1962384"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Grade 11 SAT Math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2016-17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grpSp>
        <p:nvGrpSpPr>
          <p:cNvPr id="28" name="Group 27">
            <a:extLst>
              <a:ext uri="{FF2B5EF4-FFF2-40B4-BE49-F238E27FC236}">
                <a16:creationId xmlns:a16="http://schemas.microsoft.com/office/drawing/2014/main" id="{96062ECC-41D7-79E6-6A3C-1745025691C5}"/>
              </a:ext>
            </a:extLst>
          </p:cNvPr>
          <p:cNvGrpSpPr/>
          <p:nvPr/>
        </p:nvGrpSpPr>
        <p:grpSpPr>
          <a:xfrm>
            <a:off x="3174797" y="1551745"/>
            <a:ext cx="2259037" cy="2142818"/>
            <a:chOff x="1119258" y="2257147"/>
            <a:chExt cx="1868076" cy="1868076"/>
          </a:xfrm>
          <a:solidFill>
            <a:schemeClr val="accent5"/>
          </a:solidFill>
        </p:grpSpPr>
        <p:sp>
          <p:nvSpPr>
            <p:cNvPr id="29" name="Freeform 6">
              <a:extLst>
                <a:ext uri="{FF2B5EF4-FFF2-40B4-BE49-F238E27FC236}">
                  <a16:creationId xmlns:a16="http://schemas.microsoft.com/office/drawing/2014/main" id="{F16CA775-4693-7F3D-1807-E970A11E3079}"/>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solidFill>
              <a:schemeClr val="accent3"/>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30" name="Freeform 7">
              <a:extLst>
                <a:ext uri="{FF2B5EF4-FFF2-40B4-BE49-F238E27FC236}">
                  <a16:creationId xmlns:a16="http://schemas.microsoft.com/office/drawing/2014/main" id="{72A53F40-6F41-2C09-857E-9EC18D702158}"/>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solidFill>
              <a:schemeClr val="accent3"/>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31" name="Freeform 8">
              <a:extLst>
                <a:ext uri="{FF2B5EF4-FFF2-40B4-BE49-F238E27FC236}">
                  <a16:creationId xmlns:a16="http://schemas.microsoft.com/office/drawing/2014/main" id="{90C4931A-C68D-A3A2-465B-EE8C205F9BAA}"/>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solidFill>
              <a:schemeClr val="accent3"/>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32" name="Freeform 9">
              <a:extLst>
                <a:ext uri="{FF2B5EF4-FFF2-40B4-BE49-F238E27FC236}">
                  <a16:creationId xmlns:a16="http://schemas.microsoft.com/office/drawing/2014/main" id="{B52F07B5-9683-1B63-099B-956E9D3866C8}"/>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solidFill>
              <a:schemeClr val="accent3"/>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33" name="Freeform 10">
              <a:extLst>
                <a:ext uri="{FF2B5EF4-FFF2-40B4-BE49-F238E27FC236}">
                  <a16:creationId xmlns:a16="http://schemas.microsoft.com/office/drawing/2014/main" id="{07A2F6E6-3E93-CC08-7EE9-079FFB7501FA}"/>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34" name="Freeform 11">
              <a:extLst>
                <a:ext uri="{FF2B5EF4-FFF2-40B4-BE49-F238E27FC236}">
                  <a16:creationId xmlns:a16="http://schemas.microsoft.com/office/drawing/2014/main" id="{CAF3B30E-FE1D-CDD4-46BD-2ABB8FF3FA61}"/>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35" name="Freeform 12">
              <a:extLst>
                <a:ext uri="{FF2B5EF4-FFF2-40B4-BE49-F238E27FC236}">
                  <a16:creationId xmlns:a16="http://schemas.microsoft.com/office/drawing/2014/main" id="{016DEFD9-7B91-865A-E75D-E1BF35EC0902}"/>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36" name="Freeform 13">
              <a:extLst>
                <a:ext uri="{FF2B5EF4-FFF2-40B4-BE49-F238E27FC236}">
                  <a16:creationId xmlns:a16="http://schemas.microsoft.com/office/drawing/2014/main" id="{33C199B2-AD8A-F50F-30A6-EF2D3259AABF}"/>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37" name="Freeform 14">
              <a:extLst>
                <a:ext uri="{FF2B5EF4-FFF2-40B4-BE49-F238E27FC236}">
                  <a16:creationId xmlns:a16="http://schemas.microsoft.com/office/drawing/2014/main" id="{0550CCF7-3526-90A0-B0A9-1493CF010400}"/>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38" name="Freeform 15">
              <a:extLst>
                <a:ext uri="{FF2B5EF4-FFF2-40B4-BE49-F238E27FC236}">
                  <a16:creationId xmlns:a16="http://schemas.microsoft.com/office/drawing/2014/main" id="{5FA4AD66-DD78-96C5-3C72-16F5AE33636C}"/>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39" name="Freeform 16">
              <a:extLst>
                <a:ext uri="{FF2B5EF4-FFF2-40B4-BE49-F238E27FC236}">
                  <a16:creationId xmlns:a16="http://schemas.microsoft.com/office/drawing/2014/main" id="{6C2678EA-9C37-0E05-D62D-95D255FF290A}"/>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40" name="Freeform 17">
              <a:extLst>
                <a:ext uri="{FF2B5EF4-FFF2-40B4-BE49-F238E27FC236}">
                  <a16:creationId xmlns:a16="http://schemas.microsoft.com/office/drawing/2014/main" id="{400D058F-65B5-16CD-6D39-597C04504CE3}"/>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grpSp>
      <p:grpSp>
        <p:nvGrpSpPr>
          <p:cNvPr id="5" name="Group 4">
            <a:extLst>
              <a:ext uri="{FF2B5EF4-FFF2-40B4-BE49-F238E27FC236}">
                <a16:creationId xmlns:a16="http://schemas.microsoft.com/office/drawing/2014/main" id="{53F291D3-BC94-2340-FC2A-A8D7118ADF92}"/>
              </a:ext>
              <a:ext uri="{C183D7F6-B498-43B3-948B-1728B52AA6E4}">
                <adec:decorative xmlns:adec="http://schemas.microsoft.com/office/drawing/2017/decorative" val="1"/>
              </a:ext>
            </a:extLst>
          </p:cNvPr>
          <p:cNvGrpSpPr/>
          <p:nvPr/>
        </p:nvGrpSpPr>
        <p:grpSpPr>
          <a:xfrm>
            <a:off x="7896162" y="1586950"/>
            <a:ext cx="2262375" cy="2154738"/>
            <a:chOff x="9158388" y="3435911"/>
            <a:chExt cx="2288590" cy="2289186"/>
          </a:xfrm>
          <a:solidFill>
            <a:schemeClr val="accent1"/>
          </a:solidFill>
        </p:grpSpPr>
        <p:sp>
          <p:nvSpPr>
            <p:cNvPr id="7" name="Freeform 2">
              <a:extLst>
                <a:ext uri="{FF2B5EF4-FFF2-40B4-BE49-F238E27FC236}">
                  <a16:creationId xmlns:a16="http://schemas.microsoft.com/office/drawing/2014/main" id="{29AB149A-F995-E6BB-4E0F-0A4D2C253352}"/>
                </a:ext>
              </a:extLst>
            </p:cNvPr>
            <p:cNvSpPr>
              <a:spLocks noChangeArrowheads="1"/>
            </p:cNvSpPr>
            <p:nvPr/>
          </p:nvSpPr>
          <p:spPr bwMode="auto">
            <a:xfrm>
              <a:off x="9602579" y="3728259"/>
              <a:ext cx="1482961" cy="150653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a:ln>
                  <a:noFill/>
                </a:ln>
                <a:solidFill>
                  <a:srgbClr val="000000"/>
                </a:solidFill>
                <a:effectLst/>
                <a:uLnTx/>
                <a:uFillTx/>
                <a:latin typeface="TT Norms" panose="02000503030000020003" pitchFamily="50" charset="0"/>
                <a:ea typeface="+mn-ea"/>
                <a:cs typeface="+mn-cs"/>
              </a:endParaRPr>
            </a:p>
          </p:txBody>
        </p:sp>
        <p:grpSp>
          <p:nvGrpSpPr>
            <p:cNvPr id="8" name="Group 7">
              <a:extLst>
                <a:ext uri="{FF2B5EF4-FFF2-40B4-BE49-F238E27FC236}">
                  <a16:creationId xmlns:a16="http://schemas.microsoft.com/office/drawing/2014/main" id="{5094580E-2965-0782-DCB8-65AD5A9A115A}"/>
                </a:ext>
              </a:extLst>
            </p:cNvPr>
            <p:cNvGrpSpPr/>
            <p:nvPr/>
          </p:nvGrpSpPr>
          <p:grpSpPr>
            <a:xfrm>
              <a:off x="9158388" y="3435911"/>
              <a:ext cx="2288590" cy="2289186"/>
              <a:chOff x="1119258" y="2257147"/>
              <a:chExt cx="1868076" cy="1868076"/>
            </a:xfrm>
            <a:grpFill/>
          </p:grpSpPr>
          <p:sp>
            <p:nvSpPr>
              <p:cNvPr id="10" name="Freeform 6">
                <a:extLst>
                  <a:ext uri="{FF2B5EF4-FFF2-40B4-BE49-F238E27FC236}">
                    <a16:creationId xmlns:a16="http://schemas.microsoft.com/office/drawing/2014/main" id="{95C345DC-171D-913B-0D5C-989CC52F36F6}"/>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solidFill>
                <a:schemeClr val="accent3"/>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B50A3"/>
                  </a:solidFill>
                  <a:effectLst/>
                  <a:uLnTx/>
                  <a:uFillTx/>
                  <a:latin typeface="Lato Light"/>
                  <a:ea typeface="+mn-ea"/>
                  <a:cs typeface="+mn-cs"/>
                </a:endParaRPr>
              </a:p>
            </p:txBody>
          </p:sp>
          <p:sp>
            <p:nvSpPr>
              <p:cNvPr id="11" name="Freeform 7">
                <a:extLst>
                  <a:ext uri="{FF2B5EF4-FFF2-40B4-BE49-F238E27FC236}">
                    <a16:creationId xmlns:a16="http://schemas.microsoft.com/office/drawing/2014/main" id="{4F814162-7E0B-9920-B42F-6E225F47B09C}"/>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solidFill>
                <a:schemeClr val="accent3"/>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12" name="Freeform 8">
                <a:extLst>
                  <a:ext uri="{FF2B5EF4-FFF2-40B4-BE49-F238E27FC236}">
                    <a16:creationId xmlns:a16="http://schemas.microsoft.com/office/drawing/2014/main" id="{5989E4A8-9212-0D07-3792-C7E2CA0B60BF}"/>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solidFill>
                <a:schemeClr val="accent3"/>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15" name="Freeform 9">
                <a:extLst>
                  <a:ext uri="{FF2B5EF4-FFF2-40B4-BE49-F238E27FC236}">
                    <a16:creationId xmlns:a16="http://schemas.microsoft.com/office/drawing/2014/main" id="{83F8BA67-9BFB-25A1-A78B-A3F14E987762}"/>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solidFill>
                <a:schemeClr val="accent3"/>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16" name="Freeform 10">
                <a:extLst>
                  <a:ext uri="{FF2B5EF4-FFF2-40B4-BE49-F238E27FC236}">
                    <a16:creationId xmlns:a16="http://schemas.microsoft.com/office/drawing/2014/main" id="{5113947C-4FF8-A1DE-6724-3CF075627EFF}"/>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solidFill>
                <a:schemeClr val="accent3"/>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17" name="Freeform 11">
                <a:extLst>
                  <a:ext uri="{FF2B5EF4-FFF2-40B4-BE49-F238E27FC236}">
                    <a16:creationId xmlns:a16="http://schemas.microsoft.com/office/drawing/2014/main" id="{F9D5EA58-CEB6-8AF7-788F-5DF25F56AA59}"/>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18" name="Freeform 12">
                <a:extLst>
                  <a:ext uri="{FF2B5EF4-FFF2-40B4-BE49-F238E27FC236}">
                    <a16:creationId xmlns:a16="http://schemas.microsoft.com/office/drawing/2014/main" id="{9FA15EF1-6390-2FEE-10C1-3065847ECC2E}"/>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19" name="Freeform 13">
                <a:extLst>
                  <a:ext uri="{FF2B5EF4-FFF2-40B4-BE49-F238E27FC236}">
                    <a16:creationId xmlns:a16="http://schemas.microsoft.com/office/drawing/2014/main" id="{B633FE39-6CE9-96C4-68D7-820117ED288E}"/>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20" name="Freeform 14">
                <a:extLst>
                  <a:ext uri="{FF2B5EF4-FFF2-40B4-BE49-F238E27FC236}">
                    <a16:creationId xmlns:a16="http://schemas.microsoft.com/office/drawing/2014/main" id="{AE58D387-C7FF-47DF-A588-98C2F0AF5A95}"/>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21" name="Freeform 15">
                <a:extLst>
                  <a:ext uri="{FF2B5EF4-FFF2-40B4-BE49-F238E27FC236}">
                    <a16:creationId xmlns:a16="http://schemas.microsoft.com/office/drawing/2014/main" id="{50B9C3AF-0A90-E16E-C5B2-A7BED4BF8FEF}"/>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22" name="Freeform 16">
                <a:extLst>
                  <a:ext uri="{FF2B5EF4-FFF2-40B4-BE49-F238E27FC236}">
                    <a16:creationId xmlns:a16="http://schemas.microsoft.com/office/drawing/2014/main" id="{4A53D7C2-A722-8F7F-8D79-A3175C688B18}"/>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23" name="Freeform 17">
                <a:extLst>
                  <a:ext uri="{FF2B5EF4-FFF2-40B4-BE49-F238E27FC236}">
                    <a16:creationId xmlns:a16="http://schemas.microsoft.com/office/drawing/2014/main" id="{3E523CD1-E4FE-8C24-289B-3B213DF0C989}"/>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grpSp>
      </p:grpSp>
      <p:sp>
        <p:nvSpPr>
          <p:cNvPr id="42" name="TextBox 41">
            <a:extLst>
              <a:ext uri="{FF2B5EF4-FFF2-40B4-BE49-F238E27FC236}">
                <a16:creationId xmlns:a16="http://schemas.microsoft.com/office/drawing/2014/main" id="{0B435EE3-A355-1CBE-C9FC-F6B19276DA89}"/>
              </a:ext>
            </a:extLst>
          </p:cNvPr>
          <p:cNvSpPr txBox="1"/>
          <p:nvPr/>
        </p:nvSpPr>
        <p:spPr>
          <a:xfrm>
            <a:off x="8095502" y="2955516"/>
            <a:ext cx="18980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Grade 11 SAT Math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2024-25</a:t>
            </a:r>
          </a:p>
        </p:txBody>
      </p:sp>
      <p:grpSp>
        <p:nvGrpSpPr>
          <p:cNvPr id="44" name="Group 43">
            <a:extLst>
              <a:ext uri="{FF2B5EF4-FFF2-40B4-BE49-F238E27FC236}">
                <a16:creationId xmlns:a16="http://schemas.microsoft.com/office/drawing/2014/main" id="{DE63AE05-4BEE-1CE9-C311-9A9DA680A506}"/>
              </a:ext>
              <a:ext uri="{C183D7F6-B498-43B3-948B-1728B52AA6E4}">
                <adec:decorative xmlns:adec="http://schemas.microsoft.com/office/drawing/2017/decorative" val="1"/>
              </a:ext>
            </a:extLst>
          </p:cNvPr>
          <p:cNvGrpSpPr/>
          <p:nvPr/>
        </p:nvGrpSpPr>
        <p:grpSpPr>
          <a:xfrm>
            <a:off x="7905944" y="4122446"/>
            <a:ext cx="2262375" cy="2154738"/>
            <a:chOff x="9158388" y="3435911"/>
            <a:chExt cx="2288590" cy="2289186"/>
          </a:xfrm>
          <a:solidFill>
            <a:schemeClr val="accent1"/>
          </a:solidFill>
        </p:grpSpPr>
        <p:sp>
          <p:nvSpPr>
            <p:cNvPr id="45" name="Freeform 2">
              <a:extLst>
                <a:ext uri="{FF2B5EF4-FFF2-40B4-BE49-F238E27FC236}">
                  <a16:creationId xmlns:a16="http://schemas.microsoft.com/office/drawing/2014/main" id="{E9314758-30DC-A678-8179-B13FDC79CDF7}"/>
                </a:ext>
              </a:extLst>
            </p:cNvPr>
            <p:cNvSpPr>
              <a:spLocks noChangeArrowheads="1"/>
            </p:cNvSpPr>
            <p:nvPr/>
          </p:nvSpPr>
          <p:spPr bwMode="auto">
            <a:xfrm>
              <a:off x="9588118" y="3707138"/>
              <a:ext cx="1482961" cy="150653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a:ln>
                  <a:noFill/>
                </a:ln>
                <a:solidFill>
                  <a:srgbClr val="000000"/>
                </a:solidFill>
                <a:effectLst/>
                <a:uLnTx/>
                <a:uFillTx/>
                <a:latin typeface="TT Norms" panose="02000503030000020003" pitchFamily="50" charset="0"/>
                <a:ea typeface="+mn-ea"/>
                <a:cs typeface="+mn-cs"/>
              </a:endParaRPr>
            </a:p>
          </p:txBody>
        </p:sp>
        <p:grpSp>
          <p:nvGrpSpPr>
            <p:cNvPr id="46" name="Group 45">
              <a:extLst>
                <a:ext uri="{FF2B5EF4-FFF2-40B4-BE49-F238E27FC236}">
                  <a16:creationId xmlns:a16="http://schemas.microsoft.com/office/drawing/2014/main" id="{596097BC-9010-C3C6-DA98-D5A3210EC79B}"/>
                </a:ext>
              </a:extLst>
            </p:cNvPr>
            <p:cNvGrpSpPr/>
            <p:nvPr/>
          </p:nvGrpSpPr>
          <p:grpSpPr>
            <a:xfrm>
              <a:off x="9158388" y="3435911"/>
              <a:ext cx="2288590" cy="2289186"/>
              <a:chOff x="1119258" y="2257147"/>
              <a:chExt cx="1868076" cy="1868076"/>
            </a:xfrm>
            <a:grpFill/>
          </p:grpSpPr>
          <p:sp>
            <p:nvSpPr>
              <p:cNvPr id="47" name="Freeform 6">
                <a:extLst>
                  <a:ext uri="{FF2B5EF4-FFF2-40B4-BE49-F238E27FC236}">
                    <a16:creationId xmlns:a16="http://schemas.microsoft.com/office/drawing/2014/main" id="{57DD95C9-31C6-6E06-FFD7-90B4594ED904}"/>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B50A3"/>
                  </a:solidFill>
                  <a:effectLst/>
                  <a:uLnTx/>
                  <a:uFillTx/>
                  <a:latin typeface="Lato Light"/>
                  <a:ea typeface="+mn-ea"/>
                  <a:cs typeface="+mn-cs"/>
                </a:endParaRPr>
              </a:p>
            </p:txBody>
          </p:sp>
          <p:sp>
            <p:nvSpPr>
              <p:cNvPr id="48" name="Freeform 7">
                <a:extLst>
                  <a:ext uri="{FF2B5EF4-FFF2-40B4-BE49-F238E27FC236}">
                    <a16:creationId xmlns:a16="http://schemas.microsoft.com/office/drawing/2014/main" id="{BDD2E411-04C1-2A35-8350-B5571F405210}"/>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49" name="Freeform 8">
                <a:extLst>
                  <a:ext uri="{FF2B5EF4-FFF2-40B4-BE49-F238E27FC236}">
                    <a16:creationId xmlns:a16="http://schemas.microsoft.com/office/drawing/2014/main" id="{C5DC0877-F866-C6CA-1D4F-728A5B5B3AF3}"/>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50" name="Freeform 9">
                <a:extLst>
                  <a:ext uri="{FF2B5EF4-FFF2-40B4-BE49-F238E27FC236}">
                    <a16:creationId xmlns:a16="http://schemas.microsoft.com/office/drawing/2014/main" id="{C3C1FC9F-1809-9981-90FB-F72E2CE35B7D}"/>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51" name="Freeform 10">
                <a:extLst>
                  <a:ext uri="{FF2B5EF4-FFF2-40B4-BE49-F238E27FC236}">
                    <a16:creationId xmlns:a16="http://schemas.microsoft.com/office/drawing/2014/main" id="{9CD4754A-45CB-6507-8F7F-BC525947491E}"/>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52" name="Freeform 11">
                <a:extLst>
                  <a:ext uri="{FF2B5EF4-FFF2-40B4-BE49-F238E27FC236}">
                    <a16:creationId xmlns:a16="http://schemas.microsoft.com/office/drawing/2014/main" id="{73C62CE8-1A98-C2A8-6AA5-34F0E69A4DEC}"/>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53" name="Freeform 12">
                <a:extLst>
                  <a:ext uri="{FF2B5EF4-FFF2-40B4-BE49-F238E27FC236}">
                    <a16:creationId xmlns:a16="http://schemas.microsoft.com/office/drawing/2014/main" id="{5D19F7ED-A74A-0D17-7FF4-1B63C98793C4}"/>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54" name="Freeform 13">
                <a:extLst>
                  <a:ext uri="{FF2B5EF4-FFF2-40B4-BE49-F238E27FC236}">
                    <a16:creationId xmlns:a16="http://schemas.microsoft.com/office/drawing/2014/main" id="{CFEE877A-A245-86C1-D033-7E7E9253BB7E}"/>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55" name="Freeform 14">
                <a:extLst>
                  <a:ext uri="{FF2B5EF4-FFF2-40B4-BE49-F238E27FC236}">
                    <a16:creationId xmlns:a16="http://schemas.microsoft.com/office/drawing/2014/main" id="{F3ED7537-6652-5651-BE74-55FF027053B5}"/>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56" name="Freeform 15">
                <a:extLst>
                  <a:ext uri="{FF2B5EF4-FFF2-40B4-BE49-F238E27FC236}">
                    <a16:creationId xmlns:a16="http://schemas.microsoft.com/office/drawing/2014/main" id="{2573E9F1-7C7F-E0AC-7E43-D3323D66A5BD}"/>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57" name="Freeform 16">
                <a:extLst>
                  <a:ext uri="{FF2B5EF4-FFF2-40B4-BE49-F238E27FC236}">
                    <a16:creationId xmlns:a16="http://schemas.microsoft.com/office/drawing/2014/main" id="{E1622FC8-93BD-BD60-9790-42F338A49881}"/>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58" name="Freeform 17">
                <a:extLst>
                  <a:ext uri="{FF2B5EF4-FFF2-40B4-BE49-F238E27FC236}">
                    <a16:creationId xmlns:a16="http://schemas.microsoft.com/office/drawing/2014/main" id="{6A27DB49-6E02-5BD1-127B-AAFA13BE3092}"/>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grpSp>
      </p:grpSp>
      <p:grpSp>
        <p:nvGrpSpPr>
          <p:cNvPr id="59" name="Group 58">
            <a:extLst>
              <a:ext uri="{FF2B5EF4-FFF2-40B4-BE49-F238E27FC236}">
                <a16:creationId xmlns:a16="http://schemas.microsoft.com/office/drawing/2014/main" id="{20EAEB16-6880-4D69-5960-8A30990062C1}"/>
              </a:ext>
              <a:ext uri="{C183D7F6-B498-43B3-948B-1728B52AA6E4}">
                <adec:decorative xmlns:adec="http://schemas.microsoft.com/office/drawing/2017/decorative" val="1"/>
              </a:ext>
            </a:extLst>
          </p:cNvPr>
          <p:cNvGrpSpPr/>
          <p:nvPr/>
        </p:nvGrpSpPr>
        <p:grpSpPr>
          <a:xfrm>
            <a:off x="3189659" y="4122448"/>
            <a:ext cx="2259038" cy="2142820"/>
            <a:chOff x="9158388" y="3435911"/>
            <a:chExt cx="2288590" cy="2289186"/>
          </a:xfrm>
          <a:solidFill>
            <a:schemeClr val="accent5"/>
          </a:solidFill>
        </p:grpSpPr>
        <p:sp>
          <p:nvSpPr>
            <p:cNvPr id="60" name="Freeform 817">
              <a:extLst>
                <a:ext uri="{FF2B5EF4-FFF2-40B4-BE49-F238E27FC236}">
                  <a16:creationId xmlns:a16="http://schemas.microsoft.com/office/drawing/2014/main" id="{91B6FD38-D166-A019-B15B-E5D8786770C0}"/>
                </a:ext>
              </a:extLst>
            </p:cNvPr>
            <p:cNvSpPr>
              <a:spLocks noChangeArrowheads="1"/>
            </p:cNvSpPr>
            <p:nvPr/>
          </p:nvSpPr>
          <p:spPr bwMode="auto">
            <a:xfrm>
              <a:off x="10057518" y="4115819"/>
              <a:ext cx="725409" cy="68756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300" b="1" i="0" u="none" strike="noStrike" kern="1200" cap="none" spc="0" normalizeH="0" baseline="0" noProof="0">
                <a:ln>
                  <a:noFill/>
                </a:ln>
                <a:solidFill>
                  <a:srgbClr val="000000"/>
                </a:solidFill>
                <a:effectLst/>
                <a:uLnTx/>
                <a:uFillTx/>
                <a:latin typeface="TT Norms" panose="02000503030000020003" pitchFamily="50" charset="0"/>
                <a:ea typeface="+mn-ea"/>
                <a:cs typeface="+mn-cs"/>
              </a:endParaRPr>
            </a:p>
          </p:txBody>
        </p:sp>
        <p:grpSp>
          <p:nvGrpSpPr>
            <p:cNvPr id="61" name="Group 60">
              <a:extLst>
                <a:ext uri="{FF2B5EF4-FFF2-40B4-BE49-F238E27FC236}">
                  <a16:creationId xmlns:a16="http://schemas.microsoft.com/office/drawing/2014/main" id="{6645B769-D1CE-EF49-F813-983DAD448660}"/>
                </a:ext>
              </a:extLst>
            </p:cNvPr>
            <p:cNvGrpSpPr/>
            <p:nvPr/>
          </p:nvGrpSpPr>
          <p:grpSpPr>
            <a:xfrm>
              <a:off x="9158388" y="3435911"/>
              <a:ext cx="2288590" cy="2289186"/>
              <a:chOff x="1119258" y="2257147"/>
              <a:chExt cx="1868076" cy="1868076"/>
            </a:xfrm>
            <a:grpFill/>
          </p:grpSpPr>
          <p:sp>
            <p:nvSpPr>
              <p:cNvPr id="62" name="Freeform 6">
                <a:extLst>
                  <a:ext uri="{FF2B5EF4-FFF2-40B4-BE49-F238E27FC236}">
                    <a16:creationId xmlns:a16="http://schemas.microsoft.com/office/drawing/2014/main" id="{FE79485A-F39A-45E5-715A-FFE37F9812D8}"/>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63" name="Freeform 7">
                <a:extLst>
                  <a:ext uri="{FF2B5EF4-FFF2-40B4-BE49-F238E27FC236}">
                    <a16:creationId xmlns:a16="http://schemas.microsoft.com/office/drawing/2014/main" id="{8997D277-30B3-4C93-DF18-BAA7D04EECCA}"/>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64" name="Freeform 8">
                <a:extLst>
                  <a:ext uri="{FF2B5EF4-FFF2-40B4-BE49-F238E27FC236}">
                    <a16:creationId xmlns:a16="http://schemas.microsoft.com/office/drawing/2014/main" id="{089FB73B-15C7-8B0E-046F-E08250E257E4}"/>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65" name="Freeform 9">
                <a:extLst>
                  <a:ext uri="{FF2B5EF4-FFF2-40B4-BE49-F238E27FC236}">
                    <a16:creationId xmlns:a16="http://schemas.microsoft.com/office/drawing/2014/main" id="{3DB71144-0E21-873B-CAC6-0108F5060182}"/>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66" name="Freeform 10">
                <a:extLst>
                  <a:ext uri="{FF2B5EF4-FFF2-40B4-BE49-F238E27FC236}">
                    <a16:creationId xmlns:a16="http://schemas.microsoft.com/office/drawing/2014/main" id="{E9C1F54E-B95A-F88E-CFBD-AB55A232FFA5}"/>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67" name="Freeform 11">
                <a:extLst>
                  <a:ext uri="{FF2B5EF4-FFF2-40B4-BE49-F238E27FC236}">
                    <a16:creationId xmlns:a16="http://schemas.microsoft.com/office/drawing/2014/main" id="{07395DED-2425-4313-6E09-3A9A2429C1E1}"/>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68" name="Freeform 12">
                <a:extLst>
                  <a:ext uri="{FF2B5EF4-FFF2-40B4-BE49-F238E27FC236}">
                    <a16:creationId xmlns:a16="http://schemas.microsoft.com/office/drawing/2014/main" id="{08D4845F-F313-2030-FAE5-A9241D183263}"/>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69" name="Freeform 13">
                <a:extLst>
                  <a:ext uri="{FF2B5EF4-FFF2-40B4-BE49-F238E27FC236}">
                    <a16:creationId xmlns:a16="http://schemas.microsoft.com/office/drawing/2014/main" id="{303131BB-93C6-1BFE-DF93-9B8EF58330F8}"/>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70" name="Freeform 14">
                <a:extLst>
                  <a:ext uri="{FF2B5EF4-FFF2-40B4-BE49-F238E27FC236}">
                    <a16:creationId xmlns:a16="http://schemas.microsoft.com/office/drawing/2014/main" id="{6A0A27AB-CF05-FE4E-5397-2FEB334EF831}"/>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71" name="Freeform 15">
                <a:extLst>
                  <a:ext uri="{FF2B5EF4-FFF2-40B4-BE49-F238E27FC236}">
                    <a16:creationId xmlns:a16="http://schemas.microsoft.com/office/drawing/2014/main" id="{782434DF-67B2-CE22-A956-B680A6C06F08}"/>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72" name="Freeform 16">
                <a:extLst>
                  <a:ext uri="{FF2B5EF4-FFF2-40B4-BE49-F238E27FC236}">
                    <a16:creationId xmlns:a16="http://schemas.microsoft.com/office/drawing/2014/main" id="{102C3C72-302A-1ED8-9765-5EA65D0BFA36}"/>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73" name="Freeform 17">
                <a:extLst>
                  <a:ext uri="{FF2B5EF4-FFF2-40B4-BE49-F238E27FC236}">
                    <a16:creationId xmlns:a16="http://schemas.microsoft.com/office/drawing/2014/main" id="{D3CA7A10-F765-9BDC-09C8-E2CD8D715747}"/>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grpSp>
      </p:grpSp>
      <p:sp>
        <p:nvSpPr>
          <p:cNvPr id="77" name="Title 1">
            <a:extLst>
              <a:ext uri="{FF2B5EF4-FFF2-40B4-BE49-F238E27FC236}">
                <a16:creationId xmlns:a16="http://schemas.microsoft.com/office/drawing/2014/main" id="{84E1F7C5-B4A4-3A6B-4C7C-64CBEC70C528}"/>
              </a:ext>
            </a:extLst>
          </p:cNvPr>
          <p:cNvSpPr txBox="1">
            <a:spLocks/>
          </p:cNvSpPr>
          <p:nvPr/>
        </p:nvSpPr>
        <p:spPr>
          <a:xfrm>
            <a:off x="447665" y="2049511"/>
            <a:ext cx="1475922" cy="12267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864B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0000">
                    <a:lumMod val="95000"/>
                    <a:lumOff val="5000"/>
                  </a:srgbClr>
                </a:solidFill>
                <a:effectLst/>
                <a:uLnTx/>
                <a:uFillTx/>
                <a:latin typeface="Arial" panose="020B0604020202020204"/>
                <a:ea typeface="+mj-ea"/>
                <a:cs typeface="+mj-cs"/>
              </a:rPr>
              <a:t>DPSCD</a:t>
            </a:r>
          </a:p>
        </p:txBody>
      </p:sp>
      <p:sp>
        <p:nvSpPr>
          <p:cNvPr id="78" name="Title 1">
            <a:extLst>
              <a:ext uri="{FF2B5EF4-FFF2-40B4-BE49-F238E27FC236}">
                <a16:creationId xmlns:a16="http://schemas.microsoft.com/office/drawing/2014/main" id="{99C678AE-212B-866C-780C-07933F6B2B55}"/>
              </a:ext>
            </a:extLst>
          </p:cNvPr>
          <p:cNvSpPr txBox="1">
            <a:spLocks/>
          </p:cNvSpPr>
          <p:nvPr/>
        </p:nvSpPr>
        <p:spPr>
          <a:xfrm>
            <a:off x="443786" y="4488267"/>
            <a:ext cx="1393692" cy="12267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864B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0000">
                    <a:lumMod val="95000"/>
                    <a:lumOff val="5000"/>
                  </a:srgbClr>
                </a:solidFill>
                <a:effectLst/>
                <a:uLnTx/>
                <a:uFillTx/>
                <a:latin typeface="Arial" panose="020B0604020202020204"/>
                <a:ea typeface="+mj-ea"/>
                <a:cs typeface="+mj-cs"/>
              </a:rPr>
              <a:t>State of MI</a:t>
            </a:r>
          </a:p>
        </p:txBody>
      </p:sp>
      <p:sp>
        <p:nvSpPr>
          <p:cNvPr id="79" name="Arrow: Down 78">
            <a:extLst>
              <a:ext uri="{FF2B5EF4-FFF2-40B4-BE49-F238E27FC236}">
                <a16:creationId xmlns:a16="http://schemas.microsoft.com/office/drawing/2014/main" id="{AC334CD8-FA0C-8416-E4F2-511B165FD96B}"/>
              </a:ext>
              <a:ext uri="{C183D7F6-B498-43B3-948B-1728B52AA6E4}">
                <adec:decorative xmlns:adec="http://schemas.microsoft.com/office/drawing/2017/decorative" val="1"/>
              </a:ext>
            </a:extLst>
          </p:cNvPr>
          <p:cNvSpPr/>
          <p:nvPr/>
        </p:nvSpPr>
        <p:spPr>
          <a:xfrm rot="16200000">
            <a:off x="6219098" y="1863316"/>
            <a:ext cx="942837" cy="1709605"/>
          </a:xfrm>
          <a:prstGeom prst="downArrow">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0" name="Freeform 817">
            <a:extLst>
              <a:ext uri="{FF2B5EF4-FFF2-40B4-BE49-F238E27FC236}">
                <a16:creationId xmlns:a16="http://schemas.microsoft.com/office/drawing/2014/main" id="{FE4EE34F-0FBD-297B-6C3A-E1AB343EAE2C}"/>
              </a:ext>
            </a:extLst>
          </p:cNvPr>
          <p:cNvSpPr>
            <a:spLocks noChangeArrowheads="1"/>
          </p:cNvSpPr>
          <p:nvPr/>
        </p:nvSpPr>
        <p:spPr bwMode="auto">
          <a:xfrm>
            <a:off x="6217890" y="2384661"/>
            <a:ext cx="716042" cy="643606"/>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+3</a:t>
            </a:r>
          </a:p>
        </p:txBody>
      </p:sp>
      <p:sp>
        <p:nvSpPr>
          <p:cNvPr id="81" name="Arrow: Down 80">
            <a:extLst>
              <a:ext uri="{FF2B5EF4-FFF2-40B4-BE49-F238E27FC236}">
                <a16:creationId xmlns:a16="http://schemas.microsoft.com/office/drawing/2014/main" id="{4F3996C2-BBCD-6208-063D-9D53E5F84BC7}"/>
              </a:ext>
              <a:ext uri="{C183D7F6-B498-43B3-948B-1728B52AA6E4}">
                <adec:decorative xmlns:adec="http://schemas.microsoft.com/office/drawing/2017/decorative" val="1"/>
              </a:ext>
            </a:extLst>
          </p:cNvPr>
          <p:cNvSpPr/>
          <p:nvPr/>
        </p:nvSpPr>
        <p:spPr>
          <a:xfrm rot="16200000">
            <a:off x="6219098" y="4478911"/>
            <a:ext cx="942837" cy="1709605"/>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2" name="Freeform 817">
            <a:extLst>
              <a:ext uri="{FF2B5EF4-FFF2-40B4-BE49-F238E27FC236}">
                <a16:creationId xmlns:a16="http://schemas.microsoft.com/office/drawing/2014/main" id="{A04126CD-4460-231F-0FCD-D1E3DC14AE77}"/>
              </a:ext>
            </a:extLst>
          </p:cNvPr>
          <p:cNvSpPr>
            <a:spLocks noChangeArrowheads="1"/>
          </p:cNvSpPr>
          <p:nvPr/>
        </p:nvSpPr>
        <p:spPr bwMode="auto">
          <a:xfrm>
            <a:off x="6217890" y="5007364"/>
            <a:ext cx="716042" cy="643606"/>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-9</a:t>
            </a:r>
          </a:p>
        </p:txBody>
      </p:sp>
      <p:sp>
        <p:nvSpPr>
          <p:cNvPr id="6" name="TextBox 5">
            <a:extLst>
              <a:ext uri="{FF2B5EF4-FFF2-40B4-BE49-F238E27FC236}">
                <a16:creationId xmlns:a16="http://schemas.microsoft.com/office/drawing/2014/main" id="{C3DE0184-7C90-9F64-8228-776C8ABA7948}"/>
              </a:ext>
            </a:extLst>
          </p:cNvPr>
          <p:cNvSpPr txBox="1"/>
          <p:nvPr/>
        </p:nvSpPr>
        <p:spPr>
          <a:xfrm>
            <a:off x="8174977" y="5390839"/>
            <a:ext cx="18980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Grade 11 SAT Math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2024-25</a:t>
            </a:r>
          </a:p>
        </p:txBody>
      </p:sp>
      <p:sp>
        <p:nvSpPr>
          <p:cNvPr id="9" name="Freeform 817">
            <a:extLst>
              <a:ext uri="{FF2B5EF4-FFF2-40B4-BE49-F238E27FC236}">
                <a16:creationId xmlns:a16="http://schemas.microsoft.com/office/drawing/2014/main" id="{FC19690A-151C-5AEB-82BE-F69BEE76B59D}"/>
              </a:ext>
            </a:extLst>
          </p:cNvPr>
          <p:cNvSpPr>
            <a:spLocks noChangeArrowheads="1"/>
          </p:cNvSpPr>
          <p:nvPr/>
        </p:nvSpPr>
        <p:spPr bwMode="auto">
          <a:xfrm>
            <a:off x="4082709" y="2092104"/>
            <a:ext cx="745399" cy="695457"/>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11</a:t>
            </a:r>
            <a:r>
              <a:rPr kumimoji="0" lang="en-US" sz="44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a:t>
            </a:r>
            <a:endParaRPr kumimoji="0" lang="en-US" sz="8300" b="1" i="0" u="none" strike="noStrike" kern="1200" cap="none" spc="0" normalizeH="0" baseline="0" noProof="0">
              <a:ln>
                <a:noFill/>
              </a:ln>
              <a:solidFill>
                <a:srgbClr val="000000"/>
              </a:solidFill>
              <a:effectLst/>
              <a:uLnTx/>
              <a:uFillTx/>
              <a:latin typeface="TT Norms" panose="02000503030000020003" pitchFamily="50" charset="0"/>
              <a:ea typeface="+mn-ea"/>
              <a:cs typeface="+mn-cs"/>
            </a:endParaRPr>
          </a:p>
        </p:txBody>
      </p:sp>
      <p:sp>
        <p:nvSpPr>
          <p:cNvPr id="13" name="Freeform 817">
            <a:extLst>
              <a:ext uri="{FF2B5EF4-FFF2-40B4-BE49-F238E27FC236}">
                <a16:creationId xmlns:a16="http://schemas.microsoft.com/office/drawing/2014/main" id="{32BA6721-AE5E-39DE-045F-58AB22B4864A}"/>
              </a:ext>
            </a:extLst>
          </p:cNvPr>
          <p:cNvSpPr>
            <a:spLocks noChangeArrowheads="1"/>
          </p:cNvSpPr>
          <p:nvPr/>
        </p:nvSpPr>
        <p:spPr bwMode="auto">
          <a:xfrm>
            <a:off x="8795819" y="2181541"/>
            <a:ext cx="745399" cy="695457"/>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14</a:t>
            </a:r>
            <a:r>
              <a:rPr kumimoji="0" lang="en-US" sz="44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a:t>
            </a:r>
            <a:endParaRPr kumimoji="0" lang="en-US" sz="8300" b="1" i="0" u="none" strike="noStrike" kern="1200" cap="none" spc="0" normalizeH="0" baseline="0" noProof="0">
              <a:ln>
                <a:noFill/>
              </a:ln>
              <a:solidFill>
                <a:srgbClr val="000000"/>
              </a:solidFill>
              <a:effectLst/>
              <a:uLnTx/>
              <a:uFillTx/>
              <a:latin typeface="TT Norms" panose="02000503030000020003" pitchFamily="50" charset="0"/>
              <a:ea typeface="+mn-ea"/>
              <a:cs typeface="+mn-cs"/>
            </a:endParaRPr>
          </a:p>
        </p:txBody>
      </p:sp>
      <p:sp>
        <p:nvSpPr>
          <p:cNvPr id="14" name="Freeform 817">
            <a:extLst>
              <a:ext uri="{FF2B5EF4-FFF2-40B4-BE49-F238E27FC236}">
                <a16:creationId xmlns:a16="http://schemas.microsoft.com/office/drawing/2014/main" id="{CA68A014-C4EE-BDEE-0C7B-7FDBFF13354C}"/>
              </a:ext>
            </a:extLst>
          </p:cNvPr>
          <p:cNvSpPr>
            <a:spLocks noChangeArrowheads="1"/>
          </p:cNvSpPr>
          <p:nvPr/>
        </p:nvSpPr>
        <p:spPr bwMode="auto">
          <a:xfrm>
            <a:off x="4062493" y="4740159"/>
            <a:ext cx="745399" cy="695457"/>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37</a:t>
            </a:r>
            <a:r>
              <a:rPr kumimoji="0" lang="en-US" sz="44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a:t>
            </a:r>
            <a:endParaRPr kumimoji="0" lang="en-US" sz="8300" b="1" i="0" u="none" strike="noStrike" kern="1200" cap="none" spc="0" normalizeH="0" baseline="0" noProof="0">
              <a:ln>
                <a:noFill/>
              </a:ln>
              <a:solidFill>
                <a:srgbClr val="000000"/>
              </a:solidFill>
              <a:effectLst/>
              <a:uLnTx/>
              <a:uFillTx/>
              <a:latin typeface="TT Norms" panose="02000503030000020003" pitchFamily="50" charset="0"/>
              <a:ea typeface="+mn-ea"/>
              <a:cs typeface="+mn-cs"/>
            </a:endParaRPr>
          </a:p>
        </p:txBody>
      </p:sp>
      <p:sp>
        <p:nvSpPr>
          <p:cNvPr id="24" name="Freeform 817">
            <a:extLst>
              <a:ext uri="{FF2B5EF4-FFF2-40B4-BE49-F238E27FC236}">
                <a16:creationId xmlns:a16="http://schemas.microsoft.com/office/drawing/2014/main" id="{ED559BF0-047C-8919-8DE2-A2D5E47A9002}"/>
              </a:ext>
            </a:extLst>
          </p:cNvPr>
          <p:cNvSpPr>
            <a:spLocks noChangeArrowheads="1"/>
          </p:cNvSpPr>
          <p:nvPr/>
        </p:nvSpPr>
        <p:spPr bwMode="auto">
          <a:xfrm>
            <a:off x="8811526" y="4773097"/>
            <a:ext cx="745399" cy="695457"/>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28</a:t>
            </a:r>
            <a:r>
              <a:rPr kumimoji="0" lang="en-US" sz="44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a:t>
            </a:r>
            <a:endParaRPr kumimoji="0" lang="en-US" sz="8300" b="1" i="0" u="none" strike="noStrike" kern="1200" cap="none" spc="0" normalizeH="0" baseline="0" noProof="0">
              <a:ln>
                <a:noFill/>
              </a:ln>
              <a:solidFill>
                <a:srgbClr val="000000"/>
              </a:solidFill>
              <a:effectLst/>
              <a:uLnTx/>
              <a:uFillTx/>
              <a:latin typeface="TT Norms" panose="02000503030000020003" pitchFamily="50" charset="0"/>
              <a:ea typeface="+mn-ea"/>
              <a:cs typeface="+mn-cs"/>
            </a:endParaRPr>
          </a:p>
        </p:txBody>
      </p:sp>
      <p:sp>
        <p:nvSpPr>
          <p:cNvPr id="74" name="Freeform: Shape 73">
            <a:extLst>
              <a:ext uri="{FF2B5EF4-FFF2-40B4-BE49-F238E27FC236}">
                <a16:creationId xmlns:a16="http://schemas.microsoft.com/office/drawing/2014/main" id="{0CEE8DCB-7EDF-414A-9E02-91E42DD4CBA8}"/>
              </a:ext>
            </a:extLst>
          </p:cNvPr>
          <p:cNvSpPr/>
          <p:nvPr/>
        </p:nvSpPr>
        <p:spPr>
          <a:xfrm rot="498560">
            <a:off x="9571846" y="3349234"/>
            <a:ext cx="203734" cy="258220"/>
          </a:xfrm>
          <a:custGeom>
            <a:avLst/>
            <a:gdLst>
              <a:gd name="connsiteX0" fmla="*/ 179392 w 251736"/>
              <a:gd name="connsiteY0" fmla="*/ 0 h 219257"/>
              <a:gd name="connsiteX1" fmla="*/ 154476 w 251736"/>
              <a:gd name="connsiteY1" fmla="*/ 19933 h 219257"/>
              <a:gd name="connsiteX2" fmla="*/ 147001 w 251736"/>
              <a:gd name="connsiteY2" fmla="*/ 27407 h 219257"/>
              <a:gd name="connsiteX3" fmla="*/ 139527 w 251736"/>
              <a:gd name="connsiteY3" fmla="*/ 37374 h 219257"/>
              <a:gd name="connsiteX4" fmla="*/ 129561 w 251736"/>
              <a:gd name="connsiteY4" fmla="*/ 42357 h 219257"/>
              <a:gd name="connsiteX5" fmla="*/ 117103 w 251736"/>
              <a:gd name="connsiteY5" fmla="*/ 52323 h 219257"/>
              <a:gd name="connsiteX6" fmla="*/ 94679 w 251736"/>
              <a:gd name="connsiteY6" fmla="*/ 67272 h 219257"/>
              <a:gd name="connsiteX7" fmla="*/ 87204 w 251736"/>
              <a:gd name="connsiteY7" fmla="*/ 72255 h 219257"/>
              <a:gd name="connsiteX8" fmla="*/ 67272 w 251736"/>
              <a:gd name="connsiteY8" fmla="*/ 89696 h 219257"/>
              <a:gd name="connsiteX9" fmla="*/ 54814 w 251736"/>
              <a:gd name="connsiteY9" fmla="*/ 97171 h 219257"/>
              <a:gd name="connsiteX10" fmla="*/ 44848 w 251736"/>
              <a:gd name="connsiteY10" fmla="*/ 104646 h 219257"/>
              <a:gd name="connsiteX11" fmla="*/ 17441 w 251736"/>
              <a:gd name="connsiteY11" fmla="*/ 122086 h 219257"/>
              <a:gd name="connsiteX12" fmla="*/ 9966 w 251736"/>
              <a:gd name="connsiteY12" fmla="*/ 127070 h 219257"/>
              <a:gd name="connsiteX13" fmla="*/ 0 w 251736"/>
              <a:gd name="connsiteY13" fmla="*/ 132053 h 219257"/>
              <a:gd name="connsiteX14" fmla="*/ 4983 w 251736"/>
              <a:gd name="connsiteY14" fmla="*/ 142019 h 219257"/>
              <a:gd name="connsiteX15" fmla="*/ 7474 w 251736"/>
              <a:gd name="connsiteY15" fmla="*/ 151985 h 219257"/>
              <a:gd name="connsiteX16" fmla="*/ 29898 w 251736"/>
              <a:gd name="connsiteY16" fmla="*/ 184375 h 219257"/>
              <a:gd name="connsiteX17" fmla="*/ 42356 w 251736"/>
              <a:gd name="connsiteY17" fmla="*/ 201816 h 219257"/>
              <a:gd name="connsiteX18" fmla="*/ 54814 w 251736"/>
              <a:gd name="connsiteY18" fmla="*/ 219257 h 219257"/>
              <a:gd name="connsiteX19" fmla="*/ 67272 w 251736"/>
              <a:gd name="connsiteY19" fmla="*/ 211782 h 219257"/>
              <a:gd name="connsiteX20" fmla="*/ 77238 w 251736"/>
              <a:gd name="connsiteY20" fmla="*/ 206799 h 219257"/>
              <a:gd name="connsiteX21" fmla="*/ 87204 w 251736"/>
              <a:gd name="connsiteY21" fmla="*/ 199325 h 219257"/>
              <a:gd name="connsiteX22" fmla="*/ 119594 w 251736"/>
              <a:gd name="connsiteY22" fmla="*/ 189358 h 219257"/>
              <a:gd name="connsiteX23" fmla="*/ 132052 w 251736"/>
              <a:gd name="connsiteY23" fmla="*/ 179392 h 219257"/>
              <a:gd name="connsiteX24" fmla="*/ 142018 w 251736"/>
              <a:gd name="connsiteY24" fmla="*/ 174409 h 219257"/>
              <a:gd name="connsiteX25" fmla="*/ 169425 w 251736"/>
              <a:gd name="connsiteY25" fmla="*/ 147002 h 219257"/>
              <a:gd name="connsiteX26" fmla="*/ 176900 w 251736"/>
              <a:gd name="connsiteY26" fmla="*/ 137036 h 219257"/>
              <a:gd name="connsiteX27" fmla="*/ 194341 w 251736"/>
              <a:gd name="connsiteY27" fmla="*/ 122086 h 219257"/>
              <a:gd name="connsiteX28" fmla="*/ 201816 w 251736"/>
              <a:gd name="connsiteY28" fmla="*/ 117103 h 219257"/>
              <a:gd name="connsiteX29" fmla="*/ 229223 w 251736"/>
              <a:gd name="connsiteY29" fmla="*/ 94679 h 219257"/>
              <a:gd name="connsiteX30" fmla="*/ 246664 w 251736"/>
              <a:gd name="connsiteY30" fmla="*/ 82222 h 219257"/>
              <a:gd name="connsiteX31" fmla="*/ 251647 w 251736"/>
              <a:gd name="connsiteY31" fmla="*/ 77238 h 219257"/>
              <a:gd name="connsiteX32" fmla="*/ 234206 w 251736"/>
              <a:gd name="connsiteY32" fmla="*/ 62289 h 219257"/>
              <a:gd name="connsiteX33" fmla="*/ 224240 w 251736"/>
              <a:gd name="connsiteY33" fmla="*/ 44848 h 219257"/>
              <a:gd name="connsiteX34" fmla="*/ 209290 w 251736"/>
              <a:gd name="connsiteY34" fmla="*/ 29899 h 219257"/>
              <a:gd name="connsiteX35" fmla="*/ 179392 w 251736"/>
              <a:gd name="connsiteY35" fmla="*/ 0 h 219257"/>
              <a:gd name="connsiteX0" fmla="*/ 179392 w 251736"/>
              <a:gd name="connsiteY0" fmla="*/ 0 h 219257"/>
              <a:gd name="connsiteX1" fmla="*/ 154476 w 251736"/>
              <a:gd name="connsiteY1" fmla="*/ 19933 h 219257"/>
              <a:gd name="connsiteX2" fmla="*/ 147001 w 251736"/>
              <a:gd name="connsiteY2" fmla="*/ 27407 h 219257"/>
              <a:gd name="connsiteX3" fmla="*/ 139527 w 251736"/>
              <a:gd name="connsiteY3" fmla="*/ 37374 h 219257"/>
              <a:gd name="connsiteX4" fmla="*/ 129561 w 251736"/>
              <a:gd name="connsiteY4" fmla="*/ 42357 h 219257"/>
              <a:gd name="connsiteX5" fmla="*/ 117103 w 251736"/>
              <a:gd name="connsiteY5" fmla="*/ 52323 h 219257"/>
              <a:gd name="connsiteX6" fmla="*/ 94679 w 251736"/>
              <a:gd name="connsiteY6" fmla="*/ 67272 h 219257"/>
              <a:gd name="connsiteX7" fmla="*/ 87204 w 251736"/>
              <a:gd name="connsiteY7" fmla="*/ 72255 h 219257"/>
              <a:gd name="connsiteX8" fmla="*/ 67272 w 251736"/>
              <a:gd name="connsiteY8" fmla="*/ 89696 h 219257"/>
              <a:gd name="connsiteX9" fmla="*/ 54814 w 251736"/>
              <a:gd name="connsiteY9" fmla="*/ 97171 h 219257"/>
              <a:gd name="connsiteX10" fmla="*/ 44848 w 251736"/>
              <a:gd name="connsiteY10" fmla="*/ 104646 h 219257"/>
              <a:gd name="connsiteX11" fmla="*/ 17441 w 251736"/>
              <a:gd name="connsiteY11" fmla="*/ 122086 h 219257"/>
              <a:gd name="connsiteX12" fmla="*/ 9966 w 251736"/>
              <a:gd name="connsiteY12" fmla="*/ 127070 h 219257"/>
              <a:gd name="connsiteX13" fmla="*/ 0 w 251736"/>
              <a:gd name="connsiteY13" fmla="*/ 132053 h 219257"/>
              <a:gd name="connsiteX14" fmla="*/ 4983 w 251736"/>
              <a:gd name="connsiteY14" fmla="*/ 142019 h 219257"/>
              <a:gd name="connsiteX15" fmla="*/ 7474 w 251736"/>
              <a:gd name="connsiteY15" fmla="*/ 151985 h 219257"/>
              <a:gd name="connsiteX16" fmla="*/ 29898 w 251736"/>
              <a:gd name="connsiteY16" fmla="*/ 184375 h 219257"/>
              <a:gd name="connsiteX17" fmla="*/ 42356 w 251736"/>
              <a:gd name="connsiteY17" fmla="*/ 201816 h 219257"/>
              <a:gd name="connsiteX18" fmla="*/ 54814 w 251736"/>
              <a:gd name="connsiteY18" fmla="*/ 219257 h 219257"/>
              <a:gd name="connsiteX19" fmla="*/ 67272 w 251736"/>
              <a:gd name="connsiteY19" fmla="*/ 211782 h 219257"/>
              <a:gd name="connsiteX20" fmla="*/ 77238 w 251736"/>
              <a:gd name="connsiteY20" fmla="*/ 206799 h 219257"/>
              <a:gd name="connsiteX21" fmla="*/ 87204 w 251736"/>
              <a:gd name="connsiteY21" fmla="*/ 199325 h 219257"/>
              <a:gd name="connsiteX22" fmla="*/ 119594 w 251736"/>
              <a:gd name="connsiteY22" fmla="*/ 189358 h 219257"/>
              <a:gd name="connsiteX23" fmla="*/ 132052 w 251736"/>
              <a:gd name="connsiteY23" fmla="*/ 172248 h 219257"/>
              <a:gd name="connsiteX24" fmla="*/ 142018 w 251736"/>
              <a:gd name="connsiteY24" fmla="*/ 174409 h 219257"/>
              <a:gd name="connsiteX25" fmla="*/ 169425 w 251736"/>
              <a:gd name="connsiteY25" fmla="*/ 147002 h 219257"/>
              <a:gd name="connsiteX26" fmla="*/ 176900 w 251736"/>
              <a:gd name="connsiteY26" fmla="*/ 137036 h 219257"/>
              <a:gd name="connsiteX27" fmla="*/ 194341 w 251736"/>
              <a:gd name="connsiteY27" fmla="*/ 122086 h 219257"/>
              <a:gd name="connsiteX28" fmla="*/ 201816 w 251736"/>
              <a:gd name="connsiteY28" fmla="*/ 117103 h 219257"/>
              <a:gd name="connsiteX29" fmla="*/ 229223 w 251736"/>
              <a:gd name="connsiteY29" fmla="*/ 94679 h 219257"/>
              <a:gd name="connsiteX30" fmla="*/ 246664 w 251736"/>
              <a:gd name="connsiteY30" fmla="*/ 82222 h 219257"/>
              <a:gd name="connsiteX31" fmla="*/ 251647 w 251736"/>
              <a:gd name="connsiteY31" fmla="*/ 77238 h 219257"/>
              <a:gd name="connsiteX32" fmla="*/ 234206 w 251736"/>
              <a:gd name="connsiteY32" fmla="*/ 62289 h 219257"/>
              <a:gd name="connsiteX33" fmla="*/ 224240 w 251736"/>
              <a:gd name="connsiteY33" fmla="*/ 44848 h 219257"/>
              <a:gd name="connsiteX34" fmla="*/ 209290 w 251736"/>
              <a:gd name="connsiteY34" fmla="*/ 29899 h 219257"/>
              <a:gd name="connsiteX35" fmla="*/ 179392 w 251736"/>
              <a:gd name="connsiteY35" fmla="*/ 0 h 219257"/>
              <a:gd name="connsiteX0" fmla="*/ 179392 w 251736"/>
              <a:gd name="connsiteY0" fmla="*/ 0 h 219257"/>
              <a:gd name="connsiteX1" fmla="*/ 154476 w 251736"/>
              <a:gd name="connsiteY1" fmla="*/ 19933 h 219257"/>
              <a:gd name="connsiteX2" fmla="*/ 147001 w 251736"/>
              <a:gd name="connsiteY2" fmla="*/ 27407 h 219257"/>
              <a:gd name="connsiteX3" fmla="*/ 139527 w 251736"/>
              <a:gd name="connsiteY3" fmla="*/ 37374 h 219257"/>
              <a:gd name="connsiteX4" fmla="*/ 129561 w 251736"/>
              <a:gd name="connsiteY4" fmla="*/ 42357 h 219257"/>
              <a:gd name="connsiteX5" fmla="*/ 117103 w 251736"/>
              <a:gd name="connsiteY5" fmla="*/ 52323 h 219257"/>
              <a:gd name="connsiteX6" fmla="*/ 94679 w 251736"/>
              <a:gd name="connsiteY6" fmla="*/ 67272 h 219257"/>
              <a:gd name="connsiteX7" fmla="*/ 87204 w 251736"/>
              <a:gd name="connsiteY7" fmla="*/ 72255 h 219257"/>
              <a:gd name="connsiteX8" fmla="*/ 67272 w 251736"/>
              <a:gd name="connsiteY8" fmla="*/ 89696 h 219257"/>
              <a:gd name="connsiteX9" fmla="*/ 54814 w 251736"/>
              <a:gd name="connsiteY9" fmla="*/ 97171 h 219257"/>
              <a:gd name="connsiteX10" fmla="*/ 44848 w 251736"/>
              <a:gd name="connsiteY10" fmla="*/ 104646 h 219257"/>
              <a:gd name="connsiteX11" fmla="*/ 17441 w 251736"/>
              <a:gd name="connsiteY11" fmla="*/ 122086 h 219257"/>
              <a:gd name="connsiteX12" fmla="*/ 9966 w 251736"/>
              <a:gd name="connsiteY12" fmla="*/ 127070 h 219257"/>
              <a:gd name="connsiteX13" fmla="*/ 0 w 251736"/>
              <a:gd name="connsiteY13" fmla="*/ 132053 h 219257"/>
              <a:gd name="connsiteX14" fmla="*/ 4983 w 251736"/>
              <a:gd name="connsiteY14" fmla="*/ 142019 h 219257"/>
              <a:gd name="connsiteX15" fmla="*/ 7474 w 251736"/>
              <a:gd name="connsiteY15" fmla="*/ 151985 h 219257"/>
              <a:gd name="connsiteX16" fmla="*/ 29898 w 251736"/>
              <a:gd name="connsiteY16" fmla="*/ 184375 h 219257"/>
              <a:gd name="connsiteX17" fmla="*/ 42356 w 251736"/>
              <a:gd name="connsiteY17" fmla="*/ 201816 h 219257"/>
              <a:gd name="connsiteX18" fmla="*/ 54814 w 251736"/>
              <a:gd name="connsiteY18" fmla="*/ 219257 h 219257"/>
              <a:gd name="connsiteX19" fmla="*/ 67272 w 251736"/>
              <a:gd name="connsiteY19" fmla="*/ 211782 h 219257"/>
              <a:gd name="connsiteX20" fmla="*/ 77238 w 251736"/>
              <a:gd name="connsiteY20" fmla="*/ 206799 h 219257"/>
              <a:gd name="connsiteX21" fmla="*/ 87204 w 251736"/>
              <a:gd name="connsiteY21" fmla="*/ 199325 h 219257"/>
              <a:gd name="connsiteX22" fmla="*/ 117213 w 251736"/>
              <a:gd name="connsiteY22" fmla="*/ 182214 h 219257"/>
              <a:gd name="connsiteX23" fmla="*/ 132052 w 251736"/>
              <a:gd name="connsiteY23" fmla="*/ 172248 h 219257"/>
              <a:gd name="connsiteX24" fmla="*/ 142018 w 251736"/>
              <a:gd name="connsiteY24" fmla="*/ 174409 h 219257"/>
              <a:gd name="connsiteX25" fmla="*/ 169425 w 251736"/>
              <a:gd name="connsiteY25" fmla="*/ 147002 h 219257"/>
              <a:gd name="connsiteX26" fmla="*/ 176900 w 251736"/>
              <a:gd name="connsiteY26" fmla="*/ 137036 h 219257"/>
              <a:gd name="connsiteX27" fmla="*/ 194341 w 251736"/>
              <a:gd name="connsiteY27" fmla="*/ 122086 h 219257"/>
              <a:gd name="connsiteX28" fmla="*/ 201816 w 251736"/>
              <a:gd name="connsiteY28" fmla="*/ 117103 h 219257"/>
              <a:gd name="connsiteX29" fmla="*/ 229223 w 251736"/>
              <a:gd name="connsiteY29" fmla="*/ 94679 h 219257"/>
              <a:gd name="connsiteX30" fmla="*/ 246664 w 251736"/>
              <a:gd name="connsiteY30" fmla="*/ 82222 h 219257"/>
              <a:gd name="connsiteX31" fmla="*/ 251647 w 251736"/>
              <a:gd name="connsiteY31" fmla="*/ 77238 h 219257"/>
              <a:gd name="connsiteX32" fmla="*/ 234206 w 251736"/>
              <a:gd name="connsiteY32" fmla="*/ 62289 h 219257"/>
              <a:gd name="connsiteX33" fmla="*/ 224240 w 251736"/>
              <a:gd name="connsiteY33" fmla="*/ 44848 h 219257"/>
              <a:gd name="connsiteX34" fmla="*/ 209290 w 251736"/>
              <a:gd name="connsiteY34" fmla="*/ 29899 h 219257"/>
              <a:gd name="connsiteX35" fmla="*/ 179392 w 251736"/>
              <a:gd name="connsiteY35" fmla="*/ 0 h 219257"/>
              <a:gd name="connsiteX0" fmla="*/ 179392 w 251736"/>
              <a:gd name="connsiteY0" fmla="*/ 0 h 219257"/>
              <a:gd name="connsiteX1" fmla="*/ 154476 w 251736"/>
              <a:gd name="connsiteY1" fmla="*/ 19933 h 219257"/>
              <a:gd name="connsiteX2" fmla="*/ 147001 w 251736"/>
              <a:gd name="connsiteY2" fmla="*/ 27407 h 219257"/>
              <a:gd name="connsiteX3" fmla="*/ 139527 w 251736"/>
              <a:gd name="connsiteY3" fmla="*/ 37374 h 219257"/>
              <a:gd name="connsiteX4" fmla="*/ 129561 w 251736"/>
              <a:gd name="connsiteY4" fmla="*/ 42357 h 219257"/>
              <a:gd name="connsiteX5" fmla="*/ 117103 w 251736"/>
              <a:gd name="connsiteY5" fmla="*/ 52323 h 219257"/>
              <a:gd name="connsiteX6" fmla="*/ 94679 w 251736"/>
              <a:gd name="connsiteY6" fmla="*/ 67272 h 219257"/>
              <a:gd name="connsiteX7" fmla="*/ 87204 w 251736"/>
              <a:gd name="connsiteY7" fmla="*/ 72255 h 219257"/>
              <a:gd name="connsiteX8" fmla="*/ 67272 w 251736"/>
              <a:gd name="connsiteY8" fmla="*/ 89696 h 219257"/>
              <a:gd name="connsiteX9" fmla="*/ 54814 w 251736"/>
              <a:gd name="connsiteY9" fmla="*/ 97171 h 219257"/>
              <a:gd name="connsiteX10" fmla="*/ 44848 w 251736"/>
              <a:gd name="connsiteY10" fmla="*/ 104646 h 219257"/>
              <a:gd name="connsiteX11" fmla="*/ 17441 w 251736"/>
              <a:gd name="connsiteY11" fmla="*/ 122086 h 219257"/>
              <a:gd name="connsiteX12" fmla="*/ 9966 w 251736"/>
              <a:gd name="connsiteY12" fmla="*/ 127070 h 219257"/>
              <a:gd name="connsiteX13" fmla="*/ 0 w 251736"/>
              <a:gd name="connsiteY13" fmla="*/ 132053 h 219257"/>
              <a:gd name="connsiteX14" fmla="*/ 4983 w 251736"/>
              <a:gd name="connsiteY14" fmla="*/ 142019 h 219257"/>
              <a:gd name="connsiteX15" fmla="*/ 7474 w 251736"/>
              <a:gd name="connsiteY15" fmla="*/ 151985 h 219257"/>
              <a:gd name="connsiteX16" fmla="*/ 29898 w 251736"/>
              <a:gd name="connsiteY16" fmla="*/ 184375 h 219257"/>
              <a:gd name="connsiteX17" fmla="*/ 42356 w 251736"/>
              <a:gd name="connsiteY17" fmla="*/ 201816 h 219257"/>
              <a:gd name="connsiteX18" fmla="*/ 54814 w 251736"/>
              <a:gd name="connsiteY18" fmla="*/ 219257 h 219257"/>
              <a:gd name="connsiteX19" fmla="*/ 67272 w 251736"/>
              <a:gd name="connsiteY19" fmla="*/ 211782 h 219257"/>
              <a:gd name="connsiteX20" fmla="*/ 77238 w 251736"/>
              <a:gd name="connsiteY20" fmla="*/ 206799 h 219257"/>
              <a:gd name="connsiteX21" fmla="*/ 87204 w 251736"/>
              <a:gd name="connsiteY21" fmla="*/ 199325 h 219257"/>
              <a:gd name="connsiteX22" fmla="*/ 117213 w 251736"/>
              <a:gd name="connsiteY22" fmla="*/ 182214 h 219257"/>
              <a:gd name="connsiteX23" fmla="*/ 132052 w 251736"/>
              <a:gd name="connsiteY23" fmla="*/ 172248 h 219257"/>
              <a:gd name="connsiteX24" fmla="*/ 142018 w 251736"/>
              <a:gd name="connsiteY24" fmla="*/ 167266 h 219257"/>
              <a:gd name="connsiteX25" fmla="*/ 169425 w 251736"/>
              <a:gd name="connsiteY25" fmla="*/ 147002 h 219257"/>
              <a:gd name="connsiteX26" fmla="*/ 176900 w 251736"/>
              <a:gd name="connsiteY26" fmla="*/ 137036 h 219257"/>
              <a:gd name="connsiteX27" fmla="*/ 194341 w 251736"/>
              <a:gd name="connsiteY27" fmla="*/ 122086 h 219257"/>
              <a:gd name="connsiteX28" fmla="*/ 201816 w 251736"/>
              <a:gd name="connsiteY28" fmla="*/ 117103 h 219257"/>
              <a:gd name="connsiteX29" fmla="*/ 229223 w 251736"/>
              <a:gd name="connsiteY29" fmla="*/ 94679 h 219257"/>
              <a:gd name="connsiteX30" fmla="*/ 246664 w 251736"/>
              <a:gd name="connsiteY30" fmla="*/ 82222 h 219257"/>
              <a:gd name="connsiteX31" fmla="*/ 251647 w 251736"/>
              <a:gd name="connsiteY31" fmla="*/ 77238 h 219257"/>
              <a:gd name="connsiteX32" fmla="*/ 234206 w 251736"/>
              <a:gd name="connsiteY32" fmla="*/ 62289 h 219257"/>
              <a:gd name="connsiteX33" fmla="*/ 224240 w 251736"/>
              <a:gd name="connsiteY33" fmla="*/ 44848 h 219257"/>
              <a:gd name="connsiteX34" fmla="*/ 209290 w 251736"/>
              <a:gd name="connsiteY34" fmla="*/ 29899 h 219257"/>
              <a:gd name="connsiteX35" fmla="*/ 179392 w 251736"/>
              <a:gd name="connsiteY35" fmla="*/ 0 h 219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51736" h="219257">
                <a:moveTo>
                  <a:pt x="179392" y="0"/>
                </a:moveTo>
                <a:cubicBezTo>
                  <a:pt x="171087" y="6644"/>
                  <a:pt x="161997" y="12413"/>
                  <a:pt x="154476" y="19933"/>
                </a:cubicBezTo>
                <a:cubicBezTo>
                  <a:pt x="151984" y="22424"/>
                  <a:pt x="149294" y="24732"/>
                  <a:pt x="147001" y="27407"/>
                </a:cubicBezTo>
                <a:cubicBezTo>
                  <a:pt x="144299" y="30560"/>
                  <a:pt x="142680" y="34671"/>
                  <a:pt x="139527" y="37374"/>
                </a:cubicBezTo>
                <a:cubicBezTo>
                  <a:pt x="136707" y="39791"/>
                  <a:pt x="132651" y="40297"/>
                  <a:pt x="129561" y="42357"/>
                </a:cubicBezTo>
                <a:cubicBezTo>
                  <a:pt x="125136" y="45307"/>
                  <a:pt x="120863" y="48563"/>
                  <a:pt x="117103" y="52323"/>
                </a:cubicBezTo>
                <a:cubicBezTo>
                  <a:pt x="100550" y="68876"/>
                  <a:pt x="115491" y="63111"/>
                  <a:pt x="94679" y="67272"/>
                </a:cubicBezTo>
                <a:cubicBezTo>
                  <a:pt x="92187" y="68933"/>
                  <a:pt x="89505" y="70338"/>
                  <a:pt x="87204" y="72255"/>
                </a:cubicBezTo>
                <a:cubicBezTo>
                  <a:pt x="69480" y="87024"/>
                  <a:pt x="92272" y="72195"/>
                  <a:pt x="67272" y="89696"/>
                </a:cubicBezTo>
                <a:cubicBezTo>
                  <a:pt x="63305" y="92473"/>
                  <a:pt x="58843" y="94485"/>
                  <a:pt x="54814" y="97171"/>
                </a:cubicBezTo>
                <a:cubicBezTo>
                  <a:pt x="51359" y="99475"/>
                  <a:pt x="48303" y="102343"/>
                  <a:pt x="44848" y="104646"/>
                </a:cubicBezTo>
                <a:cubicBezTo>
                  <a:pt x="35838" y="110652"/>
                  <a:pt x="26450" y="116079"/>
                  <a:pt x="17441" y="122086"/>
                </a:cubicBezTo>
                <a:cubicBezTo>
                  <a:pt x="14949" y="123747"/>
                  <a:pt x="12566" y="125584"/>
                  <a:pt x="9966" y="127070"/>
                </a:cubicBezTo>
                <a:cubicBezTo>
                  <a:pt x="6741" y="128913"/>
                  <a:pt x="3322" y="130392"/>
                  <a:pt x="0" y="132053"/>
                </a:cubicBezTo>
                <a:cubicBezTo>
                  <a:pt x="1661" y="135375"/>
                  <a:pt x="3679" y="138541"/>
                  <a:pt x="4983" y="142019"/>
                </a:cubicBezTo>
                <a:cubicBezTo>
                  <a:pt x="6185" y="145225"/>
                  <a:pt x="6083" y="148856"/>
                  <a:pt x="7474" y="151985"/>
                </a:cubicBezTo>
                <a:cubicBezTo>
                  <a:pt x="12396" y="163061"/>
                  <a:pt x="23749" y="175152"/>
                  <a:pt x="29898" y="184375"/>
                </a:cubicBezTo>
                <a:cubicBezTo>
                  <a:pt x="41657" y="202011"/>
                  <a:pt x="26886" y="180156"/>
                  <a:pt x="42356" y="201816"/>
                </a:cubicBezTo>
                <a:cubicBezTo>
                  <a:pt x="60542" y="227278"/>
                  <a:pt x="30427" y="186744"/>
                  <a:pt x="54814" y="219257"/>
                </a:cubicBezTo>
                <a:cubicBezTo>
                  <a:pt x="58967" y="216765"/>
                  <a:pt x="63039" y="214134"/>
                  <a:pt x="67272" y="211782"/>
                </a:cubicBezTo>
                <a:cubicBezTo>
                  <a:pt x="70519" y="209978"/>
                  <a:pt x="74088" y="208767"/>
                  <a:pt x="77238" y="206799"/>
                </a:cubicBezTo>
                <a:cubicBezTo>
                  <a:pt x="80759" y="204598"/>
                  <a:pt x="80541" y="203423"/>
                  <a:pt x="87204" y="199325"/>
                </a:cubicBezTo>
                <a:cubicBezTo>
                  <a:pt x="93867" y="195227"/>
                  <a:pt x="106366" y="184926"/>
                  <a:pt x="117213" y="182214"/>
                </a:cubicBezTo>
                <a:cubicBezTo>
                  <a:pt x="121366" y="178892"/>
                  <a:pt x="127918" y="174739"/>
                  <a:pt x="132052" y="172248"/>
                </a:cubicBezTo>
                <a:cubicBezTo>
                  <a:pt x="136186" y="169757"/>
                  <a:pt x="135789" y="171474"/>
                  <a:pt x="142018" y="167266"/>
                </a:cubicBezTo>
                <a:cubicBezTo>
                  <a:pt x="148247" y="163058"/>
                  <a:pt x="163611" y="152040"/>
                  <a:pt x="169425" y="147002"/>
                </a:cubicBezTo>
                <a:cubicBezTo>
                  <a:pt x="175239" y="141964"/>
                  <a:pt x="173964" y="139972"/>
                  <a:pt x="176900" y="137036"/>
                </a:cubicBezTo>
                <a:cubicBezTo>
                  <a:pt x="182314" y="131622"/>
                  <a:pt x="188362" y="126869"/>
                  <a:pt x="194341" y="122086"/>
                </a:cubicBezTo>
                <a:cubicBezTo>
                  <a:pt x="196679" y="120215"/>
                  <a:pt x="199698" y="119220"/>
                  <a:pt x="201816" y="117103"/>
                </a:cubicBezTo>
                <a:cubicBezTo>
                  <a:pt x="238951" y="79970"/>
                  <a:pt x="178221" y="131772"/>
                  <a:pt x="229223" y="94679"/>
                </a:cubicBezTo>
                <a:cubicBezTo>
                  <a:pt x="249228" y="80129"/>
                  <a:pt x="230158" y="87723"/>
                  <a:pt x="246664" y="82222"/>
                </a:cubicBezTo>
                <a:cubicBezTo>
                  <a:pt x="248325" y="80561"/>
                  <a:pt x="252390" y="79467"/>
                  <a:pt x="251647" y="77238"/>
                </a:cubicBezTo>
                <a:cubicBezTo>
                  <a:pt x="249921" y="72061"/>
                  <a:pt x="238987" y="65477"/>
                  <a:pt x="234206" y="62289"/>
                </a:cubicBezTo>
                <a:cubicBezTo>
                  <a:pt x="230884" y="56475"/>
                  <a:pt x="228323" y="50155"/>
                  <a:pt x="224240" y="44848"/>
                </a:cubicBezTo>
                <a:cubicBezTo>
                  <a:pt x="219943" y="39262"/>
                  <a:pt x="214273" y="34882"/>
                  <a:pt x="209290" y="29899"/>
                </a:cubicBezTo>
                <a:lnTo>
                  <a:pt x="179392" y="0"/>
                </a:lnTo>
                <a:close/>
              </a:path>
            </a:pathLst>
          </a:cu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5" name="Freeform: Shape 74">
            <a:extLst>
              <a:ext uri="{FF2B5EF4-FFF2-40B4-BE49-F238E27FC236}">
                <a16:creationId xmlns:a16="http://schemas.microsoft.com/office/drawing/2014/main" id="{441B23C8-AC6C-12AC-0E77-E2BC98F20886}"/>
              </a:ext>
            </a:extLst>
          </p:cNvPr>
          <p:cNvSpPr/>
          <p:nvPr/>
        </p:nvSpPr>
        <p:spPr>
          <a:xfrm rot="20480035">
            <a:off x="5190291" y="2879895"/>
            <a:ext cx="203734" cy="258220"/>
          </a:xfrm>
          <a:custGeom>
            <a:avLst/>
            <a:gdLst>
              <a:gd name="connsiteX0" fmla="*/ 179392 w 251736"/>
              <a:gd name="connsiteY0" fmla="*/ 0 h 219257"/>
              <a:gd name="connsiteX1" fmla="*/ 154476 w 251736"/>
              <a:gd name="connsiteY1" fmla="*/ 19933 h 219257"/>
              <a:gd name="connsiteX2" fmla="*/ 147001 w 251736"/>
              <a:gd name="connsiteY2" fmla="*/ 27407 h 219257"/>
              <a:gd name="connsiteX3" fmla="*/ 139527 w 251736"/>
              <a:gd name="connsiteY3" fmla="*/ 37374 h 219257"/>
              <a:gd name="connsiteX4" fmla="*/ 129561 w 251736"/>
              <a:gd name="connsiteY4" fmla="*/ 42357 h 219257"/>
              <a:gd name="connsiteX5" fmla="*/ 117103 w 251736"/>
              <a:gd name="connsiteY5" fmla="*/ 52323 h 219257"/>
              <a:gd name="connsiteX6" fmla="*/ 94679 w 251736"/>
              <a:gd name="connsiteY6" fmla="*/ 67272 h 219257"/>
              <a:gd name="connsiteX7" fmla="*/ 87204 w 251736"/>
              <a:gd name="connsiteY7" fmla="*/ 72255 h 219257"/>
              <a:gd name="connsiteX8" fmla="*/ 67272 w 251736"/>
              <a:gd name="connsiteY8" fmla="*/ 89696 h 219257"/>
              <a:gd name="connsiteX9" fmla="*/ 54814 w 251736"/>
              <a:gd name="connsiteY9" fmla="*/ 97171 h 219257"/>
              <a:gd name="connsiteX10" fmla="*/ 44848 w 251736"/>
              <a:gd name="connsiteY10" fmla="*/ 104646 h 219257"/>
              <a:gd name="connsiteX11" fmla="*/ 17441 w 251736"/>
              <a:gd name="connsiteY11" fmla="*/ 122086 h 219257"/>
              <a:gd name="connsiteX12" fmla="*/ 9966 w 251736"/>
              <a:gd name="connsiteY12" fmla="*/ 127070 h 219257"/>
              <a:gd name="connsiteX13" fmla="*/ 0 w 251736"/>
              <a:gd name="connsiteY13" fmla="*/ 132053 h 219257"/>
              <a:gd name="connsiteX14" fmla="*/ 4983 w 251736"/>
              <a:gd name="connsiteY14" fmla="*/ 142019 h 219257"/>
              <a:gd name="connsiteX15" fmla="*/ 7474 w 251736"/>
              <a:gd name="connsiteY15" fmla="*/ 151985 h 219257"/>
              <a:gd name="connsiteX16" fmla="*/ 29898 w 251736"/>
              <a:gd name="connsiteY16" fmla="*/ 184375 h 219257"/>
              <a:gd name="connsiteX17" fmla="*/ 42356 w 251736"/>
              <a:gd name="connsiteY17" fmla="*/ 201816 h 219257"/>
              <a:gd name="connsiteX18" fmla="*/ 54814 w 251736"/>
              <a:gd name="connsiteY18" fmla="*/ 219257 h 219257"/>
              <a:gd name="connsiteX19" fmla="*/ 67272 w 251736"/>
              <a:gd name="connsiteY19" fmla="*/ 211782 h 219257"/>
              <a:gd name="connsiteX20" fmla="*/ 77238 w 251736"/>
              <a:gd name="connsiteY20" fmla="*/ 206799 h 219257"/>
              <a:gd name="connsiteX21" fmla="*/ 87204 w 251736"/>
              <a:gd name="connsiteY21" fmla="*/ 199325 h 219257"/>
              <a:gd name="connsiteX22" fmla="*/ 119594 w 251736"/>
              <a:gd name="connsiteY22" fmla="*/ 189358 h 219257"/>
              <a:gd name="connsiteX23" fmla="*/ 132052 w 251736"/>
              <a:gd name="connsiteY23" fmla="*/ 179392 h 219257"/>
              <a:gd name="connsiteX24" fmla="*/ 142018 w 251736"/>
              <a:gd name="connsiteY24" fmla="*/ 174409 h 219257"/>
              <a:gd name="connsiteX25" fmla="*/ 169425 w 251736"/>
              <a:gd name="connsiteY25" fmla="*/ 147002 h 219257"/>
              <a:gd name="connsiteX26" fmla="*/ 176900 w 251736"/>
              <a:gd name="connsiteY26" fmla="*/ 137036 h 219257"/>
              <a:gd name="connsiteX27" fmla="*/ 194341 w 251736"/>
              <a:gd name="connsiteY27" fmla="*/ 122086 h 219257"/>
              <a:gd name="connsiteX28" fmla="*/ 201816 w 251736"/>
              <a:gd name="connsiteY28" fmla="*/ 117103 h 219257"/>
              <a:gd name="connsiteX29" fmla="*/ 229223 w 251736"/>
              <a:gd name="connsiteY29" fmla="*/ 94679 h 219257"/>
              <a:gd name="connsiteX30" fmla="*/ 246664 w 251736"/>
              <a:gd name="connsiteY30" fmla="*/ 82222 h 219257"/>
              <a:gd name="connsiteX31" fmla="*/ 251647 w 251736"/>
              <a:gd name="connsiteY31" fmla="*/ 77238 h 219257"/>
              <a:gd name="connsiteX32" fmla="*/ 234206 w 251736"/>
              <a:gd name="connsiteY32" fmla="*/ 62289 h 219257"/>
              <a:gd name="connsiteX33" fmla="*/ 224240 w 251736"/>
              <a:gd name="connsiteY33" fmla="*/ 44848 h 219257"/>
              <a:gd name="connsiteX34" fmla="*/ 209290 w 251736"/>
              <a:gd name="connsiteY34" fmla="*/ 29899 h 219257"/>
              <a:gd name="connsiteX35" fmla="*/ 179392 w 251736"/>
              <a:gd name="connsiteY35" fmla="*/ 0 h 219257"/>
              <a:gd name="connsiteX0" fmla="*/ 179392 w 251736"/>
              <a:gd name="connsiteY0" fmla="*/ 0 h 219257"/>
              <a:gd name="connsiteX1" fmla="*/ 154476 w 251736"/>
              <a:gd name="connsiteY1" fmla="*/ 19933 h 219257"/>
              <a:gd name="connsiteX2" fmla="*/ 147001 w 251736"/>
              <a:gd name="connsiteY2" fmla="*/ 27407 h 219257"/>
              <a:gd name="connsiteX3" fmla="*/ 139527 w 251736"/>
              <a:gd name="connsiteY3" fmla="*/ 37374 h 219257"/>
              <a:gd name="connsiteX4" fmla="*/ 129561 w 251736"/>
              <a:gd name="connsiteY4" fmla="*/ 42357 h 219257"/>
              <a:gd name="connsiteX5" fmla="*/ 117103 w 251736"/>
              <a:gd name="connsiteY5" fmla="*/ 52323 h 219257"/>
              <a:gd name="connsiteX6" fmla="*/ 94679 w 251736"/>
              <a:gd name="connsiteY6" fmla="*/ 67272 h 219257"/>
              <a:gd name="connsiteX7" fmla="*/ 87204 w 251736"/>
              <a:gd name="connsiteY7" fmla="*/ 72255 h 219257"/>
              <a:gd name="connsiteX8" fmla="*/ 67272 w 251736"/>
              <a:gd name="connsiteY8" fmla="*/ 89696 h 219257"/>
              <a:gd name="connsiteX9" fmla="*/ 54814 w 251736"/>
              <a:gd name="connsiteY9" fmla="*/ 97171 h 219257"/>
              <a:gd name="connsiteX10" fmla="*/ 44848 w 251736"/>
              <a:gd name="connsiteY10" fmla="*/ 104646 h 219257"/>
              <a:gd name="connsiteX11" fmla="*/ 17441 w 251736"/>
              <a:gd name="connsiteY11" fmla="*/ 122086 h 219257"/>
              <a:gd name="connsiteX12" fmla="*/ 9966 w 251736"/>
              <a:gd name="connsiteY12" fmla="*/ 127070 h 219257"/>
              <a:gd name="connsiteX13" fmla="*/ 0 w 251736"/>
              <a:gd name="connsiteY13" fmla="*/ 132053 h 219257"/>
              <a:gd name="connsiteX14" fmla="*/ 4983 w 251736"/>
              <a:gd name="connsiteY14" fmla="*/ 142019 h 219257"/>
              <a:gd name="connsiteX15" fmla="*/ 7474 w 251736"/>
              <a:gd name="connsiteY15" fmla="*/ 151985 h 219257"/>
              <a:gd name="connsiteX16" fmla="*/ 29898 w 251736"/>
              <a:gd name="connsiteY16" fmla="*/ 184375 h 219257"/>
              <a:gd name="connsiteX17" fmla="*/ 42356 w 251736"/>
              <a:gd name="connsiteY17" fmla="*/ 201816 h 219257"/>
              <a:gd name="connsiteX18" fmla="*/ 54814 w 251736"/>
              <a:gd name="connsiteY18" fmla="*/ 219257 h 219257"/>
              <a:gd name="connsiteX19" fmla="*/ 67272 w 251736"/>
              <a:gd name="connsiteY19" fmla="*/ 211782 h 219257"/>
              <a:gd name="connsiteX20" fmla="*/ 77238 w 251736"/>
              <a:gd name="connsiteY20" fmla="*/ 206799 h 219257"/>
              <a:gd name="connsiteX21" fmla="*/ 87204 w 251736"/>
              <a:gd name="connsiteY21" fmla="*/ 199325 h 219257"/>
              <a:gd name="connsiteX22" fmla="*/ 119594 w 251736"/>
              <a:gd name="connsiteY22" fmla="*/ 189358 h 219257"/>
              <a:gd name="connsiteX23" fmla="*/ 132052 w 251736"/>
              <a:gd name="connsiteY23" fmla="*/ 172248 h 219257"/>
              <a:gd name="connsiteX24" fmla="*/ 142018 w 251736"/>
              <a:gd name="connsiteY24" fmla="*/ 174409 h 219257"/>
              <a:gd name="connsiteX25" fmla="*/ 169425 w 251736"/>
              <a:gd name="connsiteY25" fmla="*/ 147002 h 219257"/>
              <a:gd name="connsiteX26" fmla="*/ 176900 w 251736"/>
              <a:gd name="connsiteY26" fmla="*/ 137036 h 219257"/>
              <a:gd name="connsiteX27" fmla="*/ 194341 w 251736"/>
              <a:gd name="connsiteY27" fmla="*/ 122086 h 219257"/>
              <a:gd name="connsiteX28" fmla="*/ 201816 w 251736"/>
              <a:gd name="connsiteY28" fmla="*/ 117103 h 219257"/>
              <a:gd name="connsiteX29" fmla="*/ 229223 w 251736"/>
              <a:gd name="connsiteY29" fmla="*/ 94679 h 219257"/>
              <a:gd name="connsiteX30" fmla="*/ 246664 w 251736"/>
              <a:gd name="connsiteY30" fmla="*/ 82222 h 219257"/>
              <a:gd name="connsiteX31" fmla="*/ 251647 w 251736"/>
              <a:gd name="connsiteY31" fmla="*/ 77238 h 219257"/>
              <a:gd name="connsiteX32" fmla="*/ 234206 w 251736"/>
              <a:gd name="connsiteY32" fmla="*/ 62289 h 219257"/>
              <a:gd name="connsiteX33" fmla="*/ 224240 w 251736"/>
              <a:gd name="connsiteY33" fmla="*/ 44848 h 219257"/>
              <a:gd name="connsiteX34" fmla="*/ 209290 w 251736"/>
              <a:gd name="connsiteY34" fmla="*/ 29899 h 219257"/>
              <a:gd name="connsiteX35" fmla="*/ 179392 w 251736"/>
              <a:gd name="connsiteY35" fmla="*/ 0 h 219257"/>
              <a:gd name="connsiteX0" fmla="*/ 179392 w 251736"/>
              <a:gd name="connsiteY0" fmla="*/ 0 h 219257"/>
              <a:gd name="connsiteX1" fmla="*/ 154476 w 251736"/>
              <a:gd name="connsiteY1" fmla="*/ 19933 h 219257"/>
              <a:gd name="connsiteX2" fmla="*/ 147001 w 251736"/>
              <a:gd name="connsiteY2" fmla="*/ 27407 h 219257"/>
              <a:gd name="connsiteX3" fmla="*/ 139527 w 251736"/>
              <a:gd name="connsiteY3" fmla="*/ 37374 h 219257"/>
              <a:gd name="connsiteX4" fmla="*/ 129561 w 251736"/>
              <a:gd name="connsiteY4" fmla="*/ 42357 h 219257"/>
              <a:gd name="connsiteX5" fmla="*/ 117103 w 251736"/>
              <a:gd name="connsiteY5" fmla="*/ 52323 h 219257"/>
              <a:gd name="connsiteX6" fmla="*/ 94679 w 251736"/>
              <a:gd name="connsiteY6" fmla="*/ 67272 h 219257"/>
              <a:gd name="connsiteX7" fmla="*/ 87204 w 251736"/>
              <a:gd name="connsiteY7" fmla="*/ 72255 h 219257"/>
              <a:gd name="connsiteX8" fmla="*/ 67272 w 251736"/>
              <a:gd name="connsiteY8" fmla="*/ 89696 h 219257"/>
              <a:gd name="connsiteX9" fmla="*/ 54814 w 251736"/>
              <a:gd name="connsiteY9" fmla="*/ 97171 h 219257"/>
              <a:gd name="connsiteX10" fmla="*/ 44848 w 251736"/>
              <a:gd name="connsiteY10" fmla="*/ 104646 h 219257"/>
              <a:gd name="connsiteX11" fmla="*/ 17441 w 251736"/>
              <a:gd name="connsiteY11" fmla="*/ 122086 h 219257"/>
              <a:gd name="connsiteX12" fmla="*/ 9966 w 251736"/>
              <a:gd name="connsiteY12" fmla="*/ 127070 h 219257"/>
              <a:gd name="connsiteX13" fmla="*/ 0 w 251736"/>
              <a:gd name="connsiteY13" fmla="*/ 132053 h 219257"/>
              <a:gd name="connsiteX14" fmla="*/ 4983 w 251736"/>
              <a:gd name="connsiteY14" fmla="*/ 142019 h 219257"/>
              <a:gd name="connsiteX15" fmla="*/ 7474 w 251736"/>
              <a:gd name="connsiteY15" fmla="*/ 151985 h 219257"/>
              <a:gd name="connsiteX16" fmla="*/ 29898 w 251736"/>
              <a:gd name="connsiteY16" fmla="*/ 184375 h 219257"/>
              <a:gd name="connsiteX17" fmla="*/ 42356 w 251736"/>
              <a:gd name="connsiteY17" fmla="*/ 201816 h 219257"/>
              <a:gd name="connsiteX18" fmla="*/ 54814 w 251736"/>
              <a:gd name="connsiteY18" fmla="*/ 219257 h 219257"/>
              <a:gd name="connsiteX19" fmla="*/ 67272 w 251736"/>
              <a:gd name="connsiteY19" fmla="*/ 211782 h 219257"/>
              <a:gd name="connsiteX20" fmla="*/ 77238 w 251736"/>
              <a:gd name="connsiteY20" fmla="*/ 206799 h 219257"/>
              <a:gd name="connsiteX21" fmla="*/ 87204 w 251736"/>
              <a:gd name="connsiteY21" fmla="*/ 199325 h 219257"/>
              <a:gd name="connsiteX22" fmla="*/ 117213 w 251736"/>
              <a:gd name="connsiteY22" fmla="*/ 182214 h 219257"/>
              <a:gd name="connsiteX23" fmla="*/ 132052 w 251736"/>
              <a:gd name="connsiteY23" fmla="*/ 172248 h 219257"/>
              <a:gd name="connsiteX24" fmla="*/ 142018 w 251736"/>
              <a:gd name="connsiteY24" fmla="*/ 174409 h 219257"/>
              <a:gd name="connsiteX25" fmla="*/ 169425 w 251736"/>
              <a:gd name="connsiteY25" fmla="*/ 147002 h 219257"/>
              <a:gd name="connsiteX26" fmla="*/ 176900 w 251736"/>
              <a:gd name="connsiteY26" fmla="*/ 137036 h 219257"/>
              <a:gd name="connsiteX27" fmla="*/ 194341 w 251736"/>
              <a:gd name="connsiteY27" fmla="*/ 122086 h 219257"/>
              <a:gd name="connsiteX28" fmla="*/ 201816 w 251736"/>
              <a:gd name="connsiteY28" fmla="*/ 117103 h 219257"/>
              <a:gd name="connsiteX29" fmla="*/ 229223 w 251736"/>
              <a:gd name="connsiteY29" fmla="*/ 94679 h 219257"/>
              <a:gd name="connsiteX30" fmla="*/ 246664 w 251736"/>
              <a:gd name="connsiteY30" fmla="*/ 82222 h 219257"/>
              <a:gd name="connsiteX31" fmla="*/ 251647 w 251736"/>
              <a:gd name="connsiteY31" fmla="*/ 77238 h 219257"/>
              <a:gd name="connsiteX32" fmla="*/ 234206 w 251736"/>
              <a:gd name="connsiteY32" fmla="*/ 62289 h 219257"/>
              <a:gd name="connsiteX33" fmla="*/ 224240 w 251736"/>
              <a:gd name="connsiteY33" fmla="*/ 44848 h 219257"/>
              <a:gd name="connsiteX34" fmla="*/ 209290 w 251736"/>
              <a:gd name="connsiteY34" fmla="*/ 29899 h 219257"/>
              <a:gd name="connsiteX35" fmla="*/ 179392 w 251736"/>
              <a:gd name="connsiteY35" fmla="*/ 0 h 219257"/>
              <a:gd name="connsiteX0" fmla="*/ 179392 w 251736"/>
              <a:gd name="connsiteY0" fmla="*/ 0 h 219257"/>
              <a:gd name="connsiteX1" fmla="*/ 154476 w 251736"/>
              <a:gd name="connsiteY1" fmla="*/ 19933 h 219257"/>
              <a:gd name="connsiteX2" fmla="*/ 147001 w 251736"/>
              <a:gd name="connsiteY2" fmla="*/ 27407 h 219257"/>
              <a:gd name="connsiteX3" fmla="*/ 139527 w 251736"/>
              <a:gd name="connsiteY3" fmla="*/ 37374 h 219257"/>
              <a:gd name="connsiteX4" fmla="*/ 129561 w 251736"/>
              <a:gd name="connsiteY4" fmla="*/ 42357 h 219257"/>
              <a:gd name="connsiteX5" fmla="*/ 117103 w 251736"/>
              <a:gd name="connsiteY5" fmla="*/ 52323 h 219257"/>
              <a:gd name="connsiteX6" fmla="*/ 94679 w 251736"/>
              <a:gd name="connsiteY6" fmla="*/ 67272 h 219257"/>
              <a:gd name="connsiteX7" fmla="*/ 87204 w 251736"/>
              <a:gd name="connsiteY7" fmla="*/ 72255 h 219257"/>
              <a:gd name="connsiteX8" fmla="*/ 67272 w 251736"/>
              <a:gd name="connsiteY8" fmla="*/ 89696 h 219257"/>
              <a:gd name="connsiteX9" fmla="*/ 54814 w 251736"/>
              <a:gd name="connsiteY9" fmla="*/ 97171 h 219257"/>
              <a:gd name="connsiteX10" fmla="*/ 44848 w 251736"/>
              <a:gd name="connsiteY10" fmla="*/ 104646 h 219257"/>
              <a:gd name="connsiteX11" fmla="*/ 17441 w 251736"/>
              <a:gd name="connsiteY11" fmla="*/ 122086 h 219257"/>
              <a:gd name="connsiteX12" fmla="*/ 9966 w 251736"/>
              <a:gd name="connsiteY12" fmla="*/ 127070 h 219257"/>
              <a:gd name="connsiteX13" fmla="*/ 0 w 251736"/>
              <a:gd name="connsiteY13" fmla="*/ 132053 h 219257"/>
              <a:gd name="connsiteX14" fmla="*/ 4983 w 251736"/>
              <a:gd name="connsiteY14" fmla="*/ 142019 h 219257"/>
              <a:gd name="connsiteX15" fmla="*/ 7474 w 251736"/>
              <a:gd name="connsiteY15" fmla="*/ 151985 h 219257"/>
              <a:gd name="connsiteX16" fmla="*/ 29898 w 251736"/>
              <a:gd name="connsiteY16" fmla="*/ 184375 h 219257"/>
              <a:gd name="connsiteX17" fmla="*/ 42356 w 251736"/>
              <a:gd name="connsiteY17" fmla="*/ 201816 h 219257"/>
              <a:gd name="connsiteX18" fmla="*/ 54814 w 251736"/>
              <a:gd name="connsiteY18" fmla="*/ 219257 h 219257"/>
              <a:gd name="connsiteX19" fmla="*/ 67272 w 251736"/>
              <a:gd name="connsiteY19" fmla="*/ 211782 h 219257"/>
              <a:gd name="connsiteX20" fmla="*/ 77238 w 251736"/>
              <a:gd name="connsiteY20" fmla="*/ 206799 h 219257"/>
              <a:gd name="connsiteX21" fmla="*/ 87204 w 251736"/>
              <a:gd name="connsiteY21" fmla="*/ 199325 h 219257"/>
              <a:gd name="connsiteX22" fmla="*/ 117213 w 251736"/>
              <a:gd name="connsiteY22" fmla="*/ 182214 h 219257"/>
              <a:gd name="connsiteX23" fmla="*/ 132052 w 251736"/>
              <a:gd name="connsiteY23" fmla="*/ 172248 h 219257"/>
              <a:gd name="connsiteX24" fmla="*/ 142018 w 251736"/>
              <a:gd name="connsiteY24" fmla="*/ 167266 h 219257"/>
              <a:gd name="connsiteX25" fmla="*/ 169425 w 251736"/>
              <a:gd name="connsiteY25" fmla="*/ 147002 h 219257"/>
              <a:gd name="connsiteX26" fmla="*/ 176900 w 251736"/>
              <a:gd name="connsiteY26" fmla="*/ 137036 h 219257"/>
              <a:gd name="connsiteX27" fmla="*/ 194341 w 251736"/>
              <a:gd name="connsiteY27" fmla="*/ 122086 h 219257"/>
              <a:gd name="connsiteX28" fmla="*/ 201816 w 251736"/>
              <a:gd name="connsiteY28" fmla="*/ 117103 h 219257"/>
              <a:gd name="connsiteX29" fmla="*/ 229223 w 251736"/>
              <a:gd name="connsiteY29" fmla="*/ 94679 h 219257"/>
              <a:gd name="connsiteX30" fmla="*/ 246664 w 251736"/>
              <a:gd name="connsiteY30" fmla="*/ 82222 h 219257"/>
              <a:gd name="connsiteX31" fmla="*/ 251647 w 251736"/>
              <a:gd name="connsiteY31" fmla="*/ 77238 h 219257"/>
              <a:gd name="connsiteX32" fmla="*/ 234206 w 251736"/>
              <a:gd name="connsiteY32" fmla="*/ 62289 h 219257"/>
              <a:gd name="connsiteX33" fmla="*/ 224240 w 251736"/>
              <a:gd name="connsiteY33" fmla="*/ 44848 h 219257"/>
              <a:gd name="connsiteX34" fmla="*/ 209290 w 251736"/>
              <a:gd name="connsiteY34" fmla="*/ 29899 h 219257"/>
              <a:gd name="connsiteX35" fmla="*/ 179392 w 251736"/>
              <a:gd name="connsiteY35" fmla="*/ 0 h 219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51736" h="219257">
                <a:moveTo>
                  <a:pt x="179392" y="0"/>
                </a:moveTo>
                <a:cubicBezTo>
                  <a:pt x="171087" y="6644"/>
                  <a:pt x="161997" y="12413"/>
                  <a:pt x="154476" y="19933"/>
                </a:cubicBezTo>
                <a:cubicBezTo>
                  <a:pt x="151984" y="22424"/>
                  <a:pt x="149294" y="24732"/>
                  <a:pt x="147001" y="27407"/>
                </a:cubicBezTo>
                <a:cubicBezTo>
                  <a:pt x="144299" y="30560"/>
                  <a:pt x="142680" y="34671"/>
                  <a:pt x="139527" y="37374"/>
                </a:cubicBezTo>
                <a:cubicBezTo>
                  <a:pt x="136707" y="39791"/>
                  <a:pt x="132651" y="40297"/>
                  <a:pt x="129561" y="42357"/>
                </a:cubicBezTo>
                <a:cubicBezTo>
                  <a:pt x="125136" y="45307"/>
                  <a:pt x="120863" y="48563"/>
                  <a:pt x="117103" y="52323"/>
                </a:cubicBezTo>
                <a:cubicBezTo>
                  <a:pt x="100550" y="68876"/>
                  <a:pt x="115491" y="63111"/>
                  <a:pt x="94679" y="67272"/>
                </a:cubicBezTo>
                <a:cubicBezTo>
                  <a:pt x="92187" y="68933"/>
                  <a:pt x="89505" y="70338"/>
                  <a:pt x="87204" y="72255"/>
                </a:cubicBezTo>
                <a:cubicBezTo>
                  <a:pt x="69480" y="87024"/>
                  <a:pt x="92272" y="72195"/>
                  <a:pt x="67272" y="89696"/>
                </a:cubicBezTo>
                <a:cubicBezTo>
                  <a:pt x="63305" y="92473"/>
                  <a:pt x="58843" y="94485"/>
                  <a:pt x="54814" y="97171"/>
                </a:cubicBezTo>
                <a:cubicBezTo>
                  <a:pt x="51359" y="99475"/>
                  <a:pt x="48303" y="102343"/>
                  <a:pt x="44848" y="104646"/>
                </a:cubicBezTo>
                <a:cubicBezTo>
                  <a:pt x="35838" y="110652"/>
                  <a:pt x="26450" y="116079"/>
                  <a:pt x="17441" y="122086"/>
                </a:cubicBezTo>
                <a:cubicBezTo>
                  <a:pt x="14949" y="123747"/>
                  <a:pt x="12566" y="125584"/>
                  <a:pt x="9966" y="127070"/>
                </a:cubicBezTo>
                <a:cubicBezTo>
                  <a:pt x="6741" y="128913"/>
                  <a:pt x="3322" y="130392"/>
                  <a:pt x="0" y="132053"/>
                </a:cubicBezTo>
                <a:cubicBezTo>
                  <a:pt x="1661" y="135375"/>
                  <a:pt x="3679" y="138541"/>
                  <a:pt x="4983" y="142019"/>
                </a:cubicBezTo>
                <a:cubicBezTo>
                  <a:pt x="6185" y="145225"/>
                  <a:pt x="6083" y="148856"/>
                  <a:pt x="7474" y="151985"/>
                </a:cubicBezTo>
                <a:cubicBezTo>
                  <a:pt x="12396" y="163061"/>
                  <a:pt x="23749" y="175152"/>
                  <a:pt x="29898" y="184375"/>
                </a:cubicBezTo>
                <a:cubicBezTo>
                  <a:pt x="41657" y="202011"/>
                  <a:pt x="26886" y="180156"/>
                  <a:pt x="42356" y="201816"/>
                </a:cubicBezTo>
                <a:cubicBezTo>
                  <a:pt x="60542" y="227278"/>
                  <a:pt x="30427" y="186744"/>
                  <a:pt x="54814" y="219257"/>
                </a:cubicBezTo>
                <a:cubicBezTo>
                  <a:pt x="58967" y="216765"/>
                  <a:pt x="63039" y="214134"/>
                  <a:pt x="67272" y="211782"/>
                </a:cubicBezTo>
                <a:cubicBezTo>
                  <a:pt x="70519" y="209978"/>
                  <a:pt x="74088" y="208767"/>
                  <a:pt x="77238" y="206799"/>
                </a:cubicBezTo>
                <a:cubicBezTo>
                  <a:pt x="80759" y="204598"/>
                  <a:pt x="80541" y="203423"/>
                  <a:pt x="87204" y="199325"/>
                </a:cubicBezTo>
                <a:cubicBezTo>
                  <a:pt x="93867" y="195227"/>
                  <a:pt x="106366" y="184926"/>
                  <a:pt x="117213" y="182214"/>
                </a:cubicBezTo>
                <a:cubicBezTo>
                  <a:pt x="121366" y="178892"/>
                  <a:pt x="127918" y="174739"/>
                  <a:pt x="132052" y="172248"/>
                </a:cubicBezTo>
                <a:cubicBezTo>
                  <a:pt x="136186" y="169757"/>
                  <a:pt x="135789" y="171474"/>
                  <a:pt x="142018" y="167266"/>
                </a:cubicBezTo>
                <a:cubicBezTo>
                  <a:pt x="148247" y="163058"/>
                  <a:pt x="163611" y="152040"/>
                  <a:pt x="169425" y="147002"/>
                </a:cubicBezTo>
                <a:cubicBezTo>
                  <a:pt x="175239" y="141964"/>
                  <a:pt x="173964" y="139972"/>
                  <a:pt x="176900" y="137036"/>
                </a:cubicBezTo>
                <a:cubicBezTo>
                  <a:pt x="182314" y="131622"/>
                  <a:pt x="188362" y="126869"/>
                  <a:pt x="194341" y="122086"/>
                </a:cubicBezTo>
                <a:cubicBezTo>
                  <a:pt x="196679" y="120215"/>
                  <a:pt x="199698" y="119220"/>
                  <a:pt x="201816" y="117103"/>
                </a:cubicBezTo>
                <a:cubicBezTo>
                  <a:pt x="238951" y="79970"/>
                  <a:pt x="178221" y="131772"/>
                  <a:pt x="229223" y="94679"/>
                </a:cubicBezTo>
                <a:cubicBezTo>
                  <a:pt x="249228" y="80129"/>
                  <a:pt x="230158" y="87723"/>
                  <a:pt x="246664" y="82222"/>
                </a:cubicBezTo>
                <a:cubicBezTo>
                  <a:pt x="248325" y="80561"/>
                  <a:pt x="252390" y="79467"/>
                  <a:pt x="251647" y="77238"/>
                </a:cubicBezTo>
                <a:cubicBezTo>
                  <a:pt x="249921" y="72061"/>
                  <a:pt x="238987" y="65477"/>
                  <a:pt x="234206" y="62289"/>
                </a:cubicBezTo>
                <a:cubicBezTo>
                  <a:pt x="230884" y="56475"/>
                  <a:pt x="228323" y="50155"/>
                  <a:pt x="224240" y="44848"/>
                </a:cubicBezTo>
                <a:cubicBezTo>
                  <a:pt x="219943" y="39262"/>
                  <a:pt x="214273" y="34882"/>
                  <a:pt x="209290" y="29899"/>
                </a:cubicBezTo>
                <a:lnTo>
                  <a:pt x="179392" y="0"/>
                </a:lnTo>
                <a:close/>
              </a:path>
            </a:pathLst>
          </a:cu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6" name="Freeform: Shape 75">
            <a:extLst>
              <a:ext uri="{FF2B5EF4-FFF2-40B4-BE49-F238E27FC236}">
                <a16:creationId xmlns:a16="http://schemas.microsoft.com/office/drawing/2014/main" id="{BC28A538-D6CD-2D80-0447-B7F2A30A0178}"/>
              </a:ext>
            </a:extLst>
          </p:cNvPr>
          <p:cNvSpPr/>
          <p:nvPr/>
        </p:nvSpPr>
        <p:spPr>
          <a:xfrm rot="4184855">
            <a:off x="3818915" y="6008224"/>
            <a:ext cx="203734" cy="258220"/>
          </a:xfrm>
          <a:custGeom>
            <a:avLst/>
            <a:gdLst>
              <a:gd name="connsiteX0" fmla="*/ 179392 w 251736"/>
              <a:gd name="connsiteY0" fmla="*/ 0 h 219257"/>
              <a:gd name="connsiteX1" fmla="*/ 154476 w 251736"/>
              <a:gd name="connsiteY1" fmla="*/ 19933 h 219257"/>
              <a:gd name="connsiteX2" fmla="*/ 147001 w 251736"/>
              <a:gd name="connsiteY2" fmla="*/ 27407 h 219257"/>
              <a:gd name="connsiteX3" fmla="*/ 139527 w 251736"/>
              <a:gd name="connsiteY3" fmla="*/ 37374 h 219257"/>
              <a:gd name="connsiteX4" fmla="*/ 129561 w 251736"/>
              <a:gd name="connsiteY4" fmla="*/ 42357 h 219257"/>
              <a:gd name="connsiteX5" fmla="*/ 117103 w 251736"/>
              <a:gd name="connsiteY5" fmla="*/ 52323 h 219257"/>
              <a:gd name="connsiteX6" fmla="*/ 94679 w 251736"/>
              <a:gd name="connsiteY6" fmla="*/ 67272 h 219257"/>
              <a:gd name="connsiteX7" fmla="*/ 87204 w 251736"/>
              <a:gd name="connsiteY7" fmla="*/ 72255 h 219257"/>
              <a:gd name="connsiteX8" fmla="*/ 67272 w 251736"/>
              <a:gd name="connsiteY8" fmla="*/ 89696 h 219257"/>
              <a:gd name="connsiteX9" fmla="*/ 54814 w 251736"/>
              <a:gd name="connsiteY9" fmla="*/ 97171 h 219257"/>
              <a:gd name="connsiteX10" fmla="*/ 44848 w 251736"/>
              <a:gd name="connsiteY10" fmla="*/ 104646 h 219257"/>
              <a:gd name="connsiteX11" fmla="*/ 17441 w 251736"/>
              <a:gd name="connsiteY11" fmla="*/ 122086 h 219257"/>
              <a:gd name="connsiteX12" fmla="*/ 9966 w 251736"/>
              <a:gd name="connsiteY12" fmla="*/ 127070 h 219257"/>
              <a:gd name="connsiteX13" fmla="*/ 0 w 251736"/>
              <a:gd name="connsiteY13" fmla="*/ 132053 h 219257"/>
              <a:gd name="connsiteX14" fmla="*/ 4983 w 251736"/>
              <a:gd name="connsiteY14" fmla="*/ 142019 h 219257"/>
              <a:gd name="connsiteX15" fmla="*/ 7474 w 251736"/>
              <a:gd name="connsiteY15" fmla="*/ 151985 h 219257"/>
              <a:gd name="connsiteX16" fmla="*/ 29898 w 251736"/>
              <a:gd name="connsiteY16" fmla="*/ 184375 h 219257"/>
              <a:gd name="connsiteX17" fmla="*/ 42356 w 251736"/>
              <a:gd name="connsiteY17" fmla="*/ 201816 h 219257"/>
              <a:gd name="connsiteX18" fmla="*/ 54814 w 251736"/>
              <a:gd name="connsiteY18" fmla="*/ 219257 h 219257"/>
              <a:gd name="connsiteX19" fmla="*/ 67272 w 251736"/>
              <a:gd name="connsiteY19" fmla="*/ 211782 h 219257"/>
              <a:gd name="connsiteX20" fmla="*/ 77238 w 251736"/>
              <a:gd name="connsiteY20" fmla="*/ 206799 h 219257"/>
              <a:gd name="connsiteX21" fmla="*/ 87204 w 251736"/>
              <a:gd name="connsiteY21" fmla="*/ 199325 h 219257"/>
              <a:gd name="connsiteX22" fmla="*/ 119594 w 251736"/>
              <a:gd name="connsiteY22" fmla="*/ 189358 h 219257"/>
              <a:gd name="connsiteX23" fmla="*/ 132052 w 251736"/>
              <a:gd name="connsiteY23" fmla="*/ 179392 h 219257"/>
              <a:gd name="connsiteX24" fmla="*/ 142018 w 251736"/>
              <a:gd name="connsiteY24" fmla="*/ 174409 h 219257"/>
              <a:gd name="connsiteX25" fmla="*/ 169425 w 251736"/>
              <a:gd name="connsiteY25" fmla="*/ 147002 h 219257"/>
              <a:gd name="connsiteX26" fmla="*/ 176900 w 251736"/>
              <a:gd name="connsiteY26" fmla="*/ 137036 h 219257"/>
              <a:gd name="connsiteX27" fmla="*/ 194341 w 251736"/>
              <a:gd name="connsiteY27" fmla="*/ 122086 h 219257"/>
              <a:gd name="connsiteX28" fmla="*/ 201816 w 251736"/>
              <a:gd name="connsiteY28" fmla="*/ 117103 h 219257"/>
              <a:gd name="connsiteX29" fmla="*/ 229223 w 251736"/>
              <a:gd name="connsiteY29" fmla="*/ 94679 h 219257"/>
              <a:gd name="connsiteX30" fmla="*/ 246664 w 251736"/>
              <a:gd name="connsiteY30" fmla="*/ 82222 h 219257"/>
              <a:gd name="connsiteX31" fmla="*/ 251647 w 251736"/>
              <a:gd name="connsiteY31" fmla="*/ 77238 h 219257"/>
              <a:gd name="connsiteX32" fmla="*/ 234206 w 251736"/>
              <a:gd name="connsiteY32" fmla="*/ 62289 h 219257"/>
              <a:gd name="connsiteX33" fmla="*/ 224240 w 251736"/>
              <a:gd name="connsiteY33" fmla="*/ 44848 h 219257"/>
              <a:gd name="connsiteX34" fmla="*/ 209290 w 251736"/>
              <a:gd name="connsiteY34" fmla="*/ 29899 h 219257"/>
              <a:gd name="connsiteX35" fmla="*/ 179392 w 251736"/>
              <a:gd name="connsiteY35" fmla="*/ 0 h 219257"/>
              <a:gd name="connsiteX0" fmla="*/ 179392 w 251736"/>
              <a:gd name="connsiteY0" fmla="*/ 0 h 219257"/>
              <a:gd name="connsiteX1" fmla="*/ 154476 w 251736"/>
              <a:gd name="connsiteY1" fmla="*/ 19933 h 219257"/>
              <a:gd name="connsiteX2" fmla="*/ 147001 w 251736"/>
              <a:gd name="connsiteY2" fmla="*/ 27407 h 219257"/>
              <a:gd name="connsiteX3" fmla="*/ 139527 w 251736"/>
              <a:gd name="connsiteY3" fmla="*/ 37374 h 219257"/>
              <a:gd name="connsiteX4" fmla="*/ 129561 w 251736"/>
              <a:gd name="connsiteY4" fmla="*/ 42357 h 219257"/>
              <a:gd name="connsiteX5" fmla="*/ 117103 w 251736"/>
              <a:gd name="connsiteY5" fmla="*/ 52323 h 219257"/>
              <a:gd name="connsiteX6" fmla="*/ 94679 w 251736"/>
              <a:gd name="connsiteY6" fmla="*/ 67272 h 219257"/>
              <a:gd name="connsiteX7" fmla="*/ 87204 w 251736"/>
              <a:gd name="connsiteY7" fmla="*/ 72255 h 219257"/>
              <a:gd name="connsiteX8" fmla="*/ 67272 w 251736"/>
              <a:gd name="connsiteY8" fmla="*/ 89696 h 219257"/>
              <a:gd name="connsiteX9" fmla="*/ 54814 w 251736"/>
              <a:gd name="connsiteY9" fmla="*/ 97171 h 219257"/>
              <a:gd name="connsiteX10" fmla="*/ 44848 w 251736"/>
              <a:gd name="connsiteY10" fmla="*/ 104646 h 219257"/>
              <a:gd name="connsiteX11" fmla="*/ 17441 w 251736"/>
              <a:gd name="connsiteY11" fmla="*/ 122086 h 219257"/>
              <a:gd name="connsiteX12" fmla="*/ 9966 w 251736"/>
              <a:gd name="connsiteY12" fmla="*/ 127070 h 219257"/>
              <a:gd name="connsiteX13" fmla="*/ 0 w 251736"/>
              <a:gd name="connsiteY13" fmla="*/ 132053 h 219257"/>
              <a:gd name="connsiteX14" fmla="*/ 4983 w 251736"/>
              <a:gd name="connsiteY14" fmla="*/ 142019 h 219257"/>
              <a:gd name="connsiteX15" fmla="*/ 7474 w 251736"/>
              <a:gd name="connsiteY15" fmla="*/ 151985 h 219257"/>
              <a:gd name="connsiteX16" fmla="*/ 29898 w 251736"/>
              <a:gd name="connsiteY16" fmla="*/ 184375 h 219257"/>
              <a:gd name="connsiteX17" fmla="*/ 42356 w 251736"/>
              <a:gd name="connsiteY17" fmla="*/ 201816 h 219257"/>
              <a:gd name="connsiteX18" fmla="*/ 54814 w 251736"/>
              <a:gd name="connsiteY18" fmla="*/ 219257 h 219257"/>
              <a:gd name="connsiteX19" fmla="*/ 67272 w 251736"/>
              <a:gd name="connsiteY19" fmla="*/ 211782 h 219257"/>
              <a:gd name="connsiteX20" fmla="*/ 77238 w 251736"/>
              <a:gd name="connsiteY20" fmla="*/ 206799 h 219257"/>
              <a:gd name="connsiteX21" fmla="*/ 87204 w 251736"/>
              <a:gd name="connsiteY21" fmla="*/ 199325 h 219257"/>
              <a:gd name="connsiteX22" fmla="*/ 119594 w 251736"/>
              <a:gd name="connsiteY22" fmla="*/ 189358 h 219257"/>
              <a:gd name="connsiteX23" fmla="*/ 132052 w 251736"/>
              <a:gd name="connsiteY23" fmla="*/ 172248 h 219257"/>
              <a:gd name="connsiteX24" fmla="*/ 142018 w 251736"/>
              <a:gd name="connsiteY24" fmla="*/ 174409 h 219257"/>
              <a:gd name="connsiteX25" fmla="*/ 169425 w 251736"/>
              <a:gd name="connsiteY25" fmla="*/ 147002 h 219257"/>
              <a:gd name="connsiteX26" fmla="*/ 176900 w 251736"/>
              <a:gd name="connsiteY26" fmla="*/ 137036 h 219257"/>
              <a:gd name="connsiteX27" fmla="*/ 194341 w 251736"/>
              <a:gd name="connsiteY27" fmla="*/ 122086 h 219257"/>
              <a:gd name="connsiteX28" fmla="*/ 201816 w 251736"/>
              <a:gd name="connsiteY28" fmla="*/ 117103 h 219257"/>
              <a:gd name="connsiteX29" fmla="*/ 229223 w 251736"/>
              <a:gd name="connsiteY29" fmla="*/ 94679 h 219257"/>
              <a:gd name="connsiteX30" fmla="*/ 246664 w 251736"/>
              <a:gd name="connsiteY30" fmla="*/ 82222 h 219257"/>
              <a:gd name="connsiteX31" fmla="*/ 251647 w 251736"/>
              <a:gd name="connsiteY31" fmla="*/ 77238 h 219257"/>
              <a:gd name="connsiteX32" fmla="*/ 234206 w 251736"/>
              <a:gd name="connsiteY32" fmla="*/ 62289 h 219257"/>
              <a:gd name="connsiteX33" fmla="*/ 224240 w 251736"/>
              <a:gd name="connsiteY33" fmla="*/ 44848 h 219257"/>
              <a:gd name="connsiteX34" fmla="*/ 209290 w 251736"/>
              <a:gd name="connsiteY34" fmla="*/ 29899 h 219257"/>
              <a:gd name="connsiteX35" fmla="*/ 179392 w 251736"/>
              <a:gd name="connsiteY35" fmla="*/ 0 h 219257"/>
              <a:gd name="connsiteX0" fmla="*/ 179392 w 251736"/>
              <a:gd name="connsiteY0" fmla="*/ 0 h 219257"/>
              <a:gd name="connsiteX1" fmla="*/ 154476 w 251736"/>
              <a:gd name="connsiteY1" fmla="*/ 19933 h 219257"/>
              <a:gd name="connsiteX2" fmla="*/ 147001 w 251736"/>
              <a:gd name="connsiteY2" fmla="*/ 27407 h 219257"/>
              <a:gd name="connsiteX3" fmla="*/ 139527 w 251736"/>
              <a:gd name="connsiteY3" fmla="*/ 37374 h 219257"/>
              <a:gd name="connsiteX4" fmla="*/ 129561 w 251736"/>
              <a:gd name="connsiteY4" fmla="*/ 42357 h 219257"/>
              <a:gd name="connsiteX5" fmla="*/ 117103 w 251736"/>
              <a:gd name="connsiteY5" fmla="*/ 52323 h 219257"/>
              <a:gd name="connsiteX6" fmla="*/ 94679 w 251736"/>
              <a:gd name="connsiteY6" fmla="*/ 67272 h 219257"/>
              <a:gd name="connsiteX7" fmla="*/ 87204 w 251736"/>
              <a:gd name="connsiteY7" fmla="*/ 72255 h 219257"/>
              <a:gd name="connsiteX8" fmla="*/ 67272 w 251736"/>
              <a:gd name="connsiteY8" fmla="*/ 89696 h 219257"/>
              <a:gd name="connsiteX9" fmla="*/ 54814 w 251736"/>
              <a:gd name="connsiteY9" fmla="*/ 97171 h 219257"/>
              <a:gd name="connsiteX10" fmla="*/ 44848 w 251736"/>
              <a:gd name="connsiteY10" fmla="*/ 104646 h 219257"/>
              <a:gd name="connsiteX11" fmla="*/ 17441 w 251736"/>
              <a:gd name="connsiteY11" fmla="*/ 122086 h 219257"/>
              <a:gd name="connsiteX12" fmla="*/ 9966 w 251736"/>
              <a:gd name="connsiteY12" fmla="*/ 127070 h 219257"/>
              <a:gd name="connsiteX13" fmla="*/ 0 w 251736"/>
              <a:gd name="connsiteY13" fmla="*/ 132053 h 219257"/>
              <a:gd name="connsiteX14" fmla="*/ 4983 w 251736"/>
              <a:gd name="connsiteY14" fmla="*/ 142019 h 219257"/>
              <a:gd name="connsiteX15" fmla="*/ 7474 w 251736"/>
              <a:gd name="connsiteY15" fmla="*/ 151985 h 219257"/>
              <a:gd name="connsiteX16" fmla="*/ 29898 w 251736"/>
              <a:gd name="connsiteY16" fmla="*/ 184375 h 219257"/>
              <a:gd name="connsiteX17" fmla="*/ 42356 w 251736"/>
              <a:gd name="connsiteY17" fmla="*/ 201816 h 219257"/>
              <a:gd name="connsiteX18" fmla="*/ 54814 w 251736"/>
              <a:gd name="connsiteY18" fmla="*/ 219257 h 219257"/>
              <a:gd name="connsiteX19" fmla="*/ 67272 w 251736"/>
              <a:gd name="connsiteY19" fmla="*/ 211782 h 219257"/>
              <a:gd name="connsiteX20" fmla="*/ 77238 w 251736"/>
              <a:gd name="connsiteY20" fmla="*/ 206799 h 219257"/>
              <a:gd name="connsiteX21" fmla="*/ 87204 w 251736"/>
              <a:gd name="connsiteY21" fmla="*/ 199325 h 219257"/>
              <a:gd name="connsiteX22" fmla="*/ 117213 w 251736"/>
              <a:gd name="connsiteY22" fmla="*/ 182214 h 219257"/>
              <a:gd name="connsiteX23" fmla="*/ 132052 w 251736"/>
              <a:gd name="connsiteY23" fmla="*/ 172248 h 219257"/>
              <a:gd name="connsiteX24" fmla="*/ 142018 w 251736"/>
              <a:gd name="connsiteY24" fmla="*/ 174409 h 219257"/>
              <a:gd name="connsiteX25" fmla="*/ 169425 w 251736"/>
              <a:gd name="connsiteY25" fmla="*/ 147002 h 219257"/>
              <a:gd name="connsiteX26" fmla="*/ 176900 w 251736"/>
              <a:gd name="connsiteY26" fmla="*/ 137036 h 219257"/>
              <a:gd name="connsiteX27" fmla="*/ 194341 w 251736"/>
              <a:gd name="connsiteY27" fmla="*/ 122086 h 219257"/>
              <a:gd name="connsiteX28" fmla="*/ 201816 w 251736"/>
              <a:gd name="connsiteY28" fmla="*/ 117103 h 219257"/>
              <a:gd name="connsiteX29" fmla="*/ 229223 w 251736"/>
              <a:gd name="connsiteY29" fmla="*/ 94679 h 219257"/>
              <a:gd name="connsiteX30" fmla="*/ 246664 w 251736"/>
              <a:gd name="connsiteY30" fmla="*/ 82222 h 219257"/>
              <a:gd name="connsiteX31" fmla="*/ 251647 w 251736"/>
              <a:gd name="connsiteY31" fmla="*/ 77238 h 219257"/>
              <a:gd name="connsiteX32" fmla="*/ 234206 w 251736"/>
              <a:gd name="connsiteY32" fmla="*/ 62289 h 219257"/>
              <a:gd name="connsiteX33" fmla="*/ 224240 w 251736"/>
              <a:gd name="connsiteY33" fmla="*/ 44848 h 219257"/>
              <a:gd name="connsiteX34" fmla="*/ 209290 w 251736"/>
              <a:gd name="connsiteY34" fmla="*/ 29899 h 219257"/>
              <a:gd name="connsiteX35" fmla="*/ 179392 w 251736"/>
              <a:gd name="connsiteY35" fmla="*/ 0 h 219257"/>
              <a:gd name="connsiteX0" fmla="*/ 179392 w 251736"/>
              <a:gd name="connsiteY0" fmla="*/ 0 h 219257"/>
              <a:gd name="connsiteX1" fmla="*/ 154476 w 251736"/>
              <a:gd name="connsiteY1" fmla="*/ 19933 h 219257"/>
              <a:gd name="connsiteX2" fmla="*/ 147001 w 251736"/>
              <a:gd name="connsiteY2" fmla="*/ 27407 h 219257"/>
              <a:gd name="connsiteX3" fmla="*/ 139527 w 251736"/>
              <a:gd name="connsiteY3" fmla="*/ 37374 h 219257"/>
              <a:gd name="connsiteX4" fmla="*/ 129561 w 251736"/>
              <a:gd name="connsiteY4" fmla="*/ 42357 h 219257"/>
              <a:gd name="connsiteX5" fmla="*/ 117103 w 251736"/>
              <a:gd name="connsiteY5" fmla="*/ 52323 h 219257"/>
              <a:gd name="connsiteX6" fmla="*/ 94679 w 251736"/>
              <a:gd name="connsiteY6" fmla="*/ 67272 h 219257"/>
              <a:gd name="connsiteX7" fmla="*/ 87204 w 251736"/>
              <a:gd name="connsiteY7" fmla="*/ 72255 h 219257"/>
              <a:gd name="connsiteX8" fmla="*/ 67272 w 251736"/>
              <a:gd name="connsiteY8" fmla="*/ 89696 h 219257"/>
              <a:gd name="connsiteX9" fmla="*/ 54814 w 251736"/>
              <a:gd name="connsiteY9" fmla="*/ 97171 h 219257"/>
              <a:gd name="connsiteX10" fmla="*/ 44848 w 251736"/>
              <a:gd name="connsiteY10" fmla="*/ 104646 h 219257"/>
              <a:gd name="connsiteX11" fmla="*/ 17441 w 251736"/>
              <a:gd name="connsiteY11" fmla="*/ 122086 h 219257"/>
              <a:gd name="connsiteX12" fmla="*/ 9966 w 251736"/>
              <a:gd name="connsiteY12" fmla="*/ 127070 h 219257"/>
              <a:gd name="connsiteX13" fmla="*/ 0 w 251736"/>
              <a:gd name="connsiteY13" fmla="*/ 132053 h 219257"/>
              <a:gd name="connsiteX14" fmla="*/ 4983 w 251736"/>
              <a:gd name="connsiteY14" fmla="*/ 142019 h 219257"/>
              <a:gd name="connsiteX15" fmla="*/ 7474 w 251736"/>
              <a:gd name="connsiteY15" fmla="*/ 151985 h 219257"/>
              <a:gd name="connsiteX16" fmla="*/ 29898 w 251736"/>
              <a:gd name="connsiteY16" fmla="*/ 184375 h 219257"/>
              <a:gd name="connsiteX17" fmla="*/ 42356 w 251736"/>
              <a:gd name="connsiteY17" fmla="*/ 201816 h 219257"/>
              <a:gd name="connsiteX18" fmla="*/ 54814 w 251736"/>
              <a:gd name="connsiteY18" fmla="*/ 219257 h 219257"/>
              <a:gd name="connsiteX19" fmla="*/ 67272 w 251736"/>
              <a:gd name="connsiteY19" fmla="*/ 211782 h 219257"/>
              <a:gd name="connsiteX20" fmla="*/ 77238 w 251736"/>
              <a:gd name="connsiteY20" fmla="*/ 206799 h 219257"/>
              <a:gd name="connsiteX21" fmla="*/ 87204 w 251736"/>
              <a:gd name="connsiteY21" fmla="*/ 199325 h 219257"/>
              <a:gd name="connsiteX22" fmla="*/ 117213 w 251736"/>
              <a:gd name="connsiteY22" fmla="*/ 182214 h 219257"/>
              <a:gd name="connsiteX23" fmla="*/ 132052 w 251736"/>
              <a:gd name="connsiteY23" fmla="*/ 172248 h 219257"/>
              <a:gd name="connsiteX24" fmla="*/ 142018 w 251736"/>
              <a:gd name="connsiteY24" fmla="*/ 167266 h 219257"/>
              <a:gd name="connsiteX25" fmla="*/ 169425 w 251736"/>
              <a:gd name="connsiteY25" fmla="*/ 147002 h 219257"/>
              <a:gd name="connsiteX26" fmla="*/ 176900 w 251736"/>
              <a:gd name="connsiteY26" fmla="*/ 137036 h 219257"/>
              <a:gd name="connsiteX27" fmla="*/ 194341 w 251736"/>
              <a:gd name="connsiteY27" fmla="*/ 122086 h 219257"/>
              <a:gd name="connsiteX28" fmla="*/ 201816 w 251736"/>
              <a:gd name="connsiteY28" fmla="*/ 117103 h 219257"/>
              <a:gd name="connsiteX29" fmla="*/ 229223 w 251736"/>
              <a:gd name="connsiteY29" fmla="*/ 94679 h 219257"/>
              <a:gd name="connsiteX30" fmla="*/ 246664 w 251736"/>
              <a:gd name="connsiteY30" fmla="*/ 82222 h 219257"/>
              <a:gd name="connsiteX31" fmla="*/ 251647 w 251736"/>
              <a:gd name="connsiteY31" fmla="*/ 77238 h 219257"/>
              <a:gd name="connsiteX32" fmla="*/ 234206 w 251736"/>
              <a:gd name="connsiteY32" fmla="*/ 62289 h 219257"/>
              <a:gd name="connsiteX33" fmla="*/ 224240 w 251736"/>
              <a:gd name="connsiteY33" fmla="*/ 44848 h 219257"/>
              <a:gd name="connsiteX34" fmla="*/ 209290 w 251736"/>
              <a:gd name="connsiteY34" fmla="*/ 29899 h 219257"/>
              <a:gd name="connsiteX35" fmla="*/ 179392 w 251736"/>
              <a:gd name="connsiteY35" fmla="*/ 0 h 219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51736" h="219257">
                <a:moveTo>
                  <a:pt x="179392" y="0"/>
                </a:moveTo>
                <a:cubicBezTo>
                  <a:pt x="171087" y="6644"/>
                  <a:pt x="161997" y="12413"/>
                  <a:pt x="154476" y="19933"/>
                </a:cubicBezTo>
                <a:cubicBezTo>
                  <a:pt x="151984" y="22424"/>
                  <a:pt x="149294" y="24732"/>
                  <a:pt x="147001" y="27407"/>
                </a:cubicBezTo>
                <a:cubicBezTo>
                  <a:pt x="144299" y="30560"/>
                  <a:pt x="142680" y="34671"/>
                  <a:pt x="139527" y="37374"/>
                </a:cubicBezTo>
                <a:cubicBezTo>
                  <a:pt x="136707" y="39791"/>
                  <a:pt x="132651" y="40297"/>
                  <a:pt x="129561" y="42357"/>
                </a:cubicBezTo>
                <a:cubicBezTo>
                  <a:pt x="125136" y="45307"/>
                  <a:pt x="120863" y="48563"/>
                  <a:pt x="117103" y="52323"/>
                </a:cubicBezTo>
                <a:cubicBezTo>
                  <a:pt x="100550" y="68876"/>
                  <a:pt x="115491" y="63111"/>
                  <a:pt x="94679" y="67272"/>
                </a:cubicBezTo>
                <a:cubicBezTo>
                  <a:pt x="92187" y="68933"/>
                  <a:pt x="89505" y="70338"/>
                  <a:pt x="87204" y="72255"/>
                </a:cubicBezTo>
                <a:cubicBezTo>
                  <a:pt x="69480" y="87024"/>
                  <a:pt x="92272" y="72195"/>
                  <a:pt x="67272" y="89696"/>
                </a:cubicBezTo>
                <a:cubicBezTo>
                  <a:pt x="63305" y="92473"/>
                  <a:pt x="58843" y="94485"/>
                  <a:pt x="54814" y="97171"/>
                </a:cubicBezTo>
                <a:cubicBezTo>
                  <a:pt x="51359" y="99475"/>
                  <a:pt x="48303" y="102343"/>
                  <a:pt x="44848" y="104646"/>
                </a:cubicBezTo>
                <a:cubicBezTo>
                  <a:pt x="35838" y="110652"/>
                  <a:pt x="26450" y="116079"/>
                  <a:pt x="17441" y="122086"/>
                </a:cubicBezTo>
                <a:cubicBezTo>
                  <a:pt x="14949" y="123747"/>
                  <a:pt x="12566" y="125584"/>
                  <a:pt x="9966" y="127070"/>
                </a:cubicBezTo>
                <a:cubicBezTo>
                  <a:pt x="6741" y="128913"/>
                  <a:pt x="3322" y="130392"/>
                  <a:pt x="0" y="132053"/>
                </a:cubicBezTo>
                <a:cubicBezTo>
                  <a:pt x="1661" y="135375"/>
                  <a:pt x="3679" y="138541"/>
                  <a:pt x="4983" y="142019"/>
                </a:cubicBezTo>
                <a:cubicBezTo>
                  <a:pt x="6185" y="145225"/>
                  <a:pt x="6083" y="148856"/>
                  <a:pt x="7474" y="151985"/>
                </a:cubicBezTo>
                <a:cubicBezTo>
                  <a:pt x="12396" y="163061"/>
                  <a:pt x="23749" y="175152"/>
                  <a:pt x="29898" y="184375"/>
                </a:cubicBezTo>
                <a:cubicBezTo>
                  <a:pt x="41657" y="202011"/>
                  <a:pt x="26886" y="180156"/>
                  <a:pt x="42356" y="201816"/>
                </a:cubicBezTo>
                <a:cubicBezTo>
                  <a:pt x="60542" y="227278"/>
                  <a:pt x="30427" y="186744"/>
                  <a:pt x="54814" y="219257"/>
                </a:cubicBezTo>
                <a:cubicBezTo>
                  <a:pt x="58967" y="216765"/>
                  <a:pt x="63039" y="214134"/>
                  <a:pt x="67272" y="211782"/>
                </a:cubicBezTo>
                <a:cubicBezTo>
                  <a:pt x="70519" y="209978"/>
                  <a:pt x="74088" y="208767"/>
                  <a:pt x="77238" y="206799"/>
                </a:cubicBezTo>
                <a:cubicBezTo>
                  <a:pt x="80759" y="204598"/>
                  <a:pt x="80541" y="203423"/>
                  <a:pt x="87204" y="199325"/>
                </a:cubicBezTo>
                <a:cubicBezTo>
                  <a:pt x="93867" y="195227"/>
                  <a:pt x="106366" y="184926"/>
                  <a:pt x="117213" y="182214"/>
                </a:cubicBezTo>
                <a:cubicBezTo>
                  <a:pt x="121366" y="178892"/>
                  <a:pt x="127918" y="174739"/>
                  <a:pt x="132052" y="172248"/>
                </a:cubicBezTo>
                <a:cubicBezTo>
                  <a:pt x="136186" y="169757"/>
                  <a:pt x="135789" y="171474"/>
                  <a:pt x="142018" y="167266"/>
                </a:cubicBezTo>
                <a:cubicBezTo>
                  <a:pt x="148247" y="163058"/>
                  <a:pt x="163611" y="152040"/>
                  <a:pt x="169425" y="147002"/>
                </a:cubicBezTo>
                <a:cubicBezTo>
                  <a:pt x="175239" y="141964"/>
                  <a:pt x="173964" y="139972"/>
                  <a:pt x="176900" y="137036"/>
                </a:cubicBezTo>
                <a:cubicBezTo>
                  <a:pt x="182314" y="131622"/>
                  <a:pt x="188362" y="126869"/>
                  <a:pt x="194341" y="122086"/>
                </a:cubicBezTo>
                <a:cubicBezTo>
                  <a:pt x="196679" y="120215"/>
                  <a:pt x="199698" y="119220"/>
                  <a:pt x="201816" y="117103"/>
                </a:cubicBezTo>
                <a:cubicBezTo>
                  <a:pt x="238951" y="79970"/>
                  <a:pt x="178221" y="131772"/>
                  <a:pt x="229223" y="94679"/>
                </a:cubicBezTo>
                <a:cubicBezTo>
                  <a:pt x="249228" y="80129"/>
                  <a:pt x="230158" y="87723"/>
                  <a:pt x="246664" y="82222"/>
                </a:cubicBezTo>
                <a:cubicBezTo>
                  <a:pt x="248325" y="80561"/>
                  <a:pt x="252390" y="79467"/>
                  <a:pt x="251647" y="77238"/>
                </a:cubicBezTo>
                <a:cubicBezTo>
                  <a:pt x="249921" y="72061"/>
                  <a:pt x="238987" y="65477"/>
                  <a:pt x="234206" y="62289"/>
                </a:cubicBezTo>
                <a:cubicBezTo>
                  <a:pt x="230884" y="56475"/>
                  <a:pt x="228323" y="50155"/>
                  <a:pt x="224240" y="44848"/>
                </a:cubicBezTo>
                <a:cubicBezTo>
                  <a:pt x="219943" y="39262"/>
                  <a:pt x="214273" y="34882"/>
                  <a:pt x="209290" y="29899"/>
                </a:cubicBezTo>
                <a:lnTo>
                  <a:pt x="179392" y="0"/>
                </a:lnTo>
                <a:close/>
              </a:path>
            </a:pathLst>
          </a:cu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3" name="Title 1">
            <a:extLst>
              <a:ext uri="{FF2B5EF4-FFF2-40B4-BE49-F238E27FC236}">
                <a16:creationId xmlns:a16="http://schemas.microsoft.com/office/drawing/2014/main" id="{DCA05817-FD05-C6D2-74A2-E120E7E340AD}"/>
              </a:ext>
            </a:extLst>
          </p:cNvPr>
          <p:cNvSpPr txBox="1">
            <a:spLocks/>
          </p:cNvSpPr>
          <p:nvPr/>
        </p:nvSpPr>
        <p:spPr>
          <a:xfrm>
            <a:off x="492918" y="152923"/>
            <a:ext cx="1120616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864B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864B2"/>
                </a:solidFill>
                <a:effectLst/>
                <a:uLnTx/>
                <a:uFillTx/>
                <a:latin typeface="Arial" panose="020B0604020202020204"/>
                <a:ea typeface="+mj-ea"/>
                <a:cs typeface="+mj-cs"/>
              </a:rPr>
              <a:t>This trend continues in Grade 11 SAT Math</a:t>
            </a:r>
          </a:p>
        </p:txBody>
      </p:sp>
      <p:sp>
        <p:nvSpPr>
          <p:cNvPr id="26" name="Slide Number Placeholder 10">
            <a:extLst>
              <a:ext uri="{FF2B5EF4-FFF2-40B4-BE49-F238E27FC236}">
                <a16:creationId xmlns:a16="http://schemas.microsoft.com/office/drawing/2014/main" id="{F2262429-F2CD-1E0A-7D96-D3E1A93C90F4}"/>
              </a:ext>
            </a:extLst>
          </p:cNvPr>
          <p:cNvSpPr txBox="1">
            <a:spLocks/>
          </p:cNvSpPr>
          <p:nvPr/>
        </p:nvSpPr>
        <p:spPr>
          <a:xfrm>
            <a:off x="50800" y="631031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850D0D2-7276-4FA6-BA82-2BA07A1A8865}" type="slidenum">
              <a:rPr kumimoji="0" lang="en-US" sz="1200" b="0" i="0" u="none" strike="noStrike" kern="1200" cap="none" spc="0" normalizeH="0" baseline="0" noProof="0" smtClean="0">
                <a:ln>
                  <a:noFill/>
                </a:ln>
                <a:solidFill>
                  <a:prstClr val="black">
                    <a:tint val="75000"/>
                  </a:prstClr>
                </a:solidFill>
                <a:effectLst/>
                <a:uLnTx/>
                <a:uFillTx/>
                <a:latin typeface="Arial Nova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Arial Nova Light"/>
              <a:ea typeface="+mn-ea"/>
              <a:cs typeface="+mn-cs"/>
            </a:endParaRPr>
          </a:p>
        </p:txBody>
      </p:sp>
      <p:sp>
        <p:nvSpPr>
          <p:cNvPr id="2" name="Freeform 817">
            <a:extLst>
              <a:ext uri="{FF2B5EF4-FFF2-40B4-BE49-F238E27FC236}">
                <a16:creationId xmlns:a16="http://schemas.microsoft.com/office/drawing/2014/main" id="{482B490D-058C-FD14-281F-87C2F9C82142}"/>
              </a:ext>
            </a:extLst>
          </p:cNvPr>
          <p:cNvSpPr>
            <a:spLocks noChangeArrowheads="1"/>
          </p:cNvSpPr>
          <p:nvPr/>
        </p:nvSpPr>
        <p:spPr bwMode="auto">
          <a:xfrm>
            <a:off x="1615888" y="3619893"/>
            <a:ext cx="664181" cy="59807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26</a:t>
            </a:r>
            <a:endParaRPr kumimoji="0" lang="en-US" sz="8300" b="1" i="0" u="none" strike="noStrike" kern="1200" cap="none" spc="0" normalizeH="0" baseline="0" noProof="0">
              <a:ln>
                <a:noFill/>
              </a:ln>
              <a:solidFill>
                <a:srgbClr val="000000"/>
              </a:solidFill>
              <a:effectLst/>
              <a:uLnTx/>
              <a:uFillTx/>
              <a:latin typeface="TT Norms" panose="02000503030000020003" pitchFamily="50" charset="0"/>
              <a:ea typeface="+mn-ea"/>
              <a:cs typeface="+mn-cs"/>
            </a:endParaRPr>
          </a:p>
        </p:txBody>
      </p:sp>
      <p:sp>
        <p:nvSpPr>
          <p:cNvPr id="25" name="Freeform 817">
            <a:extLst>
              <a:ext uri="{FF2B5EF4-FFF2-40B4-BE49-F238E27FC236}">
                <a16:creationId xmlns:a16="http://schemas.microsoft.com/office/drawing/2014/main" id="{39059BAD-1989-073A-29A3-3013516AF110}"/>
              </a:ext>
            </a:extLst>
          </p:cNvPr>
          <p:cNvSpPr>
            <a:spLocks noChangeArrowheads="1"/>
          </p:cNvSpPr>
          <p:nvPr/>
        </p:nvSpPr>
        <p:spPr bwMode="auto">
          <a:xfrm>
            <a:off x="10993544" y="3603815"/>
            <a:ext cx="664181" cy="589054"/>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14</a:t>
            </a:r>
            <a:endParaRPr kumimoji="0" lang="en-US" sz="8300" b="1" i="0" u="none" strike="noStrike" kern="1200" cap="none" spc="0" normalizeH="0" baseline="0" noProof="0">
              <a:ln>
                <a:noFill/>
              </a:ln>
              <a:solidFill>
                <a:srgbClr val="000000"/>
              </a:solidFill>
              <a:effectLst/>
              <a:uLnTx/>
              <a:uFillTx/>
              <a:latin typeface="TT Norms" panose="02000503030000020003" pitchFamily="50" charset="0"/>
              <a:ea typeface="+mn-ea"/>
              <a:cs typeface="+mn-cs"/>
            </a:endParaRPr>
          </a:p>
        </p:txBody>
      </p:sp>
      <p:sp>
        <p:nvSpPr>
          <p:cNvPr id="27" name="Left Brace 26">
            <a:extLst>
              <a:ext uri="{FF2B5EF4-FFF2-40B4-BE49-F238E27FC236}">
                <a16:creationId xmlns:a16="http://schemas.microsoft.com/office/drawing/2014/main" id="{8CD8DFE6-2D4B-B7E0-6E00-81E4AE2A6367}"/>
              </a:ext>
            </a:extLst>
          </p:cNvPr>
          <p:cNvSpPr/>
          <p:nvPr/>
        </p:nvSpPr>
        <p:spPr>
          <a:xfrm>
            <a:off x="2432386" y="2627350"/>
            <a:ext cx="742411" cy="2614570"/>
          </a:xfrm>
          <a:prstGeom prst="leftBrace">
            <a:avLst>
              <a:gd name="adj1" fmla="val 8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 name="Left Brace 42">
            <a:extLst>
              <a:ext uri="{FF2B5EF4-FFF2-40B4-BE49-F238E27FC236}">
                <a16:creationId xmlns:a16="http://schemas.microsoft.com/office/drawing/2014/main" id="{1CC39870-67E7-CD09-AC16-C25D168B9D09}"/>
              </a:ext>
            </a:extLst>
          </p:cNvPr>
          <p:cNvSpPr/>
          <p:nvPr/>
        </p:nvSpPr>
        <p:spPr>
          <a:xfrm rot="10800000">
            <a:off x="10172203" y="2612202"/>
            <a:ext cx="742411" cy="2575117"/>
          </a:xfrm>
          <a:prstGeom prst="leftBrace">
            <a:avLst>
              <a:gd name="adj1" fmla="val 8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52293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28A6EF7-541C-EA28-B75C-F0C1403514F9}"/>
              </a:ext>
            </a:extLst>
          </p:cNvPr>
          <p:cNvSpPr txBox="1">
            <a:spLocks/>
          </p:cNvSpPr>
          <p:nvPr/>
        </p:nvSpPr>
        <p:spPr>
          <a:xfrm>
            <a:off x="838200" y="2766218"/>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b="1">
                <a:solidFill>
                  <a:schemeClr val="bg1"/>
                </a:solidFill>
                <a:latin typeface="Century Gothic"/>
              </a:rPr>
              <a:t>Orientation</a:t>
            </a:r>
            <a:br>
              <a:rPr lang="en-US" sz="5400" b="1">
                <a:solidFill>
                  <a:schemeClr val="bg1"/>
                </a:solidFill>
                <a:latin typeface="Century Gothic"/>
              </a:rPr>
            </a:br>
            <a:r>
              <a:rPr lang="en-US" sz="2400" i="1">
                <a:solidFill>
                  <a:schemeClr val="bg1"/>
                </a:solidFill>
                <a:latin typeface="Century Gothic"/>
              </a:rPr>
              <a:t>Day 1</a:t>
            </a:r>
            <a:endParaRPr lang="en-US" sz="2700" i="1">
              <a:solidFill>
                <a:schemeClr val="bg1"/>
              </a:solidFill>
              <a:latin typeface="Century Gothic"/>
            </a:endParaRPr>
          </a:p>
        </p:txBody>
      </p:sp>
      <p:sp>
        <p:nvSpPr>
          <p:cNvPr id="11" name="Title 1">
            <a:extLst>
              <a:ext uri="{FF2B5EF4-FFF2-40B4-BE49-F238E27FC236}">
                <a16:creationId xmlns:a16="http://schemas.microsoft.com/office/drawing/2014/main" id="{4121DFCD-3BAA-4D98-DE40-80CA48D51FDC}"/>
              </a:ext>
            </a:extLst>
          </p:cNvPr>
          <p:cNvSpPr>
            <a:spLocks noGrp="1"/>
          </p:cNvSpPr>
          <p:nvPr/>
        </p:nvSpPr>
        <p:spPr>
          <a:xfrm>
            <a:off x="1643332" y="2106670"/>
            <a:ext cx="8890958" cy="13344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solidFill>
                  <a:srgbClr val="002060"/>
                </a:solidFill>
                <a:latin typeface="Century Gothic"/>
              </a:rPr>
              <a:t>Breakfast</a:t>
            </a:r>
            <a:endParaRPr lang="en-US" sz="5400"/>
          </a:p>
        </p:txBody>
      </p:sp>
      <p:sp>
        <p:nvSpPr>
          <p:cNvPr id="12" name="TextBox 6">
            <a:extLst>
              <a:ext uri="{FF2B5EF4-FFF2-40B4-BE49-F238E27FC236}">
                <a16:creationId xmlns:a16="http://schemas.microsoft.com/office/drawing/2014/main" id="{044F61DF-049B-DCDB-E4FD-D0D428C899EF}"/>
              </a:ext>
            </a:extLst>
          </p:cNvPr>
          <p:cNvSpPr txBox="1"/>
          <p:nvPr/>
        </p:nvSpPr>
        <p:spPr>
          <a:xfrm>
            <a:off x="4038588" y="3201115"/>
            <a:ext cx="4095746"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i="1">
                <a:solidFill>
                  <a:srgbClr val="002060"/>
                </a:solidFill>
                <a:latin typeface="Century Gothic"/>
                <a:ea typeface="+mn-lt"/>
                <a:cs typeface="+mn-lt"/>
              </a:rPr>
              <a:t>Full Course Catering</a:t>
            </a:r>
            <a:endParaRPr lang="en-US"/>
          </a:p>
        </p:txBody>
      </p:sp>
      <p:pic>
        <p:nvPicPr>
          <p:cNvPr id="6" name="Picture 5" descr="A close up of a sign&#10;&#10;AI-generated content may be incorrect.">
            <a:extLst>
              <a:ext uri="{FF2B5EF4-FFF2-40B4-BE49-F238E27FC236}">
                <a16:creationId xmlns:a16="http://schemas.microsoft.com/office/drawing/2014/main" id="{94530C45-3A9D-032E-1FB1-D49C7FA223F7}"/>
              </a:ext>
            </a:extLst>
          </p:cNvPr>
          <p:cNvPicPr>
            <a:picLocks noChangeAspect="1"/>
          </p:cNvPicPr>
          <p:nvPr/>
        </p:nvPicPr>
        <p:blipFill>
          <a:blip r:embed="rId2"/>
          <a:stretch>
            <a:fillRect/>
          </a:stretch>
        </p:blipFill>
        <p:spPr>
          <a:xfrm>
            <a:off x="7246187" y="5520905"/>
            <a:ext cx="2372266" cy="1337095"/>
          </a:xfrm>
          <a:prstGeom prst="rect">
            <a:avLst/>
          </a:prstGeom>
        </p:spPr>
      </p:pic>
    </p:spTree>
    <p:extLst>
      <p:ext uri="{BB962C8B-B14F-4D97-AF65-F5344CB8AC3E}">
        <p14:creationId xmlns:p14="http://schemas.microsoft.com/office/powerpoint/2010/main" val="33639088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76B04-809B-B212-2549-8E9C042BF3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BDD89A-BEED-FA28-9B5C-205CCAE50CA0}"/>
              </a:ext>
            </a:extLst>
          </p:cNvPr>
          <p:cNvSpPr>
            <a:spLocks noGrp="1"/>
          </p:cNvSpPr>
          <p:nvPr>
            <p:ph type="title"/>
          </p:nvPr>
        </p:nvSpPr>
        <p:spPr>
          <a:xfrm>
            <a:off x="443921" y="879437"/>
            <a:ext cx="10515600" cy="1325563"/>
          </a:xfrm>
        </p:spPr>
        <p:txBody>
          <a:bodyPr>
            <a:normAutofit/>
          </a:bodyPr>
          <a:lstStyle/>
          <a:p>
            <a:r>
              <a:rPr lang="en-US" sz="3200">
                <a:solidFill>
                  <a:schemeClr val="tx2"/>
                </a:solidFill>
              </a:rPr>
              <a:t>Grades 3-8</a:t>
            </a:r>
          </a:p>
        </p:txBody>
      </p:sp>
      <p:graphicFrame>
        <p:nvGraphicFramePr>
          <p:cNvPr id="4" name="Table 7">
            <a:extLst>
              <a:ext uri="{FF2B5EF4-FFF2-40B4-BE49-F238E27FC236}">
                <a16:creationId xmlns:a16="http://schemas.microsoft.com/office/drawing/2014/main" id="{0C4BBD54-115E-9935-A2BD-49D22A2EFB2A}"/>
              </a:ext>
            </a:extLst>
          </p:cNvPr>
          <p:cNvGraphicFramePr>
            <a:graphicFrameLocks noGrp="1"/>
          </p:cNvGraphicFramePr>
          <p:nvPr/>
        </p:nvGraphicFramePr>
        <p:xfrm>
          <a:off x="1232479" y="1748215"/>
          <a:ext cx="9582913" cy="2034540"/>
        </p:xfrm>
        <a:graphic>
          <a:graphicData uri="http://schemas.openxmlformats.org/drawingml/2006/table">
            <a:tbl>
              <a:tblPr firstRow="1" bandRow="1">
                <a:tableStyleId>{5C22544A-7EE6-4342-B048-85BDC9FD1C3A}</a:tableStyleId>
              </a:tblPr>
              <a:tblGrid>
                <a:gridCol w="2407609">
                  <a:extLst>
                    <a:ext uri="{9D8B030D-6E8A-4147-A177-3AD203B41FA5}">
                      <a16:colId xmlns:a16="http://schemas.microsoft.com/office/drawing/2014/main" val="60003891"/>
                    </a:ext>
                  </a:extLst>
                </a:gridCol>
                <a:gridCol w="1564233">
                  <a:extLst>
                    <a:ext uri="{9D8B030D-6E8A-4147-A177-3AD203B41FA5}">
                      <a16:colId xmlns:a16="http://schemas.microsoft.com/office/drawing/2014/main" val="1245475389"/>
                    </a:ext>
                  </a:extLst>
                </a:gridCol>
                <a:gridCol w="1870357">
                  <a:extLst>
                    <a:ext uri="{9D8B030D-6E8A-4147-A177-3AD203B41FA5}">
                      <a16:colId xmlns:a16="http://schemas.microsoft.com/office/drawing/2014/main" val="749294471"/>
                    </a:ext>
                  </a:extLst>
                </a:gridCol>
                <a:gridCol w="1870357">
                  <a:extLst>
                    <a:ext uri="{9D8B030D-6E8A-4147-A177-3AD203B41FA5}">
                      <a16:colId xmlns:a16="http://schemas.microsoft.com/office/drawing/2014/main" val="3075877676"/>
                    </a:ext>
                  </a:extLst>
                </a:gridCol>
                <a:gridCol w="1870357">
                  <a:extLst>
                    <a:ext uri="{9D8B030D-6E8A-4147-A177-3AD203B41FA5}">
                      <a16:colId xmlns:a16="http://schemas.microsoft.com/office/drawing/2014/main" val="2227692868"/>
                    </a:ext>
                  </a:extLst>
                </a:gridCol>
              </a:tblGrid>
              <a:tr h="370840">
                <a:tc>
                  <a:txBody>
                    <a:bodyPr/>
                    <a:lstStyle/>
                    <a:p>
                      <a:pPr algn="l"/>
                      <a:r>
                        <a:rPr lang="en-US" sz="1200">
                          <a:solidFill>
                            <a:schemeClr val="tx1"/>
                          </a:solidFill>
                          <a:latin typeface="TT Norms"/>
                        </a:rPr>
                        <a:t>Change from </a:t>
                      </a:r>
                      <a:br>
                        <a:rPr lang="en-US" sz="1200">
                          <a:solidFill>
                            <a:srgbClr val="000000"/>
                          </a:solidFill>
                          <a:latin typeface="TT Norms"/>
                        </a:rPr>
                      </a:br>
                      <a:r>
                        <a:rPr lang="en-US" sz="1200">
                          <a:solidFill>
                            <a:schemeClr val="tx1"/>
                          </a:solidFill>
                          <a:latin typeface="TT Norms"/>
                        </a:rPr>
                        <a:t>2021-22 to 2024-25</a:t>
                      </a:r>
                    </a:p>
                  </a:txBody>
                  <a:tcPr>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latin typeface="TT Norms"/>
                        </a:rPr>
                        <a:t>ELA</a:t>
                      </a:r>
                    </a:p>
                  </a:txBody>
                  <a:tcPr>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latin typeface="TT Norms"/>
                        </a:rPr>
                        <a:t>Math</a:t>
                      </a:r>
                    </a:p>
                  </a:txBody>
                  <a:tcPr>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latin typeface="TT Norms"/>
                        </a:rPr>
                        <a:t>Social Studies*</a:t>
                      </a:r>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a:solidFill>
                            <a:schemeClr val="tx1"/>
                          </a:solidFill>
                          <a:latin typeface="TT Norms"/>
                        </a:rPr>
                        <a:t>Science</a:t>
                      </a:r>
                    </a:p>
                  </a:txBody>
                  <a:tcP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78938835"/>
                  </a:ext>
                </a:extLst>
              </a:tr>
              <a:tr h="370840">
                <a:tc>
                  <a:txBody>
                    <a:bodyPr/>
                    <a:lstStyle/>
                    <a:p>
                      <a:r>
                        <a:rPr lang="en-US" sz="1400">
                          <a:latin typeface="TT Norms"/>
                        </a:rPr>
                        <a:t>DPSCD</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rgbClr val="57941E"/>
                          </a:solidFill>
                          <a:latin typeface="TT Norms"/>
                        </a:rPr>
                        <a:t>+5.0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rgbClr val="57941E"/>
                          </a:solidFill>
                          <a:latin typeface="TT Norms"/>
                        </a:rPr>
                        <a:t>+5.5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rgbClr val="57941E"/>
                          </a:solidFill>
                          <a:latin typeface="TT Norms"/>
                        </a:rPr>
                        <a:t>+11.6</a:t>
                      </a:r>
                      <a:endParaRPr lang="en-US"/>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a:solidFill>
                            <a:srgbClr val="57941E"/>
                          </a:solidFill>
                          <a:latin typeface="TT Norms"/>
                        </a:rPr>
                        <a:t>+6.5</a:t>
                      </a:r>
                      <a:endParaRPr lang="en-US"/>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1950063"/>
                  </a:ext>
                </a:extLst>
              </a:tr>
              <a:tr h="413207">
                <a:tc>
                  <a:txBody>
                    <a:bodyPr/>
                    <a:lstStyle/>
                    <a:p>
                      <a:r>
                        <a:rPr lang="en-US" sz="1400">
                          <a:latin typeface="TT Norms"/>
                        </a:rPr>
                        <a:t>DPSCD </a:t>
                      </a:r>
                      <a:r>
                        <a:rPr lang="en-US" sz="1050">
                          <a:latin typeface="TT Norms"/>
                        </a:rPr>
                        <a:t>(Exam and Application Schools Only)</a:t>
                      </a:r>
                      <a:endParaRPr lang="en-US" sz="1400">
                        <a:latin typeface="TT Norm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rgbClr val="57941E"/>
                          </a:solidFill>
                          <a:latin typeface="TT Norms"/>
                        </a:rPr>
                        <a:t>+10.7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rgbClr val="57941E"/>
                          </a:solidFill>
                          <a:latin typeface="TT Norms"/>
                        </a:rPr>
                        <a:t>+11.4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rgbClr val="57941E"/>
                          </a:solidFill>
                          <a:latin typeface="TT Norms"/>
                        </a:rPr>
                        <a:t>+19.6</a:t>
                      </a:r>
                      <a:endParaRPr lang="en-US"/>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a:solidFill>
                            <a:srgbClr val="57941E"/>
                          </a:solidFill>
                          <a:latin typeface="TT Norms"/>
                        </a:rPr>
                        <a:t>+11.2</a:t>
                      </a:r>
                      <a:endParaRPr lang="en-US"/>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183559"/>
                  </a:ext>
                </a:extLst>
              </a:tr>
              <a:tr h="370840">
                <a:tc>
                  <a:txBody>
                    <a:bodyPr/>
                    <a:lstStyle/>
                    <a:p>
                      <a:r>
                        <a:rPr lang="en-US" sz="1400">
                          <a:latin typeface="TT Norms"/>
                        </a:rPr>
                        <a:t>Detroit Charters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rgbClr val="57941E"/>
                          </a:solidFill>
                          <a:latin typeface="TT Norms"/>
                        </a:rPr>
                        <a:t>+3.3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rgbClr val="57941E"/>
                          </a:solidFill>
                          <a:latin typeface="TT Norms"/>
                        </a:rPr>
                        <a:t>+2.3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rgbClr val="57941E"/>
                          </a:solidFill>
                          <a:latin typeface="TT Norms"/>
                        </a:rPr>
                        <a:t>+9.8</a:t>
                      </a:r>
                      <a:endParaRPr lang="en-US"/>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a:buNone/>
                      </a:pPr>
                      <a:r>
                        <a:rPr lang="en-US" sz="1400">
                          <a:solidFill>
                            <a:srgbClr val="57941E"/>
                          </a:solidFill>
                          <a:latin typeface="TT Norms"/>
                        </a:rPr>
                        <a:t>+4.7</a:t>
                      </a:r>
                      <a:endParaRPr lang="en-US">
                        <a:solidFill>
                          <a:srgbClr val="57941E"/>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87329306"/>
                  </a:ext>
                </a:extLst>
              </a:tr>
              <a:tr h="370840">
                <a:tc>
                  <a:txBody>
                    <a:bodyPr/>
                    <a:lstStyle/>
                    <a:p>
                      <a:r>
                        <a:rPr lang="en-US" sz="1400">
                          <a:latin typeface="TT Norms"/>
                        </a:rPr>
                        <a:t>State</a:t>
                      </a:r>
                    </a:p>
                  </a:txBody>
                  <a:tcPr>
                    <a:lnT w="12700" cap="flat" cmpd="sng" algn="ctr">
                      <a:solidFill>
                        <a:schemeClr val="tx1"/>
                      </a:solidFill>
                      <a:prstDash val="solid"/>
                      <a:round/>
                      <a:headEnd type="none" w="med" len="med"/>
                      <a:tailEnd type="none" w="med" len="med"/>
                    </a:lnT>
                    <a:noFill/>
                  </a:tcPr>
                </a:tc>
                <a:tc>
                  <a:txBody>
                    <a:bodyPr/>
                    <a:lstStyle/>
                    <a:p>
                      <a:pPr marL="0" algn="ctr" defTabSz="914400" rtl="0" eaLnBrk="1" latinLnBrk="0" hangingPunct="1"/>
                      <a:r>
                        <a:rPr lang="en-US" sz="1400" kern="1200">
                          <a:solidFill>
                            <a:srgbClr val="57941E"/>
                          </a:solidFill>
                          <a:latin typeface="TT Norms"/>
                          <a:ea typeface="+mn-ea"/>
                          <a:cs typeface="+mn-cs"/>
                        </a:rPr>
                        <a:t>+0.9</a:t>
                      </a:r>
                    </a:p>
                  </a:txBody>
                  <a:tcPr>
                    <a:lnT w="12700" cap="flat" cmpd="sng" algn="ctr">
                      <a:solidFill>
                        <a:schemeClr val="tx1"/>
                      </a:solidFill>
                      <a:prstDash val="solid"/>
                      <a:round/>
                      <a:headEnd type="none" w="med" len="med"/>
                      <a:tailEnd type="none" w="med" len="med"/>
                    </a:lnT>
                    <a:noFill/>
                  </a:tcPr>
                </a:tc>
                <a:tc>
                  <a:txBody>
                    <a:bodyPr/>
                    <a:lstStyle/>
                    <a:p>
                      <a:pPr algn="ctr"/>
                      <a:r>
                        <a:rPr lang="en-US" sz="1400">
                          <a:solidFill>
                            <a:srgbClr val="57941E"/>
                          </a:solidFill>
                          <a:latin typeface="TT Norms"/>
                        </a:rPr>
                        <a:t>+1.2</a:t>
                      </a:r>
                    </a:p>
                  </a:txBody>
                  <a:tcPr>
                    <a:lnT w="12700" cap="flat" cmpd="sng" algn="ctr">
                      <a:solidFill>
                        <a:schemeClr val="tx1"/>
                      </a:solidFill>
                      <a:prstDash val="solid"/>
                      <a:round/>
                      <a:headEnd type="none" w="med" len="med"/>
                      <a:tailEnd type="none" w="med" len="med"/>
                    </a:lnT>
                    <a:noFill/>
                  </a:tcPr>
                </a:tc>
                <a:tc>
                  <a:txBody>
                    <a:bodyPr/>
                    <a:lstStyle/>
                    <a:p>
                      <a:pPr algn="ctr"/>
                      <a:r>
                        <a:rPr lang="en-US" sz="1400">
                          <a:solidFill>
                            <a:srgbClr val="57941E"/>
                          </a:solidFill>
                          <a:latin typeface="TT Norms"/>
                        </a:rPr>
                        <a:t>+17.4</a:t>
                      </a:r>
                      <a:endParaRPr lang="en-US"/>
                    </a:p>
                  </a:txBody>
                  <a:tcPr>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1400">
                          <a:solidFill>
                            <a:srgbClr val="57941E"/>
                          </a:solidFill>
                          <a:latin typeface="TT Norms"/>
                        </a:rPr>
                        <a:t>+3.4</a:t>
                      </a:r>
                      <a:endParaRPr lang="en-US"/>
                    </a:p>
                  </a:txBody>
                  <a:tcP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236675653"/>
                  </a:ext>
                </a:extLst>
              </a:tr>
            </a:tbl>
          </a:graphicData>
        </a:graphic>
      </p:graphicFrame>
      <p:graphicFrame>
        <p:nvGraphicFramePr>
          <p:cNvPr id="9" name="Table 7">
            <a:extLst>
              <a:ext uri="{FF2B5EF4-FFF2-40B4-BE49-F238E27FC236}">
                <a16:creationId xmlns:a16="http://schemas.microsoft.com/office/drawing/2014/main" id="{385B1BEA-CB61-4855-08A2-FD87010018E5}"/>
              </a:ext>
            </a:extLst>
          </p:cNvPr>
          <p:cNvGraphicFramePr>
            <a:graphicFrameLocks noGrp="1"/>
          </p:cNvGraphicFramePr>
          <p:nvPr/>
        </p:nvGraphicFramePr>
        <p:xfrm>
          <a:off x="1232479" y="4346407"/>
          <a:ext cx="9582912" cy="2001657"/>
        </p:xfrm>
        <a:graphic>
          <a:graphicData uri="http://schemas.openxmlformats.org/drawingml/2006/table">
            <a:tbl>
              <a:tblPr firstRow="1" bandRow="1">
                <a:tableStyleId>{5C22544A-7EE6-4342-B048-85BDC9FD1C3A}</a:tableStyleId>
              </a:tblPr>
              <a:tblGrid>
                <a:gridCol w="2483808">
                  <a:extLst>
                    <a:ext uri="{9D8B030D-6E8A-4147-A177-3AD203B41FA5}">
                      <a16:colId xmlns:a16="http://schemas.microsoft.com/office/drawing/2014/main" val="60003891"/>
                    </a:ext>
                  </a:extLst>
                </a:gridCol>
                <a:gridCol w="1381125">
                  <a:extLst>
                    <a:ext uri="{9D8B030D-6E8A-4147-A177-3AD203B41FA5}">
                      <a16:colId xmlns:a16="http://schemas.microsoft.com/office/drawing/2014/main" val="1245475389"/>
                    </a:ext>
                  </a:extLst>
                </a:gridCol>
                <a:gridCol w="2038349">
                  <a:extLst>
                    <a:ext uri="{9D8B030D-6E8A-4147-A177-3AD203B41FA5}">
                      <a16:colId xmlns:a16="http://schemas.microsoft.com/office/drawing/2014/main" val="749294471"/>
                    </a:ext>
                  </a:extLst>
                </a:gridCol>
                <a:gridCol w="1809273">
                  <a:extLst>
                    <a:ext uri="{9D8B030D-6E8A-4147-A177-3AD203B41FA5}">
                      <a16:colId xmlns:a16="http://schemas.microsoft.com/office/drawing/2014/main" val="3075877676"/>
                    </a:ext>
                  </a:extLst>
                </a:gridCol>
                <a:gridCol w="1870357">
                  <a:extLst>
                    <a:ext uri="{9D8B030D-6E8A-4147-A177-3AD203B41FA5}">
                      <a16:colId xmlns:a16="http://schemas.microsoft.com/office/drawing/2014/main" val="2227692868"/>
                    </a:ext>
                  </a:extLst>
                </a:gridCol>
              </a:tblGrid>
              <a:tr h="443687">
                <a:tc>
                  <a:txBody>
                    <a:bodyPr/>
                    <a:lstStyle/>
                    <a:p>
                      <a:pPr algn="l"/>
                      <a:r>
                        <a:rPr lang="en-US" sz="1200">
                          <a:solidFill>
                            <a:schemeClr val="tx1"/>
                          </a:solidFill>
                          <a:latin typeface="TT Norms"/>
                        </a:rPr>
                        <a:t>Change from </a:t>
                      </a:r>
                      <a:br>
                        <a:rPr lang="en-US" sz="1200">
                          <a:solidFill>
                            <a:srgbClr val="000000"/>
                          </a:solidFill>
                          <a:latin typeface="TT Norms"/>
                        </a:rPr>
                      </a:br>
                      <a:r>
                        <a:rPr lang="en-US" sz="1200">
                          <a:solidFill>
                            <a:schemeClr val="tx1"/>
                          </a:solidFill>
                          <a:latin typeface="TT Norms"/>
                        </a:rPr>
                        <a:t>2021-22 to 2024-25</a:t>
                      </a:r>
                    </a:p>
                  </a:txBody>
                  <a:tcPr>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latin typeface="TT Norms"/>
                        </a:rPr>
                        <a:t>ELA</a:t>
                      </a:r>
                    </a:p>
                  </a:txBody>
                  <a:tcPr>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latin typeface="TT Norms"/>
                        </a:rPr>
                        <a:t>Math</a:t>
                      </a:r>
                    </a:p>
                  </a:txBody>
                  <a:tcPr>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latin typeface="TT Norms"/>
                        </a:rPr>
                        <a:t>Social Studies*</a:t>
                      </a:r>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a:solidFill>
                            <a:schemeClr val="tx1"/>
                          </a:solidFill>
                          <a:latin typeface="TT Norms"/>
                        </a:rPr>
                        <a:t>Science</a:t>
                      </a:r>
                    </a:p>
                  </a:txBody>
                  <a:tcP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78938835"/>
                  </a:ext>
                </a:extLst>
              </a:tr>
              <a:tr h="359879">
                <a:tc>
                  <a:txBody>
                    <a:bodyPr/>
                    <a:lstStyle/>
                    <a:p>
                      <a:r>
                        <a:rPr lang="en-US" sz="1400">
                          <a:latin typeface="TT Norms"/>
                        </a:rPr>
                        <a:t>DPSCD</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en-US" sz="1400" kern="1200">
                          <a:solidFill>
                            <a:srgbClr val="57941E"/>
                          </a:solidFill>
                          <a:latin typeface="TT Norms"/>
                          <a:ea typeface="+mn-ea"/>
                          <a:cs typeface="+mn-cs"/>
                        </a:rPr>
                        <a:t>+9.2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en-US" sz="1400" kern="1200">
                          <a:solidFill>
                            <a:srgbClr val="57941E"/>
                          </a:solidFill>
                          <a:latin typeface="TT Norms"/>
                          <a:ea typeface="+mn-ea"/>
                          <a:cs typeface="+mn-cs"/>
                        </a:rPr>
                        <a:t>+6.2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rgbClr val="57941E"/>
                          </a:solidFill>
                          <a:latin typeface="TT Norms"/>
                        </a:rPr>
                        <a:t>+14.6</a:t>
                      </a:r>
                      <a:endParaRPr lang="en-US" sz="1400">
                        <a:solidFill>
                          <a:srgbClr val="57941E"/>
                        </a:solidFill>
                        <a:latin typeface="TT Norms" panose="02000503030000020003" pitchFamily="50"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kern="1200">
                          <a:solidFill>
                            <a:srgbClr val="57941E"/>
                          </a:solidFill>
                          <a:latin typeface="TT Norms"/>
                          <a:ea typeface="+mn-ea"/>
                          <a:cs typeface="+mn-cs"/>
                        </a:rPr>
                        <a:t>+1.0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1950063"/>
                  </a:ext>
                </a:extLst>
              </a:tr>
              <a:tr h="451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TT Norms"/>
                        </a:rPr>
                        <a:t>DPSCD </a:t>
                      </a:r>
                      <a:r>
                        <a:rPr lang="en-US" sz="1050">
                          <a:latin typeface="TT Norms"/>
                        </a:rPr>
                        <a:t>(Exam and Application Schools Only)</a:t>
                      </a:r>
                      <a:endParaRPr lang="en-US" sz="1400">
                        <a:latin typeface="TT Norm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en-US" sz="1400" kern="1200">
                          <a:solidFill>
                            <a:srgbClr val="57941E"/>
                          </a:solidFill>
                          <a:latin typeface="TT Norms"/>
                          <a:ea typeface="+mn-ea"/>
                          <a:cs typeface="+mn-cs"/>
                        </a:rPr>
                        <a:t>+15.6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en-US" sz="1400" kern="1200">
                          <a:solidFill>
                            <a:srgbClr val="57941E"/>
                          </a:solidFill>
                          <a:latin typeface="TT Norms"/>
                          <a:ea typeface="+mn-ea"/>
                          <a:cs typeface="+mn-cs"/>
                        </a:rPr>
                        <a:t>+10.4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rgbClr val="57941E"/>
                          </a:solidFill>
                          <a:latin typeface="TT Norms"/>
                        </a:rPr>
                        <a:t>+17.6</a:t>
                      </a:r>
                      <a:endParaRPr lang="en-US" sz="1400">
                        <a:solidFill>
                          <a:srgbClr val="57941E"/>
                        </a:solidFill>
                        <a:latin typeface="TT Norms" panose="02000503030000020003" pitchFamily="50"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kern="1200">
                          <a:solidFill>
                            <a:srgbClr val="57941E"/>
                          </a:solidFill>
                          <a:latin typeface="TT Norms"/>
                          <a:ea typeface="+mn-ea"/>
                          <a:cs typeface="+mn-cs"/>
                        </a:rPr>
                        <a:t>+0.9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9048988"/>
                  </a:ext>
                </a:extLst>
              </a:tr>
              <a:tr h="359879">
                <a:tc>
                  <a:txBody>
                    <a:bodyPr/>
                    <a:lstStyle/>
                    <a:p>
                      <a:r>
                        <a:rPr lang="en-US" sz="1400">
                          <a:latin typeface="TT Norms"/>
                        </a:rPr>
                        <a:t>Detroit Charters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en-US" sz="1400" kern="1200">
                          <a:solidFill>
                            <a:srgbClr val="57941E"/>
                          </a:solidFill>
                          <a:latin typeface="TT Norms"/>
                          <a:ea typeface="+mn-ea"/>
                          <a:cs typeface="+mn-cs"/>
                        </a:rPr>
                        <a:t>+6.3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en-US" sz="1400" kern="1200">
                          <a:solidFill>
                            <a:srgbClr val="57941E"/>
                          </a:solidFill>
                          <a:latin typeface="TT Norms"/>
                          <a:ea typeface="+mn-ea"/>
                          <a:cs typeface="+mn-cs"/>
                        </a:rPr>
                        <a:t>+1.9</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rgbClr val="57941E"/>
                          </a:solidFill>
                          <a:latin typeface="TT Norms"/>
                        </a:rPr>
                        <a:t>+5.4</a:t>
                      </a:r>
                      <a:endParaRPr lang="en-US" sz="1400">
                        <a:solidFill>
                          <a:srgbClr val="57941E"/>
                        </a:solidFill>
                        <a:latin typeface="TT Norms" panose="02000503030000020003" pitchFamily="50"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lang="en-US" sz="1400" kern="1200">
                          <a:solidFill>
                            <a:srgbClr val="57941E"/>
                          </a:solidFill>
                          <a:latin typeface="TT Norms"/>
                          <a:ea typeface="+mn-ea"/>
                          <a:cs typeface="+mn-cs"/>
                        </a:rPr>
                        <a:t>+0.5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87329306"/>
                  </a:ext>
                </a:extLst>
              </a:tr>
              <a:tr h="359879">
                <a:tc>
                  <a:txBody>
                    <a:bodyPr/>
                    <a:lstStyle/>
                    <a:p>
                      <a:r>
                        <a:rPr lang="en-US" sz="1400">
                          <a:latin typeface="TT Norms"/>
                        </a:rPr>
                        <a:t>State</a:t>
                      </a:r>
                    </a:p>
                  </a:txBody>
                  <a:tcPr>
                    <a:lnT w="12700" cap="flat" cmpd="sng" algn="ctr">
                      <a:solidFill>
                        <a:schemeClr val="tx1"/>
                      </a:solidFill>
                      <a:prstDash val="solid"/>
                      <a:round/>
                      <a:headEnd type="none" w="med" len="med"/>
                      <a:tailEnd type="none" w="med" len="med"/>
                    </a:lnT>
                    <a:noFill/>
                  </a:tcPr>
                </a:tc>
                <a:tc>
                  <a:txBody>
                    <a:bodyPr/>
                    <a:lstStyle/>
                    <a:p>
                      <a:pPr marL="0" algn="ctr" defTabSz="914400" rtl="0" eaLnBrk="1" latinLnBrk="0" hangingPunct="1"/>
                      <a:r>
                        <a:rPr lang="en-US" sz="1400" kern="1200">
                          <a:solidFill>
                            <a:srgbClr val="57941E"/>
                          </a:solidFill>
                          <a:latin typeface="TT Norms"/>
                          <a:ea typeface="+mn-ea"/>
                          <a:cs typeface="+mn-cs"/>
                        </a:rPr>
                        <a:t>+3.8</a:t>
                      </a:r>
                    </a:p>
                  </a:txBody>
                  <a:tcPr>
                    <a:lnT w="12700" cap="flat" cmpd="sng" algn="ctr">
                      <a:solidFill>
                        <a:schemeClr val="tx1"/>
                      </a:solidFill>
                      <a:prstDash val="solid"/>
                      <a:round/>
                      <a:headEnd type="none" w="med" len="med"/>
                      <a:tailEnd type="none" w="med" len="med"/>
                    </a:lnT>
                    <a:noFill/>
                  </a:tcPr>
                </a:tc>
                <a:tc>
                  <a:txBody>
                    <a:bodyPr/>
                    <a:lstStyle/>
                    <a:p>
                      <a:pPr marL="0" algn="ctr" defTabSz="914400" rtl="0" eaLnBrk="1" latinLnBrk="0" hangingPunct="1"/>
                      <a:r>
                        <a:rPr lang="en-US" sz="1400" kern="1200">
                          <a:solidFill>
                            <a:srgbClr val="F25050"/>
                          </a:solidFill>
                          <a:latin typeface="TT Norms"/>
                          <a:ea typeface="+mn-ea"/>
                          <a:cs typeface="+mn-cs"/>
                        </a:rPr>
                        <a:t>-2.5</a:t>
                      </a:r>
                    </a:p>
                  </a:txBody>
                  <a:tcPr>
                    <a:lnT w="12700" cap="flat" cmpd="sng" algn="ctr">
                      <a:solidFill>
                        <a:schemeClr val="tx1"/>
                      </a:solidFill>
                      <a:prstDash val="solid"/>
                      <a:round/>
                      <a:headEnd type="none" w="med" len="med"/>
                      <a:tailEnd type="none" w="med" len="med"/>
                    </a:lnT>
                    <a:noFill/>
                  </a:tcPr>
                </a:tc>
                <a:tc>
                  <a:txBody>
                    <a:bodyPr/>
                    <a:lstStyle/>
                    <a:p>
                      <a:pPr algn="ctr"/>
                      <a:r>
                        <a:rPr lang="en-US" sz="1400">
                          <a:solidFill>
                            <a:srgbClr val="57941E"/>
                          </a:solidFill>
                          <a:latin typeface="TT Norms"/>
                        </a:rPr>
                        <a:t>+6.2</a:t>
                      </a:r>
                      <a:endParaRPr lang="en-US" sz="1400">
                        <a:solidFill>
                          <a:srgbClr val="57941E"/>
                        </a:solidFill>
                        <a:latin typeface="TT Norms" panose="02000503030000020003" pitchFamily="50" charset="0"/>
                      </a:endParaRPr>
                    </a:p>
                  </a:txBody>
                  <a:tcPr>
                    <a:lnT w="12700" cap="flat" cmpd="sng" algn="ctr">
                      <a:solidFill>
                        <a:schemeClr val="tx1"/>
                      </a:solidFill>
                      <a:prstDash val="solid"/>
                      <a:round/>
                      <a:headEnd type="none" w="med" len="med"/>
                      <a:tailEnd type="none" w="med" len="med"/>
                    </a:lnT>
                    <a:solidFill>
                      <a:schemeClr val="bg1"/>
                    </a:solidFill>
                  </a:tcPr>
                </a:tc>
                <a:tc>
                  <a:txBody>
                    <a:bodyPr/>
                    <a:lstStyle/>
                    <a:p>
                      <a:pPr marL="0" algn="ctr" defTabSz="914400" rtl="0" eaLnBrk="1" latinLnBrk="0" hangingPunct="1"/>
                      <a:r>
                        <a:rPr lang="en-US" sz="1400" kern="1200">
                          <a:solidFill>
                            <a:srgbClr val="F25050"/>
                          </a:solidFill>
                          <a:latin typeface="TT Norms"/>
                          <a:ea typeface="+mn-ea"/>
                          <a:cs typeface="+mn-cs"/>
                        </a:rPr>
                        <a:t>-3.1</a:t>
                      </a:r>
                      <a:endParaRPr lang="en-US" sz="1400" kern="1200">
                        <a:solidFill>
                          <a:srgbClr val="F25050"/>
                        </a:solidFill>
                        <a:latin typeface="TT Norms" panose="02000503030000020003" pitchFamily="50" charset="0"/>
                        <a:ea typeface="+mn-ea"/>
                        <a:cs typeface="+mn-cs"/>
                      </a:endParaRPr>
                    </a:p>
                  </a:txBody>
                  <a:tcP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236675653"/>
                  </a:ext>
                </a:extLst>
              </a:tr>
            </a:tbl>
          </a:graphicData>
        </a:graphic>
      </p:graphicFrame>
      <p:sp>
        <p:nvSpPr>
          <p:cNvPr id="8" name="TextBox 7">
            <a:extLst>
              <a:ext uri="{FF2B5EF4-FFF2-40B4-BE49-F238E27FC236}">
                <a16:creationId xmlns:a16="http://schemas.microsoft.com/office/drawing/2014/main" id="{365CDCB1-04A8-C962-72FB-F5210FFFA228}"/>
              </a:ext>
            </a:extLst>
          </p:cNvPr>
          <p:cNvSpPr txBox="1"/>
          <p:nvPr/>
        </p:nvSpPr>
        <p:spPr>
          <a:xfrm>
            <a:off x="549434" y="6348064"/>
            <a:ext cx="9135291" cy="246221"/>
          </a:xfrm>
          <a:prstGeom prst="rect">
            <a:avLst/>
          </a:prstGeom>
          <a:noFill/>
        </p:spPr>
        <p:txBody>
          <a:bodyPr wrap="square" rtlCol="0">
            <a:spAutoFit/>
          </a:bodyPr>
          <a:lstStyle/>
          <a:p>
            <a:r>
              <a:rPr lang="en-US" sz="1000">
                <a:latin typeface="Arial Nova Light" panose="020B0304020202020204" pitchFamily="34" charset="0"/>
              </a:rPr>
              <a:t>*M-STEP Social Studies Assessment was realigned in 2025 with revised content standards and new cut scores were determined.</a:t>
            </a:r>
          </a:p>
        </p:txBody>
      </p:sp>
      <p:sp>
        <p:nvSpPr>
          <p:cNvPr id="13" name="Title 1">
            <a:extLst>
              <a:ext uri="{FF2B5EF4-FFF2-40B4-BE49-F238E27FC236}">
                <a16:creationId xmlns:a16="http://schemas.microsoft.com/office/drawing/2014/main" id="{501E8ABE-51A0-476A-BAF0-0A17A15563E6}"/>
              </a:ext>
            </a:extLst>
          </p:cNvPr>
          <p:cNvSpPr txBox="1">
            <a:spLocks/>
          </p:cNvSpPr>
          <p:nvPr/>
        </p:nvSpPr>
        <p:spPr>
          <a:xfrm>
            <a:off x="443921" y="3497251"/>
            <a:ext cx="11305798" cy="92389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kern="1200">
                <a:solidFill>
                  <a:schemeClr val="accent1"/>
                </a:solidFill>
                <a:latin typeface="TT Norms" panose="02000503030000020003" pitchFamily="50" charset="0"/>
                <a:ea typeface="+mj-ea"/>
                <a:cs typeface="+mj-cs"/>
              </a:defRPr>
            </a:lvl1pPr>
          </a:lstStyle>
          <a:p>
            <a:r>
              <a:rPr lang="en-US" sz="3200">
                <a:solidFill>
                  <a:schemeClr val="tx2"/>
                </a:solidFill>
              </a:rPr>
              <a:t>Grade 11</a:t>
            </a:r>
          </a:p>
        </p:txBody>
      </p:sp>
      <p:sp>
        <p:nvSpPr>
          <p:cNvPr id="6" name="Title 1">
            <a:extLst>
              <a:ext uri="{FF2B5EF4-FFF2-40B4-BE49-F238E27FC236}">
                <a16:creationId xmlns:a16="http://schemas.microsoft.com/office/drawing/2014/main" id="{6982CFB7-A7A7-6FDB-24E5-9311B87284F6}"/>
              </a:ext>
            </a:extLst>
          </p:cNvPr>
          <p:cNvSpPr txBox="1">
            <a:spLocks/>
          </p:cNvSpPr>
          <p:nvPr/>
        </p:nvSpPr>
        <p:spPr>
          <a:xfrm>
            <a:off x="626821" y="0"/>
            <a:ext cx="1121133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864B2"/>
                </a:solidFill>
                <a:latin typeface="+mj-lt"/>
                <a:ea typeface="+mj-ea"/>
                <a:cs typeface="+mj-cs"/>
              </a:defRPr>
            </a:lvl1pPr>
          </a:lstStyle>
          <a:p>
            <a:r>
              <a:rPr lang="en-US" sz="4000"/>
              <a:t>Post Pandemic State Assessment Comparisons</a:t>
            </a:r>
          </a:p>
        </p:txBody>
      </p:sp>
      <p:sp>
        <p:nvSpPr>
          <p:cNvPr id="10" name="Slide Number Placeholder 10">
            <a:extLst>
              <a:ext uri="{FF2B5EF4-FFF2-40B4-BE49-F238E27FC236}">
                <a16:creationId xmlns:a16="http://schemas.microsoft.com/office/drawing/2014/main" id="{F0D17352-C43D-A1C6-7576-F253EE01E27C}"/>
              </a:ext>
            </a:extLst>
          </p:cNvPr>
          <p:cNvSpPr txBox="1">
            <a:spLocks/>
          </p:cNvSpPr>
          <p:nvPr/>
        </p:nvSpPr>
        <p:spPr>
          <a:xfrm>
            <a:off x="50800" y="631031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850D0D2-7276-4FA6-BA82-2BA07A1A8865}" type="slidenum">
              <a:rPr kumimoji="0" lang="en-US" sz="1200" b="0" i="0" u="none" strike="noStrike" kern="1200" cap="none" spc="0" normalizeH="0" baseline="0" noProof="0" smtClean="0">
                <a:ln>
                  <a:noFill/>
                </a:ln>
                <a:solidFill>
                  <a:prstClr val="black">
                    <a:tint val="75000"/>
                  </a:prstClr>
                </a:solidFill>
                <a:effectLst/>
                <a:uLnTx/>
                <a:uFillTx/>
                <a:latin typeface="Arial Nova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Arial Nova Light"/>
              <a:ea typeface="+mn-ea"/>
              <a:cs typeface="+mn-cs"/>
            </a:endParaRPr>
          </a:p>
        </p:txBody>
      </p:sp>
    </p:spTree>
    <p:extLst>
      <p:ext uri="{BB962C8B-B14F-4D97-AF65-F5344CB8AC3E}">
        <p14:creationId xmlns:p14="http://schemas.microsoft.com/office/powerpoint/2010/main" val="3911627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3DB8E-4104-069E-EFE9-C242011030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104622-4B64-7800-B4BA-D02F17BA9FA4}"/>
              </a:ext>
            </a:extLst>
          </p:cNvPr>
          <p:cNvSpPr>
            <a:spLocks noGrp="1"/>
          </p:cNvSpPr>
          <p:nvPr>
            <p:ph type="title"/>
          </p:nvPr>
        </p:nvSpPr>
        <p:spPr>
          <a:xfrm>
            <a:off x="648854" y="229344"/>
            <a:ext cx="11211338" cy="1325563"/>
          </a:xfrm>
        </p:spPr>
        <p:txBody>
          <a:bodyPr>
            <a:normAutofit/>
          </a:bodyPr>
          <a:lstStyle/>
          <a:p>
            <a:r>
              <a:rPr lang="en-US" err="1"/>
              <a:t>iReady</a:t>
            </a:r>
            <a:r>
              <a:rPr lang="en-US"/>
              <a:t> Reading: Before and After View of Literacy Performance</a:t>
            </a:r>
          </a:p>
        </p:txBody>
      </p:sp>
      <p:sp>
        <p:nvSpPr>
          <p:cNvPr id="11" name="Slide Number Placeholder 10">
            <a:extLst>
              <a:ext uri="{FF2B5EF4-FFF2-40B4-BE49-F238E27FC236}">
                <a16:creationId xmlns:a16="http://schemas.microsoft.com/office/drawing/2014/main" id="{01B6E4E6-D401-D28C-BBFD-9A7BD79388E3}"/>
              </a:ext>
            </a:extLst>
          </p:cNvPr>
          <p:cNvSpPr txBox="1">
            <a:spLocks/>
          </p:cNvSpPr>
          <p:nvPr/>
        </p:nvSpPr>
        <p:spPr>
          <a:xfrm>
            <a:off x="50800" y="631031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850D0D2-7276-4FA6-BA82-2BA07A1A8865}" type="slidenum">
              <a:rPr kumimoji="0" lang="en-US" sz="1200" b="0" i="0" u="none" strike="noStrike" kern="1200" cap="none" spc="0" normalizeH="0" baseline="0" noProof="0" smtClean="0">
                <a:ln>
                  <a:noFill/>
                </a:ln>
                <a:solidFill>
                  <a:prstClr val="black">
                    <a:tint val="75000"/>
                  </a:prstClr>
                </a:solidFill>
                <a:effectLst/>
                <a:uLnTx/>
                <a:uFillTx/>
                <a:latin typeface="Arial Nova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Arial Nova Light"/>
              <a:ea typeface="+mn-ea"/>
              <a:cs typeface="+mn-cs"/>
            </a:endParaRPr>
          </a:p>
        </p:txBody>
      </p:sp>
      <p:pic>
        <p:nvPicPr>
          <p:cNvPr id="17" name="Picture 16">
            <a:extLst>
              <a:ext uri="{FF2B5EF4-FFF2-40B4-BE49-F238E27FC236}">
                <a16:creationId xmlns:a16="http://schemas.microsoft.com/office/drawing/2014/main" id="{54600726-D498-F617-56F9-6938E0FCB731}"/>
              </a:ext>
            </a:extLst>
          </p:cNvPr>
          <p:cNvPicPr>
            <a:picLocks noChangeAspect="1"/>
          </p:cNvPicPr>
          <p:nvPr/>
        </p:nvPicPr>
        <p:blipFill>
          <a:blip r:embed="rId2"/>
          <a:stretch>
            <a:fillRect/>
          </a:stretch>
        </p:blipFill>
        <p:spPr>
          <a:xfrm>
            <a:off x="4287336" y="6130872"/>
            <a:ext cx="3934374" cy="362002"/>
          </a:xfrm>
          <a:prstGeom prst="rect">
            <a:avLst/>
          </a:prstGeom>
        </p:spPr>
      </p:pic>
      <p:grpSp>
        <p:nvGrpSpPr>
          <p:cNvPr id="4" name="Group 3">
            <a:extLst>
              <a:ext uri="{FF2B5EF4-FFF2-40B4-BE49-F238E27FC236}">
                <a16:creationId xmlns:a16="http://schemas.microsoft.com/office/drawing/2014/main" id="{69D4A12C-18CA-895C-F512-B0E91DC2C4E2}"/>
              </a:ext>
            </a:extLst>
          </p:cNvPr>
          <p:cNvGrpSpPr/>
          <p:nvPr/>
        </p:nvGrpSpPr>
        <p:grpSpPr>
          <a:xfrm>
            <a:off x="3260271" y="732487"/>
            <a:ext cx="5671457" cy="5393025"/>
            <a:chOff x="3430341" y="849025"/>
            <a:chExt cx="5671457" cy="5393025"/>
          </a:xfrm>
        </p:grpSpPr>
        <p:graphicFrame>
          <p:nvGraphicFramePr>
            <p:cNvPr id="6" name="Chart 5">
              <a:extLst>
                <a:ext uri="{FF2B5EF4-FFF2-40B4-BE49-F238E27FC236}">
                  <a16:creationId xmlns:a16="http://schemas.microsoft.com/office/drawing/2014/main" id="{1F799C09-00E1-56CC-BE5B-98058B92C868}"/>
                </a:ext>
              </a:extLst>
            </p:cNvPr>
            <p:cNvGraphicFramePr/>
            <p:nvPr/>
          </p:nvGraphicFramePr>
          <p:xfrm>
            <a:off x="3430341" y="849025"/>
            <a:ext cx="5671457" cy="5178197"/>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up 2">
              <a:extLst>
                <a:ext uri="{FF2B5EF4-FFF2-40B4-BE49-F238E27FC236}">
                  <a16:creationId xmlns:a16="http://schemas.microsoft.com/office/drawing/2014/main" id="{4F9B2A64-5DA7-A3E6-6F2C-EF91AE028547}"/>
                </a:ext>
              </a:extLst>
            </p:cNvPr>
            <p:cNvGrpSpPr/>
            <p:nvPr/>
          </p:nvGrpSpPr>
          <p:grpSpPr>
            <a:xfrm>
              <a:off x="7661227" y="5637603"/>
              <a:ext cx="895547" cy="604447"/>
              <a:chOff x="7519713" y="5637603"/>
              <a:chExt cx="895547" cy="604447"/>
            </a:xfrm>
          </p:grpSpPr>
          <p:sp>
            <p:nvSpPr>
              <p:cNvPr id="5" name="TextBox 4">
                <a:extLst>
                  <a:ext uri="{FF2B5EF4-FFF2-40B4-BE49-F238E27FC236}">
                    <a16:creationId xmlns:a16="http://schemas.microsoft.com/office/drawing/2014/main" id="{D0714923-422B-CBF7-62F2-47857F82904A}"/>
                  </a:ext>
                </a:extLst>
              </p:cNvPr>
              <p:cNvSpPr txBox="1"/>
              <p:nvPr/>
            </p:nvSpPr>
            <p:spPr>
              <a:xfrm>
                <a:off x="7519713" y="5637603"/>
                <a:ext cx="895547"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Nova Light" panose="020B0304020202020204" pitchFamily="34" charset="0"/>
                    <a:ea typeface="+mn-ea"/>
                    <a:cs typeface="+mn-cs"/>
                  </a:rPr>
                  <a:t>32,451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Nova Light" panose="020B0304020202020204" pitchFamily="34" charset="0"/>
                    <a:ea typeface="+mn-ea"/>
                    <a:cs typeface="+mn-cs"/>
                  </a:rPr>
                  <a:t>Spring</a:t>
                </a:r>
              </a:p>
            </p:txBody>
          </p:sp>
          <p:sp>
            <p:nvSpPr>
              <p:cNvPr id="8" name="TextBox 7">
                <a:extLst>
                  <a:ext uri="{FF2B5EF4-FFF2-40B4-BE49-F238E27FC236}">
                    <a16:creationId xmlns:a16="http://schemas.microsoft.com/office/drawing/2014/main" id="{62945192-E4A9-C112-BF3A-CD0A5144FB60}"/>
                  </a:ext>
                </a:extLst>
              </p:cNvPr>
              <p:cNvSpPr txBox="1"/>
              <p:nvPr/>
            </p:nvSpPr>
            <p:spPr>
              <a:xfrm>
                <a:off x="7519713" y="5988134"/>
                <a:ext cx="895547"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Nova Light" panose="020B0304020202020204" pitchFamily="34" charset="0"/>
                    <a:ea typeface="+mn-ea"/>
                    <a:cs typeface="+mn-cs"/>
                  </a:rPr>
                  <a:t>2024-2025</a:t>
                </a:r>
              </a:p>
            </p:txBody>
          </p:sp>
        </p:grpSp>
        <p:sp>
          <p:nvSpPr>
            <p:cNvPr id="12" name="TextBox 11">
              <a:extLst>
                <a:ext uri="{FF2B5EF4-FFF2-40B4-BE49-F238E27FC236}">
                  <a16:creationId xmlns:a16="http://schemas.microsoft.com/office/drawing/2014/main" id="{86253832-C3D2-DEC3-DFCA-999CF6A081F5}"/>
                </a:ext>
              </a:extLst>
            </p:cNvPr>
            <p:cNvSpPr txBox="1"/>
            <p:nvPr/>
          </p:nvSpPr>
          <p:spPr>
            <a:xfrm>
              <a:off x="4204350" y="5637603"/>
              <a:ext cx="895547"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Nova Light" panose="020B0304020202020204" pitchFamily="34" charset="0"/>
                  <a:ea typeface="+mn-ea"/>
                  <a:cs typeface="+mn-cs"/>
                </a:rPr>
                <a:t>33,202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Nova Light" panose="020B0304020202020204" pitchFamily="34" charset="0"/>
                  <a:ea typeface="+mn-ea"/>
                  <a:cs typeface="+mn-cs"/>
                </a:rPr>
                <a:t>Fall</a:t>
              </a:r>
            </a:p>
          </p:txBody>
        </p:sp>
        <p:sp>
          <p:nvSpPr>
            <p:cNvPr id="15" name="TextBox 14">
              <a:extLst>
                <a:ext uri="{FF2B5EF4-FFF2-40B4-BE49-F238E27FC236}">
                  <a16:creationId xmlns:a16="http://schemas.microsoft.com/office/drawing/2014/main" id="{E5720FFF-F762-E3BF-CC71-3A4BAC87D316}"/>
                </a:ext>
              </a:extLst>
            </p:cNvPr>
            <p:cNvSpPr txBox="1"/>
            <p:nvPr/>
          </p:nvSpPr>
          <p:spPr>
            <a:xfrm>
              <a:off x="4204351" y="5988134"/>
              <a:ext cx="895547"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Nova Light" panose="020B0304020202020204" pitchFamily="34" charset="0"/>
                  <a:ea typeface="+mn-ea"/>
                  <a:cs typeface="+mn-cs"/>
                </a:rPr>
                <a:t>2018-2019</a:t>
              </a:r>
            </a:p>
          </p:txBody>
        </p:sp>
      </p:grpSp>
      <p:sp>
        <p:nvSpPr>
          <p:cNvPr id="7" name="TextBox 6">
            <a:extLst>
              <a:ext uri="{FF2B5EF4-FFF2-40B4-BE49-F238E27FC236}">
                <a16:creationId xmlns:a16="http://schemas.microsoft.com/office/drawing/2014/main" id="{E0E4AD3E-2628-E8A2-B04D-B2BBEA6BED92}"/>
              </a:ext>
            </a:extLst>
          </p:cNvPr>
          <p:cNvSpPr txBox="1"/>
          <p:nvPr/>
        </p:nvSpPr>
        <p:spPr>
          <a:xfrm>
            <a:off x="437102" y="6413827"/>
            <a:ext cx="491732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prstClr val="black"/>
                </a:solidFill>
                <a:effectLst/>
                <a:uLnTx/>
                <a:uFillTx/>
                <a:latin typeface="TT Norms" panose="02000503030000020003" pitchFamily="50" charset="0"/>
                <a:ea typeface="+mn-ea"/>
                <a:cs typeface="+mn-cs"/>
              </a:rPr>
              <a:t>*Includes high school students taking relevant intervention courses.</a:t>
            </a:r>
          </a:p>
        </p:txBody>
      </p:sp>
    </p:spTree>
    <p:extLst>
      <p:ext uri="{BB962C8B-B14F-4D97-AF65-F5344CB8AC3E}">
        <p14:creationId xmlns:p14="http://schemas.microsoft.com/office/powerpoint/2010/main" val="202770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6C1A2-89D3-9FFE-A000-C51DC84798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D19368-FC3B-4200-33A9-7BDC734519B0}"/>
              </a:ext>
            </a:extLst>
          </p:cNvPr>
          <p:cNvSpPr>
            <a:spLocks noGrp="1"/>
          </p:cNvSpPr>
          <p:nvPr>
            <p:ph type="title"/>
          </p:nvPr>
        </p:nvSpPr>
        <p:spPr>
          <a:xfrm>
            <a:off x="685800" y="352684"/>
            <a:ext cx="11211338" cy="1325563"/>
          </a:xfrm>
        </p:spPr>
        <p:txBody>
          <a:bodyPr>
            <a:normAutofit/>
          </a:bodyPr>
          <a:lstStyle/>
          <a:p>
            <a:r>
              <a:rPr lang="en-US" sz="4000" err="1"/>
              <a:t>iReady</a:t>
            </a:r>
            <a:r>
              <a:rPr lang="en-US" sz="4000"/>
              <a:t> Math: Before and After View of Mathematics Performance</a:t>
            </a:r>
          </a:p>
        </p:txBody>
      </p:sp>
      <p:sp>
        <p:nvSpPr>
          <p:cNvPr id="11" name="Slide Number Placeholder 10">
            <a:extLst>
              <a:ext uri="{FF2B5EF4-FFF2-40B4-BE49-F238E27FC236}">
                <a16:creationId xmlns:a16="http://schemas.microsoft.com/office/drawing/2014/main" id="{22FB769F-357D-62C6-CB05-468601FEB785}"/>
              </a:ext>
            </a:extLst>
          </p:cNvPr>
          <p:cNvSpPr txBox="1">
            <a:spLocks/>
          </p:cNvSpPr>
          <p:nvPr/>
        </p:nvSpPr>
        <p:spPr>
          <a:xfrm>
            <a:off x="50800" y="631031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850D0D2-7276-4FA6-BA82-2BA07A1A8865}" type="slidenum">
              <a:rPr kumimoji="0" lang="en-US" sz="1200" b="0" i="0" u="none" strike="noStrike" kern="1200" cap="none" spc="0" normalizeH="0" baseline="0" noProof="0" smtClean="0">
                <a:ln>
                  <a:noFill/>
                </a:ln>
                <a:solidFill>
                  <a:prstClr val="black">
                    <a:tint val="75000"/>
                  </a:prstClr>
                </a:solidFill>
                <a:effectLst/>
                <a:uLnTx/>
                <a:uFillTx/>
                <a:latin typeface="Arial Nova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Arial Nova Light"/>
              <a:ea typeface="+mn-ea"/>
              <a:cs typeface="+mn-cs"/>
            </a:endParaRPr>
          </a:p>
        </p:txBody>
      </p:sp>
      <p:grpSp>
        <p:nvGrpSpPr>
          <p:cNvPr id="18" name="Group 17">
            <a:extLst>
              <a:ext uri="{FF2B5EF4-FFF2-40B4-BE49-F238E27FC236}">
                <a16:creationId xmlns:a16="http://schemas.microsoft.com/office/drawing/2014/main" id="{FA110C86-4BD7-A5AD-905F-400369D6FDE6}"/>
              </a:ext>
            </a:extLst>
          </p:cNvPr>
          <p:cNvGrpSpPr/>
          <p:nvPr/>
        </p:nvGrpSpPr>
        <p:grpSpPr>
          <a:xfrm>
            <a:off x="3294032" y="800359"/>
            <a:ext cx="5603935" cy="5310244"/>
            <a:chOff x="2413643" y="587200"/>
            <a:chExt cx="7521619" cy="5364425"/>
          </a:xfrm>
        </p:grpSpPr>
        <p:graphicFrame>
          <p:nvGraphicFramePr>
            <p:cNvPr id="6" name="Chart 5">
              <a:extLst>
                <a:ext uri="{FF2B5EF4-FFF2-40B4-BE49-F238E27FC236}">
                  <a16:creationId xmlns:a16="http://schemas.microsoft.com/office/drawing/2014/main" id="{F7435458-5264-7E97-6F32-FE79F6D960AD}"/>
                </a:ext>
              </a:extLst>
            </p:cNvPr>
            <p:cNvGraphicFramePr/>
            <p:nvPr/>
          </p:nvGraphicFramePr>
          <p:xfrm>
            <a:off x="2413643" y="587200"/>
            <a:ext cx="7521619" cy="536442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2CC6A28A-4BFF-6FF4-2F04-03F18D0D01C7}"/>
                </a:ext>
              </a:extLst>
            </p:cNvPr>
            <p:cNvSpPr txBox="1"/>
            <p:nvPr/>
          </p:nvSpPr>
          <p:spPr>
            <a:xfrm>
              <a:off x="8206519" y="5244209"/>
              <a:ext cx="895547" cy="4197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Nova Light" panose="020B0304020202020204" pitchFamily="34" charset="0"/>
                  <a:ea typeface="+mn-ea"/>
                  <a:cs typeface="+mn-cs"/>
                </a:rPr>
                <a:t>31,917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Nova Light" panose="020B0304020202020204" pitchFamily="34" charset="0"/>
                  <a:ea typeface="+mn-ea"/>
                  <a:cs typeface="+mn-cs"/>
                </a:rPr>
                <a:t>Spring</a:t>
              </a:r>
            </a:p>
          </p:txBody>
        </p:sp>
        <p:sp>
          <p:nvSpPr>
            <p:cNvPr id="8" name="TextBox 7">
              <a:extLst>
                <a:ext uri="{FF2B5EF4-FFF2-40B4-BE49-F238E27FC236}">
                  <a16:creationId xmlns:a16="http://schemas.microsoft.com/office/drawing/2014/main" id="{0E6F68C6-93AF-A540-8857-FD51B0119182}"/>
                </a:ext>
              </a:extLst>
            </p:cNvPr>
            <p:cNvSpPr txBox="1"/>
            <p:nvPr/>
          </p:nvSpPr>
          <p:spPr>
            <a:xfrm>
              <a:off x="8009521" y="5634136"/>
              <a:ext cx="1275655" cy="2565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Nova Light" panose="020B0304020202020204" pitchFamily="34" charset="0"/>
                  <a:ea typeface="+mn-ea"/>
                  <a:cs typeface="+mn-cs"/>
                </a:rPr>
                <a:t>2024-2025</a:t>
              </a:r>
            </a:p>
          </p:txBody>
        </p:sp>
        <p:sp>
          <p:nvSpPr>
            <p:cNvPr id="12" name="TextBox 11">
              <a:extLst>
                <a:ext uri="{FF2B5EF4-FFF2-40B4-BE49-F238E27FC236}">
                  <a16:creationId xmlns:a16="http://schemas.microsoft.com/office/drawing/2014/main" id="{32F61685-9648-7803-6FA0-B7DB6F2DA32C}"/>
                </a:ext>
              </a:extLst>
            </p:cNvPr>
            <p:cNvSpPr txBox="1"/>
            <p:nvPr/>
          </p:nvSpPr>
          <p:spPr>
            <a:xfrm>
              <a:off x="3424973" y="5244209"/>
              <a:ext cx="895547" cy="4197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Nova Light" panose="020B0304020202020204" pitchFamily="34" charset="0"/>
                  <a:ea typeface="+mn-ea"/>
                  <a:cs typeface="+mn-cs"/>
                </a:rPr>
                <a:t>32,926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Nova Light" panose="020B0304020202020204" pitchFamily="34" charset="0"/>
                  <a:ea typeface="+mn-ea"/>
                  <a:cs typeface="+mn-cs"/>
                </a:rPr>
                <a:t>Fall</a:t>
              </a:r>
            </a:p>
          </p:txBody>
        </p:sp>
        <p:sp>
          <p:nvSpPr>
            <p:cNvPr id="15" name="TextBox 14">
              <a:extLst>
                <a:ext uri="{FF2B5EF4-FFF2-40B4-BE49-F238E27FC236}">
                  <a16:creationId xmlns:a16="http://schemas.microsoft.com/office/drawing/2014/main" id="{17B41F85-12BB-6E35-9BBD-8F275C9F5ECA}"/>
                </a:ext>
              </a:extLst>
            </p:cNvPr>
            <p:cNvSpPr txBox="1"/>
            <p:nvPr/>
          </p:nvSpPr>
          <p:spPr>
            <a:xfrm>
              <a:off x="3198577" y="5634136"/>
              <a:ext cx="1348338" cy="2565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Nova Light" panose="020B0304020202020204" pitchFamily="34" charset="0"/>
                  <a:ea typeface="+mn-ea"/>
                  <a:cs typeface="+mn-cs"/>
                </a:rPr>
                <a:t>2018-2019</a:t>
              </a:r>
            </a:p>
          </p:txBody>
        </p:sp>
      </p:grpSp>
      <p:pic>
        <p:nvPicPr>
          <p:cNvPr id="3" name="Picture 2">
            <a:extLst>
              <a:ext uri="{FF2B5EF4-FFF2-40B4-BE49-F238E27FC236}">
                <a16:creationId xmlns:a16="http://schemas.microsoft.com/office/drawing/2014/main" id="{56B1F968-497E-02A9-3D53-2DF82340823A}"/>
              </a:ext>
            </a:extLst>
          </p:cNvPr>
          <p:cNvPicPr>
            <a:picLocks noChangeAspect="1"/>
          </p:cNvPicPr>
          <p:nvPr/>
        </p:nvPicPr>
        <p:blipFill>
          <a:blip r:embed="rId3"/>
          <a:stretch>
            <a:fillRect/>
          </a:stretch>
        </p:blipFill>
        <p:spPr>
          <a:xfrm>
            <a:off x="4324282" y="6081919"/>
            <a:ext cx="3934374" cy="362002"/>
          </a:xfrm>
          <a:prstGeom prst="rect">
            <a:avLst/>
          </a:prstGeom>
        </p:spPr>
      </p:pic>
      <p:sp>
        <p:nvSpPr>
          <p:cNvPr id="7" name="TextBox 6">
            <a:extLst>
              <a:ext uri="{FF2B5EF4-FFF2-40B4-BE49-F238E27FC236}">
                <a16:creationId xmlns:a16="http://schemas.microsoft.com/office/drawing/2014/main" id="{593789E8-78CD-D9E9-9BD0-E2B6732C4E19}"/>
              </a:ext>
            </a:extLst>
          </p:cNvPr>
          <p:cNvSpPr txBox="1"/>
          <p:nvPr/>
        </p:nvSpPr>
        <p:spPr>
          <a:xfrm>
            <a:off x="437102" y="6413827"/>
            <a:ext cx="491732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prstClr val="black"/>
                </a:solidFill>
                <a:effectLst/>
                <a:uLnTx/>
                <a:uFillTx/>
                <a:latin typeface="TT Norms" panose="02000503030000020003" pitchFamily="50" charset="0"/>
                <a:ea typeface="+mn-ea"/>
                <a:cs typeface="+mn-cs"/>
              </a:rPr>
              <a:t>*Includes high school students taking relevant intervention courses.</a:t>
            </a:r>
          </a:p>
        </p:txBody>
      </p:sp>
    </p:spTree>
    <p:extLst>
      <p:ext uri="{BB962C8B-B14F-4D97-AF65-F5344CB8AC3E}">
        <p14:creationId xmlns:p14="http://schemas.microsoft.com/office/powerpoint/2010/main" val="2090248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72802-6DC3-C282-8521-0921190FE5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7115AD-C23F-3ED5-FD38-90A46745C4BA}"/>
              </a:ext>
            </a:extLst>
          </p:cNvPr>
          <p:cNvSpPr>
            <a:spLocks noGrp="1"/>
          </p:cNvSpPr>
          <p:nvPr>
            <p:ph type="title"/>
          </p:nvPr>
        </p:nvSpPr>
        <p:spPr/>
        <p:txBody>
          <a:bodyPr>
            <a:normAutofit/>
          </a:bodyPr>
          <a:lstStyle/>
          <a:p>
            <a:r>
              <a:rPr lang="en-US" sz="4000"/>
              <a:t>Improvements in 4-Year Graduation Rates are Outpacing the State</a:t>
            </a:r>
          </a:p>
        </p:txBody>
      </p:sp>
      <p:sp>
        <p:nvSpPr>
          <p:cNvPr id="3" name="Arrow: Down 2">
            <a:extLst>
              <a:ext uri="{FF2B5EF4-FFF2-40B4-BE49-F238E27FC236}">
                <a16:creationId xmlns:a16="http://schemas.microsoft.com/office/drawing/2014/main" id="{AEFB7A5D-C473-02D1-8BF3-F49BC6AA8303}"/>
              </a:ext>
              <a:ext uri="{C183D7F6-B498-43B3-948B-1728B52AA6E4}">
                <adec:decorative xmlns:adec="http://schemas.microsoft.com/office/drawing/2017/decorative" val="1"/>
              </a:ext>
            </a:extLst>
          </p:cNvPr>
          <p:cNvSpPr/>
          <p:nvPr/>
        </p:nvSpPr>
        <p:spPr>
          <a:xfrm rot="16200000">
            <a:off x="6136117" y="1823721"/>
            <a:ext cx="1018795" cy="1779697"/>
          </a:xfrm>
          <a:prstGeom prst="downArrow">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 name="Group 4">
            <a:extLst>
              <a:ext uri="{FF2B5EF4-FFF2-40B4-BE49-F238E27FC236}">
                <a16:creationId xmlns:a16="http://schemas.microsoft.com/office/drawing/2014/main" id="{E036C135-4B8C-50D8-940D-46FC9619C3A6}"/>
              </a:ext>
              <a:ext uri="{C183D7F6-B498-43B3-948B-1728B52AA6E4}">
                <adec:decorative xmlns:adec="http://schemas.microsoft.com/office/drawing/2017/decorative" val="1"/>
              </a:ext>
            </a:extLst>
          </p:cNvPr>
          <p:cNvGrpSpPr/>
          <p:nvPr/>
        </p:nvGrpSpPr>
        <p:grpSpPr>
          <a:xfrm>
            <a:off x="8116713" y="1599791"/>
            <a:ext cx="2355129" cy="2328331"/>
            <a:chOff x="9158391" y="3435911"/>
            <a:chExt cx="2288590" cy="2289186"/>
          </a:xfrm>
          <a:solidFill>
            <a:schemeClr val="accent1"/>
          </a:solidFill>
        </p:grpSpPr>
        <p:sp>
          <p:nvSpPr>
            <p:cNvPr id="7" name="Freeform 2">
              <a:extLst>
                <a:ext uri="{FF2B5EF4-FFF2-40B4-BE49-F238E27FC236}">
                  <a16:creationId xmlns:a16="http://schemas.microsoft.com/office/drawing/2014/main" id="{DFE93B71-006D-DC60-F0EB-6595A91AA718}"/>
                </a:ext>
              </a:extLst>
            </p:cNvPr>
            <p:cNvSpPr>
              <a:spLocks noChangeArrowheads="1"/>
            </p:cNvSpPr>
            <p:nvPr/>
          </p:nvSpPr>
          <p:spPr bwMode="auto">
            <a:xfrm>
              <a:off x="9602579" y="3728259"/>
              <a:ext cx="1482961" cy="150653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3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78</a:t>
              </a:r>
              <a:r>
                <a:rPr kumimoji="0" lang="en-US" sz="44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a:t>
              </a:r>
            </a:p>
          </p:txBody>
        </p:sp>
        <p:grpSp>
          <p:nvGrpSpPr>
            <p:cNvPr id="8" name="Group 7">
              <a:extLst>
                <a:ext uri="{FF2B5EF4-FFF2-40B4-BE49-F238E27FC236}">
                  <a16:creationId xmlns:a16="http://schemas.microsoft.com/office/drawing/2014/main" id="{7CBED1CC-A667-EE95-A0C2-69B3BCC6BC05}"/>
                </a:ext>
              </a:extLst>
            </p:cNvPr>
            <p:cNvGrpSpPr/>
            <p:nvPr/>
          </p:nvGrpSpPr>
          <p:grpSpPr>
            <a:xfrm>
              <a:off x="9158391" y="3435911"/>
              <a:ext cx="2288590" cy="2289186"/>
              <a:chOff x="1119258" y="2257147"/>
              <a:chExt cx="1868076" cy="1868076"/>
            </a:xfrm>
            <a:grpFill/>
          </p:grpSpPr>
          <p:sp>
            <p:nvSpPr>
              <p:cNvPr id="10" name="Freeform 6">
                <a:extLst>
                  <a:ext uri="{FF2B5EF4-FFF2-40B4-BE49-F238E27FC236}">
                    <a16:creationId xmlns:a16="http://schemas.microsoft.com/office/drawing/2014/main" id="{45ECE57C-84E0-8D3E-484C-48F4F5C1C3B0}"/>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solidFill>
                <a:schemeClr val="accent5"/>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B50A3"/>
                  </a:solidFill>
                  <a:effectLst/>
                  <a:uLnTx/>
                  <a:uFillTx/>
                  <a:latin typeface="Lato Light"/>
                  <a:ea typeface="+mn-ea"/>
                  <a:cs typeface="+mn-cs"/>
                </a:endParaRPr>
              </a:p>
            </p:txBody>
          </p:sp>
          <p:sp>
            <p:nvSpPr>
              <p:cNvPr id="11" name="Freeform 7">
                <a:extLst>
                  <a:ext uri="{FF2B5EF4-FFF2-40B4-BE49-F238E27FC236}">
                    <a16:creationId xmlns:a16="http://schemas.microsoft.com/office/drawing/2014/main" id="{A3883837-9FB4-5D76-E733-3EA950FD73CA}"/>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solidFill>
                <a:schemeClr val="accent5"/>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12" name="Freeform 8">
                <a:extLst>
                  <a:ext uri="{FF2B5EF4-FFF2-40B4-BE49-F238E27FC236}">
                    <a16:creationId xmlns:a16="http://schemas.microsoft.com/office/drawing/2014/main" id="{AE5D6219-024A-88E7-522F-C4065E45A65B}"/>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solidFill>
                <a:schemeClr val="accent5"/>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15" name="Freeform 9">
                <a:extLst>
                  <a:ext uri="{FF2B5EF4-FFF2-40B4-BE49-F238E27FC236}">
                    <a16:creationId xmlns:a16="http://schemas.microsoft.com/office/drawing/2014/main" id="{9A2FE077-0E60-FC8B-C49C-06F7F4EDDF51}"/>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solidFill>
                <a:schemeClr val="accent5"/>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16" name="Freeform 10">
                <a:extLst>
                  <a:ext uri="{FF2B5EF4-FFF2-40B4-BE49-F238E27FC236}">
                    <a16:creationId xmlns:a16="http://schemas.microsoft.com/office/drawing/2014/main" id="{CA8276FE-83C9-D76F-8554-F87A97CD6D79}"/>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solidFill>
                <a:schemeClr val="accent5"/>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17" name="Freeform 11">
                <a:extLst>
                  <a:ext uri="{FF2B5EF4-FFF2-40B4-BE49-F238E27FC236}">
                    <a16:creationId xmlns:a16="http://schemas.microsoft.com/office/drawing/2014/main" id="{6B88E2D6-2681-AD03-374B-0B60BB5403F2}"/>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solidFill>
                <a:schemeClr val="accent5"/>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18" name="Freeform 12">
                <a:extLst>
                  <a:ext uri="{FF2B5EF4-FFF2-40B4-BE49-F238E27FC236}">
                    <a16:creationId xmlns:a16="http://schemas.microsoft.com/office/drawing/2014/main" id="{5ED1BE1A-7C86-7507-5BAA-59E776894BFD}"/>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solidFill>
                <a:schemeClr val="accent5"/>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19" name="Freeform 13">
                <a:extLst>
                  <a:ext uri="{FF2B5EF4-FFF2-40B4-BE49-F238E27FC236}">
                    <a16:creationId xmlns:a16="http://schemas.microsoft.com/office/drawing/2014/main" id="{EAB3F736-ACA8-2779-5625-CC19FBD2696E}"/>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solidFill>
                <a:schemeClr val="accent5"/>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20" name="Freeform 14">
                <a:extLst>
                  <a:ext uri="{FF2B5EF4-FFF2-40B4-BE49-F238E27FC236}">
                    <a16:creationId xmlns:a16="http://schemas.microsoft.com/office/drawing/2014/main" id="{4AF19DB1-3E3B-503A-AF94-6C86160033B4}"/>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21" name="Freeform 15">
                <a:extLst>
                  <a:ext uri="{FF2B5EF4-FFF2-40B4-BE49-F238E27FC236}">
                    <a16:creationId xmlns:a16="http://schemas.microsoft.com/office/drawing/2014/main" id="{AE832847-0FF7-EBDC-3F63-27EB7541F17A}"/>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22" name="Freeform 16">
                <a:extLst>
                  <a:ext uri="{FF2B5EF4-FFF2-40B4-BE49-F238E27FC236}">
                    <a16:creationId xmlns:a16="http://schemas.microsoft.com/office/drawing/2014/main" id="{C5E67154-DEB5-B464-F4A7-1726F407A542}"/>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23" name="Freeform 17">
                <a:extLst>
                  <a:ext uri="{FF2B5EF4-FFF2-40B4-BE49-F238E27FC236}">
                    <a16:creationId xmlns:a16="http://schemas.microsoft.com/office/drawing/2014/main" id="{F52649CB-A6DC-6200-7A01-D54B308F1FAC}"/>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chemeClr val="accent5"/>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grpSp>
      </p:grpSp>
      <p:grpSp>
        <p:nvGrpSpPr>
          <p:cNvPr id="25" name="Group 24">
            <a:extLst>
              <a:ext uri="{FF2B5EF4-FFF2-40B4-BE49-F238E27FC236}">
                <a16:creationId xmlns:a16="http://schemas.microsoft.com/office/drawing/2014/main" id="{F544EA97-98D7-5194-DDF3-ECFD8ED9562A}"/>
              </a:ext>
              <a:ext uri="{C183D7F6-B498-43B3-948B-1728B52AA6E4}">
                <adec:decorative xmlns:adec="http://schemas.microsoft.com/office/drawing/2017/decorative" val="1"/>
              </a:ext>
            </a:extLst>
          </p:cNvPr>
          <p:cNvGrpSpPr/>
          <p:nvPr/>
        </p:nvGrpSpPr>
        <p:grpSpPr>
          <a:xfrm>
            <a:off x="2700379" y="1664635"/>
            <a:ext cx="2351656" cy="2315452"/>
            <a:chOff x="9158391" y="3435911"/>
            <a:chExt cx="2288590" cy="2289186"/>
          </a:xfrm>
          <a:solidFill>
            <a:schemeClr val="accent5"/>
          </a:solidFill>
        </p:grpSpPr>
        <p:sp>
          <p:nvSpPr>
            <p:cNvPr id="27" name="Freeform 817">
              <a:extLst>
                <a:ext uri="{FF2B5EF4-FFF2-40B4-BE49-F238E27FC236}">
                  <a16:creationId xmlns:a16="http://schemas.microsoft.com/office/drawing/2014/main" id="{020B7C9A-652E-6F01-5B29-AE2881AF4E48}"/>
                </a:ext>
              </a:extLst>
            </p:cNvPr>
            <p:cNvSpPr>
              <a:spLocks noChangeArrowheads="1"/>
            </p:cNvSpPr>
            <p:nvPr/>
          </p:nvSpPr>
          <p:spPr bwMode="auto">
            <a:xfrm>
              <a:off x="10057518" y="4115819"/>
              <a:ext cx="725409" cy="68756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3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64</a:t>
              </a:r>
              <a:r>
                <a:rPr kumimoji="0" lang="en-US" sz="44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a:t>
              </a:r>
              <a:endParaRPr kumimoji="0" lang="en-US" sz="8300" b="1" i="0" u="none" strike="noStrike" kern="1200" cap="none" spc="0" normalizeH="0" baseline="0" noProof="0">
                <a:ln>
                  <a:noFill/>
                </a:ln>
                <a:solidFill>
                  <a:srgbClr val="000000"/>
                </a:solidFill>
                <a:effectLst/>
                <a:uLnTx/>
                <a:uFillTx/>
                <a:latin typeface="TT Norms" panose="02000503030000020003" pitchFamily="50" charset="0"/>
                <a:ea typeface="+mn-ea"/>
                <a:cs typeface="+mn-cs"/>
              </a:endParaRPr>
            </a:p>
          </p:txBody>
        </p:sp>
        <p:grpSp>
          <p:nvGrpSpPr>
            <p:cNvPr id="28" name="Group 27">
              <a:extLst>
                <a:ext uri="{FF2B5EF4-FFF2-40B4-BE49-F238E27FC236}">
                  <a16:creationId xmlns:a16="http://schemas.microsoft.com/office/drawing/2014/main" id="{9533956C-9188-ABD3-1DBA-019355933ACC}"/>
                </a:ext>
              </a:extLst>
            </p:cNvPr>
            <p:cNvGrpSpPr/>
            <p:nvPr/>
          </p:nvGrpSpPr>
          <p:grpSpPr>
            <a:xfrm>
              <a:off x="9158391" y="3435911"/>
              <a:ext cx="2288590" cy="2289186"/>
              <a:chOff x="1119258" y="2257147"/>
              <a:chExt cx="1868076" cy="1868076"/>
            </a:xfrm>
            <a:grpFill/>
          </p:grpSpPr>
          <p:sp>
            <p:nvSpPr>
              <p:cNvPr id="29" name="Freeform 6">
                <a:extLst>
                  <a:ext uri="{FF2B5EF4-FFF2-40B4-BE49-F238E27FC236}">
                    <a16:creationId xmlns:a16="http://schemas.microsoft.com/office/drawing/2014/main" id="{663C8244-ED04-181F-B686-1995646FEEE8}"/>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30" name="Freeform 7">
                <a:extLst>
                  <a:ext uri="{FF2B5EF4-FFF2-40B4-BE49-F238E27FC236}">
                    <a16:creationId xmlns:a16="http://schemas.microsoft.com/office/drawing/2014/main" id="{183BE4A3-C447-764A-CF5C-556CA94DB3C6}"/>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31" name="Freeform 8">
                <a:extLst>
                  <a:ext uri="{FF2B5EF4-FFF2-40B4-BE49-F238E27FC236}">
                    <a16:creationId xmlns:a16="http://schemas.microsoft.com/office/drawing/2014/main" id="{52074ECB-A4CC-6A75-CEB2-65E7A150C3AF}"/>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32" name="Freeform 9">
                <a:extLst>
                  <a:ext uri="{FF2B5EF4-FFF2-40B4-BE49-F238E27FC236}">
                    <a16:creationId xmlns:a16="http://schemas.microsoft.com/office/drawing/2014/main" id="{4C3A3EA9-6418-4510-92FC-9BC941A2B69D}"/>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33" name="Freeform 10">
                <a:extLst>
                  <a:ext uri="{FF2B5EF4-FFF2-40B4-BE49-F238E27FC236}">
                    <a16:creationId xmlns:a16="http://schemas.microsoft.com/office/drawing/2014/main" id="{B3F0E2B9-8A56-A96C-51E6-3BF7EF2D8315}"/>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34" name="Freeform 11">
                <a:extLst>
                  <a:ext uri="{FF2B5EF4-FFF2-40B4-BE49-F238E27FC236}">
                    <a16:creationId xmlns:a16="http://schemas.microsoft.com/office/drawing/2014/main" id="{4D5E744D-D180-66AB-47A9-64B7EED2602A}"/>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35" name="Freeform 12">
                <a:extLst>
                  <a:ext uri="{FF2B5EF4-FFF2-40B4-BE49-F238E27FC236}">
                    <a16:creationId xmlns:a16="http://schemas.microsoft.com/office/drawing/2014/main" id="{10E2DDAB-2149-FB06-198C-F0CDAE31025C}"/>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36" name="Freeform 13">
                <a:extLst>
                  <a:ext uri="{FF2B5EF4-FFF2-40B4-BE49-F238E27FC236}">
                    <a16:creationId xmlns:a16="http://schemas.microsoft.com/office/drawing/2014/main" id="{E251A83A-8023-AF5F-6537-75F69C418B71}"/>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37" name="Freeform 14">
                <a:extLst>
                  <a:ext uri="{FF2B5EF4-FFF2-40B4-BE49-F238E27FC236}">
                    <a16:creationId xmlns:a16="http://schemas.microsoft.com/office/drawing/2014/main" id="{39F3470E-05A5-339A-91AA-1CF73779FDC6}"/>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38" name="Freeform 15">
                <a:extLst>
                  <a:ext uri="{FF2B5EF4-FFF2-40B4-BE49-F238E27FC236}">
                    <a16:creationId xmlns:a16="http://schemas.microsoft.com/office/drawing/2014/main" id="{777E142D-A5E6-90B1-1069-FDFD3F44A568}"/>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39" name="Freeform 16">
                <a:extLst>
                  <a:ext uri="{FF2B5EF4-FFF2-40B4-BE49-F238E27FC236}">
                    <a16:creationId xmlns:a16="http://schemas.microsoft.com/office/drawing/2014/main" id="{D7EE5E9B-A501-9D76-1AD5-F2DDA4FF3CB9}"/>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40" name="Freeform 17">
                <a:extLst>
                  <a:ext uri="{FF2B5EF4-FFF2-40B4-BE49-F238E27FC236}">
                    <a16:creationId xmlns:a16="http://schemas.microsoft.com/office/drawing/2014/main" id="{85B1DF17-0A5F-486F-3F43-D00234C78420}"/>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chemeClr val="accent2">
                  <a:lumMod val="60000"/>
                  <a:lumOff val="40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grpSp>
      </p:grpSp>
      <p:sp>
        <p:nvSpPr>
          <p:cNvPr id="41" name="TextBox 40">
            <a:extLst>
              <a:ext uri="{FF2B5EF4-FFF2-40B4-BE49-F238E27FC236}">
                <a16:creationId xmlns:a16="http://schemas.microsoft.com/office/drawing/2014/main" id="{4A751F10-1C2D-DB8E-4B22-49DBBDDEAE45}"/>
              </a:ext>
            </a:extLst>
          </p:cNvPr>
          <p:cNvSpPr txBox="1"/>
          <p:nvPr/>
        </p:nvSpPr>
        <p:spPr>
          <a:xfrm>
            <a:off x="2871077" y="3218686"/>
            <a:ext cx="2042840"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4-yr Grad 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2020-21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sp>
        <p:nvSpPr>
          <p:cNvPr id="42" name="TextBox 41">
            <a:extLst>
              <a:ext uri="{FF2B5EF4-FFF2-40B4-BE49-F238E27FC236}">
                <a16:creationId xmlns:a16="http://schemas.microsoft.com/office/drawing/2014/main" id="{982BDF8E-45B6-36BD-C8F6-FD78F42B1669}"/>
              </a:ext>
            </a:extLst>
          </p:cNvPr>
          <p:cNvSpPr txBox="1"/>
          <p:nvPr/>
        </p:nvSpPr>
        <p:spPr>
          <a:xfrm>
            <a:off x="8018698" y="3185542"/>
            <a:ext cx="25511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4-yr Grad 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2023-24</a:t>
            </a:r>
          </a:p>
        </p:txBody>
      </p:sp>
      <p:grpSp>
        <p:nvGrpSpPr>
          <p:cNvPr id="44" name="Group 43">
            <a:extLst>
              <a:ext uri="{FF2B5EF4-FFF2-40B4-BE49-F238E27FC236}">
                <a16:creationId xmlns:a16="http://schemas.microsoft.com/office/drawing/2014/main" id="{C68C4A80-4D82-0167-994E-07C74AB906D1}"/>
              </a:ext>
              <a:ext uri="{C183D7F6-B498-43B3-948B-1728B52AA6E4}">
                <adec:decorative xmlns:adec="http://schemas.microsoft.com/office/drawing/2017/decorative" val="1"/>
              </a:ext>
            </a:extLst>
          </p:cNvPr>
          <p:cNvGrpSpPr/>
          <p:nvPr/>
        </p:nvGrpSpPr>
        <p:grpSpPr>
          <a:xfrm>
            <a:off x="8144416" y="4214273"/>
            <a:ext cx="2355127" cy="2328330"/>
            <a:chOff x="9158391" y="3435911"/>
            <a:chExt cx="2288590" cy="2289186"/>
          </a:xfrm>
          <a:solidFill>
            <a:schemeClr val="accent1"/>
          </a:solidFill>
        </p:grpSpPr>
        <p:sp>
          <p:nvSpPr>
            <p:cNvPr id="45" name="Freeform 2">
              <a:extLst>
                <a:ext uri="{FF2B5EF4-FFF2-40B4-BE49-F238E27FC236}">
                  <a16:creationId xmlns:a16="http://schemas.microsoft.com/office/drawing/2014/main" id="{17E3A11A-8380-06ED-D040-87083F8D4896}"/>
                </a:ext>
              </a:extLst>
            </p:cNvPr>
            <p:cNvSpPr>
              <a:spLocks noChangeArrowheads="1"/>
            </p:cNvSpPr>
            <p:nvPr/>
          </p:nvSpPr>
          <p:spPr bwMode="auto">
            <a:xfrm>
              <a:off x="9629213" y="3707138"/>
              <a:ext cx="1482961" cy="150653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3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83</a:t>
              </a:r>
              <a:r>
                <a:rPr kumimoji="0" lang="en-US" sz="44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a:t>
              </a:r>
            </a:p>
          </p:txBody>
        </p:sp>
        <p:grpSp>
          <p:nvGrpSpPr>
            <p:cNvPr id="46" name="Group 45">
              <a:extLst>
                <a:ext uri="{FF2B5EF4-FFF2-40B4-BE49-F238E27FC236}">
                  <a16:creationId xmlns:a16="http://schemas.microsoft.com/office/drawing/2014/main" id="{15014FDB-1C0B-5C5A-0B6E-EB0BC4A2FEA1}"/>
                </a:ext>
              </a:extLst>
            </p:cNvPr>
            <p:cNvGrpSpPr/>
            <p:nvPr/>
          </p:nvGrpSpPr>
          <p:grpSpPr>
            <a:xfrm>
              <a:off x="9158391" y="3435911"/>
              <a:ext cx="2288590" cy="2289186"/>
              <a:chOff x="1119258" y="2257147"/>
              <a:chExt cx="1868076" cy="1868076"/>
            </a:xfrm>
            <a:grpFill/>
          </p:grpSpPr>
          <p:sp>
            <p:nvSpPr>
              <p:cNvPr id="47" name="Freeform 6">
                <a:extLst>
                  <a:ext uri="{FF2B5EF4-FFF2-40B4-BE49-F238E27FC236}">
                    <a16:creationId xmlns:a16="http://schemas.microsoft.com/office/drawing/2014/main" id="{22685103-7C51-C004-44BA-842B334209F5}"/>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solidFill>
                <a:schemeClr val="accent5"/>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1B50A3"/>
                  </a:solidFill>
                  <a:effectLst/>
                  <a:uLnTx/>
                  <a:uFillTx/>
                  <a:latin typeface="Lato Light"/>
                  <a:ea typeface="+mn-ea"/>
                  <a:cs typeface="+mn-cs"/>
                </a:endParaRPr>
              </a:p>
            </p:txBody>
          </p:sp>
          <p:sp>
            <p:nvSpPr>
              <p:cNvPr id="48" name="Freeform 7">
                <a:extLst>
                  <a:ext uri="{FF2B5EF4-FFF2-40B4-BE49-F238E27FC236}">
                    <a16:creationId xmlns:a16="http://schemas.microsoft.com/office/drawing/2014/main" id="{DBB7E06C-B06D-ECD0-6AB3-26E6C62661B7}"/>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solidFill>
                <a:schemeClr val="accent5"/>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49" name="Freeform 8">
                <a:extLst>
                  <a:ext uri="{FF2B5EF4-FFF2-40B4-BE49-F238E27FC236}">
                    <a16:creationId xmlns:a16="http://schemas.microsoft.com/office/drawing/2014/main" id="{B1120C00-A9EF-70A3-3B27-B254DF19AAE9}"/>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solidFill>
                <a:schemeClr val="accent5"/>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50" name="Freeform 9">
                <a:extLst>
                  <a:ext uri="{FF2B5EF4-FFF2-40B4-BE49-F238E27FC236}">
                    <a16:creationId xmlns:a16="http://schemas.microsoft.com/office/drawing/2014/main" id="{CEA3C1E2-C2DC-FF30-D469-80EAEE8BF713}"/>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solidFill>
                <a:schemeClr val="accent5"/>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51" name="Freeform 10">
                <a:extLst>
                  <a:ext uri="{FF2B5EF4-FFF2-40B4-BE49-F238E27FC236}">
                    <a16:creationId xmlns:a16="http://schemas.microsoft.com/office/drawing/2014/main" id="{A36F13F2-E5CC-298B-38C3-1EF781B98C46}"/>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solidFill>
                <a:schemeClr val="accent5"/>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52" name="Freeform 11">
                <a:extLst>
                  <a:ext uri="{FF2B5EF4-FFF2-40B4-BE49-F238E27FC236}">
                    <a16:creationId xmlns:a16="http://schemas.microsoft.com/office/drawing/2014/main" id="{96EAF8CE-0971-2D90-BEF9-46A36408F775}"/>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solidFill>
                <a:schemeClr val="accent5"/>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53" name="Freeform 12">
                <a:extLst>
                  <a:ext uri="{FF2B5EF4-FFF2-40B4-BE49-F238E27FC236}">
                    <a16:creationId xmlns:a16="http://schemas.microsoft.com/office/drawing/2014/main" id="{9AE96BA5-F28F-6FBF-65A2-545D722AE807}"/>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solidFill>
                <a:schemeClr val="accent5"/>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54" name="Freeform 13">
                <a:extLst>
                  <a:ext uri="{FF2B5EF4-FFF2-40B4-BE49-F238E27FC236}">
                    <a16:creationId xmlns:a16="http://schemas.microsoft.com/office/drawing/2014/main" id="{21814EC1-1251-41A9-1C4D-07BE87D6AEDB}"/>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solidFill>
                <a:schemeClr val="accent5"/>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55" name="Freeform 14">
                <a:extLst>
                  <a:ext uri="{FF2B5EF4-FFF2-40B4-BE49-F238E27FC236}">
                    <a16:creationId xmlns:a16="http://schemas.microsoft.com/office/drawing/2014/main" id="{BF7D7330-5421-C399-F486-D580F6A23686}"/>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solidFill>
                <a:schemeClr val="accent5"/>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56" name="Freeform 15">
                <a:extLst>
                  <a:ext uri="{FF2B5EF4-FFF2-40B4-BE49-F238E27FC236}">
                    <a16:creationId xmlns:a16="http://schemas.microsoft.com/office/drawing/2014/main" id="{3FC8EA47-70C1-33CC-5745-B3CA0548C78A}"/>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57" name="Freeform 16">
                <a:extLst>
                  <a:ext uri="{FF2B5EF4-FFF2-40B4-BE49-F238E27FC236}">
                    <a16:creationId xmlns:a16="http://schemas.microsoft.com/office/drawing/2014/main" id="{758F9706-C1E4-24C0-7FE3-C06E7027AD62}"/>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58" name="Freeform 17">
                <a:extLst>
                  <a:ext uri="{FF2B5EF4-FFF2-40B4-BE49-F238E27FC236}">
                    <a16:creationId xmlns:a16="http://schemas.microsoft.com/office/drawing/2014/main" id="{5847653F-2D0F-6ACC-4B25-67D49F0121A5}"/>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chemeClr val="accent5"/>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grpSp>
      </p:grpSp>
      <p:grpSp>
        <p:nvGrpSpPr>
          <p:cNvPr id="59" name="Group 58">
            <a:extLst>
              <a:ext uri="{FF2B5EF4-FFF2-40B4-BE49-F238E27FC236}">
                <a16:creationId xmlns:a16="http://schemas.microsoft.com/office/drawing/2014/main" id="{67BA24AA-48A9-9C3F-2E51-FC0E1DEE4A06}"/>
              </a:ext>
              <a:ext uri="{C183D7F6-B498-43B3-948B-1728B52AA6E4}">
                <adec:decorative xmlns:adec="http://schemas.microsoft.com/office/drawing/2017/decorative" val="1"/>
              </a:ext>
            </a:extLst>
          </p:cNvPr>
          <p:cNvGrpSpPr/>
          <p:nvPr/>
        </p:nvGrpSpPr>
        <p:grpSpPr>
          <a:xfrm>
            <a:off x="2728045" y="4214265"/>
            <a:ext cx="2351656" cy="2315452"/>
            <a:chOff x="9158391" y="3435911"/>
            <a:chExt cx="2288590" cy="2289186"/>
          </a:xfrm>
          <a:solidFill>
            <a:schemeClr val="accent5"/>
          </a:solidFill>
        </p:grpSpPr>
        <p:sp>
          <p:nvSpPr>
            <p:cNvPr id="60" name="Freeform 817">
              <a:extLst>
                <a:ext uri="{FF2B5EF4-FFF2-40B4-BE49-F238E27FC236}">
                  <a16:creationId xmlns:a16="http://schemas.microsoft.com/office/drawing/2014/main" id="{B56C0F77-339F-69A2-1E69-90D9F0489758}"/>
                </a:ext>
              </a:extLst>
            </p:cNvPr>
            <p:cNvSpPr>
              <a:spLocks noChangeArrowheads="1"/>
            </p:cNvSpPr>
            <p:nvPr/>
          </p:nvSpPr>
          <p:spPr bwMode="auto">
            <a:xfrm>
              <a:off x="10057518" y="4115819"/>
              <a:ext cx="725409" cy="687568"/>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3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80</a:t>
              </a:r>
              <a:r>
                <a:rPr kumimoji="0" lang="en-US" sz="44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a:t>
              </a:r>
              <a:endParaRPr kumimoji="0" lang="en-US" sz="8300" b="1" i="0" u="none" strike="noStrike" kern="1200" cap="none" spc="0" normalizeH="0" baseline="0" noProof="0">
                <a:ln>
                  <a:noFill/>
                </a:ln>
                <a:solidFill>
                  <a:srgbClr val="000000"/>
                </a:solidFill>
                <a:effectLst/>
                <a:uLnTx/>
                <a:uFillTx/>
                <a:latin typeface="TT Norms" panose="02000503030000020003" pitchFamily="50" charset="0"/>
                <a:ea typeface="+mn-ea"/>
                <a:cs typeface="+mn-cs"/>
              </a:endParaRPr>
            </a:p>
          </p:txBody>
        </p:sp>
        <p:grpSp>
          <p:nvGrpSpPr>
            <p:cNvPr id="61" name="Group 60">
              <a:extLst>
                <a:ext uri="{FF2B5EF4-FFF2-40B4-BE49-F238E27FC236}">
                  <a16:creationId xmlns:a16="http://schemas.microsoft.com/office/drawing/2014/main" id="{D90382A5-4C71-24D9-A443-CC52F7EB9F3C}"/>
                </a:ext>
              </a:extLst>
            </p:cNvPr>
            <p:cNvGrpSpPr/>
            <p:nvPr/>
          </p:nvGrpSpPr>
          <p:grpSpPr>
            <a:xfrm>
              <a:off x="9158391" y="3435911"/>
              <a:ext cx="2288590" cy="2289186"/>
              <a:chOff x="1119258" y="2257147"/>
              <a:chExt cx="1868076" cy="1868076"/>
            </a:xfrm>
            <a:grpFill/>
          </p:grpSpPr>
          <p:sp>
            <p:nvSpPr>
              <p:cNvPr id="62" name="Freeform 6">
                <a:extLst>
                  <a:ext uri="{FF2B5EF4-FFF2-40B4-BE49-F238E27FC236}">
                    <a16:creationId xmlns:a16="http://schemas.microsoft.com/office/drawing/2014/main" id="{43C823B4-AF7D-32E5-A45B-71D359A65974}"/>
                  </a:ext>
                </a:extLst>
              </p:cNvPr>
              <p:cNvSpPr>
                <a:spLocks/>
              </p:cNvSpPr>
              <p:nvPr/>
            </p:nvSpPr>
            <p:spPr bwMode="auto">
              <a:xfrm>
                <a:off x="2495041" y="2394505"/>
                <a:ext cx="356034" cy="354935"/>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solidFill>
                <a:schemeClr val="accent5"/>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63" name="Freeform 7">
                <a:extLst>
                  <a:ext uri="{FF2B5EF4-FFF2-40B4-BE49-F238E27FC236}">
                    <a16:creationId xmlns:a16="http://schemas.microsoft.com/office/drawing/2014/main" id="{0F09B116-71E5-0A94-645E-44344E2A32E1}"/>
                  </a:ext>
                </a:extLst>
              </p:cNvPr>
              <p:cNvSpPr>
                <a:spLocks/>
              </p:cNvSpPr>
              <p:nvPr/>
            </p:nvSpPr>
            <p:spPr bwMode="auto">
              <a:xfrm>
                <a:off x="2075273" y="2257147"/>
                <a:ext cx="427460" cy="191203"/>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solidFill>
                <a:schemeClr val="accent5"/>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64" name="Freeform 8">
                <a:extLst>
                  <a:ext uri="{FF2B5EF4-FFF2-40B4-BE49-F238E27FC236}">
                    <a16:creationId xmlns:a16="http://schemas.microsoft.com/office/drawing/2014/main" id="{11BDCEF3-D812-9687-68DD-13C7B957B20D}"/>
                  </a:ext>
                </a:extLst>
              </p:cNvPr>
              <p:cNvSpPr>
                <a:spLocks/>
              </p:cNvSpPr>
              <p:nvPr/>
            </p:nvSpPr>
            <p:spPr bwMode="auto">
              <a:xfrm>
                <a:off x="2796131" y="2743946"/>
                <a:ext cx="191203" cy="425262"/>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solidFill>
                <a:schemeClr val="accent5"/>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65" name="Freeform 9">
                <a:extLst>
                  <a:ext uri="{FF2B5EF4-FFF2-40B4-BE49-F238E27FC236}">
                    <a16:creationId xmlns:a16="http://schemas.microsoft.com/office/drawing/2014/main" id="{00436EA4-8037-3802-108C-304162587881}"/>
                  </a:ext>
                </a:extLst>
              </p:cNvPr>
              <p:cNvSpPr>
                <a:spLocks/>
              </p:cNvSpPr>
              <p:nvPr/>
            </p:nvSpPr>
            <p:spPr bwMode="auto">
              <a:xfrm>
                <a:off x="2796131" y="3213162"/>
                <a:ext cx="191203" cy="427460"/>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solidFill>
                <a:schemeClr val="accent5"/>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66" name="Freeform 10">
                <a:extLst>
                  <a:ext uri="{FF2B5EF4-FFF2-40B4-BE49-F238E27FC236}">
                    <a16:creationId xmlns:a16="http://schemas.microsoft.com/office/drawing/2014/main" id="{66999BB3-BD93-2841-58E0-4BF1A07FCD8B}"/>
                  </a:ext>
                </a:extLst>
              </p:cNvPr>
              <p:cNvSpPr>
                <a:spLocks/>
              </p:cNvSpPr>
              <p:nvPr/>
            </p:nvSpPr>
            <p:spPr bwMode="auto">
              <a:xfrm>
                <a:off x="2495041" y="3632930"/>
                <a:ext cx="356034" cy="356034"/>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solidFill>
                <a:schemeClr val="accent5"/>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67" name="Freeform 11">
                <a:extLst>
                  <a:ext uri="{FF2B5EF4-FFF2-40B4-BE49-F238E27FC236}">
                    <a16:creationId xmlns:a16="http://schemas.microsoft.com/office/drawing/2014/main" id="{37C72BA4-A7CF-51BF-3C39-FA3FDF34A4EC}"/>
                  </a:ext>
                </a:extLst>
              </p:cNvPr>
              <p:cNvSpPr>
                <a:spLocks/>
              </p:cNvSpPr>
              <p:nvPr/>
            </p:nvSpPr>
            <p:spPr bwMode="auto">
              <a:xfrm>
                <a:off x="2075273" y="3936217"/>
                <a:ext cx="427460" cy="189006"/>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solidFill>
                <a:schemeClr val="accent5"/>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68" name="Freeform 12">
                <a:extLst>
                  <a:ext uri="{FF2B5EF4-FFF2-40B4-BE49-F238E27FC236}">
                    <a16:creationId xmlns:a16="http://schemas.microsoft.com/office/drawing/2014/main" id="{BF2C743C-9EFA-F3E0-600D-5F0BEA90E135}"/>
                  </a:ext>
                </a:extLst>
              </p:cNvPr>
              <p:cNvSpPr>
                <a:spLocks/>
              </p:cNvSpPr>
              <p:nvPr/>
            </p:nvSpPr>
            <p:spPr bwMode="auto">
              <a:xfrm>
                <a:off x="1606057" y="3936217"/>
                <a:ext cx="425262" cy="189006"/>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solidFill>
                <a:schemeClr val="accent5"/>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E47924"/>
                  </a:solidFill>
                  <a:effectLst/>
                  <a:uLnTx/>
                  <a:uFillTx/>
                  <a:latin typeface="Lato Light"/>
                  <a:ea typeface="+mn-ea"/>
                  <a:cs typeface="+mn-cs"/>
                </a:endParaRPr>
              </a:p>
            </p:txBody>
          </p:sp>
          <p:sp>
            <p:nvSpPr>
              <p:cNvPr id="69" name="Freeform 13">
                <a:extLst>
                  <a:ext uri="{FF2B5EF4-FFF2-40B4-BE49-F238E27FC236}">
                    <a16:creationId xmlns:a16="http://schemas.microsoft.com/office/drawing/2014/main" id="{D39B2DB4-C02E-D0C8-C8E8-F43202D6688D}"/>
                  </a:ext>
                </a:extLst>
              </p:cNvPr>
              <p:cNvSpPr>
                <a:spLocks/>
              </p:cNvSpPr>
              <p:nvPr/>
            </p:nvSpPr>
            <p:spPr bwMode="auto">
              <a:xfrm>
                <a:off x="1256616" y="3632930"/>
                <a:ext cx="354935" cy="356034"/>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solidFill>
                <a:schemeClr val="accent5"/>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70" name="Freeform 14">
                <a:extLst>
                  <a:ext uri="{FF2B5EF4-FFF2-40B4-BE49-F238E27FC236}">
                    <a16:creationId xmlns:a16="http://schemas.microsoft.com/office/drawing/2014/main" id="{45F20523-9A2F-6A00-1836-9E99BF7BB48F}"/>
                  </a:ext>
                </a:extLst>
              </p:cNvPr>
              <p:cNvSpPr>
                <a:spLocks/>
              </p:cNvSpPr>
              <p:nvPr/>
            </p:nvSpPr>
            <p:spPr bwMode="auto">
              <a:xfrm>
                <a:off x="1119258" y="3213162"/>
                <a:ext cx="191203" cy="427460"/>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71" name="Freeform 15">
                <a:extLst>
                  <a:ext uri="{FF2B5EF4-FFF2-40B4-BE49-F238E27FC236}">
                    <a16:creationId xmlns:a16="http://schemas.microsoft.com/office/drawing/2014/main" id="{43A975EA-CA9B-7447-CE07-B0D54D931F5C}"/>
                  </a:ext>
                </a:extLst>
              </p:cNvPr>
              <p:cNvSpPr>
                <a:spLocks/>
              </p:cNvSpPr>
              <p:nvPr/>
            </p:nvSpPr>
            <p:spPr bwMode="auto">
              <a:xfrm>
                <a:off x="1119258" y="2743946"/>
                <a:ext cx="191203" cy="425262"/>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72" name="Freeform 16">
                <a:extLst>
                  <a:ext uri="{FF2B5EF4-FFF2-40B4-BE49-F238E27FC236}">
                    <a16:creationId xmlns:a16="http://schemas.microsoft.com/office/drawing/2014/main" id="{A2296FE0-CD44-6BEB-AF89-D55EE7C0014F}"/>
                  </a:ext>
                </a:extLst>
              </p:cNvPr>
              <p:cNvSpPr>
                <a:spLocks/>
              </p:cNvSpPr>
              <p:nvPr/>
            </p:nvSpPr>
            <p:spPr bwMode="auto">
              <a:xfrm>
                <a:off x="1256616" y="2394505"/>
                <a:ext cx="354935" cy="354935"/>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sp>
            <p:nvSpPr>
              <p:cNvPr id="73" name="Freeform 17">
                <a:extLst>
                  <a:ext uri="{FF2B5EF4-FFF2-40B4-BE49-F238E27FC236}">
                    <a16:creationId xmlns:a16="http://schemas.microsoft.com/office/drawing/2014/main" id="{3EA53D11-392E-AFD8-B0B1-E11D2F254577}"/>
                  </a:ext>
                </a:extLst>
              </p:cNvPr>
              <p:cNvSpPr>
                <a:spLocks/>
              </p:cNvSpPr>
              <p:nvPr/>
            </p:nvSpPr>
            <p:spPr bwMode="auto">
              <a:xfrm>
                <a:off x="1606057" y="2257147"/>
                <a:ext cx="425262" cy="191203"/>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chemeClr val="accent5"/>
              </a:solidFill>
              <a:ln>
                <a:noFill/>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900" b="0" i="0" u="none" strike="noStrike" kern="1200" cap="none" spc="0" normalizeH="0" baseline="0" noProof="0">
                  <a:ln>
                    <a:noFill/>
                  </a:ln>
                  <a:solidFill>
                    <a:srgbClr val="000000"/>
                  </a:solidFill>
                  <a:effectLst/>
                  <a:uLnTx/>
                  <a:uFillTx/>
                  <a:latin typeface="Lato Light"/>
                  <a:ea typeface="+mn-ea"/>
                  <a:cs typeface="+mn-cs"/>
                </a:endParaRPr>
              </a:p>
            </p:txBody>
          </p:sp>
        </p:grpSp>
      </p:grpSp>
      <p:sp>
        <p:nvSpPr>
          <p:cNvPr id="74" name="TextBox 73">
            <a:extLst>
              <a:ext uri="{FF2B5EF4-FFF2-40B4-BE49-F238E27FC236}">
                <a16:creationId xmlns:a16="http://schemas.microsoft.com/office/drawing/2014/main" id="{8D45E7C1-5107-A174-EC5A-95AB28CAF13D}"/>
              </a:ext>
            </a:extLst>
          </p:cNvPr>
          <p:cNvSpPr txBox="1"/>
          <p:nvPr/>
        </p:nvSpPr>
        <p:spPr>
          <a:xfrm>
            <a:off x="2882440" y="5788126"/>
            <a:ext cx="2042840"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4-yr Grad 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2020-21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sp>
        <p:nvSpPr>
          <p:cNvPr id="75" name="TextBox 74">
            <a:extLst>
              <a:ext uri="{FF2B5EF4-FFF2-40B4-BE49-F238E27FC236}">
                <a16:creationId xmlns:a16="http://schemas.microsoft.com/office/drawing/2014/main" id="{1B8AD151-3610-F4B6-C77B-B93FEE26B86A}"/>
              </a:ext>
            </a:extLst>
          </p:cNvPr>
          <p:cNvSpPr txBox="1"/>
          <p:nvPr/>
        </p:nvSpPr>
        <p:spPr>
          <a:xfrm>
            <a:off x="8074112" y="5838562"/>
            <a:ext cx="25511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4-yr Grad 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2023-24</a:t>
            </a:r>
          </a:p>
        </p:txBody>
      </p:sp>
      <p:sp>
        <p:nvSpPr>
          <p:cNvPr id="76" name="Arrow: Down 75">
            <a:extLst>
              <a:ext uri="{FF2B5EF4-FFF2-40B4-BE49-F238E27FC236}">
                <a16:creationId xmlns:a16="http://schemas.microsoft.com/office/drawing/2014/main" id="{39BB3802-3E5F-B7E9-04A6-23A077E5445A}"/>
              </a:ext>
              <a:ext uri="{C183D7F6-B498-43B3-948B-1728B52AA6E4}">
                <adec:decorative xmlns:adec="http://schemas.microsoft.com/office/drawing/2017/decorative" val="1"/>
              </a:ext>
            </a:extLst>
          </p:cNvPr>
          <p:cNvSpPr/>
          <p:nvPr/>
        </p:nvSpPr>
        <p:spPr>
          <a:xfrm rot="16200000">
            <a:off x="6136117" y="4439316"/>
            <a:ext cx="1018795" cy="1779697"/>
          </a:xfrm>
          <a:prstGeom prst="downArrow">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Freeform 817">
            <a:extLst>
              <a:ext uri="{FF2B5EF4-FFF2-40B4-BE49-F238E27FC236}">
                <a16:creationId xmlns:a16="http://schemas.microsoft.com/office/drawing/2014/main" id="{B9E75E6F-61B8-4682-5B38-3D8D4D0921AF}"/>
              </a:ext>
            </a:extLst>
          </p:cNvPr>
          <p:cNvSpPr>
            <a:spLocks noChangeArrowheads="1"/>
          </p:cNvSpPr>
          <p:nvPr/>
        </p:nvSpPr>
        <p:spPr bwMode="auto">
          <a:xfrm>
            <a:off x="6178577" y="4964834"/>
            <a:ext cx="745399" cy="695457"/>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+3</a:t>
            </a:r>
            <a:r>
              <a:rPr kumimoji="0" lang="en-US" sz="18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a:t>
            </a:r>
            <a:endParaRPr kumimoji="0" lang="en-US" sz="4400" b="1" i="0" u="none" strike="noStrike" kern="1200" cap="none" spc="0" normalizeH="0" baseline="0" noProof="0">
              <a:ln>
                <a:noFill/>
              </a:ln>
              <a:solidFill>
                <a:srgbClr val="000000"/>
              </a:solidFill>
              <a:effectLst/>
              <a:uLnTx/>
              <a:uFillTx/>
              <a:latin typeface="TT Norms" panose="02000503030000020003" pitchFamily="50" charset="0"/>
              <a:ea typeface="+mn-ea"/>
              <a:cs typeface="+mn-cs"/>
            </a:endParaRPr>
          </a:p>
        </p:txBody>
      </p:sp>
      <p:sp>
        <p:nvSpPr>
          <p:cNvPr id="6" name="Freeform 817">
            <a:extLst>
              <a:ext uri="{FF2B5EF4-FFF2-40B4-BE49-F238E27FC236}">
                <a16:creationId xmlns:a16="http://schemas.microsoft.com/office/drawing/2014/main" id="{CAF0A58A-44C9-22AE-F17E-FCEB2E4145D2}"/>
              </a:ext>
            </a:extLst>
          </p:cNvPr>
          <p:cNvSpPr>
            <a:spLocks noChangeArrowheads="1"/>
          </p:cNvSpPr>
          <p:nvPr/>
        </p:nvSpPr>
        <p:spPr bwMode="auto">
          <a:xfrm>
            <a:off x="6178577" y="2342131"/>
            <a:ext cx="745399" cy="695457"/>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+14</a:t>
            </a:r>
            <a:r>
              <a:rPr kumimoji="0" lang="en-US" sz="18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a:t>
            </a:r>
            <a:endParaRPr kumimoji="0" lang="en-US" sz="4400" b="1" i="0" u="none" strike="noStrike" kern="1200" cap="none" spc="0" normalizeH="0" baseline="0" noProof="0">
              <a:ln>
                <a:noFill/>
              </a:ln>
              <a:solidFill>
                <a:srgbClr val="000000"/>
              </a:solidFill>
              <a:effectLst/>
              <a:uLnTx/>
              <a:uFillTx/>
              <a:latin typeface="TT Norms" panose="02000503030000020003" pitchFamily="50" charset="0"/>
              <a:ea typeface="+mn-ea"/>
              <a:cs typeface="+mn-cs"/>
            </a:endParaRPr>
          </a:p>
        </p:txBody>
      </p:sp>
      <p:sp>
        <p:nvSpPr>
          <p:cNvPr id="9" name="Title 1">
            <a:extLst>
              <a:ext uri="{FF2B5EF4-FFF2-40B4-BE49-F238E27FC236}">
                <a16:creationId xmlns:a16="http://schemas.microsoft.com/office/drawing/2014/main" id="{E5495FA0-6E04-CA15-02C7-E01430655895}"/>
              </a:ext>
            </a:extLst>
          </p:cNvPr>
          <p:cNvSpPr txBox="1">
            <a:spLocks/>
          </p:cNvSpPr>
          <p:nvPr/>
        </p:nvSpPr>
        <p:spPr>
          <a:xfrm>
            <a:off x="390525" y="2137363"/>
            <a:ext cx="145083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864B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0000">
                    <a:lumMod val="95000"/>
                    <a:lumOff val="5000"/>
                  </a:srgbClr>
                </a:solidFill>
                <a:effectLst/>
                <a:uLnTx/>
                <a:uFillTx/>
                <a:latin typeface="Arial" panose="020B0604020202020204"/>
                <a:ea typeface="+mj-ea"/>
                <a:cs typeface="+mj-cs"/>
              </a:rPr>
              <a:t>DPSCD</a:t>
            </a:r>
          </a:p>
        </p:txBody>
      </p:sp>
      <p:sp>
        <p:nvSpPr>
          <p:cNvPr id="13" name="Title 1">
            <a:extLst>
              <a:ext uri="{FF2B5EF4-FFF2-40B4-BE49-F238E27FC236}">
                <a16:creationId xmlns:a16="http://schemas.microsoft.com/office/drawing/2014/main" id="{CAD8C122-3FE6-DD88-C404-F9ED2F4659EB}"/>
              </a:ext>
            </a:extLst>
          </p:cNvPr>
          <p:cNvSpPr txBox="1">
            <a:spLocks/>
          </p:cNvSpPr>
          <p:nvPr/>
        </p:nvSpPr>
        <p:spPr>
          <a:xfrm>
            <a:off x="386646" y="4576119"/>
            <a:ext cx="145083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864B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0000">
                    <a:lumMod val="95000"/>
                    <a:lumOff val="5000"/>
                  </a:srgbClr>
                </a:solidFill>
                <a:effectLst/>
                <a:uLnTx/>
                <a:uFillTx/>
                <a:latin typeface="Arial" panose="020B0604020202020204"/>
                <a:ea typeface="+mj-ea"/>
                <a:cs typeface="+mj-cs"/>
              </a:rPr>
              <a:t>State of MI</a:t>
            </a:r>
          </a:p>
        </p:txBody>
      </p:sp>
      <p:sp>
        <p:nvSpPr>
          <p:cNvPr id="24" name="Slide Number Placeholder 10">
            <a:extLst>
              <a:ext uri="{FF2B5EF4-FFF2-40B4-BE49-F238E27FC236}">
                <a16:creationId xmlns:a16="http://schemas.microsoft.com/office/drawing/2014/main" id="{4923D949-8C17-6B72-344F-AC4D34B2EF8A}"/>
              </a:ext>
            </a:extLst>
          </p:cNvPr>
          <p:cNvSpPr txBox="1">
            <a:spLocks/>
          </p:cNvSpPr>
          <p:nvPr/>
        </p:nvSpPr>
        <p:spPr>
          <a:xfrm>
            <a:off x="50800" y="631031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850D0D2-7276-4FA6-BA82-2BA07A1A8865}" type="slidenum">
              <a:rPr kumimoji="0" lang="en-US" sz="1200" b="0" i="0" u="none" strike="noStrike" kern="1200" cap="none" spc="0" normalizeH="0" baseline="0" noProof="0" smtClean="0">
                <a:ln>
                  <a:noFill/>
                </a:ln>
                <a:solidFill>
                  <a:prstClr val="black">
                    <a:tint val="75000"/>
                  </a:prstClr>
                </a:solidFill>
                <a:effectLst/>
                <a:uLnTx/>
                <a:uFillTx/>
                <a:latin typeface="Arial Nova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Arial Nova Light"/>
              <a:ea typeface="+mn-ea"/>
              <a:cs typeface="+mn-cs"/>
            </a:endParaRPr>
          </a:p>
        </p:txBody>
      </p:sp>
      <p:sp>
        <p:nvSpPr>
          <p:cNvPr id="14" name="Freeform 817">
            <a:extLst>
              <a:ext uri="{FF2B5EF4-FFF2-40B4-BE49-F238E27FC236}">
                <a16:creationId xmlns:a16="http://schemas.microsoft.com/office/drawing/2014/main" id="{1F7983B4-90F7-0A0A-BD1D-F9DB0D0C68F8}"/>
              </a:ext>
            </a:extLst>
          </p:cNvPr>
          <p:cNvSpPr>
            <a:spLocks noChangeArrowheads="1"/>
          </p:cNvSpPr>
          <p:nvPr/>
        </p:nvSpPr>
        <p:spPr bwMode="auto">
          <a:xfrm>
            <a:off x="1169123" y="3822504"/>
            <a:ext cx="664181" cy="598079"/>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16</a:t>
            </a:r>
            <a:endParaRPr kumimoji="0" lang="en-US" sz="8300" b="1" i="0" u="none" strike="noStrike" kern="1200" cap="none" spc="0" normalizeH="0" baseline="0" noProof="0">
              <a:ln>
                <a:noFill/>
              </a:ln>
              <a:solidFill>
                <a:srgbClr val="000000"/>
              </a:solidFill>
              <a:effectLst/>
              <a:uLnTx/>
              <a:uFillTx/>
              <a:latin typeface="TT Norms" panose="02000503030000020003" pitchFamily="50" charset="0"/>
              <a:ea typeface="+mn-ea"/>
              <a:cs typeface="+mn-cs"/>
            </a:endParaRPr>
          </a:p>
        </p:txBody>
      </p:sp>
      <p:sp>
        <p:nvSpPr>
          <p:cNvPr id="26" name="Freeform 817">
            <a:extLst>
              <a:ext uri="{FF2B5EF4-FFF2-40B4-BE49-F238E27FC236}">
                <a16:creationId xmlns:a16="http://schemas.microsoft.com/office/drawing/2014/main" id="{2D9A84B4-75E6-7DC5-07E2-89A7A33F3DF3}"/>
              </a:ext>
            </a:extLst>
          </p:cNvPr>
          <p:cNvSpPr>
            <a:spLocks noChangeArrowheads="1"/>
          </p:cNvSpPr>
          <p:nvPr/>
        </p:nvSpPr>
        <p:spPr bwMode="auto">
          <a:xfrm>
            <a:off x="11320877" y="3802394"/>
            <a:ext cx="664181" cy="589054"/>
          </a:xfrm>
          <a:custGeom>
            <a:avLst/>
            <a:gdLst>
              <a:gd name="T0" fmla="*/ 10058 w 10059"/>
              <a:gd name="T1" fmla="*/ 5032 h 10064"/>
              <a:gd name="T2" fmla="*/ 10058 w 10059"/>
              <a:gd name="T3" fmla="*/ 5032 h 10064"/>
              <a:gd name="T4" fmla="*/ 5031 w 10059"/>
              <a:gd name="T5" fmla="*/ 10063 h 10064"/>
              <a:gd name="T6" fmla="*/ 0 w 10059"/>
              <a:gd name="T7" fmla="*/ 5032 h 10064"/>
              <a:gd name="T8" fmla="*/ 5031 w 10059"/>
              <a:gd name="T9" fmla="*/ 0 h 10064"/>
              <a:gd name="T10" fmla="*/ 10058 w 10059"/>
              <a:gd name="T11" fmla="*/ 5032 h 10064"/>
            </a:gdLst>
            <a:ahLst/>
            <a:cxnLst>
              <a:cxn ang="0">
                <a:pos x="T0" y="T1"/>
              </a:cxn>
              <a:cxn ang="0">
                <a:pos x="T2" y="T3"/>
              </a:cxn>
              <a:cxn ang="0">
                <a:pos x="T4" y="T5"/>
              </a:cxn>
              <a:cxn ang="0">
                <a:pos x="T6" y="T7"/>
              </a:cxn>
              <a:cxn ang="0">
                <a:pos x="T8" y="T9"/>
              </a:cxn>
              <a:cxn ang="0">
                <a:pos x="T10" y="T11"/>
              </a:cxn>
            </a:cxnLst>
            <a:rect l="0" t="0" r="r" b="b"/>
            <a:pathLst>
              <a:path w="10059" h="10064">
                <a:moveTo>
                  <a:pt x="10058" y="5032"/>
                </a:moveTo>
                <a:lnTo>
                  <a:pt x="10058" y="5032"/>
                </a:lnTo>
                <a:cubicBezTo>
                  <a:pt x="10058" y="7808"/>
                  <a:pt x="7807" y="10063"/>
                  <a:pt x="5031" y="10063"/>
                </a:cubicBezTo>
                <a:cubicBezTo>
                  <a:pt x="2250" y="10063"/>
                  <a:pt x="0" y="7808"/>
                  <a:pt x="0" y="5032"/>
                </a:cubicBezTo>
                <a:cubicBezTo>
                  <a:pt x="0" y="2255"/>
                  <a:pt x="2250" y="0"/>
                  <a:pt x="5031" y="0"/>
                </a:cubicBezTo>
                <a:cubicBezTo>
                  <a:pt x="7807" y="0"/>
                  <a:pt x="10058" y="2255"/>
                  <a:pt x="10058" y="5032"/>
                </a:cubicBezTo>
              </a:path>
            </a:pathLst>
          </a:custGeom>
          <a:no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0000"/>
                </a:solidFill>
                <a:effectLst/>
                <a:uLnTx/>
                <a:uFillTx/>
                <a:latin typeface="TT Norms" panose="02000503030000020003" pitchFamily="50" charset="0"/>
                <a:ea typeface="+mn-ea"/>
                <a:cs typeface="+mn-cs"/>
              </a:rPr>
              <a:t>5</a:t>
            </a:r>
            <a:endParaRPr kumimoji="0" lang="en-US" sz="8300" b="1" i="0" u="none" strike="noStrike" kern="1200" cap="none" spc="0" normalizeH="0" baseline="0" noProof="0">
              <a:ln>
                <a:noFill/>
              </a:ln>
              <a:solidFill>
                <a:srgbClr val="000000"/>
              </a:solidFill>
              <a:effectLst/>
              <a:uLnTx/>
              <a:uFillTx/>
              <a:latin typeface="TT Norms" panose="02000503030000020003" pitchFamily="50" charset="0"/>
              <a:ea typeface="+mn-ea"/>
              <a:cs typeface="+mn-cs"/>
            </a:endParaRPr>
          </a:p>
        </p:txBody>
      </p:sp>
      <p:sp>
        <p:nvSpPr>
          <p:cNvPr id="43" name="Left Brace 42">
            <a:extLst>
              <a:ext uri="{FF2B5EF4-FFF2-40B4-BE49-F238E27FC236}">
                <a16:creationId xmlns:a16="http://schemas.microsoft.com/office/drawing/2014/main" id="{00316364-7E67-6CD3-18F7-AE9D2F11A383}"/>
              </a:ext>
            </a:extLst>
          </p:cNvPr>
          <p:cNvSpPr/>
          <p:nvPr/>
        </p:nvSpPr>
        <p:spPr>
          <a:xfrm>
            <a:off x="1985621" y="2829961"/>
            <a:ext cx="742411" cy="2614570"/>
          </a:xfrm>
          <a:prstGeom prst="leftBrace">
            <a:avLst>
              <a:gd name="adj1" fmla="val 8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7" name="Left Brace 76">
            <a:extLst>
              <a:ext uri="{FF2B5EF4-FFF2-40B4-BE49-F238E27FC236}">
                <a16:creationId xmlns:a16="http://schemas.microsoft.com/office/drawing/2014/main" id="{884BC37D-4207-25D1-E2F8-B5D9715847B8}"/>
              </a:ext>
            </a:extLst>
          </p:cNvPr>
          <p:cNvSpPr/>
          <p:nvPr/>
        </p:nvSpPr>
        <p:spPr>
          <a:xfrm rot="10800000">
            <a:off x="10499536" y="2810781"/>
            <a:ext cx="742411" cy="2575117"/>
          </a:xfrm>
          <a:prstGeom prst="leftBrace">
            <a:avLst>
              <a:gd name="adj1" fmla="val 8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606083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C36D9-800F-36C8-982F-896368C4B6CC}"/>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51D00023-394A-172F-8C5C-25CAB6348F56}"/>
              </a:ext>
            </a:extLst>
          </p:cNvPr>
          <p:cNvSpPr txBox="1">
            <a:spLocks/>
          </p:cNvSpPr>
          <p:nvPr/>
        </p:nvSpPr>
        <p:spPr>
          <a:xfrm>
            <a:off x="379925" y="610332"/>
            <a:ext cx="10515600" cy="8638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0864B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1B50A2"/>
                </a:solidFill>
                <a:effectLst/>
                <a:uLnTx/>
                <a:uFillTx/>
                <a:latin typeface="Arial" panose="020B0604020202020204"/>
                <a:ea typeface="+mj-ea"/>
                <a:cs typeface="+mj-cs"/>
              </a:rPr>
              <a:t>Since 2017, Avg. Teacher Salary Has Increased, while Teacher Vacancies have Decreased</a:t>
            </a:r>
          </a:p>
        </p:txBody>
      </p:sp>
      <p:pic>
        <p:nvPicPr>
          <p:cNvPr id="13" name="Picture 12" descr="A logo for a school&#10;&#10;Description automatically generated">
            <a:extLst>
              <a:ext uri="{FF2B5EF4-FFF2-40B4-BE49-F238E27FC236}">
                <a16:creationId xmlns:a16="http://schemas.microsoft.com/office/drawing/2014/main" id="{0E95CC98-2826-C3DA-54B3-884C01367F6E}"/>
              </a:ext>
            </a:extLst>
          </p:cNvPr>
          <p:cNvPicPr>
            <a:picLocks noChangeAspect="1"/>
          </p:cNvPicPr>
          <p:nvPr/>
        </p:nvPicPr>
        <p:blipFill>
          <a:blip r:embed="rId3">
            <a:duotone>
              <a:prstClr val="black"/>
              <a:schemeClr val="bg1">
                <a:lumMod val="65000"/>
                <a:tint val="45000"/>
                <a:satMod val="400000"/>
              </a:schemeClr>
            </a:duotone>
          </a:blip>
          <a:stretch>
            <a:fillRect/>
          </a:stretch>
        </p:blipFill>
        <p:spPr>
          <a:xfrm>
            <a:off x="10895525" y="5951795"/>
            <a:ext cx="1182838" cy="985699"/>
          </a:xfrm>
          <a:prstGeom prst="rect">
            <a:avLst/>
          </a:prstGeom>
        </p:spPr>
      </p:pic>
      <p:graphicFrame>
        <p:nvGraphicFramePr>
          <p:cNvPr id="5" name="Chart 4">
            <a:extLst>
              <a:ext uri="{FF2B5EF4-FFF2-40B4-BE49-F238E27FC236}">
                <a16:creationId xmlns:a16="http://schemas.microsoft.com/office/drawing/2014/main" id="{1E9D87F4-E4B2-CB6E-0C44-3B67D0C0BD22}"/>
              </a:ext>
            </a:extLst>
          </p:cNvPr>
          <p:cNvGraphicFramePr/>
          <p:nvPr/>
        </p:nvGraphicFramePr>
        <p:xfrm>
          <a:off x="2629001" y="2285999"/>
          <a:ext cx="7543800" cy="457200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26611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016E30-3BE2-E89C-3AFB-23292C166717}"/>
              </a:ext>
            </a:extLst>
          </p:cNvPr>
          <p:cNvSpPr>
            <a:spLocks noGrp="1"/>
          </p:cNvSpPr>
          <p:nvPr>
            <p:ph type="title"/>
          </p:nvPr>
        </p:nvSpPr>
        <p:spPr/>
        <p:txBody>
          <a:bodyPr/>
          <a:lstStyle/>
          <a:p>
            <a:r>
              <a:rPr lang="en-US"/>
              <a:t>Net Promoter Score</a:t>
            </a:r>
            <a:br>
              <a:rPr lang="en-US"/>
            </a:br>
            <a:r>
              <a:rPr lang="en-US" sz="2400"/>
              <a:t>A Metric For Relationships, Not Transactions</a:t>
            </a:r>
            <a:endParaRPr lang="en-US"/>
          </a:p>
        </p:txBody>
      </p:sp>
      <p:sp>
        <p:nvSpPr>
          <p:cNvPr id="6" name="TextBox 5">
            <a:extLst>
              <a:ext uri="{FF2B5EF4-FFF2-40B4-BE49-F238E27FC236}">
                <a16:creationId xmlns:a16="http://schemas.microsoft.com/office/drawing/2014/main" id="{D00F19A4-5FEB-F261-3A91-3227705AFADF}"/>
              </a:ext>
            </a:extLst>
          </p:cNvPr>
          <p:cNvSpPr txBox="1"/>
          <p:nvPr/>
        </p:nvSpPr>
        <p:spPr>
          <a:xfrm>
            <a:off x="58349" y="2094484"/>
            <a:ext cx="120753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mn-ea"/>
                <a:cs typeface="Arial"/>
                <a:sym typeface="Arial"/>
              </a:rPr>
              <a:t>Overall, how likely are you to recommend DPSCD to a friend or family member?</a:t>
            </a:r>
          </a:p>
        </p:txBody>
      </p:sp>
      <p:pic>
        <p:nvPicPr>
          <p:cNvPr id="2" name="Picture 2" descr="AI Document Classification: 5 Real-World Examples | Opinosis Analytics">
            <a:extLst>
              <a:ext uri="{FF2B5EF4-FFF2-40B4-BE49-F238E27FC236}">
                <a16:creationId xmlns:a16="http://schemas.microsoft.com/office/drawing/2014/main" id="{DE815B3D-90AB-590B-D7AC-41AC9283F9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895"/>
          <a:stretch>
            <a:fillRect/>
          </a:stretch>
        </p:blipFill>
        <p:spPr bwMode="auto">
          <a:xfrm>
            <a:off x="2029527" y="2475852"/>
            <a:ext cx="8132943" cy="401702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0928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3A26A-5108-F2D6-1292-8DB4A7C828BB}"/>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85521D4A-60C7-5917-F93B-31C68654089C}"/>
              </a:ext>
            </a:extLst>
          </p:cNvPr>
          <p:cNvSpPr>
            <a:spLocks noGrp="1"/>
          </p:cNvSpPr>
          <p:nvPr>
            <p:ph type="title"/>
          </p:nvPr>
        </p:nvSpPr>
        <p:spPr/>
        <p:txBody>
          <a:bodyPr>
            <a:normAutofit/>
          </a:bodyPr>
          <a:lstStyle/>
          <a:p>
            <a:pPr lvl="0">
              <a:spcBef>
                <a:spcPts val="0"/>
              </a:spcBef>
              <a:defRPr/>
            </a:pPr>
            <a:r>
              <a:rPr lang="en-US" kern="0">
                <a:solidFill>
                  <a:srgbClr val="1B50A2"/>
                </a:solidFill>
                <a:latin typeface="Arial"/>
                <a:ea typeface="Calibri"/>
                <a:cs typeface="Calibri"/>
                <a:sym typeface="Calibri"/>
              </a:rPr>
              <a:t>Net Promoter Scores Across All Employee Groups Have Improved</a:t>
            </a:r>
            <a:endParaRPr lang="en-US" sz="1600" b="0" kern="0">
              <a:solidFill>
                <a:srgbClr val="1B50A2"/>
              </a:solidFill>
              <a:latin typeface="Arial"/>
              <a:cs typeface="Arial"/>
              <a:sym typeface="Arial"/>
            </a:endParaRPr>
          </a:p>
        </p:txBody>
      </p:sp>
      <p:graphicFrame>
        <p:nvGraphicFramePr>
          <p:cNvPr id="5" name="Table 4">
            <a:extLst>
              <a:ext uri="{FF2B5EF4-FFF2-40B4-BE49-F238E27FC236}">
                <a16:creationId xmlns:a16="http://schemas.microsoft.com/office/drawing/2014/main" id="{38385764-AB7E-D275-AF67-BC4CFD18AE6C}"/>
              </a:ext>
            </a:extLst>
          </p:cNvPr>
          <p:cNvGraphicFramePr>
            <a:graphicFrameLocks noGrp="1"/>
          </p:cNvGraphicFramePr>
          <p:nvPr/>
        </p:nvGraphicFramePr>
        <p:xfrm>
          <a:off x="539106" y="1936005"/>
          <a:ext cx="10955697" cy="3654243"/>
        </p:xfrm>
        <a:graphic>
          <a:graphicData uri="http://schemas.openxmlformats.org/drawingml/2006/table">
            <a:tbl>
              <a:tblPr firstRow="1" firstCol="1" bandRow="1"/>
              <a:tblGrid>
                <a:gridCol w="1927898">
                  <a:extLst>
                    <a:ext uri="{9D8B030D-6E8A-4147-A177-3AD203B41FA5}">
                      <a16:colId xmlns:a16="http://schemas.microsoft.com/office/drawing/2014/main" val="2189492974"/>
                    </a:ext>
                  </a:extLst>
                </a:gridCol>
                <a:gridCol w="1487575">
                  <a:extLst>
                    <a:ext uri="{9D8B030D-6E8A-4147-A177-3AD203B41FA5}">
                      <a16:colId xmlns:a16="http://schemas.microsoft.com/office/drawing/2014/main" val="842263237"/>
                    </a:ext>
                  </a:extLst>
                </a:gridCol>
                <a:gridCol w="1885056">
                  <a:extLst>
                    <a:ext uri="{9D8B030D-6E8A-4147-A177-3AD203B41FA5}">
                      <a16:colId xmlns:a16="http://schemas.microsoft.com/office/drawing/2014/main" val="3195250230"/>
                    </a:ext>
                  </a:extLst>
                </a:gridCol>
                <a:gridCol w="1885056">
                  <a:extLst>
                    <a:ext uri="{9D8B030D-6E8A-4147-A177-3AD203B41FA5}">
                      <a16:colId xmlns:a16="http://schemas.microsoft.com/office/drawing/2014/main" val="1955268261"/>
                    </a:ext>
                  </a:extLst>
                </a:gridCol>
                <a:gridCol w="1885056">
                  <a:extLst>
                    <a:ext uri="{9D8B030D-6E8A-4147-A177-3AD203B41FA5}">
                      <a16:colId xmlns:a16="http://schemas.microsoft.com/office/drawing/2014/main" val="898421821"/>
                    </a:ext>
                  </a:extLst>
                </a:gridCol>
                <a:gridCol w="1885056">
                  <a:extLst>
                    <a:ext uri="{9D8B030D-6E8A-4147-A177-3AD203B41FA5}">
                      <a16:colId xmlns:a16="http://schemas.microsoft.com/office/drawing/2014/main" val="3644185763"/>
                    </a:ext>
                  </a:extLst>
                </a:gridCol>
              </a:tblGrid>
              <a:tr h="530679">
                <a:tc>
                  <a:txBody>
                    <a:bodyPr/>
                    <a:lstStyle/>
                    <a:p>
                      <a:pPr marL="0" marR="0">
                        <a:buNone/>
                      </a:pPr>
                      <a:r>
                        <a:rPr lang="en-US" sz="1600" b="1">
                          <a:solidFill>
                            <a:srgbClr val="FFFFFF"/>
                          </a:solidFill>
                          <a:effectLst/>
                          <a:latin typeface="Arial Nova" panose="020B0504020202020204" pitchFamily="34" charset="0"/>
                          <a:ea typeface="Aptos" panose="020B0004020202020204" pitchFamily="34" charset="0"/>
                          <a:cs typeface="Aptos" panose="020B0004020202020204" pitchFamily="34" charset="0"/>
                        </a:rPr>
                        <a:t>Survey</a:t>
                      </a:r>
                      <a:endParaRPr lang="en-US" sz="28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a:noFill/>
                    </a:lnL>
                    <a:lnR>
                      <a:noFill/>
                    </a:lnR>
                    <a:lnT>
                      <a:noFill/>
                    </a:lnT>
                    <a:lnB w="12700" cap="flat" cmpd="sng" algn="ctr">
                      <a:solidFill>
                        <a:srgbClr val="808080"/>
                      </a:solidFill>
                      <a:prstDash val="solid"/>
                      <a:round/>
                      <a:headEnd type="none" w="med" len="med"/>
                      <a:tailEnd type="none" w="med" len="med"/>
                    </a:lnB>
                    <a:solidFill>
                      <a:srgbClr val="1B50A2"/>
                    </a:solidFill>
                  </a:tcPr>
                </a:tc>
                <a:tc>
                  <a:txBody>
                    <a:bodyPr/>
                    <a:lstStyle/>
                    <a:p>
                      <a:pPr marL="0" marR="0" algn="ctr">
                        <a:buNone/>
                      </a:pPr>
                      <a:r>
                        <a:rPr lang="en-US" sz="1600" b="1">
                          <a:solidFill>
                            <a:srgbClr val="FFFFFF"/>
                          </a:solidFill>
                          <a:effectLst/>
                          <a:latin typeface="Arial Nova" panose="020B0504020202020204" pitchFamily="34" charset="0"/>
                          <a:ea typeface="Aptos" panose="020B0004020202020204" pitchFamily="34" charset="0"/>
                          <a:cs typeface="Aptos" panose="020B0004020202020204" pitchFamily="34" charset="0"/>
                        </a:rPr>
                        <a:t>NPS for 2024-25</a:t>
                      </a:r>
                      <a:endParaRPr lang="en-US" sz="28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a:noFill/>
                    </a:lnL>
                    <a:lnR>
                      <a:noFill/>
                    </a:lnR>
                    <a:lnT>
                      <a:noFill/>
                    </a:lnT>
                    <a:lnB w="12700" cap="flat" cmpd="sng" algn="ctr">
                      <a:solidFill>
                        <a:srgbClr val="808080"/>
                      </a:solidFill>
                      <a:prstDash val="solid"/>
                      <a:round/>
                      <a:headEnd type="none" w="med" len="med"/>
                      <a:tailEnd type="none" w="med" len="med"/>
                    </a:lnB>
                    <a:solidFill>
                      <a:srgbClr val="1B50A2"/>
                    </a:solidFill>
                  </a:tcPr>
                </a:tc>
                <a:tc>
                  <a:txBody>
                    <a:bodyPr/>
                    <a:lstStyle/>
                    <a:p>
                      <a:pPr marL="0" marR="0" algn="ctr">
                        <a:buNone/>
                      </a:pPr>
                      <a:r>
                        <a:rPr lang="en-US" sz="1600" b="1">
                          <a:solidFill>
                            <a:srgbClr val="FFFFFF"/>
                          </a:solidFill>
                          <a:effectLst/>
                          <a:latin typeface="Arial Nova" panose="020B0504020202020204" pitchFamily="34" charset="0"/>
                          <a:ea typeface="Aptos" panose="020B0004020202020204" pitchFamily="34" charset="0"/>
                          <a:cs typeface="Aptos" panose="020B0004020202020204" pitchFamily="34" charset="0"/>
                        </a:rPr>
                        <a:t>Difference from</a:t>
                      </a:r>
                      <a:endParaRPr lang="en-US" sz="2800">
                        <a:effectLst/>
                        <a:latin typeface="Aptos" panose="020B0004020202020204" pitchFamily="34" charset="0"/>
                        <a:ea typeface="Aptos" panose="020B0004020202020204" pitchFamily="34" charset="0"/>
                        <a:cs typeface="Aptos" panose="020B0004020202020204" pitchFamily="34" charset="0"/>
                      </a:endParaRPr>
                    </a:p>
                    <a:p>
                      <a:pPr marL="0" marR="0" algn="ctr">
                        <a:buNone/>
                      </a:pPr>
                      <a:r>
                        <a:rPr lang="en-US" sz="1600" b="1">
                          <a:solidFill>
                            <a:srgbClr val="FFFFFF"/>
                          </a:solidFill>
                          <a:effectLst/>
                          <a:latin typeface="Arial Nova" panose="020B0504020202020204" pitchFamily="34" charset="0"/>
                          <a:ea typeface="Aptos" panose="020B0004020202020204" pitchFamily="34" charset="0"/>
                          <a:cs typeface="Aptos" panose="020B0004020202020204" pitchFamily="34" charset="0"/>
                        </a:rPr>
                        <a:t>2023-24</a:t>
                      </a:r>
                      <a:endParaRPr lang="en-US" sz="28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a:noFill/>
                    </a:lnL>
                    <a:lnR>
                      <a:noFill/>
                    </a:lnR>
                    <a:lnT>
                      <a:noFill/>
                    </a:lnT>
                    <a:lnB w="12700" cap="flat" cmpd="sng" algn="ctr">
                      <a:solidFill>
                        <a:srgbClr val="808080"/>
                      </a:solidFill>
                      <a:prstDash val="solid"/>
                      <a:round/>
                      <a:headEnd type="none" w="med" len="med"/>
                      <a:tailEnd type="none" w="med" len="med"/>
                    </a:lnB>
                    <a:solidFill>
                      <a:srgbClr val="1B50A2"/>
                    </a:solidFill>
                  </a:tcPr>
                </a:tc>
                <a:tc>
                  <a:txBody>
                    <a:bodyPr/>
                    <a:lstStyle/>
                    <a:p>
                      <a:pPr marL="0" marR="0" algn="ctr">
                        <a:buNone/>
                      </a:pPr>
                      <a:r>
                        <a:rPr lang="en-US" sz="1600" b="1">
                          <a:solidFill>
                            <a:srgbClr val="FFFFFF"/>
                          </a:solidFill>
                          <a:effectLst/>
                          <a:latin typeface="Arial Nova" panose="020B0504020202020204" pitchFamily="34" charset="0"/>
                          <a:ea typeface="Aptos" panose="020B0004020202020204" pitchFamily="34" charset="0"/>
                          <a:cs typeface="Aptos" panose="020B0004020202020204" pitchFamily="34" charset="0"/>
                        </a:rPr>
                        <a:t>Difference from</a:t>
                      </a:r>
                      <a:endParaRPr lang="en-US" sz="2800">
                        <a:effectLst/>
                        <a:latin typeface="Aptos" panose="020B0004020202020204" pitchFamily="34" charset="0"/>
                        <a:ea typeface="Aptos" panose="020B0004020202020204" pitchFamily="34" charset="0"/>
                        <a:cs typeface="Aptos" panose="020B0004020202020204" pitchFamily="34" charset="0"/>
                      </a:endParaRPr>
                    </a:p>
                    <a:p>
                      <a:pPr marL="0" marR="0" algn="ctr">
                        <a:buNone/>
                      </a:pPr>
                      <a:r>
                        <a:rPr lang="en-US" sz="1600" b="1">
                          <a:solidFill>
                            <a:srgbClr val="FFFFFF"/>
                          </a:solidFill>
                          <a:effectLst/>
                          <a:latin typeface="Arial Nova" panose="020B0504020202020204" pitchFamily="34" charset="0"/>
                          <a:ea typeface="Aptos" panose="020B0004020202020204" pitchFamily="34" charset="0"/>
                          <a:cs typeface="Aptos" panose="020B0004020202020204" pitchFamily="34" charset="0"/>
                        </a:rPr>
                        <a:t>2022-23</a:t>
                      </a:r>
                      <a:endParaRPr lang="en-US" sz="28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a:noFill/>
                    </a:lnL>
                    <a:lnR>
                      <a:noFill/>
                    </a:lnR>
                    <a:lnT>
                      <a:noFill/>
                    </a:lnT>
                    <a:lnB w="12700" cap="flat" cmpd="sng" algn="ctr">
                      <a:solidFill>
                        <a:srgbClr val="808080"/>
                      </a:solidFill>
                      <a:prstDash val="solid"/>
                      <a:round/>
                      <a:headEnd type="none" w="med" len="med"/>
                      <a:tailEnd type="none" w="med" len="med"/>
                    </a:lnB>
                    <a:solidFill>
                      <a:srgbClr val="1B50A2"/>
                    </a:solidFill>
                  </a:tcPr>
                </a:tc>
                <a:tc>
                  <a:txBody>
                    <a:bodyPr/>
                    <a:lstStyle/>
                    <a:p>
                      <a:pPr marL="0" marR="0" algn="ctr">
                        <a:buNone/>
                      </a:pPr>
                      <a:r>
                        <a:rPr lang="en-US" sz="1600" b="1">
                          <a:solidFill>
                            <a:srgbClr val="FFFFFF"/>
                          </a:solidFill>
                          <a:effectLst/>
                          <a:latin typeface="Arial Nova" panose="020B0504020202020204" pitchFamily="34" charset="0"/>
                          <a:ea typeface="Aptos" panose="020B0004020202020204" pitchFamily="34" charset="0"/>
                          <a:cs typeface="Aptos" panose="020B0004020202020204" pitchFamily="34" charset="0"/>
                        </a:rPr>
                        <a:t>Difference from</a:t>
                      </a:r>
                      <a:endParaRPr lang="en-US" sz="2800">
                        <a:effectLst/>
                        <a:latin typeface="Aptos" panose="020B0004020202020204" pitchFamily="34" charset="0"/>
                        <a:ea typeface="Aptos" panose="020B0004020202020204" pitchFamily="34" charset="0"/>
                        <a:cs typeface="Aptos" panose="020B0004020202020204" pitchFamily="34" charset="0"/>
                      </a:endParaRPr>
                    </a:p>
                    <a:p>
                      <a:pPr marL="0" marR="0" algn="ctr">
                        <a:buNone/>
                      </a:pPr>
                      <a:r>
                        <a:rPr lang="en-US" sz="1600" b="1">
                          <a:solidFill>
                            <a:srgbClr val="FFFFFF"/>
                          </a:solidFill>
                          <a:effectLst/>
                          <a:latin typeface="Arial Nova" panose="020B0504020202020204" pitchFamily="34" charset="0"/>
                          <a:ea typeface="Aptos" panose="020B0004020202020204" pitchFamily="34" charset="0"/>
                          <a:cs typeface="Aptos" panose="020B0004020202020204" pitchFamily="34" charset="0"/>
                        </a:rPr>
                        <a:t>2021-22</a:t>
                      </a:r>
                      <a:endParaRPr lang="en-US" sz="28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a:noFill/>
                    </a:lnL>
                    <a:lnR>
                      <a:noFill/>
                    </a:lnR>
                    <a:lnT>
                      <a:noFill/>
                    </a:lnT>
                    <a:lnB w="12700" cap="flat" cmpd="sng" algn="ctr">
                      <a:solidFill>
                        <a:srgbClr val="808080"/>
                      </a:solidFill>
                      <a:prstDash val="solid"/>
                      <a:round/>
                      <a:headEnd type="none" w="med" len="med"/>
                      <a:tailEnd type="none" w="med" len="med"/>
                    </a:lnB>
                    <a:solidFill>
                      <a:srgbClr val="1B50A2"/>
                    </a:solidFill>
                  </a:tcPr>
                </a:tc>
                <a:tc>
                  <a:txBody>
                    <a:bodyPr/>
                    <a:lstStyle/>
                    <a:p>
                      <a:pPr marL="0" marR="0" algn="ctr">
                        <a:buNone/>
                      </a:pPr>
                      <a:r>
                        <a:rPr lang="en-US" sz="1600" b="1">
                          <a:solidFill>
                            <a:srgbClr val="FFFFFF"/>
                          </a:solidFill>
                          <a:effectLst/>
                          <a:latin typeface="Arial Nova" panose="020B0504020202020204" pitchFamily="34" charset="0"/>
                          <a:ea typeface="Aptos" panose="020B0004020202020204" pitchFamily="34" charset="0"/>
                          <a:cs typeface="Aptos" panose="020B0004020202020204" pitchFamily="34" charset="0"/>
                        </a:rPr>
                        <a:t>Difference from</a:t>
                      </a:r>
                      <a:endParaRPr lang="en-US" sz="2800">
                        <a:effectLst/>
                        <a:latin typeface="Aptos" panose="020B0004020202020204" pitchFamily="34" charset="0"/>
                        <a:ea typeface="Aptos" panose="020B0004020202020204" pitchFamily="34" charset="0"/>
                        <a:cs typeface="Aptos" panose="020B0004020202020204" pitchFamily="34" charset="0"/>
                      </a:endParaRPr>
                    </a:p>
                    <a:p>
                      <a:pPr marL="0" marR="0" algn="ctr">
                        <a:buNone/>
                      </a:pPr>
                      <a:r>
                        <a:rPr lang="en-US" sz="1600" b="1">
                          <a:solidFill>
                            <a:srgbClr val="FFFFFF"/>
                          </a:solidFill>
                          <a:effectLst/>
                          <a:latin typeface="Arial Nova" panose="020B0504020202020204" pitchFamily="34" charset="0"/>
                          <a:ea typeface="Aptos" panose="020B0004020202020204" pitchFamily="34" charset="0"/>
                          <a:cs typeface="Aptos" panose="020B0004020202020204" pitchFamily="34" charset="0"/>
                        </a:rPr>
                        <a:t>2017-18</a:t>
                      </a:r>
                      <a:endParaRPr lang="en-US" sz="28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a:noFill/>
                    </a:lnL>
                    <a:lnR>
                      <a:noFill/>
                    </a:lnR>
                    <a:lnT>
                      <a:noFill/>
                    </a:lnT>
                    <a:lnB w="12700" cap="flat" cmpd="sng" algn="ctr">
                      <a:solidFill>
                        <a:srgbClr val="808080"/>
                      </a:solidFill>
                      <a:prstDash val="solid"/>
                      <a:round/>
                      <a:headEnd type="none" w="med" len="med"/>
                      <a:tailEnd type="none" w="med" len="med"/>
                    </a:lnB>
                    <a:solidFill>
                      <a:srgbClr val="1B50A2"/>
                    </a:solidFill>
                  </a:tcPr>
                </a:tc>
                <a:extLst>
                  <a:ext uri="{0D108BD9-81ED-4DB2-BD59-A6C34878D82A}">
                    <a16:rowId xmlns:a16="http://schemas.microsoft.com/office/drawing/2014/main" val="396416990"/>
                  </a:ext>
                </a:extLst>
              </a:tr>
              <a:tr h="520594">
                <a:tc>
                  <a:txBody>
                    <a:bodyPr/>
                    <a:lstStyle/>
                    <a:p>
                      <a:pPr marL="0" marR="0">
                        <a:buNone/>
                      </a:pPr>
                      <a:r>
                        <a:rPr lang="en-US" sz="1600" b="1">
                          <a:solidFill>
                            <a:srgbClr val="000000"/>
                          </a:solidFill>
                          <a:effectLst/>
                          <a:latin typeface="Arial Nova" panose="020B0504020202020204" pitchFamily="34" charset="0"/>
                          <a:ea typeface="Aptos" panose="020B0004020202020204" pitchFamily="34" charset="0"/>
                          <a:cs typeface="Aptos" panose="020B0004020202020204" pitchFamily="34" charset="0"/>
                        </a:rPr>
                        <a:t>Teachers</a:t>
                      </a:r>
                      <a:endParaRPr lang="en-US" sz="28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a:noFill/>
                    </a:lnL>
                    <a:lnR>
                      <a:noFill/>
                    </a:lnR>
                    <a:lnT w="12700" cap="flat" cmpd="sng" algn="ctr">
                      <a:solidFill>
                        <a:srgbClr val="808080"/>
                      </a:solidFill>
                      <a:prstDash val="solid"/>
                      <a:round/>
                      <a:headEnd type="none" w="med" len="med"/>
                      <a:tailEnd type="none" w="med" len="med"/>
                    </a:lnT>
                    <a:lnB>
                      <a:noFill/>
                    </a:lnB>
                    <a:solidFill>
                      <a:srgbClr val="FFF8E6"/>
                    </a:solidFill>
                  </a:tcPr>
                </a:tc>
                <a:tc>
                  <a:txBody>
                    <a:bodyPr/>
                    <a:lstStyle/>
                    <a:p>
                      <a:pPr marL="0" marR="0" algn="ctr">
                        <a:buNone/>
                      </a:pPr>
                      <a:r>
                        <a:rPr lang="en-US" sz="1600">
                          <a:solidFill>
                            <a:srgbClr val="000000"/>
                          </a:solidFill>
                          <a:effectLst/>
                          <a:latin typeface="Arial Nova" panose="020B0504020202020204" pitchFamily="34" charset="0"/>
                          <a:ea typeface="Aptos" panose="020B0004020202020204" pitchFamily="34" charset="0"/>
                          <a:cs typeface="Aptos" panose="020B0004020202020204" pitchFamily="34" charset="0"/>
                        </a:rPr>
                        <a:t>-3</a:t>
                      </a:r>
                      <a:endParaRPr lang="en-US" sz="28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a:noFill/>
                    </a:lnL>
                    <a:lnR>
                      <a:noFill/>
                    </a:lnR>
                    <a:lnT w="12700" cap="flat" cmpd="sng" algn="ctr">
                      <a:solidFill>
                        <a:srgbClr val="808080"/>
                      </a:solidFill>
                      <a:prstDash val="solid"/>
                      <a:round/>
                      <a:headEnd type="none" w="med" len="med"/>
                      <a:tailEnd type="none" w="med" len="med"/>
                    </a:lnT>
                    <a:lnB>
                      <a:noFill/>
                    </a:lnB>
                    <a:solidFill>
                      <a:srgbClr val="FFF8E6"/>
                    </a:solidFill>
                  </a:tcPr>
                </a:tc>
                <a:tc>
                  <a:txBody>
                    <a:bodyPr/>
                    <a:lstStyle/>
                    <a:p>
                      <a:pPr marL="0" marR="0" algn="ctr">
                        <a:buNone/>
                      </a:pPr>
                      <a:r>
                        <a:rPr lang="en-US" sz="1600">
                          <a:solidFill>
                            <a:srgbClr val="00B050"/>
                          </a:solidFill>
                          <a:effectLst/>
                          <a:latin typeface="Arial Nova" panose="020B0504020202020204" pitchFamily="34" charset="0"/>
                          <a:ea typeface="Aptos" panose="020B0004020202020204" pitchFamily="34" charset="0"/>
                          <a:cs typeface="Aptos" panose="020B0004020202020204" pitchFamily="34" charset="0"/>
                        </a:rPr>
                        <a:t>+20</a:t>
                      </a:r>
                      <a:endParaRPr lang="en-US" sz="2800">
                        <a:solidFill>
                          <a:srgbClr val="00B050"/>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a:noFill/>
                    </a:lnL>
                    <a:lnR>
                      <a:noFill/>
                    </a:lnR>
                    <a:lnT w="12700" cap="flat" cmpd="sng" algn="ctr">
                      <a:solidFill>
                        <a:srgbClr val="808080"/>
                      </a:solidFill>
                      <a:prstDash val="solid"/>
                      <a:round/>
                      <a:headEnd type="none" w="med" len="med"/>
                      <a:tailEnd type="none" w="med" len="med"/>
                    </a:lnT>
                    <a:lnB>
                      <a:noFill/>
                    </a:lnB>
                    <a:solidFill>
                      <a:srgbClr val="FFF8E6"/>
                    </a:solidFill>
                  </a:tcPr>
                </a:tc>
                <a:tc>
                  <a:txBody>
                    <a:bodyPr/>
                    <a:lstStyle/>
                    <a:p>
                      <a:pPr marL="0" marR="0" algn="ctr">
                        <a:buNone/>
                      </a:pPr>
                      <a:r>
                        <a:rPr lang="en-US" sz="1600">
                          <a:solidFill>
                            <a:srgbClr val="00B050"/>
                          </a:solidFill>
                          <a:effectLst/>
                          <a:latin typeface="Arial Nova" panose="020B0504020202020204" pitchFamily="34" charset="0"/>
                          <a:ea typeface="Aptos" panose="020B0004020202020204" pitchFamily="34" charset="0"/>
                          <a:cs typeface="Aptos" panose="020B0004020202020204" pitchFamily="34" charset="0"/>
                        </a:rPr>
                        <a:t>+18</a:t>
                      </a:r>
                      <a:endParaRPr lang="en-US" sz="2800">
                        <a:solidFill>
                          <a:srgbClr val="00B050"/>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a:noFill/>
                    </a:lnL>
                    <a:lnR>
                      <a:noFill/>
                    </a:lnR>
                    <a:lnT w="12700" cap="flat" cmpd="sng" algn="ctr">
                      <a:solidFill>
                        <a:srgbClr val="808080"/>
                      </a:solidFill>
                      <a:prstDash val="solid"/>
                      <a:round/>
                      <a:headEnd type="none" w="med" len="med"/>
                      <a:tailEnd type="none" w="med" len="med"/>
                    </a:lnT>
                    <a:lnB>
                      <a:noFill/>
                    </a:lnB>
                    <a:solidFill>
                      <a:srgbClr val="FFF8E6"/>
                    </a:solidFill>
                  </a:tcPr>
                </a:tc>
                <a:tc>
                  <a:txBody>
                    <a:bodyPr/>
                    <a:lstStyle/>
                    <a:p>
                      <a:pPr marL="0" marR="0" algn="ctr">
                        <a:buNone/>
                      </a:pPr>
                      <a:r>
                        <a:rPr lang="en-US" sz="1600">
                          <a:solidFill>
                            <a:srgbClr val="00B050"/>
                          </a:solidFill>
                          <a:effectLst/>
                          <a:latin typeface="Arial Nova" panose="020B0504020202020204" pitchFamily="34" charset="0"/>
                          <a:ea typeface="Aptos" panose="020B0004020202020204" pitchFamily="34" charset="0"/>
                          <a:cs typeface="Aptos" panose="020B0004020202020204" pitchFamily="34" charset="0"/>
                        </a:rPr>
                        <a:t>+15</a:t>
                      </a:r>
                      <a:endParaRPr lang="en-US" sz="2800">
                        <a:solidFill>
                          <a:srgbClr val="00B050"/>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a:noFill/>
                    </a:lnL>
                    <a:lnR>
                      <a:noFill/>
                    </a:lnR>
                    <a:lnT w="12700" cap="flat" cmpd="sng" algn="ctr">
                      <a:solidFill>
                        <a:srgbClr val="808080"/>
                      </a:solidFill>
                      <a:prstDash val="solid"/>
                      <a:round/>
                      <a:headEnd type="none" w="med" len="med"/>
                      <a:tailEnd type="none" w="med" len="med"/>
                    </a:lnT>
                    <a:lnB>
                      <a:noFill/>
                    </a:lnB>
                    <a:solidFill>
                      <a:srgbClr val="FFF8E6"/>
                    </a:solidFill>
                  </a:tcPr>
                </a:tc>
                <a:tc>
                  <a:txBody>
                    <a:bodyPr/>
                    <a:lstStyle/>
                    <a:p>
                      <a:pPr marL="0" marR="0" algn="ctr">
                        <a:buNone/>
                      </a:pPr>
                      <a:r>
                        <a:rPr lang="en-US" sz="1600">
                          <a:solidFill>
                            <a:srgbClr val="00B050"/>
                          </a:solidFill>
                          <a:effectLst/>
                          <a:latin typeface="Arial Nova" panose="020B0504020202020204" pitchFamily="34" charset="0"/>
                          <a:ea typeface="Aptos" panose="020B0004020202020204" pitchFamily="34" charset="0"/>
                          <a:cs typeface="Aptos" panose="020B0004020202020204" pitchFamily="34" charset="0"/>
                        </a:rPr>
                        <a:t>+35</a:t>
                      </a:r>
                      <a:endParaRPr lang="en-US" sz="2800">
                        <a:solidFill>
                          <a:srgbClr val="00B050"/>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a:noFill/>
                    </a:lnL>
                    <a:lnR>
                      <a:noFill/>
                    </a:lnR>
                    <a:lnT w="12700" cap="flat" cmpd="sng" algn="ctr">
                      <a:solidFill>
                        <a:srgbClr val="808080"/>
                      </a:solidFill>
                      <a:prstDash val="solid"/>
                      <a:round/>
                      <a:headEnd type="none" w="med" len="med"/>
                      <a:tailEnd type="none" w="med" len="med"/>
                    </a:lnT>
                    <a:lnB>
                      <a:noFill/>
                    </a:lnB>
                    <a:solidFill>
                      <a:srgbClr val="FFF8E6"/>
                    </a:solidFill>
                  </a:tcPr>
                </a:tc>
                <a:extLst>
                  <a:ext uri="{0D108BD9-81ED-4DB2-BD59-A6C34878D82A}">
                    <a16:rowId xmlns:a16="http://schemas.microsoft.com/office/drawing/2014/main" val="3257048682"/>
                  </a:ext>
                </a:extLst>
              </a:tr>
              <a:tr h="520594">
                <a:tc>
                  <a:txBody>
                    <a:bodyPr/>
                    <a:lstStyle/>
                    <a:p>
                      <a:pPr marL="0" marR="0">
                        <a:buNone/>
                      </a:pPr>
                      <a:r>
                        <a:rPr lang="en-US" sz="1600" b="1">
                          <a:effectLst/>
                          <a:latin typeface="Arial Nova" panose="020B0504020202020204" pitchFamily="34" charset="0"/>
                          <a:ea typeface="Aptos" panose="020B0004020202020204" pitchFamily="34" charset="0"/>
                          <a:cs typeface="Aptos" panose="020B0004020202020204" pitchFamily="34" charset="0"/>
                        </a:rPr>
                        <a:t>School Support Staff</a:t>
                      </a:r>
                      <a:endParaRPr lang="en-US" sz="28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a:noFill/>
                    </a:lnL>
                    <a:lnR>
                      <a:noFill/>
                    </a:lnR>
                    <a:lnT>
                      <a:noFill/>
                    </a:lnT>
                    <a:lnB>
                      <a:noFill/>
                    </a:lnB>
                    <a:noFill/>
                  </a:tcPr>
                </a:tc>
                <a:tc>
                  <a:txBody>
                    <a:bodyPr/>
                    <a:lstStyle/>
                    <a:p>
                      <a:pPr marL="0" marR="0" algn="ctr">
                        <a:buNone/>
                      </a:pPr>
                      <a:r>
                        <a:rPr lang="en-US" sz="1600">
                          <a:effectLst/>
                          <a:latin typeface="Arial Nova" panose="020B0504020202020204" pitchFamily="34" charset="0"/>
                          <a:ea typeface="Aptos" panose="020B0004020202020204" pitchFamily="34" charset="0"/>
                          <a:cs typeface="Aptos" panose="020B0004020202020204" pitchFamily="34" charset="0"/>
                        </a:rPr>
                        <a:t>16</a:t>
                      </a:r>
                      <a:endParaRPr lang="en-US" sz="28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a:noFill/>
                    </a:lnL>
                    <a:lnR>
                      <a:noFill/>
                    </a:lnR>
                    <a:lnT>
                      <a:noFill/>
                    </a:lnT>
                    <a:lnB>
                      <a:noFill/>
                    </a:lnB>
                    <a:noFill/>
                  </a:tcPr>
                </a:tc>
                <a:tc>
                  <a:txBody>
                    <a:bodyPr/>
                    <a:lstStyle/>
                    <a:p>
                      <a:pPr marL="0" marR="0" algn="ctr">
                        <a:buNone/>
                      </a:pPr>
                      <a:r>
                        <a:rPr lang="en-US" sz="1600">
                          <a:solidFill>
                            <a:srgbClr val="00B050"/>
                          </a:solidFill>
                          <a:effectLst/>
                          <a:latin typeface="Arial Nova" panose="020B0504020202020204" pitchFamily="34" charset="0"/>
                          <a:ea typeface="Aptos" panose="020B0004020202020204" pitchFamily="34" charset="0"/>
                          <a:cs typeface="Aptos" panose="020B0004020202020204" pitchFamily="34" charset="0"/>
                        </a:rPr>
                        <a:t>+7</a:t>
                      </a:r>
                      <a:endParaRPr lang="en-US" sz="2800">
                        <a:solidFill>
                          <a:srgbClr val="00B050"/>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a:noFill/>
                    </a:lnL>
                    <a:lnR>
                      <a:noFill/>
                    </a:lnR>
                    <a:lnT>
                      <a:noFill/>
                    </a:lnT>
                    <a:lnB>
                      <a:noFill/>
                    </a:lnB>
                    <a:noFill/>
                  </a:tcPr>
                </a:tc>
                <a:tc>
                  <a:txBody>
                    <a:bodyPr/>
                    <a:lstStyle/>
                    <a:p>
                      <a:pPr marL="0" marR="0" algn="ctr">
                        <a:buNone/>
                      </a:pPr>
                      <a:r>
                        <a:rPr lang="en-US" sz="1600">
                          <a:solidFill>
                            <a:srgbClr val="00B050"/>
                          </a:solidFill>
                          <a:effectLst/>
                          <a:latin typeface="Arial Nova" panose="020B0504020202020204" pitchFamily="34" charset="0"/>
                          <a:ea typeface="Aptos" panose="020B0004020202020204" pitchFamily="34" charset="0"/>
                          <a:cs typeface="Aptos" panose="020B0004020202020204" pitchFamily="34" charset="0"/>
                        </a:rPr>
                        <a:t>+13</a:t>
                      </a:r>
                      <a:endParaRPr lang="en-US" sz="2800">
                        <a:solidFill>
                          <a:srgbClr val="00B050"/>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a:noFill/>
                    </a:lnL>
                    <a:lnR>
                      <a:noFill/>
                    </a:lnR>
                    <a:lnT>
                      <a:noFill/>
                    </a:lnT>
                    <a:lnB>
                      <a:noFill/>
                    </a:lnB>
                    <a:noFill/>
                  </a:tcPr>
                </a:tc>
                <a:tc>
                  <a:txBody>
                    <a:bodyPr/>
                    <a:lstStyle/>
                    <a:p>
                      <a:pPr marL="0" marR="0" algn="ctr">
                        <a:buNone/>
                      </a:pPr>
                      <a:r>
                        <a:rPr lang="en-US" sz="1600">
                          <a:solidFill>
                            <a:srgbClr val="00B050"/>
                          </a:solidFill>
                          <a:effectLst/>
                          <a:latin typeface="Arial Nova" panose="020B0504020202020204" pitchFamily="34" charset="0"/>
                          <a:ea typeface="Aptos" panose="020B0004020202020204" pitchFamily="34" charset="0"/>
                          <a:cs typeface="Aptos" panose="020B0004020202020204" pitchFamily="34" charset="0"/>
                        </a:rPr>
                        <a:t>+15</a:t>
                      </a:r>
                      <a:endParaRPr lang="en-US" sz="2800">
                        <a:solidFill>
                          <a:srgbClr val="00B050"/>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a:noFill/>
                    </a:lnL>
                    <a:lnR>
                      <a:noFill/>
                    </a:lnR>
                    <a:lnT>
                      <a:noFill/>
                    </a:lnT>
                    <a:lnB>
                      <a:noFill/>
                    </a:lnB>
                    <a:noFill/>
                  </a:tcPr>
                </a:tc>
                <a:tc>
                  <a:txBody>
                    <a:bodyPr/>
                    <a:lstStyle/>
                    <a:p>
                      <a:pPr marL="0" marR="0" algn="ctr">
                        <a:buNone/>
                      </a:pPr>
                      <a:r>
                        <a:rPr lang="en-US" sz="1600">
                          <a:solidFill>
                            <a:srgbClr val="00B050"/>
                          </a:solidFill>
                          <a:effectLst/>
                          <a:latin typeface="Arial Nova" panose="020B0504020202020204" pitchFamily="34" charset="0"/>
                          <a:ea typeface="Aptos" panose="020B0004020202020204" pitchFamily="34" charset="0"/>
                          <a:cs typeface="Aptos" panose="020B0004020202020204" pitchFamily="34" charset="0"/>
                        </a:rPr>
                        <a:t>+24</a:t>
                      </a:r>
                      <a:endParaRPr lang="en-US" sz="2800">
                        <a:solidFill>
                          <a:srgbClr val="00B050"/>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1965017739"/>
                  </a:ext>
                </a:extLst>
              </a:tr>
              <a:tr h="520594">
                <a:tc>
                  <a:txBody>
                    <a:bodyPr/>
                    <a:lstStyle/>
                    <a:p>
                      <a:pPr marL="0" marR="0">
                        <a:buNone/>
                      </a:pPr>
                      <a:r>
                        <a:rPr lang="en-US" sz="1600" b="1">
                          <a:solidFill>
                            <a:srgbClr val="000000"/>
                          </a:solidFill>
                          <a:effectLst/>
                          <a:latin typeface="Arial Nova" panose="020B0504020202020204" pitchFamily="34" charset="0"/>
                          <a:ea typeface="Aptos" panose="020B0004020202020204" pitchFamily="34" charset="0"/>
                          <a:cs typeface="Aptos" panose="020B0004020202020204" pitchFamily="34" charset="0"/>
                        </a:rPr>
                        <a:t>Instructional Leaders</a:t>
                      </a:r>
                      <a:endParaRPr lang="en-US" sz="28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a:noFill/>
                    </a:lnL>
                    <a:lnR>
                      <a:noFill/>
                    </a:lnR>
                    <a:lnT>
                      <a:noFill/>
                    </a:lnT>
                    <a:lnB>
                      <a:noFill/>
                    </a:lnB>
                    <a:solidFill>
                      <a:srgbClr val="FFF8E6"/>
                    </a:solidFill>
                  </a:tcPr>
                </a:tc>
                <a:tc>
                  <a:txBody>
                    <a:bodyPr/>
                    <a:lstStyle/>
                    <a:p>
                      <a:pPr marL="0" marR="0" algn="ctr">
                        <a:buNone/>
                      </a:pPr>
                      <a:r>
                        <a:rPr lang="en-US" sz="1600">
                          <a:solidFill>
                            <a:srgbClr val="000000"/>
                          </a:solidFill>
                          <a:effectLst/>
                          <a:latin typeface="Arial Nova" panose="020B0504020202020204" pitchFamily="34" charset="0"/>
                          <a:ea typeface="Aptos" panose="020B0004020202020204" pitchFamily="34" charset="0"/>
                          <a:cs typeface="Aptos" panose="020B0004020202020204" pitchFamily="34" charset="0"/>
                        </a:rPr>
                        <a:t>38</a:t>
                      </a:r>
                      <a:endParaRPr lang="en-US" sz="28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a:noFill/>
                    </a:lnL>
                    <a:lnR>
                      <a:noFill/>
                    </a:lnR>
                    <a:lnT>
                      <a:noFill/>
                    </a:lnT>
                    <a:lnB>
                      <a:noFill/>
                    </a:lnB>
                    <a:solidFill>
                      <a:srgbClr val="FFF8E6"/>
                    </a:solidFill>
                  </a:tcPr>
                </a:tc>
                <a:tc>
                  <a:txBody>
                    <a:bodyPr/>
                    <a:lstStyle/>
                    <a:p>
                      <a:pPr marL="0" marR="0" algn="ctr">
                        <a:buNone/>
                      </a:pPr>
                      <a:r>
                        <a:rPr lang="en-US" sz="1600">
                          <a:solidFill>
                            <a:srgbClr val="00B050"/>
                          </a:solidFill>
                          <a:effectLst/>
                          <a:latin typeface="Arial Nova" panose="020B0504020202020204" pitchFamily="34" charset="0"/>
                          <a:ea typeface="Aptos" panose="020B0004020202020204" pitchFamily="34" charset="0"/>
                          <a:cs typeface="Aptos" panose="020B0004020202020204" pitchFamily="34" charset="0"/>
                        </a:rPr>
                        <a:t>+17</a:t>
                      </a:r>
                      <a:endParaRPr lang="en-US" sz="2800">
                        <a:solidFill>
                          <a:srgbClr val="00B050"/>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a:noFill/>
                    </a:lnL>
                    <a:lnR>
                      <a:noFill/>
                    </a:lnR>
                    <a:lnT>
                      <a:noFill/>
                    </a:lnT>
                    <a:lnB>
                      <a:noFill/>
                    </a:lnB>
                    <a:solidFill>
                      <a:srgbClr val="FFF8E6"/>
                    </a:solidFill>
                  </a:tcPr>
                </a:tc>
                <a:tc>
                  <a:txBody>
                    <a:bodyPr/>
                    <a:lstStyle/>
                    <a:p>
                      <a:pPr marL="0" marR="0" algn="ctr">
                        <a:buNone/>
                      </a:pPr>
                      <a:r>
                        <a:rPr lang="en-US" sz="1600">
                          <a:solidFill>
                            <a:srgbClr val="00B050"/>
                          </a:solidFill>
                          <a:effectLst/>
                          <a:latin typeface="Arial Nova" panose="020B0504020202020204" pitchFamily="34" charset="0"/>
                          <a:ea typeface="Aptos" panose="020B0004020202020204" pitchFamily="34" charset="0"/>
                          <a:cs typeface="Aptos" panose="020B0004020202020204" pitchFamily="34" charset="0"/>
                        </a:rPr>
                        <a:t>+20</a:t>
                      </a:r>
                      <a:endParaRPr lang="en-US" sz="2800">
                        <a:solidFill>
                          <a:srgbClr val="00B050"/>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a:noFill/>
                    </a:lnL>
                    <a:lnR>
                      <a:noFill/>
                    </a:lnR>
                    <a:lnT>
                      <a:noFill/>
                    </a:lnT>
                    <a:lnB>
                      <a:noFill/>
                    </a:lnB>
                    <a:solidFill>
                      <a:srgbClr val="FFF8E6"/>
                    </a:solidFill>
                  </a:tcPr>
                </a:tc>
                <a:tc>
                  <a:txBody>
                    <a:bodyPr/>
                    <a:lstStyle/>
                    <a:p>
                      <a:pPr marL="0" marR="0" algn="ctr">
                        <a:buNone/>
                      </a:pPr>
                      <a:r>
                        <a:rPr lang="en-US" sz="1600">
                          <a:solidFill>
                            <a:srgbClr val="00B050"/>
                          </a:solidFill>
                          <a:effectLst/>
                          <a:latin typeface="Arial Nova" panose="020B0504020202020204" pitchFamily="34" charset="0"/>
                          <a:ea typeface="Aptos" panose="020B0004020202020204" pitchFamily="34" charset="0"/>
                          <a:cs typeface="Aptos" panose="020B0004020202020204" pitchFamily="34" charset="0"/>
                        </a:rPr>
                        <a:t>+15</a:t>
                      </a:r>
                      <a:endParaRPr lang="en-US" sz="2800">
                        <a:solidFill>
                          <a:srgbClr val="00B050"/>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a:noFill/>
                    </a:lnL>
                    <a:lnR>
                      <a:noFill/>
                    </a:lnR>
                    <a:lnT>
                      <a:noFill/>
                    </a:lnT>
                    <a:lnB>
                      <a:noFill/>
                    </a:lnB>
                    <a:solidFill>
                      <a:srgbClr val="FFF8E6"/>
                    </a:solidFill>
                  </a:tcPr>
                </a:tc>
                <a:tc>
                  <a:txBody>
                    <a:bodyPr/>
                    <a:lstStyle/>
                    <a:p>
                      <a:pPr marL="0" marR="0" algn="ctr">
                        <a:buNone/>
                      </a:pPr>
                      <a:r>
                        <a:rPr lang="en-US" sz="1600">
                          <a:solidFill>
                            <a:srgbClr val="00B050"/>
                          </a:solidFill>
                          <a:effectLst/>
                          <a:latin typeface="Arial Nova" panose="020B0504020202020204" pitchFamily="34" charset="0"/>
                          <a:ea typeface="Aptos" panose="020B0004020202020204" pitchFamily="34" charset="0"/>
                          <a:cs typeface="Aptos" panose="020B0004020202020204" pitchFamily="34" charset="0"/>
                        </a:rPr>
                        <a:t>+38</a:t>
                      </a:r>
                      <a:endParaRPr lang="en-US" sz="2800">
                        <a:solidFill>
                          <a:srgbClr val="00B050"/>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a:noFill/>
                    </a:lnL>
                    <a:lnR>
                      <a:noFill/>
                    </a:lnR>
                    <a:lnT>
                      <a:noFill/>
                    </a:lnT>
                    <a:lnB>
                      <a:noFill/>
                    </a:lnB>
                    <a:solidFill>
                      <a:srgbClr val="FFF8E6"/>
                    </a:solidFill>
                  </a:tcPr>
                </a:tc>
                <a:extLst>
                  <a:ext uri="{0D108BD9-81ED-4DB2-BD59-A6C34878D82A}">
                    <a16:rowId xmlns:a16="http://schemas.microsoft.com/office/drawing/2014/main" val="4118821521"/>
                  </a:ext>
                </a:extLst>
              </a:tr>
              <a:tr h="520594">
                <a:tc>
                  <a:txBody>
                    <a:bodyPr/>
                    <a:lstStyle/>
                    <a:p>
                      <a:pPr marL="0" marR="0">
                        <a:buNone/>
                      </a:pPr>
                      <a:r>
                        <a:rPr lang="en-US" sz="1600" b="1">
                          <a:effectLst/>
                          <a:latin typeface="Arial Nova" panose="020B0504020202020204" pitchFamily="34" charset="0"/>
                          <a:ea typeface="Aptos" panose="020B0004020202020204" pitchFamily="34" charset="0"/>
                          <a:cs typeface="Aptos" panose="020B0004020202020204" pitchFamily="34" charset="0"/>
                        </a:rPr>
                        <a:t>Central Office Staff</a:t>
                      </a:r>
                      <a:endParaRPr lang="en-US" sz="28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a:effectLst/>
                          <a:latin typeface="Arial Nova" panose="020B0504020202020204" pitchFamily="34" charset="0"/>
                          <a:ea typeface="Aptos" panose="020B0004020202020204" pitchFamily="34" charset="0"/>
                          <a:cs typeface="Aptos" panose="020B0004020202020204" pitchFamily="34" charset="0"/>
                        </a:rPr>
                        <a:t>6</a:t>
                      </a:r>
                      <a:endParaRPr lang="en-US" sz="28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a:solidFill>
                            <a:srgbClr val="00B050"/>
                          </a:solidFill>
                          <a:effectLst/>
                          <a:latin typeface="Arial Nova" panose="020B0504020202020204" pitchFamily="34" charset="0"/>
                          <a:ea typeface="Aptos" panose="020B0004020202020204" pitchFamily="34" charset="0"/>
                          <a:cs typeface="Aptos" panose="020B0004020202020204" pitchFamily="34" charset="0"/>
                        </a:rPr>
                        <a:t>+8</a:t>
                      </a:r>
                      <a:endParaRPr lang="en-US" sz="2800">
                        <a:solidFill>
                          <a:srgbClr val="00B050"/>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a:solidFill>
                            <a:srgbClr val="00B050"/>
                          </a:solidFill>
                          <a:effectLst/>
                          <a:latin typeface="Arial Nova" panose="020B0504020202020204" pitchFamily="34" charset="0"/>
                          <a:ea typeface="Aptos" panose="020B0004020202020204" pitchFamily="34" charset="0"/>
                          <a:cs typeface="Aptos" panose="020B0004020202020204" pitchFamily="34" charset="0"/>
                        </a:rPr>
                        <a:t>+14</a:t>
                      </a:r>
                      <a:endParaRPr lang="en-US" sz="2800">
                        <a:solidFill>
                          <a:srgbClr val="00B050"/>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a:solidFill>
                            <a:srgbClr val="00B050"/>
                          </a:solidFill>
                          <a:effectLst/>
                          <a:latin typeface="Arial Nova" panose="020B0504020202020204" pitchFamily="34" charset="0"/>
                          <a:ea typeface="Aptos" panose="020B0004020202020204" pitchFamily="34" charset="0"/>
                          <a:cs typeface="Aptos" panose="020B0004020202020204" pitchFamily="34" charset="0"/>
                        </a:rPr>
                        <a:t>+10</a:t>
                      </a:r>
                      <a:endParaRPr lang="en-US" sz="2800">
                        <a:solidFill>
                          <a:srgbClr val="00B050"/>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1600">
                          <a:solidFill>
                            <a:srgbClr val="00B050"/>
                          </a:solidFill>
                          <a:effectLst/>
                          <a:latin typeface="Arial Nova" panose="020B0504020202020204" pitchFamily="34" charset="0"/>
                          <a:ea typeface="Aptos" panose="020B0004020202020204" pitchFamily="34" charset="0"/>
                          <a:cs typeface="Aptos" panose="020B0004020202020204" pitchFamily="34" charset="0"/>
                        </a:rPr>
                        <a:t>+50</a:t>
                      </a:r>
                      <a:endParaRPr lang="en-US" sz="2800">
                        <a:solidFill>
                          <a:srgbClr val="00B050"/>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3130090"/>
                  </a:ext>
                </a:extLst>
              </a:tr>
              <a:tr h="520594">
                <a:tc>
                  <a:txBody>
                    <a:bodyPr/>
                    <a:lstStyle/>
                    <a:p>
                      <a:pPr marL="0" marR="0">
                        <a:buNone/>
                      </a:pPr>
                      <a:r>
                        <a:rPr lang="en-US" sz="1600" b="1">
                          <a:solidFill>
                            <a:srgbClr val="000000"/>
                          </a:solidFill>
                          <a:effectLst/>
                          <a:latin typeface="Arial Nova" panose="020B0504020202020204" pitchFamily="34" charset="0"/>
                          <a:ea typeface="Aptos" panose="020B0004020202020204" pitchFamily="34" charset="0"/>
                          <a:cs typeface="Aptos" panose="020B0004020202020204" pitchFamily="34" charset="0"/>
                        </a:rPr>
                        <a:t>All School Staff</a:t>
                      </a:r>
                      <a:endParaRPr lang="en-US" sz="28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8E6"/>
                    </a:solidFill>
                  </a:tcPr>
                </a:tc>
                <a:tc>
                  <a:txBody>
                    <a:bodyPr/>
                    <a:lstStyle/>
                    <a:p>
                      <a:pPr marL="0" marR="0" algn="ctr">
                        <a:buNone/>
                      </a:pPr>
                      <a:r>
                        <a:rPr lang="en-US" sz="1600">
                          <a:solidFill>
                            <a:srgbClr val="000000"/>
                          </a:solidFill>
                          <a:effectLst/>
                          <a:latin typeface="Arial Nova" panose="020B0504020202020204" pitchFamily="34" charset="0"/>
                          <a:ea typeface="Aptos" panose="020B0004020202020204" pitchFamily="34" charset="0"/>
                          <a:cs typeface="Aptos" panose="020B0004020202020204" pitchFamily="34" charset="0"/>
                        </a:rPr>
                        <a:t>6</a:t>
                      </a:r>
                      <a:endParaRPr lang="en-US" sz="28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8E6"/>
                    </a:solidFill>
                  </a:tcPr>
                </a:tc>
                <a:tc>
                  <a:txBody>
                    <a:bodyPr/>
                    <a:lstStyle/>
                    <a:p>
                      <a:pPr marL="0" marR="0" algn="ctr">
                        <a:buNone/>
                      </a:pPr>
                      <a:r>
                        <a:rPr lang="en-US" sz="1600">
                          <a:solidFill>
                            <a:srgbClr val="00B050"/>
                          </a:solidFill>
                          <a:effectLst/>
                          <a:latin typeface="Arial Nova" panose="020B0504020202020204" pitchFamily="34" charset="0"/>
                          <a:ea typeface="Aptos" panose="020B0004020202020204" pitchFamily="34" charset="0"/>
                          <a:cs typeface="Aptos" panose="020B0004020202020204" pitchFamily="34" charset="0"/>
                        </a:rPr>
                        <a:t>+17</a:t>
                      </a:r>
                      <a:endParaRPr lang="en-US" sz="2800">
                        <a:solidFill>
                          <a:srgbClr val="00B050"/>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8E6"/>
                    </a:solidFill>
                  </a:tcPr>
                </a:tc>
                <a:tc>
                  <a:txBody>
                    <a:bodyPr/>
                    <a:lstStyle/>
                    <a:p>
                      <a:pPr marL="0" marR="0" algn="ctr">
                        <a:buNone/>
                      </a:pPr>
                      <a:r>
                        <a:rPr lang="en-US" sz="1600">
                          <a:solidFill>
                            <a:srgbClr val="00B050"/>
                          </a:solidFill>
                          <a:effectLst/>
                          <a:latin typeface="Arial Nova" panose="020B0504020202020204" pitchFamily="34" charset="0"/>
                          <a:ea typeface="Aptos" panose="020B0004020202020204" pitchFamily="34" charset="0"/>
                          <a:cs typeface="Aptos" panose="020B0004020202020204" pitchFamily="34" charset="0"/>
                        </a:rPr>
                        <a:t>+17</a:t>
                      </a:r>
                      <a:endParaRPr lang="en-US" sz="2800">
                        <a:solidFill>
                          <a:srgbClr val="00B050"/>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8E6"/>
                    </a:solidFill>
                  </a:tcPr>
                </a:tc>
                <a:tc>
                  <a:txBody>
                    <a:bodyPr/>
                    <a:lstStyle/>
                    <a:p>
                      <a:pPr marL="0" marR="0" algn="ctr">
                        <a:buNone/>
                      </a:pPr>
                      <a:r>
                        <a:rPr lang="en-US" sz="1600">
                          <a:solidFill>
                            <a:srgbClr val="00B050"/>
                          </a:solidFill>
                          <a:effectLst/>
                          <a:latin typeface="Arial Nova" panose="020B0504020202020204" pitchFamily="34" charset="0"/>
                          <a:ea typeface="Aptos" panose="020B0004020202020204" pitchFamily="34" charset="0"/>
                          <a:cs typeface="Aptos" panose="020B0004020202020204" pitchFamily="34" charset="0"/>
                        </a:rPr>
                        <a:t>+17</a:t>
                      </a:r>
                      <a:endParaRPr lang="en-US" sz="2800">
                        <a:solidFill>
                          <a:srgbClr val="00B050"/>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8E6"/>
                    </a:solidFill>
                  </a:tcPr>
                </a:tc>
                <a:tc>
                  <a:txBody>
                    <a:bodyPr/>
                    <a:lstStyle/>
                    <a:p>
                      <a:pPr marL="0" marR="0" algn="ctr">
                        <a:buNone/>
                      </a:pPr>
                      <a:r>
                        <a:rPr lang="en-US" sz="1600">
                          <a:solidFill>
                            <a:srgbClr val="00B050"/>
                          </a:solidFill>
                          <a:effectLst/>
                          <a:latin typeface="Arial Nova" panose="020B0504020202020204" pitchFamily="34" charset="0"/>
                          <a:ea typeface="Aptos" panose="020B0004020202020204" pitchFamily="34" charset="0"/>
                          <a:cs typeface="Aptos" panose="020B0004020202020204" pitchFamily="34" charset="0"/>
                        </a:rPr>
                        <a:t>+31</a:t>
                      </a:r>
                      <a:endParaRPr lang="en-US" sz="2800">
                        <a:solidFill>
                          <a:srgbClr val="00B050"/>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8E6"/>
                    </a:solidFill>
                  </a:tcPr>
                </a:tc>
                <a:extLst>
                  <a:ext uri="{0D108BD9-81ED-4DB2-BD59-A6C34878D82A}">
                    <a16:rowId xmlns:a16="http://schemas.microsoft.com/office/drawing/2014/main" val="4158146787"/>
                  </a:ext>
                </a:extLst>
              </a:tr>
              <a:tr h="520594">
                <a:tc>
                  <a:txBody>
                    <a:bodyPr/>
                    <a:lstStyle/>
                    <a:p>
                      <a:pPr marL="0" marR="0">
                        <a:buNone/>
                      </a:pPr>
                      <a:r>
                        <a:rPr lang="en-US" sz="1600" b="1">
                          <a:effectLst/>
                          <a:latin typeface="Arial Nova" panose="020B0504020202020204" pitchFamily="34" charset="0"/>
                          <a:ea typeface="Aptos" panose="020B0004020202020204" pitchFamily="34" charset="0"/>
                          <a:cs typeface="Aptos" panose="020B0004020202020204" pitchFamily="34" charset="0"/>
                        </a:rPr>
                        <a:t>All Staff</a:t>
                      </a:r>
                      <a:endParaRPr lang="en-US" sz="28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a:noFill/>
                    </a:lnL>
                    <a:lnR>
                      <a:noFill/>
                    </a:lnR>
                    <a:lnT>
                      <a:noFill/>
                    </a:lnT>
                    <a:lnB>
                      <a:noFill/>
                    </a:lnB>
                    <a:noFill/>
                  </a:tcPr>
                </a:tc>
                <a:tc>
                  <a:txBody>
                    <a:bodyPr/>
                    <a:lstStyle/>
                    <a:p>
                      <a:pPr marL="0" marR="0" algn="ctr">
                        <a:buNone/>
                      </a:pPr>
                      <a:r>
                        <a:rPr lang="en-US" sz="1600">
                          <a:effectLst/>
                          <a:latin typeface="Arial Nova" panose="020B0504020202020204" pitchFamily="34" charset="0"/>
                          <a:ea typeface="Aptos" panose="020B0004020202020204" pitchFamily="34" charset="0"/>
                          <a:cs typeface="Aptos" panose="020B0004020202020204" pitchFamily="34" charset="0"/>
                        </a:rPr>
                        <a:t>6</a:t>
                      </a:r>
                      <a:endParaRPr lang="en-US" sz="28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a:noFill/>
                    </a:lnL>
                    <a:lnR>
                      <a:noFill/>
                    </a:lnR>
                    <a:lnT>
                      <a:noFill/>
                    </a:lnT>
                    <a:lnB>
                      <a:noFill/>
                    </a:lnB>
                    <a:noFill/>
                  </a:tcPr>
                </a:tc>
                <a:tc>
                  <a:txBody>
                    <a:bodyPr/>
                    <a:lstStyle/>
                    <a:p>
                      <a:pPr marL="0" marR="0" algn="ctr">
                        <a:buNone/>
                      </a:pPr>
                      <a:r>
                        <a:rPr lang="en-US" sz="1600">
                          <a:solidFill>
                            <a:srgbClr val="00B050"/>
                          </a:solidFill>
                          <a:effectLst/>
                          <a:latin typeface="Arial Nova" panose="020B0504020202020204" pitchFamily="34" charset="0"/>
                          <a:ea typeface="Aptos" panose="020B0004020202020204" pitchFamily="34" charset="0"/>
                          <a:cs typeface="Aptos" panose="020B0004020202020204" pitchFamily="34" charset="0"/>
                        </a:rPr>
                        <a:t>+15</a:t>
                      </a:r>
                      <a:endParaRPr lang="en-US" sz="2800">
                        <a:solidFill>
                          <a:srgbClr val="00B050"/>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a:noFill/>
                    </a:lnL>
                    <a:lnR>
                      <a:noFill/>
                    </a:lnR>
                    <a:lnT>
                      <a:noFill/>
                    </a:lnT>
                    <a:lnB>
                      <a:noFill/>
                    </a:lnB>
                    <a:noFill/>
                  </a:tcPr>
                </a:tc>
                <a:tc>
                  <a:txBody>
                    <a:bodyPr/>
                    <a:lstStyle/>
                    <a:p>
                      <a:pPr marL="0" marR="0" algn="ctr">
                        <a:buNone/>
                      </a:pPr>
                      <a:r>
                        <a:rPr lang="en-US" sz="1600">
                          <a:solidFill>
                            <a:srgbClr val="00B050"/>
                          </a:solidFill>
                          <a:effectLst/>
                          <a:latin typeface="Arial Nova" panose="020B0504020202020204" pitchFamily="34" charset="0"/>
                          <a:ea typeface="Aptos" panose="020B0004020202020204" pitchFamily="34" charset="0"/>
                          <a:cs typeface="Aptos" panose="020B0004020202020204" pitchFamily="34" charset="0"/>
                        </a:rPr>
                        <a:t>+16</a:t>
                      </a:r>
                      <a:endParaRPr lang="en-US" sz="2800">
                        <a:solidFill>
                          <a:srgbClr val="00B050"/>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a:noFill/>
                    </a:lnL>
                    <a:lnR>
                      <a:noFill/>
                    </a:lnR>
                    <a:lnT>
                      <a:noFill/>
                    </a:lnT>
                    <a:lnB>
                      <a:noFill/>
                    </a:lnB>
                    <a:noFill/>
                  </a:tcPr>
                </a:tc>
                <a:tc>
                  <a:txBody>
                    <a:bodyPr/>
                    <a:lstStyle/>
                    <a:p>
                      <a:pPr marL="0" marR="0" algn="ctr">
                        <a:buNone/>
                      </a:pPr>
                      <a:r>
                        <a:rPr lang="en-US" sz="1600">
                          <a:solidFill>
                            <a:srgbClr val="00B050"/>
                          </a:solidFill>
                          <a:effectLst/>
                          <a:latin typeface="Arial Nova" panose="020B0504020202020204" pitchFamily="34" charset="0"/>
                          <a:ea typeface="Aptos" panose="020B0004020202020204" pitchFamily="34" charset="0"/>
                          <a:cs typeface="Aptos" panose="020B0004020202020204" pitchFamily="34" charset="0"/>
                        </a:rPr>
                        <a:t>+15</a:t>
                      </a:r>
                      <a:endParaRPr lang="en-US" sz="2800">
                        <a:solidFill>
                          <a:srgbClr val="00B050"/>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a:noFill/>
                    </a:lnL>
                    <a:lnR>
                      <a:noFill/>
                    </a:lnR>
                    <a:lnT>
                      <a:noFill/>
                    </a:lnT>
                    <a:lnB>
                      <a:noFill/>
                    </a:lnB>
                    <a:noFill/>
                  </a:tcPr>
                </a:tc>
                <a:tc>
                  <a:txBody>
                    <a:bodyPr/>
                    <a:lstStyle/>
                    <a:p>
                      <a:pPr marL="0" marR="0" algn="ctr">
                        <a:buNone/>
                      </a:pPr>
                      <a:r>
                        <a:rPr lang="en-US" sz="1600">
                          <a:solidFill>
                            <a:srgbClr val="00B050"/>
                          </a:solidFill>
                          <a:effectLst/>
                          <a:latin typeface="Arial Nova" panose="020B0504020202020204" pitchFamily="34" charset="0"/>
                          <a:ea typeface="Aptos" panose="020B0004020202020204" pitchFamily="34" charset="0"/>
                          <a:cs typeface="Aptos" panose="020B0004020202020204" pitchFamily="34" charset="0"/>
                        </a:rPr>
                        <a:t>+33</a:t>
                      </a:r>
                      <a:endParaRPr lang="en-US" sz="2800">
                        <a:solidFill>
                          <a:srgbClr val="00B050"/>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842878831"/>
                  </a:ext>
                </a:extLst>
              </a:tr>
            </a:tbl>
          </a:graphicData>
        </a:graphic>
      </p:graphicFrame>
      <p:sp>
        <p:nvSpPr>
          <p:cNvPr id="3" name="Slide Number Placeholder 10">
            <a:extLst>
              <a:ext uri="{FF2B5EF4-FFF2-40B4-BE49-F238E27FC236}">
                <a16:creationId xmlns:a16="http://schemas.microsoft.com/office/drawing/2014/main" id="{51119725-8BEC-023F-AEA0-9BF51EDE1CE7}"/>
              </a:ext>
            </a:extLst>
          </p:cNvPr>
          <p:cNvSpPr txBox="1">
            <a:spLocks/>
          </p:cNvSpPr>
          <p:nvPr/>
        </p:nvSpPr>
        <p:spPr>
          <a:xfrm>
            <a:off x="50800" y="631031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850D0D2-7276-4FA6-BA82-2BA07A1A8865}" type="slidenum">
              <a:rPr kumimoji="0" lang="en-US" sz="1200" b="0" i="0" u="none" strike="noStrike" kern="1200" cap="none" spc="0" normalizeH="0" baseline="0" noProof="0" smtClean="0">
                <a:ln>
                  <a:noFill/>
                </a:ln>
                <a:solidFill>
                  <a:prstClr val="black">
                    <a:tint val="75000"/>
                  </a:prstClr>
                </a:solidFill>
                <a:effectLst/>
                <a:uLnTx/>
                <a:uFillTx/>
                <a:latin typeface="Arial Nova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Arial Nova Light"/>
              <a:ea typeface="+mn-ea"/>
              <a:cs typeface="+mn-cs"/>
            </a:endParaRPr>
          </a:p>
        </p:txBody>
      </p:sp>
    </p:spTree>
    <p:extLst>
      <p:ext uri="{BB962C8B-B14F-4D97-AF65-F5344CB8AC3E}">
        <p14:creationId xmlns:p14="http://schemas.microsoft.com/office/powerpoint/2010/main" val="4206909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E81626F-4507-6966-B1C7-C9C4362F5C5D}"/>
              </a:ext>
            </a:extLst>
          </p:cNvPr>
          <p:cNvPicPr>
            <a:picLocks noChangeAspect="1"/>
          </p:cNvPicPr>
          <p:nvPr/>
        </p:nvPicPr>
        <p:blipFill>
          <a:blip r:embed="rId3"/>
          <a:stretch>
            <a:fillRect/>
          </a:stretch>
        </p:blipFill>
        <p:spPr>
          <a:xfrm>
            <a:off x="425792" y="5619362"/>
            <a:ext cx="6941128" cy="1119816"/>
          </a:xfrm>
          <a:prstGeom prst="rect">
            <a:avLst/>
          </a:prstGeom>
        </p:spPr>
      </p:pic>
      <p:pic>
        <p:nvPicPr>
          <p:cNvPr id="6" name="Picture 5">
            <a:extLst>
              <a:ext uri="{FF2B5EF4-FFF2-40B4-BE49-F238E27FC236}">
                <a16:creationId xmlns:a16="http://schemas.microsoft.com/office/drawing/2014/main" id="{25B305EC-04CA-325A-5B64-FB4C758B7CE2}"/>
              </a:ext>
            </a:extLst>
          </p:cNvPr>
          <p:cNvPicPr>
            <a:picLocks noChangeAspect="1"/>
          </p:cNvPicPr>
          <p:nvPr/>
        </p:nvPicPr>
        <p:blipFill>
          <a:blip r:embed="rId4"/>
          <a:stretch>
            <a:fillRect/>
          </a:stretch>
        </p:blipFill>
        <p:spPr>
          <a:xfrm>
            <a:off x="7729257" y="5414334"/>
            <a:ext cx="3668055" cy="1143593"/>
          </a:xfrm>
          <a:prstGeom prst="rect">
            <a:avLst/>
          </a:prstGeom>
        </p:spPr>
      </p:pic>
      <p:pic>
        <p:nvPicPr>
          <p:cNvPr id="10" name="Picture 9">
            <a:extLst>
              <a:ext uri="{FF2B5EF4-FFF2-40B4-BE49-F238E27FC236}">
                <a16:creationId xmlns:a16="http://schemas.microsoft.com/office/drawing/2014/main" id="{C9C9925F-0632-9C0F-5EDD-9D554E553297}"/>
              </a:ext>
            </a:extLst>
          </p:cNvPr>
          <p:cNvPicPr>
            <a:picLocks noChangeAspect="1"/>
          </p:cNvPicPr>
          <p:nvPr/>
        </p:nvPicPr>
        <p:blipFill>
          <a:blip r:embed="rId5"/>
          <a:stretch>
            <a:fillRect/>
          </a:stretch>
        </p:blipFill>
        <p:spPr>
          <a:xfrm>
            <a:off x="896380" y="1272982"/>
            <a:ext cx="4588042" cy="1621338"/>
          </a:xfrm>
          <a:prstGeom prst="rect">
            <a:avLst/>
          </a:prstGeom>
        </p:spPr>
      </p:pic>
      <p:pic>
        <p:nvPicPr>
          <p:cNvPr id="12" name="Picture 11">
            <a:extLst>
              <a:ext uri="{FF2B5EF4-FFF2-40B4-BE49-F238E27FC236}">
                <a16:creationId xmlns:a16="http://schemas.microsoft.com/office/drawing/2014/main" id="{2D40BBB9-7BA9-2C7F-82B7-6D524B1F80B1}"/>
              </a:ext>
            </a:extLst>
          </p:cNvPr>
          <p:cNvPicPr>
            <a:picLocks noChangeAspect="1"/>
          </p:cNvPicPr>
          <p:nvPr/>
        </p:nvPicPr>
        <p:blipFill>
          <a:blip r:embed="rId6"/>
          <a:stretch>
            <a:fillRect/>
          </a:stretch>
        </p:blipFill>
        <p:spPr>
          <a:xfrm>
            <a:off x="6952433" y="80266"/>
            <a:ext cx="5221704" cy="1231434"/>
          </a:xfrm>
          <a:prstGeom prst="rect">
            <a:avLst/>
          </a:prstGeom>
        </p:spPr>
      </p:pic>
      <p:pic>
        <p:nvPicPr>
          <p:cNvPr id="14" name="Picture 13">
            <a:extLst>
              <a:ext uri="{FF2B5EF4-FFF2-40B4-BE49-F238E27FC236}">
                <a16:creationId xmlns:a16="http://schemas.microsoft.com/office/drawing/2014/main" id="{B3003096-5F89-934F-A4D7-FD81C1B5B64E}"/>
              </a:ext>
            </a:extLst>
          </p:cNvPr>
          <p:cNvPicPr>
            <a:picLocks noChangeAspect="1"/>
          </p:cNvPicPr>
          <p:nvPr/>
        </p:nvPicPr>
        <p:blipFill rotWithShape="1">
          <a:blip r:embed="rId7"/>
          <a:srcRect t="68174"/>
          <a:stretch/>
        </p:blipFill>
        <p:spPr>
          <a:xfrm>
            <a:off x="7874232" y="3920003"/>
            <a:ext cx="4553585" cy="858033"/>
          </a:xfrm>
          <a:prstGeom prst="rect">
            <a:avLst/>
          </a:prstGeom>
        </p:spPr>
      </p:pic>
      <p:pic>
        <p:nvPicPr>
          <p:cNvPr id="16" name="Picture 15">
            <a:extLst>
              <a:ext uri="{FF2B5EF4-FFF2-40B4-BE49-F238E27FC236}">
                <a16:creationId xmlns:a16="http://schemas.microsoft.com/office/drawing/2014/main" id="{A41827E0-494D-D998-B025-C938CF6E9788}"/>
              </a:ext>
            </a:extLst>
          </p:cNvPr>
          <p:cNvPicPr>
            <a:picLocks noChangeAspect="1"/>
          </p:cNvPicPr>
          <p:nvPr/>
        </p:nvPicPr>
        <p:blipFill>
          <a:blip r:embed="rId8"/>
          <a:stretch>
            <a:fillRect/>
          </a:stretch>
        </p:blipFill>
        <p:spPr>
          <a:xfrm>
            <a:off x="259639" y="118822"/>
            <a:ext cx="5863887" cy="1097230"/>
          </a:xfrm>
          <a:prstGeom prst="rect">
            <a:avLst/>
          </a:prstGeom>
        </p:spPr>
      </p:pic>
      <p:pic>
        <p:nvPicPr>
          <p:cNvPr id="18" name="Picture 17">
            <a:extLst>
              <a:ext uri="{FF2B5EF4-FFF2-40B4-BE49-F238E27FC236}">
                <a16:creationId xmlns:a16="http://schemas.microsoft.com/office/drawing/2014/main" id="{59AFC476-E29B-C83C-D86B-9C72D733950B}"/>
              </a:ext>
            </a:extLst>
          </p:cNvPr>
          <p:cNvPicPr>
            <a:picLocks noChangeAspect="1"/>
          </p:cNvPicPr>
          <p:nvPr/>
        </p:nvPicPr>
        <p:blipFill>
          <a:blip r:embed="rId9"/>
          <a:stretch>
            <a:fillRect/>
          </a:stretch>
        </p:blipFill>
        <p:spPr>
          <a:xfrm>
            <a:off x="284287" y="3160116"/>
            <a:ext cx="3251657" cy="1225349"/>
          </a:xfrm>
          <a:prstGeom prst="rect">
            <a:avLst/>
          </a:prstGeom>
        </p:spPr>
      </p:pic>
      <p:pic>
        <p:nvPicPr>
          <p:cNvPr id="3" name="Picture 2">
            <a:extLst>
              <a:ext uri="{FF2B5EF4-FFF2-40B4-BE49-F238E27FC236}">
                <a16:creationId xmlns:a16="http://schemas.microsoft.com/office/drawing/2014/main" id="{2150FD18-BD02-9C48-5401-513782A16EB2}"/>
              </a:ext>
            </a:extLst>
          </p:cNvPr>
          <p:cNvPicPr>
            <a:picLocks noChangeAspect="1"/>
          </p:cNvPicPr>
          <p:nvPr/>
        </p:nvPicPr>
        <p:blipFill>
          <a:blip r:embed="rId10"/>
          <a:stretch>
            <a:fillRect/>
          </a:stretch>
        </p:blipFill>
        <p:spPr>
          <a:xfrm>
            <a:off x="8255093" y="2678396"/>
            <a:ext cx="3539838" cy="683039"/>
          </a:xfrm>
          <a:prstGeom prst="rect">
            <a:avLst/>
          </a:prstGeom>
        </p:spPr>
      </p:pic>
      <p:pic>
        <p:nvPicPr>
          <p:cNvPr id="4" name="Picture 3">
            <a:extLst>
              <a:ext uri="{FF2B5EF4-FFF2-40B4-BE49-F238E27FC236}">
                <a16:creationId xmlns:a16="http://schemas.microsoft.com/office/drawing/2014/main" id="{CB16BB08-B7E8-197A-88E5-14AC7FE49EBF}"/>
              </a:ext>
            </a:extLst>
          </p:cNvPr>
          <p:cNvPicPr>
            <a:picLocks noChangeAspect="1"/>
          </p:cNvPicPr>
          <p:nvPr/>
        </p:nvPicPr>
        <p:blipFill>
          <a:blip r:embed="rId11"/>
          <a:stretch>
            <a:fillRect/>
          </a:stretch>
        </p:blipFill>
        <p:spPr>
          <a:xfrm>
            <a:off x="5319070" y="1793132"/>
            <a:ext cx="6666184" cy="904828"/>
          </a:xfrm>
          <a:prstGeom prst="rect">
            <a:avLst/>
          </a:prstGeom>
        </p:spPr>
      </p:pic>
      <p:pic>
        <p:nvPicPr>
          <p:cNvPr id="9" name="Picture 8">
            <a:extLst>
              <a:ext uri="{FF2B5EF4-FFF2-40B4-BE49-F238E27FC236}">
                <a16:creationId xmlns:a16="http://schemas.microsoft.com/office/drawing/2014/main" id="{ECEE8BC8-878C-45E0-9B63-87CFD2CDCCFA}"/>
              </a:ext>
            </a:extLst>
          </p:cNvPr>
          <p:cNvPicPr>
            <a:picLocks noChangeAspect="1"/>
          </p:cNvPicPr>
          <p:nvPr/>
        </p:nvPicPr>
        <p:blipFill>
          <a:blip r:embed="rId12"/>
          <a:stretch>
            <a:fillRect/>
          </a:stretch>
        </p:blipFill>
        <p:spPr>
          <a:xfrm>
            <a:off x="4125600" y="2754890"/>
            <a:ext cx="3539837" cy="1317275"/>
          </a:xfrm>
          <a:prstGeom prst="rect">
            <a:avLst/>
          </a:prstGeom>
        </p:spPr>
      </p:pic>
      <p:pic>
        <p:nvPicPr>
          <p:cNvPr id="5" name="Picture 4">
            <a:extLst>
              <a:ext uri="{FF2B5EF4-FFF2-40B4-BE49-F238E27FC236}">
                <a16:creationId xmlns:a16="http://schemas.microsoft.com/office/drawing/2014/main" id="{842BFBEC-5CDD-8F04-1D05-2A2549BE3EF4}"/>
              </a:ext>
            </a:extLst>
          </p:cNvPr>
          <p:cNvPicPr>
            <a:picLocks noChangeAspect="1"/>
          </p:cNvPicPr>
          <p:nvPr/>
        </p:nvPicPr>
        <p:blipFill>
          <a:blip r:embed="rId13"/>
          <a:stretch>
            <a:fillRect/>
          </a:stretch>
        </p:blipFill>
        <p:spPr>
          <a:xfrm>
            <a:off x="1212185" y="4555054"/>
            <a:ext cx="6384748" cy="944682"/>
          </a:xfrm>
          <a:prstGeom prst="rect">
            <a:avLst/>
          </a:prstGeom>
        </p:spPr>
      </p:pic>
      <p:sp>
        <p:nvSpPr>
          <p:cNvPr id="2" name="Slide Number Placeholder 10">
            <a:extLst>
              <a:ext uri="{FF2B5EF4-FFF2-40B4-BE49-F238E27FC236}">
                <a16:creationId xmlns:a16="http://schemas.microsoft.com/office/drawing/2014/main" id="{C98DD7F9-1D54-C0A3-5523-5535F6EAD166}"/>
              </a:ext>
            </a:extLst>
          </p:cNvPr>
          <p:cNvSpPr txBox="1">
            <a:spLocks/>
          </p:cNvSpPr>
          <p:nvPr/>
        </p:nvSpPr>
        <p:spPr>
          <a:xfrm>
            <a:off x="71781" y="631031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850D0D2-7276-4FA6-BA82-2BA07A1A8865}" type="slidenum">
              <a:rPr kumimoji="0" lang="en-US" sz="1200" b="0" i="0" u="none" strike="noStrike" kern="1200" cap="none" spc="0" normalizeH="0" baseline="0" noProof="0" smtClean="0">
                <a:ln>
                  <a:noFill/>
                </a:ln>
                <a:solidFill>
                  <a:prstClr val="black">
                    <a:tint val="75000"/>
                  </a:prstClr>
                </a:solidFill>
                <a:effectLst/>
                <a:uLnTx/>
                <a:uFillTx/>
                <a:latin typeface="Arial Nova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Arial Nova Light"/>
              <a:ea typeface="+mn-ea"/>
              <a:cs typeface="+mn-cs"/>
            </a:endParaRPr>
          </a:p>
        </p:txBody>
      </p:sp>
    </p:spTree>
    <p:extLst>
      <p:ext uri="{BB962C8B-B14F-4D97-AF65-F5344CB8AC3E}">
        <p14:creationId xmlns:p14="http://schemas.microsoft.com/office/powerpoint/2010/main" val="1553903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F7BFE-C772-B354-82EE-02A413060F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6DE411-E7A3-9B73-61C2-EB095C6C33CD}"/>
              </a:ext>
            </a:extLst>
          </p:cNvPr>
          <p:cNvSpPr>
            <a:spLocks noGrp="1"/>
          </p:cNvSpPr>
          <p:nvPr>
            <p:ph type="title"/>
          </p:nvPr>
        </p:nvSpPr>
        <p:spPr/>
        <p:txBody>
          <a:bodyPr>
            <a:normAutofit/>
          </a:bodyPr>
          <a:lstStyle/>
          <a:p>
            <a:r>
              <a:rPr lang="en-US" sz="4000"/>
              <a:t>What’s Next?</a:t>
            </a:r>
          </a:p>
        </p:txBody>
      </p:sp>
      <p:sp>
        <p:nvSpPr>
          <p:cNvPr id="6" name="Slide Number Placeholder 10">
            <a:extLst>
              <a:ext uri="{FF2B5EF4-FFF2-40B4-BE49-F238E27FC236}">
                <a16:creationId xmlns:a16="http://schemas.microsoft.com/office/drawing/2014/main" id="{465E205B-EFDB-6CF6-7E25-9AEC22CE99D7}"/>
              </a:ext>
            </a:extLst>
          </p:cNvPr>
          <p:cNvSpPr txBox="1">
            <a:spLocks/>
          </p:cNvSpPr>
          <p:nvPr/>
        </p:nvSpPr>
        <p:spPr>
          <a:xfrm>
            <a:off x="50800" y="631031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850D0D2-7276-4FA6-BA82-2BA07A1A8865}" type="slidenum">
              <a:rPr kumimoji="0" lang="en-US" sz="1200" b="0" i="0" u="none" strike="noStrike" kern="1200" cap="none" spc="0" normalizeH="0" baseline="0" noProof="0" smtClean="0">
                <a:ln>
                  <a:noFill/>
                </a:ln>
                <a:solidFill>
                  <a:prstClr val="black">
                    <a:tint val="75000"/>
                  </a:prstClr>
                </a:solidFill>
                <a:effectLst/>
                <a:uLnTx/>
                <a:uFillTx/>
                <a:latin typeface="Arial Nova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Arial Nova Light"/>
              <a:ea typeface="+mn-ea"/>
              <a:cs typeface="+mn-cs"/>
            </a:endParaRPr>
          </a:p>
        </p:txBody>
      </p:sp>
      <p:sp>
        <p:nvSpPr>
          <p:cNvPr id="97" name="TextBox 96">
            <a:extLst>
              <a:ext uri="{FF2B5EF4-FFF2-40B4-BE49-F238E27FC236}">
                <a16:creationId xmlns:a16="http://schemas.microsoft.com/office/drawing/2014/main" id="{7D12878F-20BC-B368-58DF-8FA8AAC229FA}"/>
              </a:ext>
            </a:extLst>
          </p:cNvPr>
          <p:cNvSpPr txBox="1"/>
          <p:nvPr/>
        </p:nvSpPr>
        <p:spPr>
          <a:xfrm>
            <a:off x="147467" y="3874406"/>
            <a:ext cx="1219551" cy="855107"/>
          </a:xfrm>
          <a:prstGeom prst="roundRect">
            <a:avLst>
              <a:gd name="adj" fmla="val 6011"/>
            </a:avLst>
          </a:prstGeom>
          <a:noFill/>
          <a:ln>
            <a:noFill/>
          </a:ln>
        </p:spPr>
        <p:txBody>
          <a:bodyPr wrap="square" rtlCol="0">
            <a:spAutoFit/>
          </a:bodyPr>
          <a:lstStyle/>
          <a:p>
            <a:pPr algn="ctr"/>
            <a:r>
              <a:rPr lang="en-US" sz="1600">
                <a:solidFill>
                  <a:schemeClr val="accent4"/>
                </a:solidFill>
              </a:rPr>
              <a:t>High School Redesign</a:t>
            </a:r>
          </a:p>
        </p:txBody>
      </p:sp>
      <p:sp>
        <p:nvSpPr>
          <p:cNvPr id="100" name="TextBox 99">
            <a:extLst>
              <a:ext uri="{FF2B5EF4-FFF2-40B4-BE49-F238E27FC236}">
                <a16:creationId xmlns:a16="http://schemas.microsoft.com/office/drawing/2014/main" id="{DEDC25D8-FA1D-ECE7-4617-3BB4A99B14E3}"/>
              </a:ext>
            </a:extLst>
          </p:cNvPr>
          <p:cNvSpPr txBox="1"/>
          <p:nvPr/>
        </p:nvSpPr>
        <p:spPr>
          <a:xfrm>
            <a:off x="1505842" y="3869688"/>
            <a:ext cx="1596138" cy="1108472"/>
          </a:xfrm>
          <a:prstGeom prst="roundRect">
            <a:avLst>
              <a:gd name="adj" fmla="val 6011"/>
            </a:avLst>
          </a:prstGeom>
          <a:noFill/>
          <a:ln>
            <a:noFill/>
          </a:ln>
        </p:spPr>
        <p:txBody>
          <a:bodyPr wrap="square" rtlCol="0">
            <a:spAutoFit/>
          </a:bodyPr>
          <a:lstStyle/>
          <a:p>
            <a:pPr algn="ctr"/>
            <a:r>
              <a:rPr lang="en-US" sz="1600">
                <a:solidFill>
                  <a:schemeClr val="accent2"/>
                </a:solidFill>
              </a:rPr>
              <a:t>Refining Literacy and Mathematics Intervention</a:t>
            </a:r>
          </a:p>
        </p:txBody>
      </p:sp>
      <p:sp>
        <p:nvSpPr>
          <p:cNvPr id="101" name="TextBox 100">
            <a:extLst>
              <a:ext uri="{FF2B5EF4-FFF2-40B4-BE49-F238E27FC236}">
                <a16:creationId xmlns:a16="http://schemas.microsoft.com/office/drawing/2014/main" id="{1DE7A0B5-9740-314A-D8D2-63D9F9C54911}"/>
              </a:ext>
            </a:extLst>
          </p:cNvPr>
          <p:cNvSpPr txBox="1"/>
          <p:nvPr/>
        </p:nvSpPr>
        <p:spPr>
          <a:xfrm>
            <a:off x="3112286" y="3743005"/>
            <a:ext cx="1355997" cy="1108472"/>
          </a:xfrm>
          <a:prstGeom prst="roundRect">
            <a:avLst>
              <a:gd name="adj" fmla="val 6011"/>
            </a:avLst>
          </a:prstGeom>
          <a:solidFill>
            <a:schemeClr val="bg1"/>
          </a:solidFill>
          <a:ln>
            <a:noFill/>
          </a:ln>
        </p:spPr>
        <p:txBody>
          <a:bodyPr wrap="square" lIns="91440" tIns="45720" rIns="91440" bIns="45720" rtlCol="0" anchor="t">
            <a:spAutoFit/>
          </a:bodyPr>
          <a:lstStyle/>
          <a:p>
            <a:pPr algn="ctr"/>
            <a:r>
              <a:rPr lang="en-US" sz="1600">
                <a:solidFill>
                  <a:schemeClr val="bg1">
                    <a:lumMod val="65000"/>
                  </a:schemeClr>
                </a:solidFill>
              </a:rPr>
              <a:t>Continuing to Improve </a:t>
            </a:r>
            <a:endParaRPr lang="en-US" sz="1600">
              <a:solidFill>
                <a:schemeClr val="bg1">
                  <a:lumMod val="65000"/>
                </a:schemeClr>
              </a:solidFill>
              <a:cs typeface="Arial" panose="020B0604020202020204"/>
            </a:endParaRPr>
          </a:p>
          <a:p>
            <a:pPr algn="ctr"/>
            <a:r>
              <a:rPr lang="en-US" sz="1600">
                <a:solidFill>
                  <a:schemeClr val="bg1">
                    <a:lumMod val="65000"/>
                  </a:schemeClr>
                </a:solidFill>
              </a:rPr>
              <a:t>Student</a:t>
            </a:r>
          </a:p>
          <a:p>
            <a:pPr algn="ctr"/>
            <a:r>
              <a:rPr lang="en-US" sz="1600">
                <a:solidFill>
                  <a:schemeClr val="bg1">
                    <a:lumMod val="65000"/>
                  </a:schemeClr>
                </a:solidFill>
              </a:rPr>
              <a:t>Attendance</a:t>
            </a:r>
            <a:endParaRPr lang="en-US" sz="1600">
              <a:solidFill>
                <a:schemeClr val="bg1">
                  <a:lumMod val="65000"/>
                </a:schemeClr>
              </a:solidFill>
              <a:cs typeface="Arial"/>
            </a:endParaRPr>
          </a:p>
        </p:txBody>
      </p:sp>
      <p:sp>
        <p:nvSpPr>
          <p:cNvPr id="102" name="TextBox 101">
            <a:extLst>
              <a:ext uri="{FF2B5EF4-FFF2-40B4-BE49-F238E27FC236}">
                <a16:creationId xmlns:a16="http://schemas.microsoft.com/office/drawing/2014/main" id="{AE85A651-F251-96F9-B88E-78DB2866CB44}"/>
              </a:ext>
            </a:extLst>
          </p:cNvPr>
          <p:cNvSpPr txBox="1"/>
          <p:nvPr/>
        </p:nvSpPr>
        <p:spPr>
          <a:xfrm>
            <a:off x="4561298" y="3772278"/>
            <a:ext cx="1445932" cy="1108472"/>
          </a:xfrm>
          <a:prstGeom prst="roundRect">
            <a:avLst>
              <a:gd name="adj" fmla="val 6011"/>
            </a:avLst>
          </a:prstGeom>
          <a:noFill/>
          <a:ln>
            <a:noFill/>
          </a:ln>
        </p:spPr>
        <p:txBody>
          <a:bodyPr wrap="square" rtlCol="0">
            <a:spAutoFit/>
          </a:bodyPr>
          <a:lstStyle/>
          <a:p>
            <a:pPr algn="ctr"/>
            <a:r>
              <a:rPr lang="en-US" sz="1600">
                <a:solidFill>
                  <a:schemeClr val="accent6"/>
                </a:solidFill>
              </a:rPr>
              <a:t>Continued Teacher &amp; Principal Effectiveness</a:t>
            </a:r>
          </a:p>
        </p:txBody>
      </p:sp>
      <p:sp>
        <p:nvSpPr>
          <p:cNvPr id="103" name="TextBox 102">
            <a:extLst>
              <a:ext uri="{FF2B5EF4-FFF2-40B4-BE49-F238E27FC236}">
                <a16:creationId xmlns:a16="http://schemas.microsoft.com/office/drawing/2014/main" id="{5B2A46BB-0EF8-5C20-20D0-762AF8FB55C5}"/>
              </a:ext>
            </a:extLst>
          </p:cNvPr>
          <p:cNvSpPr txBox="1"/>
          <p:nvPr/>
        </p:nvSpPr>
        <p:spPr>
          <a:xfrm>
            <a:off x="6039506" y="3603898"/>
            <a:ext cx="1556660" cy="1615202"/>
          </a:xfrm>
          <a:prstGeom prst="roundRect">
            <a:avLst>
              <a:gd name="adj" fmla="val 6011"/>
            </a:avLst>
          </a:prstGeom>
          <a:noFill/>
          <a:ln>
            <a:noFill/>
          </a:ln>
        </p:spPr>
        <p:txBody>
          <a:bodyPr wrap="square" lIns="91440" tIns="45720" rIns="91440" bIns="45720" rtlCol="0" anchor="t">
            <a:spAutoFit/>
          </a:bodyPr>
          <a:lstStyle/>
          <a:p>
            <a:pPr algn="ctr"/>
            <a:r>
              <a:rPr lang="en-US" sz="1600">
                <a:solidFill>
                  <a:schemeClr val="accent3"/>
                </a:solidFill>
              </a:rPr>
              <a:t>Improving Exceptional Student &amp; English Learner Education</a:t>
            </a:r>
            <a:endParaRPr lang="en-US" sz="1600">
              <a:solidFill>
                <a:schemeClr val="accent3"/>
              </a:solidFill>
              <a:cs typeface="Arial"/>
            </a:endParaRPr>
          </a:p>
        </p:txBody>
      </p:sp>
      <p:sp>
        <p:nvSpPr>
          <p:cNvPr id="104" name="TextBox 103">
            <a:extLst>
              <a:ext uri="{FF2B5EF4-FFF2-40B4-BE49-F238E27FC236}">
                <a16:creationId xmlns:a16="http://schemas.microsoft.com/office/drawing/2014/main" id="{21F181EB-BDA0-F934-27E1-93DDD187B0A5}"/>
              </a:ext>
            </a:extLst>
          </p:cNvPr>
          <p:cNvSpPr txBox="1"/>
          <p:nvPr/>
        </p:nvSpPr>
        <p:spPr>
          <a:xfrm>
            <a:off x="9229121" y="3898960"/>
            <a:ext cx="1219551" cy="855107"/>
          </a:xfrm>
          <a:prstGeom prst="roundRect">
            <a:avLst>
              <a:gd name="adj" fmla="val 6011"/>
            </a:avLst>
          </a:prstGeom>
          <a:noFill/>
          <a:ln>
            <a:noFill/>
          </a:ln>
        </p:spPr>
        <p:txBody>
          <a:bodyPr wrap="square" lIns="91440" tIns="45720" rIns="91440" bIns="45720" rtlCol="0" anchor="t">
            <a:spAutoFit/>
          </a:bodyPr>
          <a:lstStyle/>
          <a:p>
            <a:pPr algn="ctr"/>
            <a:r>
              <a:rPr lang="en-US" sz="1600">
                <a:solidFill>
                  <a:schemeClr val="accent1"/>
                </a:solidFill>
              </a:rPr>
              <a:t>Achieve Equitable Funding</a:t>
            </a:r>
          </a:p>
        </p:txBody>
      </p:sp>
      <p:sp>
        <p:nvSpPr>
          <p:cNvPr id="105" name="TextBox 104">
            <a:extLst>
              <a:ext uri="{FF2B5EF4-FFF2-40B4-BE49-F238E27FC236}">
                <a16:creationId xmlns:a16="http://schemas.microsoft.com/office/drawing/2014/main" id="{FDED3F09-C4EC-FE50-66F4-5CEF94B329BB}"/>
              </a:ext>
            </a:extLst>
          </p:cNvPr>
          <p:cNvSpPr txBox="1"/>
          <p:nvPr/>
        </p:nvSpPr>
        <p:spPr>
          <a:xfrm>
            <a:off x="7712701" y="3772278"/>
            <a:ext cx="1219551" cy="1361837"/>
          </a:xfrm>
          <a:prstGeom prst="roundRect">
            <a:avLst>
              <a:gd name="adj" fmla="val 6011"/>
            </a:avLst>
          </a:prstGeom>
          <a:noFill/>
          <a:ln>
            <a:noFill/>
          </a:ln>
        </p:spPr>
        <p:txBody>
          <a:bodyPr wrap="square" lIns="91440" tIns="45720" rIns="91440" bIns="45720" rtlCol="0" anchor="t">
            <a:spAutoFit/>
          </a:bodyPr>
          <a:lstStyle/>
          <a:p>
            <a:pPr algn="ctr"/>
            <a:r>
              <a:rPr lang="en-US" sz="1600">
                <a:solidFill>
                  <a:schemeClr val="accent5"/>
                </a:solidFill>
              </a:rPr>
              <a:t>Continuing to Invest in Human Capital in All Areas</a:t>
            </a:r>
          </a:p>
        </p:txBody>
      </p:sp>
      <p:sp>
        <p:nvSpPr>
          <p:cNvPr id="93" name="Isosceles Triangle 92">
            <a:extLst>
              <a:ext uri="{FF2B5EF4-FFF2-40B4-BE49-F238E27FC236}">
                <a16:creationId xmlns:a16="http://schemas.microsoft.com/office/drawing/2014/main" id="{DBDA1E65-C858-04DC-3EFD-99E52009C34F}"/>
              </a:ext>
            </a:extLst>
          </p:cNvPr>
          <p:cNvSpPr/>
          <p:nvPr/>
        </p:nvSpPr>
        <p:spPr>
          <a:xfrm>
            <a:off x="8998308" y="2851954"/>
            <a:ext cx="136409" cy="110964"/>
          </a:xfrm>
          <a:prstGeom prst="triangle">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Isosceles Triangle 93">
            <a:extLst>
              <a:ext uri="{FF2B5EF4-FFF2-40B4-BE49-F238E27FC236}">
                <a16:creationId xmlns:a16="http://schemas.microsoft.com/office/drawing/2014/main" id="{CCA5FE93-6607-3D32-2B1B-1686E74E2F27}"/>
              </a:ext>
            </a:extLst>
          </p:cNvPr>
          <p:cNvSpPr/>
          <p:nvPr/>
        </p:nvSpPr>
        <p:spPr>
          <a:xfrm rot="10800000">
            <a:off x="7459757" y="2861485"/>
            <a:ext cx="136409" cy="110964"/>
          </a:xfrm>
          <a:prstGeom prst="triangle">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Isosceles Triangle 86">
            <a:extLst>
              <a:ext uri="{FF2B5EF4-FFF2-40B4-BE49-F238E27FC236}">
                <a16:creationId xmlns:a16="http://schemas.microsoft.com/office/drawing/2014/main" id="{3ECD3E51-FF59-E9F3-5BC3-C441CC727EE1}"/>
              </a:ext>
            </a:extLst>
          </p:cNvPr>
          <p:cNvSpPr/>
          <p:nvPr/>
        </p:nvSpPr>
        <p:spPr>
          <a:xfrm>
            <a:off x="2949994" y="2856031"/>
            <a:ext cx="136409" cy="110964"/>
          </a:xfrm>
          <a:prstGeom prst="triangle">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Isosceles Triangle 85">
            <a:extLst>
              <a:ext uri="{FF2B5EF4-FFF2-40B4-BE49-F238E27FC236}">
                <a16:creationId xmlns:a16="http://schemas.microsoft.com/office/drawing/2014/main" id="{5ED25361-AF4A-6EE9-6EE6-28FF94A4A0E8}"/>
              </a:ext>
            </a:extLst>
          </p:cNvPr>
          <p:cNvSpPr/>
          <p:nvPr/>
        </p:nvSpPr>
        <p:spPr>
          <a:xfrm rot="10800000">
            <a:off x="1441940" y="2861484"/>
            <a:ext cx="136409" cy="110964"/>
          </a:xfrm>
          <a:prstGeom prst="triangle">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Isosceles Triangle 87">
            <a:extLst>
              <a:ext uri="{FF2B5EF4-FFF2-40B4-BE49-F238E27FC236}">
                <a16:creationId xmlns:a16="http://schemas.microsoft.com/office/drawing/2014/main" id="{EE8D227B-EFDA-9C1D-48A3-AE7693A3E4DC}"/>
              </a:ext>
            </a:extLst>
          </p:cNvPr>
          <p:cNvSpPr/>
          <p:nvPr/>
        </p:nvSpPr>
        <p:spPr>
          <a:xfrm rot="10800000">
            <a:off x="4460877" y="2850457"/>
            <a:ext cx="136409" cy="110964"/>
          </a:xfrm>
          <a:prstGeom prst="triangle">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Isosceles Triangle 89">
            <a:extLst>
              <a:ext uri="{FF2B5EF4-FFF2-40B4-BE49-F238E27FC236}">
                <a16:creationId xmlns:a16="http://schemas.microsoft.com/office/drawing/2014/main" id="{F1279623-9DD6-8B39-8703-CB7EC27640F8}"/>
              </a:ext>
            </a:extLst>
          </p:cNvPr>
          <p:cNvSpPr/>
          <p:nvPr/>
        </p:nvSpPr>
        <p:spPr>
          <a:xfrm>
            <a:off x="5973114" y="2850458"/>
            <a:ext cx="136409" cy="110964"/>
          </a:xfrm>
          <a:prstGeom prst="triangle">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8ABBFB3-617D-85A9-6DB6-0BC97FA6E3DE}"/>
              </a:ext>
            </a:extLst>
          </p:cNvPr>
          <p:cNvSpPr txBox="1"/>
          <p:nvPr/>
        </p:nvSpPr>
        <p:spPr>
          <a:xfrm>
            <a:off x="10705726" y="3857263"/>
            <a:ext cx="1219551" cy="1108472"/>
          </a:xfrm>
          <a:prstGeom prst="roundRect">
            <a:avLst>
              <a:gd name="adj" fmla="val 6011"/>
            </a:avLst>
          </a:prstGeom>
          <a:noFill/>
          <a:ln>
            <a:noFill/>
          </a:ln>
        </p:spPr>
        <p:txBody>
          <a:bodyPr wrap="square" lIns="91440" tIns="45720" rIns="91440" bIns="45720" rtlCol="0" anchor="t">
            <a:spAutoFit/>
          </a:bodyPr>
          <a:lstStyle/>
          <a:p>
            <a:pPr algn="ctr"/>
            <a:r>
              <a:rPr lang="en-US" sz="1600">
                <a:solidFill>
                  <a:schemeClr val="accent4">
                    <a:lumMod val="60000"/>
                    <a:lumOff val="40000"/>
                  </a:schemeClr>
                </a:solidFill>
              </a:rPr>
              <a:t>Complete Investment in School Facilities</a:t>
            </a:r>
          </a:p>
        </p:txBody>
      </p:sp>
      <p:grpSp>
        <p:nvGrpSpPr>
          <p:cNvPr id="17" name="Group 16">
            <a:extLst>
              <a:ext uri="{FF2B5EF4-FFF2-40B4-BE49-F238E27FC236}">
                <a16:creationId xmlns:a16="http://schemas.microsoft.com/office/drawing/2014/main" id="{16B8F891-3575-08A8-FAD2-10B4C72C8888}"/>
              </a:ext>
            </a:extLst>
          </p:cNvPr>
          <p:cNvGrpSpPr/>
          <p:nvPr/>
        </p:nvGrpSpPr>
        <p:grpSpPr>
          <a:xfrm>
            <a:off x="48162" y="2092324"/>
            <a:ext cx="12085717" cy="1606495"/>
            <a:chOff x="48162" y="2092324"/>
            <a:chExt cx="12085717" cy="1606495"/>
          </a:xfrm>
        </p:grpSpPr>
        <p:grpSp>
          <p:nvGrpSpPr>
            <p:cNvPr id="8" name="Group 7">
              <a:extLst>
                <a:ext uri="{FF2B5EF4-FFF2-40B4-BE49-F238E27FC236}">
                  <a16:creationId xmlns:a16="http://schemas.microsoft.com/office/drawing/2014/main" id="{69CEE93B-D304-37D9-C665-E3B05E21AEBD}"/>
                </a:ext>
              </a:extLst>
            </p:cNvPr>
            <p:cNvGrpSpPr/>
            <p:nvPr/>
          </p:nvGrpSpPr>
          <p:grpSpPr>
            <a:xfrm>
              <a:off x="48162" y="2092324"/>
              <a:ext cx="10595746" cy="1606495"/>
              <a:chOff x="868001" y="2325157"/>
              <a:chExt cx="10595746" cy="1606495"/>
            </a:xfrm>
          </p:grpSpPr>
          <p:grpSp>
            <p:nvGrpSpPr>
              <p:cNvPr id="5" name="Group 4">
                <a:extLst>
                  <a:ext uri="{FF2B5EF4-FFF2-40B4-BE49-F238E27FC236}">
                    <a16:creationId xmlns:a16="http://schemas.microsoft.com/office/drawing/2014/main" id="{3777928B-C90F-6790-93BE-3A007F8CB13A}"/>
                  </a:ext>
                </a:extLst>
              </p:cNvPr>
              <p:cNvGrpSpPr/>
              <p:nvPr/>
            </p:nvGrpSpPr>
            <p:grpSpPr>
              <a:xfrm>
                <a:off x="868001" y="2325157"/>
                <a:ext cx="10543978" cy="1606495"/>
                <a:chOff x="459252" y="2325157"/>
                <a:chExt cx="10062572" cy="1510164"/>
              </a:xfrm>
            </p:grpSpPr>
            <p:grpSp>
              <p:nvGrpSpPr>
                <p:cNvPr id="68" name="Group 67">
                  <a:extLst>
                    <a:ext uri="{FF2B5EF4-FFF2-40B4-BE49-F238E27FC236}">
                      <a16:creationId xmlns:a16="http://schemas.microsoft.com/office/drawing/2014/main" id="{6212D61D-CD20-D858-39E3-7AA1E32C7C36}"/>
                    </a:ext>
                  </a:extLst>
                </p:cNvPr>
                <p:cNvGrpSpPr/>
                <p:nvPr/>
              </p:nvGrpSpPr>
              <p:grpSpPr>
                <a:xfrm>
                  <a:off x="560790" y="2499717"/>
                  <a:ext cx="1190396" cy="1162539"/>
                  <a:chOff x="664053" y="1987814"/>
                  <a:chExt cx="1190396" cy="1162539"/>
                </a:xfrm>
                <a:solidFill>
                  <a:schemeClr val="accent4"/>
                </a:solidFill>
                <a:effectLst>
                  <a:outerShdw blurRad="50800" dist="38100" dir="2700000" algn="tl" rotWithShape="0">
                    <a:prstClr val="black">
                      <a:alpha val="40000"/>
                    </a:prstClr>
                  </a:outerShdw>
                </a:effectLst>
              </p:grpSpPr>
              <p:sp>
                <p:nvSpPr>
                  <p:cNvPr id="61" name="Oval 60">
                    <a:extLst>
                      <a:ext uri="{FF2B5EF4-FFF2-40B4-BE49-F238E27FC236}">
                        <a16:creationId xmlns:a16="http://schemas.microsoft.com/office/drawing/2014/main" id="{1A471777-F3A9-A21A-6745-6CA81CEE649A}"/>
                      </a:ext>
                    </a:extLst>
                  </p:cNvPr>
                  <p:cNvSpPr/>
                  <p:nvPr/>
                </p:nvSpPr>
                <p:spPr>
                  <a:xfrm>
                    <a:off x="664053" y="1987814"/>
                    <a:ext cx="1190396" cy="1162539"/>
                  </a:xfrm>
                  <a:prstGeom prst="ellipse">
                    <a:avLst/>
                  </a:prstGeom>
                  <a:grp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Diploma roll with solid fill">
                    <a:extLst>
                      <a:ext uri="{FF2B5EF4-FFF2-40B4-BE49-F238E27FC236}">
                        <a16:creationId xmlns:a16="http://schemas.microsoft.com/office/drawing/2014/main" id="{BE078D73-EF5B-DEE8-DE9B-47DB7A2684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8890" y="2226005"/>
                    <a:ext cx="760663" cy="760663"/>
                  </a:xfrm>
                  <a:prstGeom prst="rect">
                    <a:avLst/>
                  </a:prstGeom>
                </p:spPr>
              </p:pic>
            </p:grpSp>
            <p:grpSp>
              <p:nvGrpSpPr>
                <p:cNvPr id="70" name="Group 69">
                  <a:extLst>
                    <a:ext uri="{FF2B5EF4-FFF2-40B4-BE49-F238E27FC236}">
                      <a16:creationId xmlns:a16="http://schemas.microsoft.com/office/drawing/2014/main" id="{236C24A0-9AC1-0443-0E79-D620781D3707}"/>
                    </a:ext>
                  </a:extLst>
                </p:cNvPr>
                <p:cNvGrpSpPr/>
                <p:nvPr/>
              </p:nvGrpSpPr>
              <p:grpSpPr>
                <a:xfrm>
                  <a:off x="1988578" y="2495282"/>
                  <a:ext cx="1190396" cy="1162539"/>
                  <a:chOff x="4489031" y="1987813"/>
                  <a:chExt cx="1190396" cy="1162539"/>
                </a:xfrm>
                <a:effectLst>
                  <a:outerShdw blurRad="50800" dist="38100" dir="2700000" algn="tl" rotWithShape="0">
                    <a:prstClr val="black">
                      <a:alpha val="40000"/>
                    </a:prstClr>
                  </a:outerShdw>
                </a:effectLst>
              </p:grpSpPr>
              <p:sp>
                <p:nvSpPr>
                  <p:cNvPr id="63" name="Oval 62">
                    <a:extLst>
                      <a:ext uri="{FF2B5EF4-FFF2-40B4-BE49-F238E27FC236}">
                        <a16:creationId xmlns:a16="http://schemas.microsoft.com/office/drawing/2014/main" id="{1D5F4070-C5BB-AEA3-D392-D40E62F1D2FA}"/>
                      </a:ext>
                    </a:extLst>
                  </p:cNvPr>
                  <p:cNvSpPr/>
                  <p:nvPr/>
                </p:nvSpPr>
                <p:spPr>
                  <a:xfrm>
                    <a:off x="4489031" y="1987813"/>
                    <a:ext cx="1190396" cy="1162539"/>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Boardroom with solid fill">
                    <a:extLst>
                      <a:ext uri="{FF2B5EF4-FFF2-40B4-BE49-F238E27FC236}">
                        <a16:creationId xmlns:a16="http://schemas.microsoft.com/office/drawing/2014/main" id="{83F2F31F-44CA-EA21-037E-588D955F4E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95568" y="2159000"/>
                    <a:ext cx="785673" cy="785673"/>
                  </a:xfrm>
                  <a:prstGeom prst="rect">
                    <a:avLst/>
                  </a:prstGeom>
                </p:spPr>
              </p:pic>
            </p:grpSp>
            <p:grpSp>
              <p:nvGrpSpPr>
                <p:cNvPr id="71" name="Group 70">
                  <a:extLst>
                    <a:ext uri="{FF2B5EF4-FFF2-40B4-BE49-F238E27FC236}">
                      <a16:creationId xmlns:a16="http://schemas.microsoft.com/office/drawing/2014/main" id="{B26D1522-6749-5635-F669-A9F154F10527}"/>
                    </a:ext>
                  </a:extLst>
                </p:cNvPr>
                <p:cNvGrpSpPr/>
                <p:nvPr/>
              </p:nvGrpSpPr>
              <p:grpSpPr>
                <a:xfrm>
                  <a:off x="3426714" y="2495282"/>
                  <a:ext cx="1190396" cy="1162539"/>
                  <a:chOff x="6083067" y="1970566"/>
                  <a:chExt cx="1190396" cy="1162539"/>
                </a:xfrm>
                <a:effectLst>
                  <a:outerShdw blurRad="50800" dist="38100" dir="2700000" algn="tl" rotWithShape="0">
                    <a:prstClr val="black">
                      <a:alpha val="40000"/>
                    </a:prstClr>
                  </a:outerShdw>
                </a:effectLst>
              </p:grpSpPr>
              <p:sp>
                <p:nvSpPr>
                  <p:cNvPr id="64" name="Oval 63">
                    <a:extLst>
                      <a:ext uri="{FF2B5EF4-FFF2-40B4-BE49-F238E27FC236}">
                        <a16:creationId xmlns:a16="http://schemas.microsoft.com/office/drawing/2014/main" id="{E0B34D12-4E76-2197-92A8-D25693B01AE0}"/>
                      </a:ext>
                    </a:extLst>
                  </p:cNvPr>
                  <p:cNvSpPr/>
                  <p:nvPr/>
                </p:nvSpPr>
                <p:spPr>
                  <a:xfrm>
                    <a:off x="6083067" y="1970566"/>
                    <a:ext cx="1190396" cy="1162539"/>
                  </a:xfrm>
                  <a:prstGeom prst="ellipse">
                    <a:avLst/>
                  </a:prstGeom>
                  <a:solidFill>
                    <a:schemeClr val="bg1">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Shaking Hands Heart">
                    <a:extLst>
                      <a:ext uri="{FF2B5EF4-FFF2-40B4-BE49-F238E27FC236}">
                        <a16:creationId xmlns:a16="http://schemas.microsoft.com/office/drawing/2014/main" id="{0DABB461-44B5-8B0E-E6C7-50621AA85DB6}"/>
                      </a:ext>
                    </a:extLst>
                  </p:cNvPr>
                  <p:cNvPicPr>
                    <a:picLocks noChangeAspect="1" noChangeArrowheads="1"/>
                  </p:cNvPicPr>
                  <p:nvPr/>
                </p:nvPicPr>
                <p:blipFill>
                  <a:blip r:embed="rId7">
                    <a:biLevel thresh="75000"/>
                    <a:extLst>
                      <a:ext uri="{BEBA8EAE-BF5A-486C-A8C5-ECC9F3942E4B}">
                        <a14:imgProps xmlns:a14="http://schemas.microsoft.com/office/drawing/2010/main">
                          <a14:imgLayer r:embed="rId8">
                            <a14:imgEffect>
                              <a14:backgroundRemoval t="2355" b="97230" l="2875" r="99250">
                                <a14:foregroundMark x1="28704" y1="3317" x2="24250" y2="1939"/>
                                <a14:foregroundMark x1="48875" y1="9557" x2="46829" y2="8924"/>
                                <a14:foregroundMark x1="6065" y1="19465" x2="3125" y2="22299"/>
                                <a14:foregroundMark x1="20600" y1="5456" x2="19829" y2="6200"/>
                                <a14:foregroundMark x1="24250" y1="1939" x2="20948" y2="5122"/>
                                <a14:foregroundMark x1="6431" y1="48892" x2="7000" y2="53463"/>
                                <a14:foregroundMark x1="3125" y1="22299" x2="3867" y2="28261"/>
                                <a14:foregroundMark x1="51018" y1="95476" x2="53000" y2="97368"/>
                                <a14:foregroundMark x1="7000" y1="53463" x2="23565" y2="69274"/>
                                <a14:foregroundMark x1="6101" y1="19421" x2="6125" y2="19114"/>
                                <a14:foregroundMark x1="3875" y1="48061" x2="4181" y2="44131"/>
                                <a14:foregroundMark x1="6125" y1="19114" x2="7250" y2="17590"/>
                                <a14:foregroundMark x1="3321" y1="28555" x2="3500" y2="23130"/>
                                <a14:foregroundMark x1="3259" y1="30429" x2="3284" y2="29673"/>
                                <a14:foregroundMark x1="3208" y1="31994" x2="3242" y2="30961"/>
                                <a14:foregroundMark x1="2953" y1="39753" x2="3108" y2="35042"/>
                                <a14:foregroundMark x1="2930" y1="40443" x2="2939" y2="40166"/>
                                <a14:foregroundMark x1="40417" y1="5468" x2="43375" y2="5263"/>
                                <a14:foregroundMark x1="13375" y1="7341" x2="16488" y2="7125"/>
                                <a14:foregroundMark x1="46486" y1="7479" x2="46875" y2="7756"/>
                                <a14:foregroundMark x1="43375" y1="5263" x2="46357" y2="7387"/>
                                <a14:foregroundMark x1="28395" y1="2686" x2="24875" y2="2355"/>
                                <a14:foregroundMark x1="38125" y1="3601" x2="30456" y2="2880"/>
                                <a14:foregroundMark x1="86200" y1="9258" x2="87000" y2="9418"/>
                                <a14:foregroundMark x1="60625" y1="4155" x2="62197" y2="4469"/>
                                <a14:foregroundMark x1="96646" y1="30904" x2="99250" y2="36704"/>
                                <a14:foregroundMark x1="87000" y1="9418" x2="87219" y2="9906"/>
                                <a14:foregroundMark x1="99250" y1="36704" x2="88875" y2="58726"/>
                                <a14:foregroundMark x1="61375" y1="3186" x2="78000" y2="2909"/>
                                <a14:backgroundMark x1="5750" y1="24931" x2="5750" y2="24931"/>
                                <a14:backgroundMark x1="6500" y1="21884" x2="6875" y2="45706"/>
                                <a14:backgroundMark x1="5250" y1="28255" x2="7500" y2="45845"/>
                                <a14:backgroundMark x1="7125" y1="48476" x2="5375" y2="39335"/>
                                <a14:backgroundMark x1="4500" y1="40166" x2="4500" y2="40166"/>
                                <a14:backgroundMark x1="4250" y1="39751" x2="4500" y2="39889"/>
                                <a14:backgroundMark x1="4500" y1="41136" x2="4500" y2="41136"/>
                                <a14:backgroundMark x1="4500" y1="40443" x2="4500" y2="42105"/>
                                <a14:backgroundMark x1="4875" y1="39058" x2="7500" y2="47645"/>
                                <a14:backgroundMark x1="6500" y1="46814" x2="6500" y2="48892"/>
                                <a14:backgroundMark x1="3750" y1="31440" x2="23125" y2="8033"/>
                                <a14:backgroundMark x1="23125" y1="8033" x2="45000" y2="10526"/>
                                <a14:backgroundMark x1="45375" y1="9141" x2="18500" y2="8449"/>
                                <a14:backgroundMark x1="18500" y1="8449" x2="5250" y2="30194"/>
                                <a14:backgroundMark x1="41500" y1="7895" x2="27125" y2="6094"/>
                                <a14:backgroundMark x1="45250" y1="8864" x2="18375" y2="8726"/>
                                <a14:backgroundMark x1="18375" y1="8726" x2="4875" y2="31994"/>
                                <a14:backgroundMark x1="4875" y1="31994" x2="4875" y2="35042"/>
                                <a14:backgroundMark x1="12625" y1="12465" x2="12625" y2="12465"/>
                                <a14:backgroundMark x1="15250" y1="11634" x2="6500" y2="22438"/>
                                <a14:backgroundMark x1="19625" y1="7064" x2="45125" y2="9418"/>
                                <a14:backgroundMark x1="45125" y1="9418" x2="45625" y2="9972"/>
                                <a14:backgroundMark x1="39250" y1="6648" x2="17500" y2="8449"/>
                                <a14:backgroundMark x1="63500" y1="6233" x2="91250" y2="17175"/>
                                <a14:backgroundMark x1="91250" y1="17175" x2="77750" y2="8310"/>
                                <a14:backgroundMark x1="63375" y1="5263" x2="91000" y2="17036"/>
                                <a14:backgroundMark x1="91000" y1="17036" x2="94250" y2="26593"/>
                                <a14:backgroundMark x1="70000" y1="4986" x2="88375" y2="14681"/>
                                <a14:backgroundMark x1="79250" y1="7479" x2="87750" y2="12881"/>
                                <a14:backgroundMark x1="65250" y1="5263" x2="62750" y2="5402"/>
                                <a14:backgroundMark x1="94875" y1="31440" x2="93500" y2="25485"/>
                                <a14:backgroundMark x1="95000" y1="25900" x2="95750" y2="30055"/>
                                <a14:backgroundMark x1="95750" y1="30055" x2="95875" y2="31025"/>
                                <a14:backgroundMark x1="51000" y1="95429" x2="30750" y2="72715"/>
                                <a14:backgroundMark x1="30750" y1="72715" x2="38375" y2="83657"/>
                                <a14:backgroundMark x1="36500" y1="82548" x2="51500" y2="94737"/>
                                <a14:backgroundMark x1="24500" y1="68560" x2="30375" y2="76454"/>
                                <a14:backgroundMark x1="34250" y1="5817" x2="30250" y2="4571"/>
                                <a14:backgroundMark x1="34625" y1="6094" x2="29250" y2="4432"/>
                                <a14:backgroundMark x1="41000" y1="6648" x2="38125" y2="5817"/>
                              </a14:backgroundRemoval>
                            </a14:imgEffect>
                            <a14:imgEffect>
                              <a14:colorTemperature colorTemp="115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343035" y="2260841"/>
                    <a:ext cx="687680" cy="6205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4" name="Group 73">
                  <a:extLst>
                    <a:ext uri="{FF2B5EF4-FFF2-40B4-BE49-F238E27FC236}">
                      <a16:creationId xmlns:a16="http://schemas.microsoft.com/office/drawing/2014/main" id="{13DBFA69-8EE0-71D4-B161-4D2B9B5231FB}"/>
                    </a:ext>
                  </a:extLst>
                </p:cNvPr>
                <p:cNvGrpSpPr/>
                <p:nvPr/>
              </p:nvGrpSpPr>
              <p:grpSpPr>
                <a:xfrm>
                  <a:off x="7729737" y="2506423"/>
                  <a:ext cx="1190396" cy="1162539"/>
                  <a:chOff x="9093754" y="1971743"/>
                  <a:chExt cx="1190396" cy="1162539"/>
                </a:xfrm>
                <a:effectLst>
                  <a:outerShdw blurRad="50800" dist="38100" dir="2700000" algn="tl" rotWithShape="0">
                    <a:prstClr val="black">
                      <a:alpha val="40000"/>
                    </a:prstClr>
                  </a:outerShdw>
                </a:effectLst>
              </p:grpSpPr>
              <p:sp>
                <p:nvSpPr>
                  <p:cNvPr id="67" name="Oval 66">
                    <a:extLst>
                      <a:ext uri="{FF2B5EF4-FFF2-40B4-BE49-F238E27FC236}">
                        <a16:creationId xmlns:a16="http://schemas.microsoft.com/office/drawing/2014/main" id="{75C1A743-51C0-E85B-CAAF-3E06621080EB}"/>
                      </a:ext>
                    </a:extLst>
                  </p:cNvPr>
                  <p:cNvSpPr/>
                  <p:nvPr/>
                </p:nvSpPr>
                <p:spPr>
                  <a:xfrm>
                    <a:off x="9093754" y="1971743"/>
                    <a:ext cx="1190396" cy="1162539"/>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descr="Cycle with people with solid fill">
                    <a:extLst>
                      <a:ext uri="{FF2B5EF4-FFF2-40B4-BE49-F238E27FC236}">
                        <a16:creationId xmlns:a16="http://schemas.microsoft.com/office/drawing/2014/main" id="{72C8D977-7B18-C883-7C30-C9CAF6FAEA5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72290" y="2082624"/>
                    <a:ext cx="874479" cy="874479"/>
                  </a:xfrm>
                  <a:prstGeom prst="rect">
                    <a:avLst/>
                  </a:prstGeom>
                </p:spPr>
              </p:pic>
            </p:grpSp>
            <p:grpSp>
              <p:nvGrpSpPr>
                <p:cNvPr id="73" name="Group 72">
                  <a:extLst>
                    <a:ext uri="{FF2B5EF4-FFF2-40B4-BE49-F238E27FC236}">
                      <a16:creationId xmlns:a16="http://schemas.microsoft.com/office/drawing/2014/main" id="{A471E88A-FBB1-2539-A522-019D15A9A4C9}"/>
                    </a:ext>
                  </a:extLst>
                </p:cNvPr>
                <p:cNvGrpSpPr/>
                <p:nvPr/>
              </p:nvGrpSpPr>
              <p:grpSpPr>
                <a:xfrm>
                  <a:off x="6293502" y="2506423"/>
                  <a:ext cx="1190396" cy="1162539"/>
                  <a:chOff x="9169785" y="1970565"/>
                  <a:chExt cx="1190396" cy="1162539"/>
                </a:xfrm>
                <a:effectLst>
                  <a:outerShdw blurRad="50800" dist="38100" dir="2700000" algn="tl" rotWithShape="0">
                    <a:prstClr val="black">
                      <a:alpha val="40000"/>
                    </a:prstClr>
                  </a:outerShdw>
                </a:effectLst>
              </p:grpSpPr>
              <p:sp>
                <p:nvSpPr>
                  <p:cNvPr id="66" name="Oval 65">
                    <a:extLst>
                      <a:ext uri="{FF2B5EF4-FFF2-40B4-BE49-F238E27FC236}">
                        <a16:creationId xmlns:a16="http://schemas.microsoft.com/office/drawing/2014/main" id="{AE52B0FC-0791-A8A0-E9AE-F25230EE096A}"/>
                      </a:ext>
                    </a:extLst>
                  </p:cNvPr>
                  <p:cNvSpPr/>
                  <p:nvPr/>
                </p:nvSpPr>
                <p:spPr>
                  <a:xfrm>
                    <a:off x="9169785" y="1970565"/>
                    <a:ext cx="1190396" cy="1162539"/>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descr="Apple with solid fill">
                    <a:extLst>
                      <a:ext uri="{FF2B5EF4-FFF2-40B4-BE49-F238E27FC236}">
                        <a16:creationId xmlns:a16="http://schemas.microsoft.com/office/drawing/2014/main" id="{079DAAB3-42F9-9F79-5123-EF70A6AE067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27385" y="2097278"/>
                    <a:ext cx="875195" cy="847395"/>
                  </a:xfrm>
                  <a:prstGeom prst="rect">
                    <a:avLst/>
                  </a:prstGeom>
                </p:spPr>
              </p:pic>
            </p:grpSp>
            <p:grpSp>
              <p:nvGrpSpPr>
                <p:cNvPr id="72" name="Group 71">
                  <a:extLst>
                    <a:ext uri="{FF2B5EF4-FFF2-40B4-BE49-F238E27FC236}">
                      <a16:creationId xmlns:a16="http://schemas.microsoft.com/office/drawing/2014/main" id="{ADA97ADC-4CAF-7322-EF55-F2B2ED46F274}"/>
                    </a:ext>
                  </a:extLst>
                </p:cNvPr>
                <p:cNvGrpSpPr/>
                <p:nvPr/>
              </p:nvGrpSpPr>
              <p:grpSpPr>
                <a:xfrm>
                  <a:off x="4860108" y="2495282"/>
                  <a:ext cx="1190396" cy="1162539"/>
                  <a:chOff x="7620183" y="1970566"/>
                  <a:chExt cx="1190396" cy="1162539"/>
                </a:xfrm>
                <a:effectLst>
                  <a:outerShdw blurRad="50800" dist="38100" dir="2700000" algn="tl" rotWithShape="0">
                    <a:prstClr val="black">
                      <a:alpha val="40000"/>
                    </a:prstClr>
                  </a:outerShdw>
                </a:effectLst>
              </p:grpSpPr>
              <p:sp>
                <p:nvSpPr>
                  <p:cNvPr id="65" name="Oval 64">
                    <a:extLst>
                      <a:ext uri="{FF2B5EF4-FFF2-40B4-BE49-F238E27FC236}">
                        <a16:creationId xmlns:a16="http://schemas.microsoft.com/office/drawing/2014/main" id="{9610DA45-F931-1579-B0C9-67234741EEBC}"/>
                      </a:ext>
                    </a:extLst>
                  </p:cNvPr>
                  <p:cNvSpPr/>
                  <p:nvPr/>
                </p:nvSpPr>
                <p:spPr>
                  <a:xfrm>
                    <a:off x="7620183" y="1970566"/>
                    <a:ext cx="1190396" cy="1162539"/>
                  </a:xfrm>
                  <a:prstGeom prst="ellipse">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Graphic 59" descr="Badge Tick with solid fill">
                    <a:extLst>
                      <a:ext uri="{FF2B5EF4-FFF2-40B4-BE49-F238E27FC236}">
                        <a16:creationId xmlns:a16="http://schemas.microsoft.com/office/drawing/2014/main" id="{A071A247-F145-D340-C301-3D573EE4ED6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802089" y="2144668"/>
                    <a:ext cx="836619" cy="836619"/>
                  </a:xfrm>
                  <a:prstGeom prst="rect">
                    <a:avLst/>
                  </a:prstGeom>
                </p:spPr>
              </p:pic>
            </p:grpSp>
            <p:grpSp>
              <p:nvGrpSpPr>
                <p:cNvPr id="80" name="Group 79">
                  <a:extLst>
                    <a:ext uri="{FF2B5EF4-FFF2-40B4-BE49-F238E27FC236}">
                      <a16:creationId xmlns:a16="http://schemas.microsoft.com/office/drawing/2014/main" id="{DD033080-EDE7-1BB8-E033-7FA935264093}"/>
                    </a:ext>
                  </a:extLst>
                </p:cNvPr>
                <p:cNvGrpSpPr/>
                <p:nvPr/>
              </p:nvGrpSpPr>
              <p:grpSpPr>
                <a:xfrm>
                  <a:off x="9207775" y="2489078"/>
                  <a:ext cx="1190396" cy="1162539"/>
                  <a:chOff x="11253637" y="1971673"/>
                  <a:chExt cx="1190396" cy="1162539"/>
                </a:xfrm>
                <a:effectLst>
                  <a:outerShdw blurRad="50800" dist="38100" dir="2700000" algn="tl" rotWithShape="0">
                    <a:prstClr val="black">
                      <a:alpha val="40000"/>
                    </a:prstClr>
                  </a:outerShdw>
                </a:effectLst>
              </p:grpSpPr>
              <p:sp>
                <p:nvSpPr>
                  <p:cNvPr id="76" name="Oval 75">
                    <a:extLst>
                      <a:ext uri="{FF2B5EF4-FFF2-40B4-BE49-F238E27FC236}">
                        <a16:creationId xmlns:a16="http://schemas.microsoft.com/office/drawing/2014/main" id="{B0358F2A-CC8E-49BC-1A2F-90D465C05EF8}"/>
                      </a:ext>
                    </a:extLst>
                  </p:cNvPr>
                  <p:cNvSpPr/>
                  <p:nvPr/>
                </p:nvSpPr>
                <p:spPr>
                  <a:xfrm>
                    <a:off x="11253637" y="1971673"/>
                    <a:ext cx="1190396" cy="1162539"/>
                  </a:xfrm>
                  <a:prstGeom prst="ellipse">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2">
                    <a:extLst>
                      <a:ext uri="{FF2B5EF4-FFF2-40B4-BE49-F238E27FC236}">
                        <a16:creationId xmlns:a16="http://schemas.microsoft.com/office/drawing/2014/main" id="{9AE2520A-305B-7C7C-4CAB-612FB2CDF57F}"/>
                      </a:ext>
                    </a:extLst>
                  </p:cNvPr>
                  <p:cNvSpPr/>
                  <p:nvPr/>
                </p:nvSpPr>
                <p:spPr>
                  <a:xfrm>
                    <a:off x="11555613" y="2273747"/>
                    <a:ext cx="586443" cy="574714"/>
                  </a:xfrm>
                  <a:custGeom>
                    <a:avLst/>
                    <a:gdLst/>
                    <a:ahLst/>
                    <a:cxnLst/>
                    <a:rect l="l" t="t" r="r" b="b"/>
                    <a:pathLst>
                      <a:path w="2725958" h="2803042">
                        <a:moveTo>
                          <a:pt x="0" y="0"/>
                        </a:moveTo>
                        <a:lnTo>
                          <a:pt x="2725958" y="0"/>
                        </a:lnTo>
                        <a:lnTo>
                          <a:pt x="2725958" y="2803042"/>
                        </a:lnTo>
                        <a:lnTo>
                          <a:pt x="0" y="280304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grpSp>
              <p:nvGrpSpPr>
                <p:cNvPr id="3" name="Group 2">
                  <a:extLst>
                    <a:ext uri="{FF2B5EF4-FFF2-40B4-BE49-F238E27FC236}">
                      <a16:creationId xmlns:a16="http://schemas.microsoft.com/office/drawing/2014/main" id="{6CF9E850-1EC2-883A-8AC9-87B2E3E83050}"/>
                    </a:ext>
                  </a:extLst>
                </p:cNvPr>
                <p:cNvGrpSpPr/>
                <p:nvPr/>
              </p:nvGrpSpPr>
              <p:grpSpPr>
                <a:xfrm>
                  <a:off x="459252" y="2325157"/>
                  <a:ext cx="10062572" cy="1510164"/>
                  <a:chOff x="459252" y="2325157"/>
                  <a:chExt cx="10062572" cy="1510164"/>
                </a:xfrm>
              </p:grpSpPr>
              <p:sp>
                <p:nvSpPr>
                  <p:cNvPr id="84" name="Freeform: Shape 83">
                    <a:extLst>
                      <a:ext uri="{FF2B5EF4-FFF2-40B4-BE49-F238E27FC236}">
                        <a16:creationId xmlns:a16="http://schemas.microsoft.com/office/drawing/2014/main" id="{616F0332-6ABA-9D5A-4A79-02CF555484B4}"/>
                      </a:ext>
                    </a:extLst>
                  </p:cNvPr>
                  <p:cNvSpPr/>
                  <p:nvPr/>
                </p:nvSpPr>
                <p:spPr>
                  <a:xfrm>
                    <a:off x="459252" y="2325157"/>
                    <a:ext cx="5729851" cy="1500661"/>
                  </a:xfrm>
                  <a:custGeom>
                    <a:avLst/>
                    <a:gdLst>
                      <a:gd name="connsiteX0" fmla="*/ 0 w 5881522"/>
                      <a:gd name="connsiteY0" fmla="*/ 801751 h 1611710"/>
                      <a:gd name="connsiteX1" fmla="*/ 104503 w 5881522"/>
                      <a:gd name="connsiteY1" fmla="*/ 435991 h 1611710"/>
                      <a:gd name="connsiteX2" fmla="*/ 322218 w 5881522"/>
                      <a:gd name="connsiteY2" fmla="*/ 183442 h 1611710"/>
                      <a:gd name="connsiteX3" fmla="*/ 801189 w 5881522"/>
                      <a:gd name="connsiteY3" fmla="*/ 562 h 1611710"/>
                      <a:gd name="connsiteX4" fmla="*/ 1323703 w 5881522"/>
                      <a:gd name="connsiteY4" fmla="*/ 139899 h 1611710"/>
                      <a:gd name="connsiteX5" fmla="*/ 1541418 w 5881522"/>
                      <a:gd name="connsiteY5" fmla="*/ 496951 h 1611710"/>
                      <a:gd name="connsiteX6" fmla="*/ 1567543 w 5881522"/>
                      <a:gd name="connsiteY6" fmla="*/ 958505 h 1611710"/>
                      <a:gd name="connsiteX7" fmla="*/ 1663338 w 5881522"/>
                      <a:gd name="connsiteY7" fmla="*/ 1280722 h 1611710"/>
                      <a:gd name="connsiteX8" fmla="*/ 2072640 w 5881522"/>
                      <a:gd name="connsiteY8" fmla="*/ 1576814 h 1611710"/>
                      <a:gd name="connsiteX9" fmla="*/ 2682240 w 5881522"/>
                      <a:gd name="connsiteY9" fmla="*/ 1498437 h 1611710"/>
                      <a:gd name="connsiteX10" fmla="*/ 3004458 w 5881522"/>
                      <a:gd name="connsiteY10" fmla="*/ 1089134 h 1611710"/>
                      <a:gd name="connsiteX11" fmla="*/ 3013166 w 5881522"/>
                      <a:gd name="connsiteY11" fmla="*/ 514368 h 1611710"/>
                      <a:gd name="connsiteX12" fmla="*/ 3257006 w 5881522"/>
                      <a:gd name="connsiteY12" fmla="*/ 157317 h 1611710"/>
                      <a:gd name="connsiteX13" fmla="*/ 3744686 w 5881522"/>
                      <a:gd name="connsiteY13" fmla="*/ 26688 h 1611710"/>
                      <a:gd name="connsiteX14" fmla="*/ 4040778 w 5881522"/>
                      <a:gd name="connsiteY14" fmla="*/ 105065 h 1611710"/>
                      <a:gd name="connsiteX15" fmla="*/ 4389120 w 5881522"/>
                      <a:gd name="connsiteY15" fmla="*/ 348905 h 1611710"/>
                      <a:gd name="connsiteX16" fmla="*/ 4441372 w 5881522"/>
                      <a:gd name="connsiteY16" fmla="*/ 1010757 h 1611710"/>
                      <a:gd name="connsiteX17" fmla="*/ 4737463 w 5881522"/>
                      <a:gd name="connsiteY17" fmla="*/ 1489728 h 1611710"/>
                      <a:gd name="connsiteX18" fmla="*/ 5085806 w 5881522"/>
                      <a:gd name="connsiteY18" fmla="*/ 1611648 h 1611710"/>
                      <a:gd name="connsiteX19" fmla="*/ 5608320 w 5881522"/>
                      <a:gd name="connsiteY19" fmla="*/ 1481019 h 1611710"/>
                      <a:gd name="connsiteX20" fmla="*/ 5843452 w 5881522"/>
                      <a:gd name="connsiteY20" fmla="*/ 1245888 h 1611710"/>
                      <a:gd name="connsiteX21" fmla="*/ 5878286 w 5881522"/>
                      <a:gd name="connsiteY21" fmla="*/ 793042 h 1611710"/>
                      <a:gd name="connsiteX0" fmla="*/ 0 w 5881522"/>
                      <a:gd name="connsiteY0" fmla="*/ 801480 h 1611439"/>
                      <a:gd name="connsiteX1" fmla="*/ 104503 w 5881522"/>
                      <a:gd name="connsiteY1" fmla="*/ 435720 h 1611439"/>
                      <a:gd name="connsiteX2" fmla="*/ 435430 w 5881522"/>
                      <a:gd name="connsiteY2" fmla="*/ 113503 h 1611439"/>
                      <a:gd name="connsiteX3" fmla="*/ 801189 w 5881522"/>
                      <a:gd name="connsiteY3" fmla="*/ 291 h 1611439"/>
                      <a:gd name="connsiteX4" fmla="*/ 1323703 w 5881522"/>
                      <a:gd name="connsiteY4" fmla="*/ 139628 h 1611439"/>
                      <a:gd name="connsiteX5" fmla="*/ 1541418 w 5881522"/>
                      <a:gd name="connsiteY5" fmla="*/ 496680 h 1611439"/>
                      <a:gd name="connsiteX6" fmla="*/ 1567543 w 5881522"/>
                      <a:gd name="connsiteY6" fmla="*/ 958234 h 1611439"/>
                      <a:gd name="connsiteX7" fmla="*/ 1663338 w 5881522"/>
                      <a:gd name="connsiteY7" fmla="*/ 1280451 h 1611439"/>
                      <a:gd name="connsiteX8" fmla="*/ 2072640 w 5881522"/>
                      <a:gd name="connsiteY8" fmla="*/ 1576543 h 1611439"/>
                      <a:gd name="connsiteX9" fmla="*/ 2682240 w 5881522"/>
                      <a:gd name="connsiteY9" fmla="*/ 1498166 h 1611439"/>
                      <a:gd name="connsiteX10" fmla="*/ 3004458 w 5881522"/>
                      <a:gd name="connsiteY10" fmla="*/ 1088863 h 1611439"/>
                      <a:gd name="connsiteX11" fmla="*/ 3013166 w 5881522"/>
                      <a:gd name="connsiteY11" fmla="*/ 514097 h 1611439"/>
                      <a:gd name="connsiteX12" fmla="*/ 3257006 w 5881522"/>
                      <a:gd name="connsiteY12" fmla="*/ 157046 h 1611439"/>
                      <a:gd name="connsiteX13" fmla="*/ 3744686 w 5881522"/>
                      <a:gd name="connsiteY13" fmla="*/ 26417 h 1611439"/>
                      <a:gd name="connsiteX14" fmla="*/ 4040778 w 5881522"/>
                      <a:gd name="connsiteY14" fmla="*/ 104794 h 1611439"/>
                      <a:gd name="connsiteX15" fmla="*/ 4389120 w 5881522"/>
                      <a:gd name="connsiteY15" fmla="*/ 348634 h 1611439"/>
                      <a:gd name="connsiteX16" fmla="*/ 4441372 w 5881522"/>
                      <a:gd name="connsiteY16" fmla="*/ 1010486 h 1611439"/>
                      <a:gd name="connsiteX17" fmla="*/ 4737463 w 5881522"/>
                      <a:gd name="connsiteY17" fmla="*/ 1489457 h 1611439"/>
                      <a:gd name="connsiteX18" fmla="*/ 5085806 w 5881522"/>
                      <a:gd name="connsiteY18" fmla="*/ 1611377 h 1611439"/>
                      <a:gd name="connsiteX19" fmla="*/ 5608320 w 5881522"/>
                      <a:gd name="connsiteY19" fmla="*/ 1480748 h 1611439"/>
                      <a:gd name="connsiteX20" fmla="*/ 5843452 w 5881522"/>
                      <a:gd name="connsiteY20" fmla="*/ 1245617 h 1611439"/>
                      <a:gd name="connsiteX21" fmla="*/ 5878286 w 5881522"/>
                      <a:gd name="connsiteY21" fmla="*/ 792771 h 1611439"/>
                      <a:gd name="connsiteX0" fmla="*/ 0 w 5881522"/>
                      <a:gd name="connsiteY0" fmla="*/ 818830 h 1628789"/>
                      <a:gd name="connsiteX1" fmla="*/ 104503 w 5881522"/>
                      <a:gd name="connsiteY1" fmla="*/ 453070 h 1628789"/>
                      <a:gd name="connsiteX2" fmla="*/ 435430 w 5881522"/>
                      <a:gd name="connsiteY2" fmla="*/ 130853 h 1628789"/>
                      <a:gd name="connsiteX3" fmla="*/ 896984 w 5881522"/>
                      <a:gd name="connsiteY3" fmla="*/ 224 h 1628789"/>
                      <a:gd name="connsiteX4" fmla="*/ 1323703 w 5881522"/>
                      <a:gd name="connsiteY4" fmla="*/ 156978 h 1628789"/>
                      <a:gd name="connsiteX5" fmla="*/ 1541418 w 5881522"/>
                      <a:gd name="connsiteY5" fmla="*/ 514030 h 1628789"/>
                      <a:gd name="connsiteX6" fmla="*/ 1567543 w 5881522"/>
                      <a:gd name="connsiteY6" fmla="*/ 975584 h 1628789"/>
                      <a:gd name="connsiteX7" fmla="*/ 1663338 w 5881522"/>
                      <a:gd name="connsiteY7" fmla="*/ 1297801 h 1628789"/>
                      <a:gd name="connsiteX8" fmla="*/ 2072640 w 5881522"/>
                      <a:gd name="connsiteY8" fmla="*/ 1593893 h 1628789"/>
                      <a:gd name="connsiteX9" fmla="*/ 2682240 w 5881522"/>
                      <a:gd name="connsiteY9" fmla="*/ 1515516 h 1628789"/>
                      <a:gd name="connsiteX10" fmla="*/ 3004458 w 5881522"/>
                      <a:gd name="connsiteY10" fmla="*/ 1106213 h 1628789"/>
                      <a:gd name="connsiteX11" fmla="*/ 3013166 w 5881522"/>
                      <a:gd name="connsiteY11" fmla="*/ 531447 h 1628789"/>
                      <a:gd name="connsiteX12" fmla="*/ 3257006 w 5881522"/>
                      <a:gd name="connsiteY12" fmla="*/ 174396 h 1628789"/>
                      <a:gd name="connsiteX13" fmla="*/ 3744686 w 5881522"/>
                      <a:gd name="connsiteY13" fmla="*/ 43767 h 1628789"/>
                      <a:gd name="connsiteX14" fmla="*/ 4040778 w 5881522"/>
                      <a:gd name="connsiteY14" fmla="*/ 122144 h 1628789"/>
                      <a:gd name="connsiteX15" fmla="*/ 4389120 w 5881522"/>
                      <a:gd name="connsiteY15" fmla="*/ 365984 h 1628789"/>
                      <a:gd name="connsiteX16" fmla="*/ 4441372 w 5881522"/>
                      <a:gd name="connsiteY16" fmla="*/ 1027836 h 1628789"/>
                      <a:gd name="connsiteX17" fmla="*/ 4737463 w 5881522"/>
                      <a:gd name="connsiteY17" fmla="*/ 1506807 h 1628789"/>
                      <a:gd name="connsiteX18" fmla="*/ 5085806 w 5881522"/>
                      <a:gd name="connsiteY18" fmla="*/ 1628727 h 1628789"/>
                      <a:gd name="connsiteX19" fmla="*/ 5608320 w 5881522"/>
                      <a:gd name="connsiteY19" fmla="*/ 1498098 h 1628789"/>
                      <a:gd name="connsiteX20" fmla="*/ 5843452 w 5881522"/>
                      <a:gd name="connsiteY20" fmla="*/ 1262967 h 1628789"/>
                      <a:gd name="connsiteX21" fmla="*/ 5878286 w 5881522"/>
                      <a:gd name="connsiteY21" fmla="*/ 810121 h 1628789"/>
                      <a:gd name="connsiteX0" fmla="*/ 0 w 5881522"/>
                      <a:gd name="connsiteY0" fmla="*/ 818830 h 1628789"/>
                      <a:gd name="connsiteX1" fmla="*/ 104503 w 5881522"/>
                      <a:gd name="connsiteY1" fmla="*/ 453070 h 1628789"/>
                      <a:gd name="connsiteX2" fmla="*/ 435430 w 5881522"/>
                      <a:gd name="connsiteY2" fmla="*/ 130853 h 1628789"/>
                      <a:gd name="connsiteX3" fmla="*/ 896984 w 5881522"/>
                      <a:gd name="connsiteY3" fmla="*/ 224 h 1628789"/>
                      <a:gd name="connsiteX4" fmla="*/ 1323703 w 5881522"/>
                      <a:gd name="connsiteY4" fmla="*/ 156978 h 1628789"/>
                      <a:gd name="connsiteX5" fmla="*/ 1541418 w 5881522"/>
                      <a:gd name="connsiteY5" fmla="*/ 514030 h 1628789"/>
                      <a:gd name="connsiteX6" fmla="*/ 1567543 w 5881522"/>
                      <a:gd name="connsiteY6" fmla="*/ 975584 h 1628789"/>
                      <a:gd name="connsiteX7" fmla="*/ 1663338 w 5881522"/>
                      <a:gd name="connsiteY7" fmla="*/ 1297801 h 1628789"/>
                      <a:gd name="connsiteX8" fmla="*/ 2072640 w 5881522"/>
                      <a:gd name="connsiteY8" fmla="*/ 1593893 h 1628789"/>
                      <a:gd name="connsiteX9" fmla="*/ 2682240 w 5881522"/>
                      <a:gd name="connsiteY9" fmla="*/ 1463265 h 1628789"/>
                      <a:gd name="connsiteX10" fmla="*/ 3004458 w 5881522"/>
                      <a:gd name="connsiteY10" fmla="*/ 1106213 h 1628789"/>
                      <a:gd name="connsiteX11" fmla="*/ 3013166 w 5881522"/>
                      <a:gd name="connsiteY11" fmla="*/ 531447 h 1628789"/>
                      <a:gd name="connsiteX12" fmla="*/ 3257006 w 5881522"/>
                      <a:gd name="connsiteY12" fmla="*/ 174396 h 1628789"/>
                      <a:gd name="connsiteX13" fmla="*/ 3744686 w 5881522"/>
                      <a:gd name="connsiteY13" fmla="*/ 43767 h 1628789"/>
                      <a:gd name="connsiteX14" fmla="*/ 4040778 w 5881522"/>
                      <a:gd name="connsiteY14" fmla="*/ 122144 h 1628789"/>
                      <a:gd name="connsiteX15" fmla="*/ 4389120 w 5881522"/>
                      <a:gd name="connsiteY15" fmla="*/ 365984 h 1628789"/>
                      <a:gd name="connsiteX16" fmla="*/ 4441372 w 5881522"/>
                      <a:gd name="connsiteY16" fmla="*/ 1027836 h 1628789"/>
                      <a:gd name="connsiteX17" fmla="*/ 4737463 w 5881522"/>
                      <a:gd name="connsiteY17" fmla="*/ 1506807 h 1628789"/>
                      <a:gd name="connsiteX18" fmla="*/ 5085806 w 5881522"/>
                      <a:gd name="connsiteY18" fmla="*/ 1628727 h 1628789"/>
                      <a:gd name="connsiteX19" fmla="*/ 5608320 w 5881522"/>
                      <a:gd name="connsiteY19" fmla="*/ 1498098 h 1628789"/>
                      <a:gd name="connsiteX20" fmla="*/ 5843452 w 5881522"/>
                      <a:gd name="connsiteY20" fmla="*/ 1262967 h 1628789"/>
                      <a:gd name="connsiteX21" fmla="*/ 5878286 w 5881522"/>
                      <a:gd name="connsiteY21" fmla="*/ 810121 h 1628789"/>
                      <a:gd name="connsiteX0" fmla="*/ 0 w 5881522"/>
                      <a:gd name="connsiteY0" fmla="*/ 818830 h 1628789"/>
                      <a:gd name="connsiteX1" fmla="*/ 104503 w 5881522"/>
                      <a:gd name="connsiteY1" fmla="*/ 453070 h 1628789"/>
                      <a:gd name="connsiteX2" fmla="*/ 435430 w 5881522"/>
                      <a:gd name="connsiteY2" fmla="*/ 130853 h 1628789"/>
                      <a:gd name="connsiteX3" fmla="*/ 896984 w 5881522"/>
                      <a:gd name="connsiteY3" fmla="*/ 224 h 1628789"/>
                      <a:gd name="connsiteX4" fmla="*/ 1323703 w 5881522"/>
                      <a:gd name="connsiteY4" fmla="*/ 156978 h 1628789"/>
                      <a:gd name="connsiteX5" fmla="*/ 1541418 w 5881522"/>
                      <a:gd name="connsiteY5" fmla="*/ 514030 h 1628789"/>
                      <a:gd name="connsiteX6" fmla="*/ 1567543 w 5881522"/>
                      <a:gd name="connsiteY6" fmla="*/ 975584 h 1628789"/>
                      <a:gd name="connsiteX7" fmla="*/ 1663338 w 5881522"/>
                      <a:gd name="connsiteY7" fmla="*/ 1297801 h 1628789"/>
                      <a:gd name="connsiteX8" fmla="*/ 2072640 w 5881522"/>
                      <a:gd name="connsiteY8" fmla="*/ 1593893 h 1628789"/>
                      <a:gd name="connsiteX9" fmla="*/ 2682240 w 5881522"/>
                      <a:gd name="connsiteY9" fmla="*/ 1463265 h 1628789"/>
                      <a:gd name="connsiteX10" fmla="*/ 2978332 w 5881522"/>
                      <a:gd name="connsiteY10" fmla="*/ 1080087 h 1628789"/>
                      <a:gd name="connsiteX11" fmla="*/ 3013166 w 5881522"/>
                      <a:gd name="connsiteY11" fmla="*/ 531447 h 1628789"/>
                      <a:gd name="connsiteX12" fmla="*/ 3257006 w 5881522"/>
                      <a:gd name="connsiteY12" fmla="*/ 174396 h 1628789"/>
                      <a:gd name="connsiteX13" fmla="*/ 3744686 w 5881522"/>
                      <a:gd name="connsiteY13" fmla="*/ 43767 h 1628789"/>
                      <a:gd name="connsiteX14" fmla="*/ 4040778 w 5881522"/>
                      <a:gd name="connsiteY14" fmla="*/ 122144 h 1628789"/>
                      <a:gd name="connsiteX15" fmla="*/ 4389120 w 5881522"/>
                      <a:gd name="connsiteY15" fmla="*/ 365984 h 1628789"/>
                      <a:gd name="connsiteX16" fmla="*/ 4441372 w 5881522"/>
                      <a:gd name="connsiteY16" fmla="*/ 1027836 h 1628789"/>
                      <a:gd name="connsiteX17" fmla="*/ 4737463 w 5881522"/>
                      <a:gd name="connsiteY17" fmla="*/ 1506807 h 1628789"/>
                      <a:gd name="connsiteX18" fmla="*/ 5085806 w 5881522"/>
                      <a:gd name="connsiteY18" fmla="*/ 1628727 h 1628789"/>
                      <a:gd name="connsiteX19" fmla="*/ 5608320 w 5881522"/>
                      <a:gd name="connsiteY19" fmla="*/ 1498098 h 1628789"/>
                      <a:gd name="connsiteX20" fmla="*/ 5843452 w 5881522"/>
                      <a:gd name="connsiteY20" fmla="*/ 1262967 h 1628789"/>
                      <a:gd name="connsiteX21" fmla="*/ 5878286 w 5881522"/>
                      <a:gd name="connsiteY21" fmla="*/ 810121 h 1628789"/>
                      <a:gd name="connsiteX0" fmla="*/ 0 w 5881522"/>
                      <a:gd name="connsiteY0" fmla="*/ 818830 h 1628789"/>
                      <a:gd name="connsiteX1" fmla="*/ 104503 w 5881522"/>
                      <a:gd name="connsiteY1" fmla="*/ 453070 h 1628789"/>
                      <a:gd name="connsiteX2" fmla="*/ 435430 w 5881522"/>
                      <a:gd name="connsiteY2" fmla="*/ 130853 h 1628789"/>
                      <a:gd name="connsiteX3" fmla="*/ 896984 w 5881522"/>
                      <a:gd name="connsiteY3" fmla="*/ 224 h 1628789"/>
                      <a:gd name="connsiteX4" fmla="*/ 1323703 w 5881522"/>
                      <a:gd name="connsiteY4" fmla="*/ 156978 h 1628789"/>
                      <a:gd name="connsiteX5" fmla="*/ 1541418 w 5881522"/>
                      <a:gd name="connsiteY5" fmla="*/ 514030 h 1628789"/>
                      <a:gd name="connsiteX6" fmla="*/ 1567543 w 5881522"/>
                      <a:gd name="connsiteY6" fmla="*/ 975584 h 1628789"/>
                      <a:gd name="connsiteX7" fmla="*/ 1663338 w 5881522"/>
                      <a:gd name="connsiteY7" fmla="*/ 1297801 h 1628789"/>
                      <a:gd name="connsiteX8" fmla="*/ 2072640 w 5881522"/>
                      <a:gd name="connsiteY8" fmla="*/ 1593893 h 1628789"/>
                      <a:gd name="connsiteX9" fmla="*/ 2682240 w 5881522"/>
                      <a:gd name="connsiteY9" fmla="*/ 1463265 h 1628789"/>
                      <a:gd name="connsiteX10" fmla="*/ 2978332 w 5881522"/>
                      <a:gd name="connsiteY10" fmla="*/ 1080087 h 1628789"/>
                      <a:gd name="connsiteX11" fmla="*/ 3013166 w 5881522"/>
                      <a:gd name="connsiteY11" fmla="*/ 531447 h 1628789"/>
                      <a:gd name="connsiteX12" fmla="*/ 3257006 w 5881522"/>
                      <a:gd name="connsiteY12" fmla="*/ 174396 h 1628789"/>
                      <a:gd name="connsiteX13" fmla="*/ 3744686 w 5881522"/>
                      <a:gd name="connsiteY13" fmla="*/ 43767 h 1628789"/>
                      <a:gd name="connsiteX14" fmla="*/ 4136572 w 5881522"/>
                      <a:gd name="connsiteY14" fmla="*/ 130853 h 1628789"/>
                      <a:gd name="connsiteX15" fmla="*/ 4389120 w 5881522"/>
                      <a:gd name="connsiteY15" fmla="*/ 365984 h 1628789"/>
                      <a:gd name="connsiteX16" fmla="*/ 4441372 w 5881522"/>
                      <a:gd name="connsiteY16" fmla="*/ 1027836 h 1628789"/>
                      <a:gd name="connsiteX17" fmla="*/ 4737463 w 5881522"/>
                      <a:gd name="connsiteY17" fmla="*/ 1506807 h 1628789"/>
                      <a:gd name="connsiteX18" fmla="*/ 5085806 w 5881522"/>
                      <a:gd name="connsiteY18" fmla="*/ 1628727 h 1628789"/>
                      <a:gd name="connsiteX19" fmla="*/ 5608320 w 5881522"/>
                      <a:gd name="connsiteY19" fmla="*/ 1498098 h 1628789"/>
                      <a:gd name="connsiteX20" fmla="*/ 5843452 w 5881522"/>
                      <a:gd name="connsiteY20" fmla="*/ 1262967 h 1628789"/>
                      <a:gd name="connsiteX21" fmla="*/ 5878286 w 5881522"/>
                      <a:gd name="connsiteY21" fmla="*/ 810121 h 1628789"/>
                      <a:gd name="connsiteX0" fmla="*/ 0 w 5881522"/>
                      <a:gd name="connsiteY0" fmla="*/ 818830 h 1628789"/>
                      <a:gd name="connsiteX1" fmla="*/ 104503 w 5881522"/>
                      <a:gd name="connsiteY1" fmla="*/ 453070 h 1628789"/>
                      <a:gd name="connsiteX2" fmla="*/ 435430 w 5881522"/>
                      <a:gd name="connsiteY2" fmla="*/ 130853 h 1628789"/>
                      <a:gd name="connsiteX3" fmla="*/ 896984 w 5881522"/>
                      <a:gd name="connsiteY3" fmla="*/ 224 h 1628789"/>
                      <a:gd name="connsiteX4" fmla="*/ 1323703 w 5881522"/>
                      <a:gd name="connsiteY4" fmla="*/ 156978 h 1628789"/>
                      <a:gd name="connsiteX5" fmla="*/ 1541418 w 5881522"/>
                      <a:gd name="connsiteY5" fmla="*/ 514030 h 1628789"/>
                      <a:gd name="connsiteX6" fmla="*/ 1567543 w 5881522"/>
                      <a:gd name="connsiteY6" fmla="*/ 975584 h 1628789"/>
                      <a:gd name="connsiteX7" fmla="*/ 1663338 w 5881522"/>
                      <a:gd name="connsiteY7" fmla="*/ 1297801 h 1628789"/>
                      <a:gd name="connsiteX8" fmla="*/ 2072640 w 5881522"/>
                      <a:gd name="connsiteY8" fmla="*/ 1593893 h 1628789"/>
                      <a:gd name="connsiteX9" fmla="*/ 2682240 w 5881522"/>
                      <a:gd name="connsiteY9" fmla="*/ 1463265 h 1628789"/>
                      <a:gd name="connsiteX10" fmla="*/ 2978332 w 5881522"/>
                      <a:gd name="connsiteY10" fmla="*/ 1080087 h 1628789"/>
                      <a:gd name="connsiteX11" fmla="*/ 3013166 w 5881522"/>
                      <a:gd name="connsiteY11" fmla="*/ 531447 h 1628789"/>
                      <a:gd name="connsiteX12" fmla="*/ 3257006 w 5881522"/>
                      <a:gd name="connsiteY12" fmla="*/ 174396 h 1628789"/>
                      <a:gd name="connsiteX13" fmla="*/ 3744686 w 5881522"/>
                      <a:gd name="connsiteY13" fmla="*/ 43767 h 1628789"/>
                      <a:gd name="connsiteX14" fmla="*/ 4136572 w 5881522"/>
                      <a:gd name="connsiteY14" fmla="*/ 130853 h 1628789"/>
                      <a:gd name="connsiteX15" fmla="*/ 4389120 w 5881522"/>
                      <a:gd name="connsiteY15" fmla="*/ 487904 h 1628789"/>
                      <a:gd name="connsiteX16" fmla="*/ 4441372 w 5881522"/>
                      <a:gd name="connsiteY16" fmla="*/ 1027836 h 1628789"/>
                      <a:gd name="connsiteX17" fmla="*/ 4737463 w 5881522"/>
                      <a:gd name="connsiteY17" fmla="*/ 1506807 h 1628789"/>
                      <a:gd name="connsiteX18" fmla="*/ 5085806 w 5881522"/>
                      <a:gd name="connsiteY18" fmla="*/ 1628727 h 1628789"/>
                      <a:gd name="connsiteX19" fmla="*/ 5608320 w 5881522"/>
                      <a:gd name="connsiteY19" fmla="*/ 1498098 h 1628789"/>
                      <a:gd name="connsiteX20" fmla="*/ 5843452 w 5881522"/>
                      <a:gd name="connsiteY20" fmla="*/ 1262967 h 1628789"/>
                      <a:gd name="connsiteX21" fmla="*/ 5878286 w 5881522"/>
                      <a:gd name="connsiteY21" fmla="*/ 810121 h 1628789"/>
                      <a:gd name="connsiteX0" fmla="*/ 0 w 5881522"/>
                      <a:gd name="connsiteY0" fmla="*/ 818830 h 1628910"/>
                      <a:gd name="connsiteX1" fmla="*/ 104503 w 5881522"/>
                      <a:gd name="connsiteY1" fmla="*/ 453070 h 1628910"/>
                      <a:gd name="connsiteX2" fmla="*/ 435430 w 5881522"/>
                      <a:gd name="connsiteY2" fmla="*/ 130853 h 1628910"/>
                      <a:gd name="connsiteX3" fmla="*/ 896984 w 5881522"/>
                      <a:gd name="connsiteY3" fmla="*/ 224 h 1628910"/>
                      <a:gd name="connsiteX4" fmla="*/ 1323703 w 5881522"/>
                      <a:gd name="connsiteY4" fmla="*/ 156978 h 1628910"/>
                      <a:gd name="connsiteX5" fmla="*/ 1541418 w 5881522"/>
                      <a:gd name="connsiteY5" fmla="*/ 514030 h 1628910"/>
                      <a:gd name="connsiteX6" fmla="*/ 1567543 w 5881522"/>
                      <a:gd name="connsiteY6" fmla="*/ 975584 h 1628910"/>
                      <a:gd name="connsiteX7" fmla="*/ 1663338 w 5881522"/>
                      <a:gd name="connsiteY7" fmla="*/ 1297801 h 1628910"/>
                      <a:gd name="connsiteX8" fmla="*/ 2072640 w 5881522"/>
                      <a:gd name="connsiteY8" fmla="*/ 1593893 h 1628910"/>
                      <a:gd name="connsiteX9" fmla="*/ 2682240 w 5881522"/>
                      <a:gd name="connsiteY9" fmla="*/ 1463265 h 1628910"/>
                      <a:gd name="connsiteX10" fmla="*/ 2978332 w 5881522"/>
                      <a:gd name="connsiteY10" fmla="*/ 1080087 h 1628910"/>
                      <a:gd name="connsiteX11" fmla="*/ 3013166 w 5881522"/>
                      <a:gd name="connsiteY11" fmla="*/ 531447 h 1628910"/>
                      <a:gd name="connsiteX12" fmla="*/ 3257006 w 5881522"/>
                      <a:gd name="connsiteY12" fmla="*/ 174396 h 1628910"/>
                      <a:gd name="connsiteX13" fmla="*/ 3744686 w 5881522"/>
                      <a:gd name="connsiteY13" fmla="*/ 43767 h 1628910"/>
                      <a:gd name="connsiteX14" fmla="*/ 4136572 w 5881522"/>
                      <a:gd name="connsiteY14" fmla="*/ 130853 h 1628910"/>
                      <a:gd name="connsiteX15" fmla="*/ 4389120 w 5881522"/>
                      <a:gd name="connsiteY15" fmla="*/ 487904 h 1628910"/>
                      <a:gd name="connsiteX16" fmla="*/ 4441372 w 5881522"/>
                      <a:gd name="connsiteY16" fmla="*/ 1027836 h 1628910"/>
                      <a:gd name="connsiteX17" fmla="*/ 4781006 w 5881522"/>
                      <a:gd name="connsiteY17" fmla="*/ 1471972 h 1628910"/>
                      <a:gd name="connsiteX18" fmla="*/ 5085806 w 5881522"/>
                      <a:gd name="connsiteY18" fmla="*/ 1628727 h 1628910"/>
                      <a:gd name="connsiteX19" fmla="*/ 5608320 w 5881522"/>
                      <a:gd name="connsiteY19" fmla="*/ 1498098 h 1628910"/>
                      <a:gd name="connsiteX20" fmla="*/ 5843452 w 5881522"/>
                      <a:gd name="connsiteY20" fmla="*/ 1262967 h 1628910"/>
                      <a:gd name="connsiteX21" fmla="*/ 5878286 w 5881522"/>
                      <a:gd name="connsiteY21" fmla="*/ 810121 h 1628910"/>
                      <a:gd name="connsiteX0" fmla="*/ 0 w 5881522"/>
                      <a:gd name="connsiteY0" fmla="*/ 818830 h 1599838"/>
                      <a:gd name="connsiteX1" fmla="*/ 104503 w 5881522"/>
                      <a:gd name="connsiteY1" fmla="*/ 453070 h 1599838"/>
                      <a:gd name="connsiteX2" fmla="*/ 435430 w 5881522"/>
                      <a:gd name="connsiteY2" fmla="*/ 130853 h 1599838"/>
                      <a:gd name="connsiteX3" fmla="*/ 896984 w 5881522"/>
                      <a:gd name="connsiteY3" fmla="*/ 224 h 1599838"/>
                      <a:gd name="connsiteX4" fmla="*/ 1323703 w 5881522"/>
                      <a:gd name="connsiteY4" fmla="*/ 156978 h 1599838"/>
                      <a:gd name="connsiteX5" fmla="*/ 1541418 w 5881522"/>
                      <a:gd name="connsiteY5" fmla="*/ 514030 h 1599838"/>
                      <a:gd name="connsiteX6" fmla="*/ 1567543 w 5881522"/>
                      <a:gd name="connsiteY6" fmla="*/ 975584 h 1599838"/>
                      <a:gd name="connsiteX7" fmla="*/ 1663338 w 5881522"/>
                      <a:gd name="connsiteY7" fmla="*/ 1297801 h 1599838"/>
                      <a:gd name="connsiteX8" fmla="*/ 2072640 w 5881522"/>
                      <a:gd name="connsiteY8" fmla="*/ 1593893 h 1599838"/>
                      <a:gd name="connsiteX9" fmla="*/ 2682240 w 5881522"/>
                      <a:gd name="connsiteY9" fmla="*/ 1463265 h 1599838"/>
                      <a:gd name="connsiteX10" fmla="*/ 2978332 w 5881522"/>
                      <a:gd name="connsiteY10" fmla="*/ 1080087 h 1599838"/>
                      <a:gd name="connsiteX11" fmla="*/ 3013166 w 5881522"/>
                      <a:gd name="connsiteY11" fmla="*/ 531447 h 1599838"/>
                      <a:gd name="connsiteX12" fmla="*/ 3257006 w 5881522"/>
                      <a:gd name="connsiteY12" fmla="*/ 174396 h 1599838"/>
                      <a:gd name="connsiteX13" fmla="*/ 3744686 w 5881522"/>
                      <a:gd name="connsiteY13" fmla="*/ 43767 h 1599838"/>
                      <a:gd name="connsiteX14" fmla="*/ 4136572 w 5881522"/>
                      <a:gd name="connsiteY14" fmla="*/ 130853 h 1599838"/>
                      <a:gd name="connsiteX15" fmla="*/ 4389120 w 5881522"/>
                      <a:gd name="connsiteY15" fmla="*/ 487904 h 1599838"/>
                      <a:gd name="connsiteX16" fmla="*/ 4441372 w 5881522"/>
                      <a:gd name="connsiteY16" fmla="*/ 1027836 h 1599838"/>
                      <a:gd name="connsiteX17" fmla="*/ 4781006 w 5881522"/>
                      <a:gd name="connsiteY17" fmla="*/ 1471972 h 1599838"/>
                      <a:gd name="connsiteX18" fmla="*/ 5190309 w 5881522"/>
                      <a:gd name="connsiteY18" fmla="*/ 1567767 h 1599838"/>
                      <a:gd name="connsiteX19" fmla="*/ 5608320 w 5881522"/>
                      <a:gd name="connsiteY19" fmla="*/ 1498098 h 1599838"/>
                      <a:gd name="connsiteX20" fmla="*/ 5843452 w 5881522"/>
                      <a:gd name="connsiteY20" fmla="*/ 1262967 h 1599838"/>
                      <a:gd name="connsiteX21" fmla="*/ 5878286 w 5881522"/>
                      <a:gd name="connsiteY21" fmla="*/ 810121 h 1599838"/>
                      <a:gd name="connsiteX0" fmla="*/ 0 w 5881522"/>
                      <a:gd name="connsiteY0" fmla="*/ 818830 h 1599838"/>
                      <a:gd name="connsiteX1" fmla="*/ 104503 w 5881522"/>
                      <a:gd name="connsiteY1" fmla="*/ 453070 h 1599838"/>
                      <a:gd name="connsiteX2" fmla="*/ 435430 w 5881522"/>
                      <a:gd name="connsiteY2" fmla="*/ 130853 h 1599838"/>
                      <a:gd name="connsiteX3" fmla="*/ 896984 w 5881522"/>
                      <a:gd name="connsiteY3" fmla="*/ 224 h 1599838"/>
                      <a:gd name="connsiteX4" fmla="*/ 1323703 w 5881522"/>
                      <a:gd name="connsiteY4" fmla="*/ 156978 h 1599838"/>
                      <a:gd name="connsiteX5" fmla="*/ 1541418 w 5881522"/>
                      <a:gd name="connsiteY5" fmla="*/ 514030 h 1599838"/>
                      <a:gd name="connsiteX6" fmla="*/ 1567543 w 5881522"/>
                      <a:gd name="connsiteY6" fmla="*/ 975584 h 1599838"/>
                      <a:gd name="connsiteX7" fmla="*/ 1663338 w 5881522"/>
                      <a:gd name="connsiteY7" fmla="*/ 1297801 h 1599838"/>
                      <a:gd name="connsiteX8" fmla="*/ 2072640 w 5881522"/>
                      <a:gd name="connsiteY8" fmla="*/ 1593893 h 1599838"/>
                      <a:gd name="connsiteX9" fmla="*/ 2682240 w 5881522"/>
                      <a:gd name="connsiteY9" fmla="*/ 1463265 h 1599838"/>
                      <a:gd name="connsiteX10" fmla="*/ 2978332 w 5881522"/>
                      <a:gd name="connsiteY10" fmla="*/ 1080087 h 1599838"/>
                      <a:gd name="connsiteX11" fmla="*/ 3013166 w 5881522"/>
                      <a:gd name="connsiteY11" fmla="*/ 531447 h 1599838"/>
                      <a:gd name="connsiteX12" fmla="*/ 3257006 w 5881522"/>
                      <a:gd name="connsiteY12" fmla="*/ 174396 h 1599838"/>
                      <a:gd name="connsiteX13" fmla="*/ 3744686 w 5881522"/>
                      <a:gd name="connsiteY13" fmla="*/ 43767 h 1599838"/>
                      <a:gd name="connsiteX14" fmla="*/ 4136572 w 5881522"/>
                      <a:gd name="connsiteY14" fmla="*/ 130853 h 1599838"/>
                      <a:gd name="connsiteX15" fmla="*/ 4389120 w 5881522"/>
                      <a:gd name="connsiteY15" fmla="*/ 487904 h 1599838"/>
                      <a:gd name="connsiteX16" fmla="*/ 4441372 w 5881522"/>
                      <a:gd name="connsiteY16" fmla="*/ 1027836 h 1599838"/>
                      <a:gd name="connsiteX17" fmla="*/ 4781006 w 5881522"/>
                      <a:gd name="connsiteY17" fmla="*/ 1471972 h 1599838"/>
                      <a:gd name="connsiteX18" fmla="*/ 5190309 w 5881522"/>
                      <a:gd name="connsiteY18" fmla="*/ 1567767 h 1599838"/>
                      <a:gd name="connsiteX19" fmla="*/ 5634446 w 5881522"/>
                      <a:gd name="connsiteY19" fmla="*/ 1454555 h 1599838"/>
                      <a:gd name="connsiteX20" fmla="*/ 5843452 w 5881522"/>
                      <a:gd name="connsiteY20" fmla="*/ 1262967 h 1599838"/>
                      <a:gd name="connsiteX21" fmla="*/ 5878286 w 5881522"/>
                      <a:gd name="connsiteY21" fmla="*/ 810121 h 1599838"/>
                      <a:gd name="connsiteX0" fmla="*/ 0 w 5880031"/>
                      <a:gd name="connsiteY0" fmla="*/ 818830 h 1599838"/>
                      <a:gd name="connsiteX1" fmla="*/ 104503 w 5880031"/>
                      <a:gd name="connsiteY1" fmla="*/ 453070 h 1599838"/>
                      <a:gd name="connsiteX2" fmla="*/ 435430 w 5880031"/>
                      <a:gd name="connsiteY2" fmla="*/ 130853 h 1599838"/>
                      <a:gd name="connsiteX3" fmla="*/ 896984 w 5880031"/>
                      <a:gd name="connsiteY3" fmla="*/ 224 h 1599838"/>
                      <a:gd name="connsiteX4" fmla="*/ 1323703 w 5880031"/>
                      <a:gd name="connsiteY4" fmla="*/ 156978 h 1599838"/>
                      <a:gd name="connsiteX5" fmla="*/ 1541418 w 5880031"/>
                      <a:gd name="connsiteY5" fmla="*/ 514030 h 1599838"/>
                      <a:gd name="connsiteX6" fmla="*/ 1567543 w 5880031"/>
                      <a:gd name="connsiteY6" fmla="*/ 975584 h 1599838"/>
                      <a:gd name="connsiteX7" fmla="*/ 1663338 w 5880031"/>
                      <a:gd name="connsiteY7" fmla="*/ 1297801 h 1599838"/>
                      <a:gd name="connsiteX8" fmla="*/ 2072640 w 5880031"/>
                      <a:gd name="connsiteY8" fmla="*/ 1593893 h 1599838"/>
                      <a:gd name="connsiteX9" fmla="*/ 2682240 w 5880031"/>
                      <a:gd name="connsiteY9" fmla="*/ 1463265 h 1599838"/>
                      <a:gd name="connsiteX10" fmla="*/ 2978332 w 5880031"/>
                      <a:gd name="connsiteY10" fmla="*/ 1080087 h 1599838"/>
                      <a:gd name="connsiteX11" fmla="*/ 3013166 w 5880031"/>
                      <a:gd name="connsiteY11" fmla="*/ 531447 h 1599838"/>
                      <a:gd name="connsiteX12" fmla="*/ 3257006 w 5880031"/>
                      <a:gd name="connsiteY12" fmla="*/ 174396 h 1599838"/>
                      <a:gd name="connsiteX13" fmla="*/ 3744686 w 5880031"/>
                      <a:gd name="connsiteY13" fmla="*/ 43767 h 1599838"/>
                      <a:gd name="connsiteX14" fmla="*/ 4136572 w 5880031"/>
                      <a:gd name="connsiteY14" fmla="*/ 130853 h 1599838"/>
                      <a:gd name="connsiteX15" fmla="*/ 4389120 w 5880031"/>
                      <a:gd name="connsiteY15" fmla="*/ 487904 h 1599838"/>
                      <a:gd name="connsiteX16" fmla="*/ 4441372 w 5880031"/>
                      <a:gd name="connsiteY16" fmla="*/ 1027836 h 1599838"/>
                      <a:gd name="connsiteX17" fmla="*/ 4781006 w 5880031"/>
                      <a:gd name="connsiteY17" fmla="*/ 1471972 h 1599838"/>
                      <a:gd name="connsiteX18" fmla="*/ 5190309 w 5880031"/>
                      <a:gd name="connsiteY18" fmla="*/ 1567767 h 1599838"/>
                      <a:gd name="connsiteX19" fmla="*/ 5634446 w 5880031"/>
                      <a:gd name="connsiteY19" fmla="*/ 1454555 h 1599838"/>
                      <a:gd name="connsiteX20" fmla="*/ 5834743 w 5880031"/>
                      <a:gd name="connsiteY20" fmla="*/ 1141047 h 1599838"/>
                      <a:gd name="connsiteX21" fmla="*/ 5878286 w 5880031"/>
                      <a:gd name="connsiteY21" fmla="*/ 810121 h 1599838"/>
                      <a:gd name="connsiteX0" fmla="*/ 0 w 5880031"/>
                      <a:gd name="connsiteY0" fmla="*/ 818830 h 1599838"/>
                      <a:gd name="connsiteX1" fmla="*/ 104503 w 5880031"/>
                      <a:gd name="connsiteY1" fmla="*/ 453070 h 1599838"/>
                      <a:gd name="connsiteX2" fmla="*/ 435430 w 5880031"/>
                      <a:gd name="connsiteY2" fmla="*/ 130853 h 1599838"/>
                      <a:gd name="connsiteX3" fmla="*/ 896984 w 5880031"/>
                      <a:gd name="connsiteY3" fmla="*/ 224 h 1599838"/>
                      <a:gd name="connsiteX4" fmla="*/ 1323703 w 5880031"/>
                      <a:gd name="connsiteY4" fmla="*/ 156978 h 1599838"/>
                      <a:gd name="connsiteX5" fmla="*/ 1541418 w 5880031"/>
                      <a:gd name="connsiteY5" fmla="*/ 514030 h 1599838"/>
                      <a:gd name="connsiteX6" fmla="*/ 1567543 w 5880031"/>
                      <a:gd name="connsiteY6" fmla="*/ 975584 h 1599838"/>
                      <a:gd name="connsiteX7" fmla="*/ 1663338 w 5880031"/>
                      <a:gd name="connsiteY7" fmla="*/ 1297801 h 1599838"/>
                      <a:gd name="connsiteX8" fmla="*/ 2072640 w 5880031"/>
                      <a:gd name="connsiteY8" fmla="*/ 1593893 h 1599838"/>
                      <a:gd name="connsiteX9" fmla="*/ 2682240 w 5880031"/>
                      <a:gd name="connsiteY9" fmla="*/ 1463265 h 1599838"/>
                      <a:gd name="connsiteX10" fmla="*/ 2978332 w 5880031"/>
                      <a:gd name="connsiteY10" fmla="*/ 1080087 h 1599838"/>
                      <a:gd name="connsiteX11" fmla="*/ 3013166 w 5880031"/>
                      <a:gd name="connsiteY11" fmla="*/ 531447 h 1599838"/>
                      <a:gd name="connsiteX12" fmla="*/ 3257006 w 5880031"/>
                      <a:gd name="connsiteY12" fmla="*/ 174396 h 1599838"/>
                      <a:gd name="connsiteX13" fmla="*/ 3744686 w 5880031"/>
                      <a:gd name="connsiteY13" fmla="*/ 43767 h 1599838"/>
                      <a:gd name="connsiteX14" fmla="*/ 4136572 w 5880031"/>
                      <a:gd name="connsiteY14" fmla="*/ 130853 h 1599838"/>
                      <a:gd name="connsiteX15" fmla="*/ 4389120 w 5880031"/>
                      <a:gd name="connsiteY15" fmla="*/ 487904 h 1599838"/>
                      <a:gd name="connsiteX16" fmla="*/ 4441372 w 5880031"/>
                      <a:gd name="connsiteY16" fmla="*/ 1027836 h 1599838"/>
                      <a:gd name="connsiteX17" fmla="*/ 4781006 w 5880031"/>
                      <a:gd name="connsiteY17" fmla="*/ 1471972 h 1599838"/>
                      <a:gd name="connsiteX18" fmla="*/ 5190309 w 5880031"/>
                      <a:gd name="connsiteY18" fmla="*/ 1567767 h 1599838"/>
                      <a:gd name="connsiteX19" fmla="*/ 5634446 w 5880031"/>
                      <a:gd name="connsiteY19" fmla="*/ 1419721 h 1599838"/>
                      <a:gd name="connsiteX20" fmla="*/ 5834743 w 5880031"/>
                      <a:gd name="connsiteY20" fmla="*/ 1141047 h 1599838"/>
                      <a:gd name="connsiteX21" fmla="*/ 5878286 w 5880031"/>
                      <a:gd name="connsiteY21" fmla="*/ 810121 h 1599838"/>
                      <a:gd name="connsiteX0" fmla="*/ 0 w 5880031"/>
                      <a:gd name="connsiteY0" fmla="*/ 818830 h 1569949"/>
                      <a:gd name="connsiteX1" fmla="*/ 104503 w 5880031"/>
                      <a:gd name="connsiteY1" fmla="*/ 453070 h 1569949"/>
                      <a:gd name="connsiteX2" fmla="*/ 435430 w 5880031"/>
                      <a:gd name="connsiteY2" fmla="*/ 130853 h 1569949"/>
                      <a:gd name="connsiteX3" fmla="*/ 896984 w 5880031"/>
                      <a:gd name="connsiteY3" fmla="*/ 224 h 1569949"/>
                      <a:gd name="connsiteX4" fmla="*/ 1323703 w 5880031"/>
                      <a:gd name="connsiteY4" fmla="*/ 156978 h 1569949"/>
                      <a:gd name="connsiteX5" fmla="*/ 1541418 w 5880031"/>
                      <a:gd name="connsiteY5" fmla="*/ 514030 h 1569949"/>
                      <a:gd name="connsiteX6" fmla="*/ 1567543 w 5880031"/>
                      <a:gd name="connsiteY6" fmla="*/ 975584 h 1569949"/>
                      <a:gd name="connsiteX7" fmla="*/ 1663338 w 5880031"/>
                      <a:gd name="connsiteY7" fmla="*/ 1297801 h 1569949"/>
                      <a:gd name="connsiteX8" fmla="*/ 2072640 w 5880031"/>
                      <a:gd name="connsiteY8" fmla="*/ 1532933 h 1569949"/>
                      <a:gd name="connsiteX9" fmla="*/ 2682240 w 5880031"/>
                      <a:gd name="connsiteY9" fmla="*/ 1463265 h 1569949"/>
                      <a:gd name="connsiteX10" fmla="*/ 2978332 w 5880031"/>
                      <a:gd name="connsiteY10" fmla="*/ 1080087 h 1569949"/>
                      <a:gd name="connsiteX11" fmla="*/ 3013166 w 5880031"/>
                      <a:gd name="connsiteY11" fmla="*/ 531447 h 1569949"/>
                      <a:gd name="connsiteX12" fmla="*/ 3257006 w 5880031"/>
                      <a:gd name="connsiteY12" fmla="*/ 174396 h 1569949"/>
                      <a:gd name="connsiteX13" fmla="*/ 3744686 w 5880031"/>
                      <a:gd name="connsiteY13" fmla="*/ 43767 h 1569949"/>
                      <a:gd name="connsiteX14" fmla="*/ 4136572 w 5880031"/>
                      <a:gd name="connsiteY14" fmla="*/ 130853 h 1569949"/>
                      <a:gd name="connsiteX15" fmla="*/ 4389120 w 5880031"/>
                      <a:gd name="connsiteY15" fmla="*/ 487904 h 1569949"/>
                      <a:gd name="connsiteX16" fmla="*/ 4441372 w 5880031"/>
                      <a:gd name="connsiteY16" fmla="*/ 1027836 h 1569949"/>
                      <a:gd name="connsiteX17" fmla="*/ 4781006 w 5880031"/>
                      <a:gd name="connsiteY17" fmla="*/ 1471972 h 1569949"/>
                      <a:gd name="connsiteX18" fmla="*/ 5190309 w 5880031"/>
                      <a:gd name="connsiteY18" fmla="*/ 1567767 h 1569949"/>
                      <a:gd name="connsiteX19" fmla="*/ 5634446 w 5880031"/>
                      <a:gd name="connsiteY19" fmla="*/ 1419721 h 1569949"/>
                      <a:gd name="connsiteX20" fmla="*/ 5834743 w 5880031"/>
                      <a:gd name="connsiteY20" fmla="*/ 1141047 h 1569949"/>
                      <a:gd name="connsiteX21" fmla="*/ 5878286 w 5880031"/>
                      <a:gd name="connsiteY21" fmla="*/ 810121 h 1569949"/>
                      <a:gd name="connsiteX0" fmla="*/ 0 w 5827780"/>
                      <a:gd name="connsiteY0" fmla="*/ 818830 h 1569949"/>
                      <a:gd name="connsiteX1" fmla="*/ 52252 w 5827780"/>
                      <a:gd name="connsiteY1" fmla="*/ 453070 h 1569949"/>
                      <a:gd name="connsiteX2" fmla="*/ 383179 w 5827780"/>
                      <a:gd name="connsiteY2" fmla="*/ 130853 h 1569949"/>
                      <a:gd name="connsiteX3" fmla="*/ 844733 w 5827780"/>
                      <a:gd name="connsiteY3" fmla="*/ 224 h 1569949"/>
                      <a:gd name="connsiteX4" fmla="*/ 1271452 w 5827780"/>
                      <a:gd name="connsiteY4" fmla="*/ 156978 h 1569949"/>
                      <a:gd name="connsiteX5" fmla="*/ 1489167 w 5827780"/>
                      <a:gd name="connsiteY5" fmla="*/ 514030 h 1569949"/>
                      <a:gd name="connsiteX6" fmla="*/ 1515292 w 5827780"/>
                      <a:gd name="connsiteY6" fmla="*/ 975584 h 1569949"/>
                      <a:gd name="connsiteX7" fmla="*/ 1611087 w 5827780"/>
                      <a:gd name="connsiteY7" fmla="*/ 1297801 h 1569949"/>
                      <a:gd name="connsiteX8" fmla="*/ 2020389 w 5827780"/>
                      <a:gd name="connsiteY8" fmla="*/ 1532933 h 1569949"/>
                      <a:gd name="connsiteX9" fmla="*/ 2629989 w 5827780"/>
                      <a:gd name="connsiteY9" fmla="*/ 1463265 h 1569949"/>
                      <a:gd name="connsiteX10" fmla="*/ 2926081 w 5827780"/>
                      <a:gd name="connsiteY10" fmla="*/ 1080087 h 1569949"/>
                      <a:gd name="connsiteX11" fmla="*/ 2960915 w 5827780"/>
                      <a:gd name="connsiteY11" fmla="*/ 531447 h 1569949"/>
                      <a:gd name="connsiteX12" fmla="*/ 3204755 w 5827780"/>
                      <a:gd name="connsiteY12" fmla="*/ 174396 h 1569949"/>
                      <a:gd name="connsiteX13" fmla="*/ 3692435 w 5827780"/>
                      <a:gd name="connsiteY13" fmla="*/ 43767 h 1569949"/>
                      <a:gd name="connsiteX14" fmla="*/ 4084321 w 5827780"/>
                      <a:gd name="connsiteY14" fmla="*/ 130853 h 1569949"/>
                      <a:gd name="connsiteX15" fmla="*/ 4336869 w 5827780"/>
                      <a:gd name="connsiteY15" fmla="*/ 487904 h 1569949"/>
                      <a:gd name="connsiteX16" fmla="*/ 4389121 w 5827780"/>
                      <a:gd name="connsiteY16" fmla="*/ 1027836 h 1569949"/>
                      <a:gd name="connsiteX17" fmla="*/ 4728755 w 5827780"/>
                      <a:gd name="connsiteY17" fmla="*/ 1471972 h 1569949"/>
                      <a:gd name="connsiteX18" fmla="*/ 5138058 w 5827780"/>
                      <a:gd name="connsiteY18" fmla="*/ 1567767 h 1569949"/>
                      <a:gd name="connsiteX19" fmla="*/ 5582195 w 5827780"/>
                      <a:gd name="connsiteY19" fmla="*/ 1419721 h 1569949"/>
                      <a:gd name="connsiteX20" fmla="*/ 5782492 w 5827780"/>
                      <a:gd name="connsiteY20" fmla="*/ 1141047 h 1569949"/>
                      <a:gd name="connsiteX21" fmla="*/ 5826035 w 5827780"/>
                      <a:gd name="connsiteY21" fmla="*/ 810121 h 1569949"/>
                      <a:gd name="connsiteX0" fmla="*/ 0 w 5827780"/>
                      <a:gd name="connsiteY0" fmla="*/ 818830 h 1569949"/>
                      <a:gd name="connsiteX1" fmla="*/ 121920 w 5827780"/>
                      <a:gd name="connsiteY1" fmla="*/ 453070 h 1569949"/>
                      <a:gd name="connsiteX2" fmla="*/ 383179 w 5827780"/>
                      <a:gd name="connsiteY2" fmla="*/ 130853 h 1569949"/>
                      <a:gd name="connsiteX3" fmla="*/ 844733 w 5827780"/>
                      <a:gd name="connsiteY3" fmla="*/ 224 h 1569949"/>
                      <a:gd name="connsiteX4" fmla="*/ 1271452 w 5827780"/>
                      <a:gd name="connsiteY4" fmla="*/ 156978 h 1569949"/>
                      <a:gd name="connsiteX5" fmla="*/ 1489167 w 5827780"/>
                      <a:gd name="connsiteY5" fmla="*/ 514030 h 1569949"/>
                      <a:gd name="connsiteX6" fmla="*/ 1515292 w 5827780"/>
                      <a:gd name="connsiteY6" fmla="*/ 975584 h 1569949"/>
                      <a:gd name="connsiteX7" fmla="*/ 1611087 w 5827780"/>
                      <a:gd name="connsiteY7" fmla="*/ 1297801 h 1569949"/>
                      <a:gd name="connsiteX8" fmla="*/ 2020389 w 5827780"/>
                      <a:gd name="connsiteY8" fmla="*/ 1532933 h 1569949"/>
                      <a:gd name="connsiteX9" fmla="*/ 2629989 w 5827780"/>
                      <a:gd name="connsiteY9" fmla="*/ 1463265 h 1569949"/>
                      <a:gd name="connsiteX10" fmla="*/ 2926081 w 5827780"/>
                      <a:gd name="connsiteY10" fmla="*/ 1080087 h 1569949"/>
                      <a:gd name="connsiteX11" fmla="*/ 2960915 w 5827780"/>
                      <a:gd name="connsiteY11" fmla="*/ 531447 h 1569949"/>
                      <a:gd name="connsiteX12" fmla="*/ 3204755 w 5827780"/>
                      <a:gd name="connsiteY12" fmla="*/ 174396 h 1569949"/>
                      <a:gd name="connsiteX13" fmla="*/ 3692435 w 5827780"/>
                      <a:gd name="connsiteY13" fmla="*/ 43767 h 1569949"/>
                      <a:gd name="connsiteX14" fmla="*/ 4084321 w 5827780"/>
                      <a:gd name="connsiteY14" fmla="*/ 130853 h 1569949"/>
                      <a:gd name="connsiteX15" fmla="*/ 4336869 w 5827780"/>
                      <a:gd name="connsiteY15" fmla="*/ 487904 h 1569949"/>
                      <a:gd name="connsiteX16" fmla="*/ 4389121 w 5827780"/>
                      <a:gd name="connsiteY16" fmla="*/ 1027836 h 1569949"/>
                      <a:gd name="connsiteX17" fmla="*/ 4728755 w 5827780"/>
                      <a:gd name="connsiteY17" fmla="*/ 1471972 h 1569949"/>
                      <a:gd name="connsiteX18" fmla="*/ 5138058 w 5827780"/>
                      <a:gd name="connsiteY18" fmla="*/ 1567767 h 1569949"/>
                      <a:gd name="connsiteX19" fmla="*/ 5582195 w 5827780"/>
                      <a:gd name="connsiteY19" fmla="*/ 1419721 h 1569949"/>
                      <a:gd name="connsiteX20" fmla="*/ 5782492 w 5827780"/>
                      <a:gd name="connsiteY20" fmla="*/ 1141047 h 1569949"/>
                      <a:gd name="connsiteX21" fmla="*/ 5826035 w 5827780"/>
                      <a:gd name="connsiteY21" fmla="*/ 810121 h 1569949"/>
                      <a:gd name="connsiteX0" fmla="*/ 0 w 5827780"/>
                      <a:gd name="connsiteY0" fmla="*/ 818627 h 1569746"/>
                      <a:gd name="connsiteX1" fmla="*/ 121920 w 5827780"/>
                      <a:gd name="connsiteY1" fmla="*/ 452867 h 1569746"/>
                      <a:gd name="connsiteX2" fmla="*/ 418014 w 5827780"/>
                      <a:gd name="connsiteY2" fmla="*/ 148067 h 1569746"/>
                      <a:gd name="connsiteX3" fmla="*/ 844733 w 5827780"/>
                      <a:gd name="connsiteY3" fmla="*/ 21 h 1569746"/>
                      <a:gd name="connsiteX4" fmla="*/ 1271452 w 5827780"/>
                      <a:gd name="connsiteY4" fmla="*/ 156775 h 1569746"/>
                      <a:gd name="connsiteX5" fmla="*/ 1489167 w 5827780"/>
                      <a:gd name="connsiteY5" fmla="*/ 513827 h 1569746"/>
                      <a:gd name="connsiteX6" fmla="*/ 1515292 w 5827780"/>
                      <a:gd name="connsiteY6" fmla="*/ 975381 h 1569746"/>
                      <a:gd name="connsiteX7" fmla="*/ 1611087 w 5827780"/>
                      <a:gd name="connsiteY7" fmla="*/ 1297598 h 1569746"/>
                      <a:gd name="connsiteX8" fmla="*/ 2020389 w 5827780"/>
                      <a:gd name="connsiteY8" fmla="*/ 1532730 h 1569746"/>
                      <a:gd name="connsiteX9" fmla="*/ 2629989 w 5827780"/>
                      <a:gd name="connsiteY9" fmla="*/ 1463062 h 1569746"/>
                      <a:gd name="connsiteX10" fmla="*/ 2926081 w 5827780"/>
                      <a:gd name="connsiteY10" fmla="*/ 1079884 h 1569746"/>
                      <a:gd name="connsiteX11" fmla="*/ 2960915 w 5827780"/>
                      <a:gd name="connsiteY11" fmla="*/ 531244 h 1569746"/>
                      <a:gd name="connsiteX12" fmla="*/ 3204755 w 5827780"/>
                      <a:gd name="connsiteY12" fmla="*/ 174193 h 1569746"/>
                      <a:gd name="connsiteX13" fmla="*/ 3692435 w 5827780"/>
                      <a:gd name="connsiteY13" fmla="*/ 43564 h 1569746"/>
                      <a:gd name="connsiteX14" fmla="*/ 4084321 w 5827780"/>
                      <a:gd name="connsiteY14" fmla="*/ 130650 h 1569746"/>
                      <a:gd name="connsiteX15" fmla="*/ 4336869 w 5827780"/>
                      <a:gd name="connsiteY15" fmla="*/ 487701 h 1569746"/>
                      <a:gd name="connsiteX16" fmla="*/ 4389121 w 5827780"/>
                      <a:gd name="connsiteY16" fmla="*/ 1027633 h 1569746"/>
                      <a:gd name="connsiteX17" fmla="*/ 4728755 w 5827780"/>
                      <a:gd name="connsiteY17" fmla="*/ 1471769 h 1569746"/>
                      <a:gd name="connsiteX18" fmla="*/ 5138058 w 5827780"/>
                      <a:gd name="connsiteY18" fmla="*/ 1567564 h 1569746"/>
                      <a:gd name="connsiteX19" fmla="*/ 5582195 w 5827780"/>
                      <a:gd name="connsiteY19" fmla="*/ 1419518 h 1569746"/>
                      <a:gd name="connsiteX20" fmla="*/ 5782492 w 5827780"/>
                      <a:gd name="connsiteY20" fmla="*/ 1140844 h 1569746"/>
                      <a:gd name="connsiteX21" fmla="*/ 5826035 w 5827780"/>
                      <a:gd name="connsiteY21" fmla="*/ 809918 h 1569746"/>
                      <a:gd name="connsiteX0" fmla="*/ 0 w 5827780"/>
                      <a:gd name="connsiteY0" fmla="*/ 776441 h 1527560"/>
                      <a:gd name="connsiteX1" fmla="*/ 121920 w 5827780"/>
                      <a:gd name="connsiteY1" fmla="*/ 410681 h 1527560"/>
                      <a:gd name="connsiteX2" fmla="*/ 418014 w 5827780"/>
                      <a:gd name="connsiteY2" fmla="*/ 105881 h 1527560"/>
                      <a:gd name="connsiteX3" fmla="*/ 879567 w 5827780"/>
                      <a:gd name="connsiteY3" fmla="*/ 18795 h 1527560"/>
                      <a:gd name="connsiteX4" fmla="*/ 1271452 w 5827780"/>
                      <a:gd name="connsiteY4" fmla="*/ 114589 h 1527560"/>
                      <a:gd name="connsiteX5" fmla="*/ 1489167 w 5827780"/>
                      <a:gd name="connsiteY5" fmla="*/ 471641 h 1527560"/>
                      <a:gd name="connsiteX6" fmla="*/ 1515292 w 5827780"/>
                      <a:gd name="connsiteY6" fmla="*/ 933195 h 1527560"/>
                      <a:gd name="connsiteX7" fmla="*/ 1611087 w 5827780"/>
                      <a:gd name="connsiteY7" fmla="*/ 1255412 h 1527560"/>
                      <a:gd name="connsiteX8" fmla="*/ 2020389 w 5827780"/>
                      <a:gd name="connsiteY8" fmla="*/ 1490544 h 1527560"/>
                      <a:gd name="connsiteX9" fmla="*/ 2629989 w 5827780"/>
                      <a:gd name="connsiteY9" fmla="*/ 1420876 h 1527560"/>
                      <a:gd name="connsiteX10" fmla="*/ 2926081 w 5827780"/>
                      <a:gd name="connsiteY10" fmla="*/ 1037698 h 1527560"/>
                      <a:gd name="connsiteX11" fmla="*/ 2960915 w 5827780"/>
                      <a:gd name="connsiteY11" fmla="*/ 489058 h 1527560"/>
                      <a:gd name="connsiteX12" fmla="*/ 3204755 w 5827780"/>
                      <a:gd name="connsiteY12" fmla="*/ 132007 h 1527560"/>
                      <a:gd name="connsiteX13" fmla="*/ 3692435 w 5827780"/>
                      <a:gd name="connsiteY13" fmla="*/ 1378 h 1527560"/>
                      <a:gd name="connsiteX14" fmla="*/ 4084321 w 5827780"/>
                      <a:gd name="connsiteY14" fmla="*/ 88464 h 1527560"/>
                      <a:gd name="connsiteX15" fmla="*/ 4336869 w 5827780"/>
                      <a:gd name="connsiteY15" fmla="*/ 445515 h 1527560"/>
                      <a:gd name="connsiteX16" fmla="*/ 4389121 w 5827780"/>
                      <a:gd name="connsiteY16" fmla="*/ 985447 h 1527560"/>
                      <a:gd name="connsiteX17" fmla="*/ 4728755 w 5827780"/>
                      <a:gd name="connsiteY17" fmla="*/ 1429583 h 1527560"/>
                      <a:gd name="connsiteX18" fmla="*/ 5138058 w 5827780"/>
                      <a:gd name="connsiteY18" fmla="*/ 1525378 h 1527560"/>
                      <a:gd name="connsiteX19" fmla="*/ 5582195 w 5827780"/>
                      <a:gd name="connsiteY19" fmla="*/ 1377332 h 1527560"/>
                      <a:gd name="connsiteX20" fmla="*/ 5782492 w 5827780"/>
                      <a:gd name="connsiteY20" fmla="*/ 1098658 h 1527560"/>
                      <a:gd name="connsiteX21" fmla="*/ 5826035 w 5827780"/>
                      <a:gd name="connsiteY21" fmla="*/ 767732 h 1527560"/>
                      <a:gd name="connsiteX0" fmla="*/ 0 w 5827780"/>
                      <a:gd name="connsiteY0" fmla="*/ 776441 h 1527560"/>
                      <a:gd name="connsiteX1" fmla="*/ 121920 w 5827780"/>
                      <a:gd name="connsiteY1" fmla="*/ 410681 h 1527560"/>
                      <a:gd name="connsiteX2" fmla="*/ 418014 w 5827780"/>
                      <a:gd name="connsiteY2" fmla="*/ 105881 h 1527560"/>
                      <a:gd name="connsiteX3" fmla="*/ 879567 w 5827780"/>
                      <a:gd name="connsiteY3" fmla="*/ 18795 h 1527560"/>
                      <a:gd name="connsiteX4" fmla="*/ 1288870 w 5827780"/>
                      <a:gd name="connsiteY4" fmla="*/ 175549 h 1527560"/>
                      <a:gd name="connsiteX5" fmla="*/ 1489167 w 5827780"/>
                      <a:gd name="connsiteY5" fmla="*/ 471641 h 1527560"/>
                      <a:gd name="connsiteX6" fmla="*/ 1515292 w 5827780"/>
                      <a:gd name="connsiteY6" fmla="*/ 933195 h 1527560"/>
                      <a:gd name="connsiteX7" fmla="*/ 1611087 w 5827780"/>
                      <a:gd name="connsiteY7" fmla="*/ 1255412 h 1527560"/>
                      <a:gd name="connsiteX8" fmla="*/ 2020389 w 5827780"/>
                      <a:gd name="connsiteY8" fmla="*/ 1490544 h 1527560"/>
                      <a:gd name="connsiteX9" fmla="*/ 2629989 w 5827780"/>
                      <a:gd name="connsiteY9" fmla="*/ 1420876 h 1527560"/>
                      <a:gd name="connsiteX10" fmla="*/ 2926081 w 5827780"/>
                      <a:gd name="connsiteY10" fmla="*/ 1037698 h 1527560"/>
                      <a:gd name="connsiteX11" fmla="*/ 2960915 w 5827780"/>
                      <a:gd name="connsiteY11" fmla="*/ 489058 h 1527560"/>
                      <a:gd name="connsiteX12" fmla="*/ 3204755 w 5827780"/>
                      <a:gd name="connsiteY12" fmla="*/ 132007 h 1527560"/>
                      <a:gd name="connsiteX13" fmla="*/ 3692435 w 5827780"/>
                      <a:gd name="connsiteY13" fmla="*/ 1378 h 1527560"/>
                      <a:gd name="connsiteX14" fmla="*/ 4084321 w 5827780"/>
                      <a:gd name="connsiteY14" fmla="*/ 88464 h 1527560"/>
                      <a:gd name="connsiteX15" fmla="*/ 4336869 w 5827780"/>
                      <a:gd name="connsiteY15" fmla="*/ 445515 h 1527560"/>
                      <a:gd name="connsiteX16" fmla="*/ 4389121 w 5827780"/>
                      <a:gd name="connsiteY16" fmla="*/ 985447 h 1527560"/>
                      <a:gd name="connsiteX17" fmla="*/ 4728755 w 5827780"/>
                      <a:gd name="connsiteY17" fmla="*/ 1429583 h 1527560"/>
                      <a:gd name="connsiteX18" fmla="*/ 5138058 w 5827780"/>
                      <a:gd name="connsiteY18" fmla="*/ 1525378 h 1527560"/>
                      <a:gd name="connsiteX19" fmla="*/ 5582195 w 5827780"/>
                      <a:gd name="connsiteY19" fmla="*/ 1377332 h 1527560"/>
                      <a:gd name="connsiteX20" fmla="*/ 5782492 w 5827780"/>
                      <a:gd name="connsiteY20" fmla="*/ 1098658 h 1527560"/>
                      <a:gd name="connsiteX21" fmla="*/ 5826035 w 5827780"/>
                      <a:gd name="connsiteY21" fmla="*/ 767732 h 1527560"/>
                      <a:gd name="connsiteX0" fmla="*/ 0 w 5827780"/>
                      <a:gd name="connsiteY0" fmla="*/ 776441 h 1527560"/>
                      <a:gd name="connsiteX1" fmla="*/ 121920 w 5827780"/>
                      <a:gd name="connsiteY1" fmla="*/ 410681 h 1527560"/>
                      <a:gd name="connsiteX2" fmla="*/ 418014 w 5827780"/>
                      <a:gd name="connsiteY2" fmla="*/ 105881 h 1527560"/>
                      <a:gd name="connsiteX3" fmla="*/ 879567 w 5827780"/>
                      <a:gd name="connsiteY3" fmla="*/ 18795 h 1527560"/>
                      <a:gd name="connsiteX4" fmla="*/ 1288870 w 5827780"/>
                      <a:gd name="connsiteY4" fmla="*/ 175549 h 1527560"/>
                      <a:gd name="connsiteX5" fmla="*/ 1489167 w 5827780"/>
                      <a:gd name="connsiteY5" fmla="*/ 471641 h 1527560"/>
                      <a:gd name="connsiteX6" fmla="*/ 1515292 w 5827780"/>
                      <a:gd name="connsiteY6" fmla="*/ 933195 h 1527560"/>
                      <a:gd name="connsiteX7" fmla="*/ 1611087 w 5827780"/>
                      <a:gd name="connsiteY7" fmla="*/ 1255412 h 1527560"/>
                      <a:gd name="connsiteX8" fmla="*/ 2020389 w 5827780"/>
                      <a:gd name="connsiteY8" fmla="*/ 1490544 h 1527560"/>
                      <a:gd name="connsiteX9" fmla="*/ 2629989 w 5827780"/>
                      <a:gd name="connsiteY9" fmla="*/ 1420876 h 1527560"/>
                      <a:gd name="connsiteX10" fmla="*/ 2926081 w 5827780"/>
                      <a:gd name="connsiteY10" fmla="*/ 1037698 h 1527560"/>
                      <a:gd name="connsiteX11" fmla="*/ 2960915 w 5827780"/>
                      <a:gd name="connsiteY11" fmla="*/ 489058 h 1527560"/>
                      <a:gd name="connsiteX12" fmla="*/ 3204755 w 5827780"/>
                      <a:gd name="connsiteY12" fmla="*/ 132007 h 1527560"/>
                      <a:gd name="connsiteX13" fmla="*/ 3631475 w 5827780"/>
                      <a:gd name="connsiteY13" fmla="*/ 1378 h 1527560"/>
                      <a:gd name="connsiteX14" fmla="*/ 4084321 w 5827780"/>
                      <a:gd name="connsiteY14" fmla="*/ 88464 h 1527560"/>
                      <a:gd name="connsiteX15" fmla="*/ 4336869 w 5827780"/>
                      <a:gd name="connsiteY15" fmla="*/ 445515 h 1527560"/>
                      <a:gd name="connsiteX16" fmla="*/ 4389121 w 5827780"/>
                      <a:gd name="connsiteY16" fmla="*/ 985447 h 1527560"/>
                      <a:gd name="connsiteX17" fmla="*/ 4728755 w 5827780"/>
                      <a:gd name="connsiteY17" fmla="*/ 1429583 h 1527560"/>
                      <a:gd name="connsiteX18" fmla="*/ 5138058 w 5827780"/>
                      <a:gd name="connsiteY18" fmla="*/ 1525378 h 1527560"/>
                      <a:gd name="connsiteX19" fmla="*/ 5582195 w 5827780"/>
                      <a:gd name="connsiteY19" fmla="*/ 1377332 h 1527560"/>
                      <a:gd name="connsiteX20" fmla="*/ 5782492 w 5827780"/>
                      <a:gd name="connsiteY20" fmla="*/ 1098658 h 1527560"/>
                      <a:gd name="connsiteX21" fmla="*/ 5826035 w 5827780"/>
                      <a:gd name="connsiteY21" fmla="*/ 767732 h 1527560"/>
                      <a:gd name="connsiteX0" fmla="*/ 0 w 5827780"/>
                      <a:gd name="connsiteY0" fmla="*/ 775094 h 1526213"/>
                      <a:gd name="connsiteX1" fmla="*/ 121920 w 5827780"/>
                      <a:gd name="connsiteY1" fmla="*/ 409334 h 1526213"/>
                      <a:gd name="connsiteX2" fmla="*/ 418014 w 5827780"/>
                      <a:gd name="connsiteY2" fmla="*/ 104534 h 1526213"/>
                      <a:gd name="connsiteX3" fmla="*/ 879567 w 5827780"/>
                      <a:gd name="connsiteY3" fmla="*/ 17448 h 1526213"/>
                      <a:gd name="connsiteX4" fmla="*/ 1288870 w 5827780"/>
                      <a:gd name="connsiteY4" fmla="*/ 174202 h 1526213"/>
                      <a:gd name="connsiteX5" fmla="*/ 1489167 w 5827780"/>
                      <a:gd name="connsiteY5" fmla="*/ 470294 h 1526213"/>
                      <a:gd name="connsiteX6" fmla="*/ 1515292 w 5827780"/>
                      <a:gd name="connsiteY6" fmla="*/ 931848 h 1526213"/>
                      <a:gd name="connsiteX7" fmla="*/ 1611087 w 5827780"/>
                      <a:gd name="connsiteY7" fmla="*/ 1254065 h 1526213"/>
                      <a:gd name="connsiteX8" fmla="*/ 2020389 w 5827780"/>
                      <a:gd name="connsiteY8" fmla="*/ 1489197 h 1526213"/>
                      <a:gd name="connsiteX9" fmla="*/ 2629989 w 5827780"/>
                      <a:gd name="connsiteY9" fmla="*/ 1419529 h 1526213"/>
                      <a:gd name="connsiteX10" fmla="*/ 2926081 w 5827780"/>
                      <a:gd name="connsiteY10" fmla="*/ 1036351 h 1526213"/>
                      <a:gd name="connsiteX11" fmla="*/ 2960915 w 5827780"/>
                      <a:gd name="connsiteY11" fmla="*/ 487711 h 1526213"/>
                      <a:gd name="connsiteX12" fmla="*/ 3204755 w 5827780"/>
                      <a:gd name="connsiteY12" fmla="*/ 130660 h 1526213"/>
                      <a:gd name="connsiteX13" fmla="*/ 3631475 w 5827780"/>
                      <a:gd name="connsiteY13" fmla="*/ 31 h 1526213"/>
                      <a:gd name="connsiteX14" fmla="*/ 4084321 w 5827780"/>
                      <a:gd name="connsiteY14" fmla="*/ 139368 h 1526213"/>
                      <a:gd name="connsiteX15" fmla="*/ 4336869 w 5827780"/>
                      <a:gd name="connsiteY15" fmla="*/ 444168 h 1526213"/>
                      <a:gd name="connsiteX16" fmla="*/ 4389121 w 5827780"/>
                      <a:gd name="connsiteY16" fmla="*/ 984100 h 1526213"/>
                      <a:gd name="connsiteX17" fmla="*/ 4728755 w 5827780"/>
                      <a:gd name="connsiteY17" fmla="*/ 1428236 h 1526213"/>
                      <a:gd name="connsiteX18" fmla="*/ 5138058 w 5827780"/>
                      <a:gd name="connsiteY18" fmla="*/ 1524031 h 1526213"/>
                      <a:gd name="connsiteX19" fmla="*/ 5582195 w 5827780"/>
                      <a:gd name="connsiteY19" fmla="*/ 1375985 h 1526213"/>
                      <a:gd name="connsiteX20" fmla="*/ 5782492 w 5827780"/>
                      <a:gd name="connsiteY20" fmla="*/ 1097311 h 1526213"/>
                      <a:gd name="connsiteX21" fmla="*/ 5826035 w 5827780"/>
                      <a:gd name="connsiteY21" fmla="*/ 766385 h 1526213"/>
                      <a:gd name="connsiteX0" fmla="*/ 0 w 5827780"/>
                      <a:gd name="connsiteY0" fmla="*/ 775094 h 1526213"/>
                      <a:gd name="connsiteX1" fmla="*/ 121920 w 5827780"/>
                      <a:gd name="connsiteY1" fmla="*/ 409334 h 1526213"/>
                      <a:gd name="connsiteX2" fmla="*/ 418014 w 5827780"/>
                      <a:gd name="connsiteY2" fmla="*/ 104534 h 1526213"/>
                      <a:gd name="connsiteX3" fmla="*/ 879567 w 5827780"/>
                      <a:gd name="connsiteY3" fmla="*/ 17448 h 1526213"/>
                      <a:gd name="connsiteX4" fmla="*/ 1288870 w 5827780"/>
                      <a:gd name="connsiteY4" fmla="*/ 174202 h 1526213"/>
                      <a:gd name="connsiteX5" fmla="*/ 1489167 w 5827780"/>
                      <a:gd name="connsiteY5" fmla="*/ 470294 h 1526213"/>
                      <a:gd name="connsiteX6" fmla="*/ 1515292 w 5827780"/>
                      <a:gd name="connsiteY6" fmla="*/ 931848 h 1526213"/>
                      <a:gd name="connsiteX7" fmla="*/ 1611087 w 5827780"/>
                      <a:gd name="connsiteY7" fmla="*/ 1254065 h 1526213"/>
                      <a:gd name="connsiteX8" fmla="*/ 2020389 w 5827780"/>
                      <a:gd name="connsiteY8" fmla="*/ 1489197 h 1526213"/>
                      <a:gd name="connsiteX9" fmla="*/ 2629989 w 5827780"/>
                      <a:gd name="connsiteY9" fmla="*/ 1419529 h 1526213"/>
                      <a:gd name="connsiteX10" fmla="*/ 2926081 w 5827780"/>
                      <a:gd name="connsiteY10" fmla="*/ 1036351 h 1526213"/>
                      <a:gd name="connsiteX11" fmla="*/ 2960915 w 5827780"/>
                      <a:gd name="connsiteY11" fmla="*/ 487711 h 1526213"/>
                      <a:gd name="connsiteX12" fmla="*/ 3204755 w 5827780"/>
                      <a:gd name="connsiteY12" fmla="*/ 130660 h 1526213"/>
                      <a:gd name="connsiteX13" fmla="*/ 3675018 w 5827780"/>
                      <a:gd name="connsiteY13" fmla="*/ 31 h 1526213"/>
                      <a:gd name="connsiteX14" fmla="*/ 4084321 w 5827780"/>
                      <a:gd name="connsiteY14" fmla="*/ 139368 h 1526213"/>
                      <a:gd name="connsiteX15" fmla="*/ 4336869 w 5827780"/>
                      <a:gd name="connsiteY15" fmla="*/ 444168 h 1526213"/>
                      <a:gd name="connsiteX16" fmla="*/ 4389121 w 5827780"/>
                      <a:gd name="connsiteY16" fmla="*/ 984100 h 1526213"/>
                      <a:gd name="connsiteX17" fmla="*/ 4728755 w 5827780"/>
                      <a:gd name="connsiteY17" fmla="*/ 1428236 h 1526213"/>
                      <a:gd name="connsiteX18" fmla="*/ 5138058 w 5827780"/>
                      <a:gd name="connsiteY18" fmla="*/ 1524031 h 1526213"/>
                      <a:gd name="connsiteX19" fmla="*/ 5582195 w 5827780"/>
                      <a:gd name="connsiteY19" fmla="*/ 1375985 h 1526213"/>
                      <a:gd name="connsiteX20" fmla="*/ 5782492 w 5827780"/>
                      <a:gd name="connsiteY20" fmla="*/ 1097311 h 1526213"/>
                      <a:gd name="connsiteX21" fmla="*/ 5826035 w 5827780"/>
                      <a:gd name="connsiteY21" fmla="*/ 766385 h 1526213"/>
                      <a:gd name="connsiteX0" fmla="*/ 0 w 5827780"/>
                      <a:gd name="connsiteY0" fmla="*/ 775094 h 1526213"/>
                      <a:gd name="connsiteX1" fmla="*/ 121920 w 5827780"/>
                      <a:gd name="connsiteY1" fmla="*/ 409334 h 1526213"/>
                      <a:gd name="connsiteX2" fmla="*/ 418014 w 5827780"/>
                      <a:gd name="connsiteY2" fmla="*/ 104534 h 1526213"/>
                      <a:gd name="connsiteX3" fmla="*/ 879567 w 5827780"/>
                      <a:gd name="connsiteY3" fmla="*/ 17448 h 1526213"/>
                      <a:gd name="connsiteX4" fmla="*/ 1288870 w 5827780"/>
                      <a:gd name="connsiteY4" fmla="*/ 174202 h 1526213"/>
                      <a:gd name="connsiteX5" fmla="*/ 1489167 w 5827780"/>
                      <a:gd name="connsiteY5" fmla="*/ 470294 h 1526213"/>
                      <a:gd name="connsiteX6" fmla="*/ 1515292 w 5827780"/>
                      <a:gd name="connsiteY6" fmla="*/ 931848 h 1526213"/>
                      <a:gd name="connsiteX7" fmla="*/ 1611087 w 5827780"/>
                      <a:gd name="connsiteY7" fmla="*/ 1254065 h 1526213"/>
                      <a:gd name="connsiteX8" fmla="*/ 2020389 w 5827780"/>
                      <a:gd name="connsiteY8" fmla="*/ 1489197 h 1526213"/>
                      <a:gd name="connsiteX9" fmla="*/ 2629989 w 5827780"/>
                      <a:gd name="connsiteY9" fmla="*/ 1419529 h 1526213"/>
                      <a:gd name="connsiteX10" fmla="*/ 2926081 w 5827780"/>
                      <a:gd name="connsiteY10" fmla="*/ 1036351 h 1526213"/>
                      <a:gd name="connsiteX11" fmla="*/ 2960915 w 5827780"/>
                      <a:gd name="connsiteY11" fmla="*/ 487711 h 1526213"/>
                      <a:gd name="connsiteX12" fmla="*/ 3204755 w 5827780"/>
                      <a:gd name="connsiteY12" fmla="*/ 130660 h 1526213"/>
                      <a:gd name="connsiteX13" fmla="*/ 3675018 w 5827780"/>
                      <a:gd name="connsiteY13" fmla="*/ 31 h 1526213"/>
                      <a:gd name="connsiteX14" fmla="*/ 4127864 w 5827780"/>
                      <a:gd name="connsiteY14" fmla="*/ 139368 h 1526213"/>
                      <a:gd name="connsiteX15" fmla="*/ 4336869 w 5827780"/>
                      <a:gd name="connsiteY15" fmla="*/ 444168 h 1526213"/>
                      <a:gd name="connsiteX16" fmla="*/ 4389121 w 5827780"/>
                      <a:gd name="connsiteY16" fmla="*/ 984100 h 1526213"/>
                      <a:gd name="connsiteX17" fmla="*/ 4728755 w 5827780"/>
                      <a:gd name="connsiteY17" fmla="*/ 1428236 h 1526213"/>
                      <a:gd name="connsiteX18" fmla="*/ 5138058 w 5827780"/>
                      <a:gd name="connsiteY18" fmla="*/ 1524031 h 1526213"/>
                      <a:gd name="connsiteX19" fmla="*/ 5582195 w 5827780"/>
                      <a:gd name="connsiteY19" fmla="*/ 1375985 h 1526213"/>
                      <a:gd name="connsiteX20" fmla="*/ 5782492 w 5827780"/>
                      <a:gd name="connsiteY20" fmla="*/ 1097311 h 1526213"/>
                      <a:gd name="connsiteX21" fmla="*/ 5826035 w 5827780"/>
                      <a:gd name="connsiteY21" fmla="*/ 766385 h 1526213"/>
                      <a:gd name="connsiteX0" fmla="*/ 0 w 5827780"/>
                      <a:gd name="connsiteY0" fmla="*/ 775094 h 1526213"/>
                      <a:gd name="connsiteX1" fmla="*/ 121920 w 5827780"/>
                      <a:gd name="connsiteY1" fmla="*/ 409334 h 1526213"/>
                      <a:gd name="connsiteX2" fmla="*/ 418014 w 5827780"/>
                      <a:gd name="connsiteY2" fmla="*/ 104534 h 1526213"/>
                      <a:gd name="connsiteX3" fmla="*/ 879567 w 5827780"/>
                      <a:gd name="connsiteY3" fmla="*/ 17448 h 1526213"/>
                      <a:gd name="connsiteX4" fmla="*/ 1288870 w 5827780"/>
                      <a:gd name="connsiteY4" fmla="*/ 174202 h 1526213"/>
                      <a:gd name="connsiteX5" fmla="*/ 1489167 w 5827780"/>
                      <a:gd name="connsiteY5" fmla="*/ 470294 h 1526213"/>
                      <a:gd name="connsiteX6" fmla="*/ 1515292 w 5827780"/>
                      <a:gd name="connsiteY6" fmla="*/ 931848 h 1526213"/>
                      <a:gd name="connsiteX7" fmla="*/ 1611087 w 5827780"/>
                      <a:gd name="connsiteY7" fmla="*/ 1254065 h 1526213"/>
                      <a:gd name="connsiteX8" fmla="*/ 2020389 w 5827780"/>
                      <a:gd name="connsiteY8" fmla="*/ 1489197 h 1526213"/>
                      <a:gd name="connsiteX9" fmla="*/ 2629989 w 5827780"/>
                      <a:gd name="connsiteY9" fmla="*/ 1419529 h 1526213"/>
                      <a:gd name="connsiteX10" fmla="*/ 2926081 w 5827780"/>
                      <a:gd name="connsiteY10" fmla="*/ 1036351 h 1526213"/>
                      <a:gd name="connsiteX11" fmla="*/ 2960915 w 5827780"/>
                      <a:gd name="connsiteY11" fmla="*/ 487711 h 1526213"/>
                      <a:gd name="connsiteX12" fmla="*/ 3204755 w 5827780"/>
                      <a:gd name="connsiteY12" fmla="*/ 130660 h 1526213"/>
                      <a:gd name="connsiteX13" fmla="*/ 3675018 w 5827780"/>
                      <a:gd name="connsiteY13" fmla="*/ 31 h 1526213"/>
                      <a:gd name="connsiteX14" fmla="*/ 4127864 w 5827780"/>
                      <a:gd name="connsiteY14" fmla="*/ 139368 h 1526213"/>
                      <a:gd name="connsiteX15" fmla="*/ 4336869 w 5827780"/>
                      <a:gd name="connsiteY15" fmla="*/ 444168 h 1526213"/>
                      <a:gd name="connsiteX16" fmla="*/ 4423955 w 5827780"/>
                      <a:gd name="connsiteY16" fmla="*/ 984100 h 1526213"/>
                      <a:gd name="connsiteX17" fmla="*/ 4728755 w 5827780"/>
                      <a:gd name="connsiteY17" fmla="*/ 1428236 h 1526213"/>
                      <a:gd name="connsiteX18" fmla="*/ 5138058 w 5827780"/>
                      <a:gd name="connsiteY18" fmla="*/ 1524031 h 1526213"/>
                      <a:gd name="connsiteX19" fmla="*/ 5582195 w 5827780"/>
                      <a:gd name="connsiteY19" fmla="*/ 1375985 h 1526213"/>
                      <a:gd name="connsiteX20" fmla="*/ 5782492 w 5827780"/>
                      <a:gd name="connsiteY20" fmla="*/ 1097311 h 1526213"/>
                      <a:gd name="connsiteX21" fmla="*/ 5826035 w 5827780"/>
                      <a:gd name="connsiteY21" fmla="*/ 766385 h 1526213"/>
                      <a:gd name="connsiteX0" fmla="*/ 0 w 5827780"/>
                      <a:gd name="connsiteY0" fmla="*/ 775094 h 1524742"/>
                      <a:gd name="connsiteX1" fmla="*/ 121920 w 5827780"/>
                      <a:gd name="connsiteY1" fmla="*/ 409334 h 1524742"/>
                      <a:gd name="connsiteX2" fmla="*/ 418014 w 5827780"/>
                      <a:gd name="connsiteY2" fmla="*/ 104534 h 1524742"/>
                      <a:gd name="connsiteX3" fmla="*/ 879567 w 5827780"/>
                      <a:gd name="connsiteY3" fmla="*/ 17448 h 1524742"/>
                      <a:gd name="connsiteX4" fmla="*/ 1288870 w 5827780"/>
                      <a:gd name="connsiteY4" fmla="*/ 174202 h 1524742"/>
                      <a:gd name="connsiteX5" fmla="*/ 1489167 w 5827780"/>
                      <a:gd name="connsiteY5" fmla="*/ 470294 h 1524742"/>
                      <a:gd name="connsiteX6" fmla="*/ 1515292 w 5827780"/>
                      <a:gd name="connsiteY6" fmla="*/ 931848 h 1524742"/>
                      <a:gd name="connsiteX7" fmla="*/ 1611087 w 5827780"/>
                      <a:gd name="connsiteY7" fmla="*/ 1254065 h 1524742"/>
                      <a:gd name="connsiteX8" fmla="*/ 2020389 w 5827780"/>
                      <a:gd name="connsiteY8" fmla="*/ 1489197 h 1524742"/>
                      <a:gd name="connsiteX9" fmla="*/ 2629989 w 5827780"/>
                      <a:gd name="connsiteY9" fmla="*/ 1419529 h 1524742"/>
                      <a:gd name="connsiteX10" fmla="*/ 2926081 w 5827780"/>
                      <a:gd name="connsiteY10" fmla="*/ 1036351 h 1524742"/>
                      <a:gd name="connsiteX11" fmla="*/ 2960915 w 5827780"/>
                      <a:gd name="connsiteY11" fmla="*/ 487711 h 1524742"/>
                      <a:gd name="connsiteX12" fmla="*/ 3204755 w 5827780"/>
                      <a:gd name="connsiteY12" fmla="*/ 130660 h 1524742"/>
                      <a:gd name="connsiteX13" fmla="*/ 3675018 w 5827780"/>
                      <a:gd name="connsiteY13" fmla="*/ 31 h 1524742"/>
                      <a:gd name="connsiteX14" fmla="*/ 4127864 w 5827780"/>
                      <a:gd name="connsiteY14" fmla="*/ 139368 h 1524742"/>
                      <a:gd name="connsiteX15" fmla="*/ 4336869 w 5827780"/>
                      <a:gd name="connsiteY15" fmla="*/ 444168 h 1524742"/>
                      <a:gd name="connsiteX16" fmla="*/ 4423955 w 5827780"/>
                      <a:gd name="connsiteY16" fmla="*/ 984100 h 1524742"/>
                      <a:gd name="connsiteX17" fmla="*/ 4746172 w 5827780"/>
                      <a:gd name="connsiteY17" fmla="*/ 1410819 h 1524742"/>
                      <a:gd name="connsiteX18" fmla="*/ 5138058 w 5827780"/>
                      <a:gd name="connsiteY18" fmla="*/ 1524031 h 1524742"/>
                      <a:gd name="connsiteX19" fmla="*/ 5582195 w 5827780"/>
                      <a:gd name="connsiteY19" fmla="*/ 1375985 h 1524742"/>
                      <a:gd name="connsiteX20" fmla="*/ 5782492 w 5827780"/>
                      <a:gd name="connsiteY20" fmla="*/ 1097311 h 1524742"/>
                      <a:gd name="connsiteX21" fmla="*/ 5826035 w 5827780"/>
                      <a:gd name="connsiteY21" fmla="*/ 766385 h 1524742"/>
                      <a:gd name="connsiteX0" fmla="*/ 0 w 5827780"/>
                      <a:gd name="connsiteY0" fmla="*/ 775094 h 1500661"/>
                      <a:gd name="connsiteX1" fmla="*/ 121920 w 5827780"/>
                      <a:gd name="connsiteY1" fmla="*/ 409334 h 1500661"/>
                      <a:gd name="connsiteX2" fmla="*/ 418014 w 5827780"/>
                      <a:gd name="connsiteY2" fmla="*/ 104534 h 1500661"/>
                      <a:gd name="connsiteX3" fmla="*/ 879567 w 5827780"/>
                      <a:gd name="connsiteY3" fmla="*/ 17448 h 1500661"/>
                      <a:gd name="connsiteX4" fmla="*/ 1288870 w 5827780"/>
                      <a:gd name="connsiteY4" fmla="*/ 174202 h 1500661"/>
                      <a:gd name="connsiteX5" fmla="*/ 1489167 w 5827780"/>
                      <a:gd name="connsiteY5" fmla="*/ 470294 h 1500661"/>
                      <a:gd name="connsiteX6" fmla="*/ 1515292 w 5827780"/>
                      <a:gd name="connsiteY6" fmla="*/ 931848 h 1500661"/>
                      <a:gd name="connsiteX7" fmla="*/ 1611087 w 5827780"/>
                      <a:gd name="connsiteY7" fmla="*/ 1254065 h 1500661"/>
                      <a:gd name="connsiteX8" fmla="*/ 2020389 w 5827780"/>
                      <a:gd name="connsiteY8" fmla="*/ 1489197 h 1500661"/>
                      <a:gd name="connsiteX9" fmla="*/ 2629989 w 5827780"/>
                      <a:gd name="connsiteY9" fmla="*/ 1419529 h 1500661"/>
                      <a:gd name="connsiteX10" fmla="*/ 2926081 w 5827780"/>
                      <a:gd name="connsiteY10" fmla="*/ 1036351 h 1500661"/>
                      <a:gd name="connsiteX11" fmla="*/ 2960915 w 5827780"/>
                      <a:gd name="connsiteY11" fmla="*/ 487711 h 1500661"/>
                      <a:gd name="connsiteX12" fmla="*/ 3204755 w 5827780"/>
                      <a:gd name="connsiteY12" fmla="*/ 130660 h 1500661"/>
                      <a:gd name="connsiteX13" fmla="*/ 3675018 w 5827780"/>
                      <a:gd name="connsiteY13" fmla="*/ 31 h 1500661"/>
                      <a:gd name="connsiteX14" fmla="*/ 4127864 w 5827780"/>
                      <a:gd name="connsiteY14" fmla="*/ 139368 h 1500661"/>
                      <a:gd name="connsiteX15" fmla="*/ 4336869 w 5827780"/>
                      <a:gd name="connsiteY15" fmla="*/ 444168 h 1500661"/>
                      <a:gd name="connsiteX16" fmla="*/ 4423955 w 5827780"/>
                      <a:gd name="connsiteY16" fmla="*/ 984100 h 1500661"/>
                      <a:gd name="connsiteX17" fmla="*/ 4746172 w 5827780"/>
                      <a:gd name="connsiteY17" fmla="*/ 1410819 h 1500661"/>
                      <a:gd name="connsiteX18" fmla="*/ 5207726 w 5827780"/>
                      <a:gd name="connsiteY18" fmla="*/ 1497905 h 1500661"/>
                      <a:gd name="connsiteX19" fmla="*/ 5582195 w 5827780"/>
                      <a:gd name="connsiteY19" fmla="*/ 1375985 h 1500661"/>
                      <a:gd name="connsiteX20" fmla="*/ 5782492 w 5827780"/>
                      <a:gd name="connsiteY20" fmla="*/ 1097311 h 1500661"/>
                      <a:gd name="connsiteX21" fmla="*/ 5826035 w 5827780"/>
                      <a:gd name="connsiteY21" fmla="*/ 766385 h 1500661"/>
                      <a:gd name="connsiteX0" fmla="*/ 0 w 5827780"/>
                      <a:gd name="connsiteY0" fmla="*/ 775094 h 1502653"/>
                      <a:gd name="connsiteX1" fmla="*/ 121920 w 5827780"/>
                      <a:gd name="connsiteY1" fmla="*/ 409334 h 1502653"/>
                      <a:gd name="connsiteX2" fmla="*/ 418014 w 5827780"/>
                      <a:gd name="connsiteY2" fmla="*/ 104534 h 1502653"/>
                      <a:gd name="connsiteX3" fmla="*/ 879567 w 5827780"/>
                      <a:gd name="connsiteY3" fmla="*/ 17448 h 1502653"/>
                      <a:gd name="connsiteX4" fmla="*/ 1288870 w 5827780"/>
                      <a:gd name="connsiteY4" fmla="*/ 174202 h 1502653"/>
                      <a:gd name="connsiteX5" fmla="*/ 1489167 w 5827780"/>
                      <a:gd name="connsiteY5" fmla="*/ 470294 h 1502653"/>
                      <a:gd name="connsiteX6" fmla="*/ 1515292 w 5827780"/>
                      <a:gd name="connsiteY6" fmla="*/ 931848 h 1502653"/>
                      <a:gd name="connsiteX7" fmla="*/ 1611087 w 5827780"/>
                      <a:gd name="connsiteY7" fmla="*/ 1254065 h 1502653"/>
                      <a:gd name="connsiteX8" fmla="*/ 2020389 w 5827780"/>
                      <a:gd name="connsiteY8" fmla="*/ 1489197 h 1502653"/>
                      <a:gd name="connsiteX9" fmla="*/ 2629989 w 5827780"/>
                      <a:gd name="connsiteY9" fmla="*/ 1419529 h 1502653"/>
                      <a:gd name="connsiteX10" fmla="*/ 2926081 w 5827780"/>
                      <a:gd name="connsiteY10" fmla="*/ 1036351 h 1502653"/>
                      <a:gd name="connsiteX11" fmla="*/ 2960915 w 5827780"/>
                      <a:gd name="connsiteY11" fmla="*/ 487711 h 1502653"/>
                      <a:gd name="connsiteX12" fmla="*/ 3204755 w 5827780"/>
                      <a:gd name="connsiteY12" fmla="*/ 130660 h 1502653"/>
                      <a:gd name="connsiteX13" fmla="*/ 3675018 w 5827780"/>
                      <a:gd name="connsiteY13" fmla="*/ 31 h 1502653"/>
                      <a:gd name="connsiteX14" fmla="*/ 4127864 w 5827780"/>
                      <a:gd name="connsiteY14" fmla="*/ 139368 h 1502653"/>
                      <a:gd name="connsiteX15" fmla="*/ 4336869 w 5827780"/>
                      <a:gd name="connsiteY15" fmla="*/ 444168 h 1502653"/>
                      <a:gd name="connsiteX16" fmla="*/ 4423955 w 5827780"/>
                      <a:gd name="connsiteY16" fmla="*/ 984100 h 1502653"/>
                      <a:gd name="connsiteX17" fmla="*/ 4746172 w 5827780"/>
                      <a:gd name="connsiteY17" fmla="*/ 1410819 h 1502653"/>
                      <a:gd name="connsiteX18" fmla="*/ 5207726 w 5827780"/>
                      <a:gd name="connsiteY18" fmla="*/ 1497905 h 1502653"/>
                      <a:gd name="connsiteX19" fmla="*/ 5599612 w 5827780"/>
                      <a:gd name="connsiteY19" fmla="*/ 1323734 h 1502653"/>
                      <a:gd name="connsiteX20" fmla="*/ 5782492 w 5827780"/>
                      <a:gd name="connsiteY20" fmla="*/ 1097311 h 1502653"/>
                      <a:gd name="connsiteX21" fmla="*/ 5826035 w 5827780"/>
                      <a:gd name="connsiteY21" fmla="*/ 766385 h 1502653"/>
                      <a:gd name="connsiteX0" fmla="*/ 0 w 5827780"/>
                      <a:gd name="connsiteY0" fmla="*/ 775094 h 1500661"/>
                      <a:gd name="connsiteX1" fmla="*/ 121920 w 5827780"/>
                      <a:gd name="connsiteY1" fmla="*/ 409334 h 1500661"/>
                      <a:gd name="connsiteX2" fmla="*/ 418014 w 5827780"/>
                      <a:gd name="connsiteY2" fmla="*/ 104534 h 1500661"/>
                      <a:gd name="connsiteX3" fmla="*/ 879567 w 5827780"/>
                      <a:gd name="connsiteY3" fmla="*/ 17448 h 1500661"/>
                      <a:gd name="connsiteX4" fmla="*/ 1288870 w 5827780"/>
                      <a:gd name="connsiteY4" fmla="*/ 174202 h 1500661"/>
                      <a:gd name="connsiteX5" fmla="*/ 1489167 w 5827780"/>
                      <a:gd name="connsiteY5" fmla="*/ 470294 h 1500661"/>
                      <a:gd name="connsiteX6" fmla="*/ 1515292 w 5827780"/>
                      <a:gd name="connsiteY6" fmla="*/ 931848 h 1500661"/>
                      <a:gd name="connsiteX7" fmla="*/ 1611087 w 5827780"/>
                      <a:gd name="connsiteY7" fmla="*/ 1254065 h 1500661"/>
                      <a:gd name="connsiteX8" fmla="*/ 2020389 w 5827780"/>
                      <a:gd name="connsiteY8" fmla="*/ 1489197 h 1500661"/>
                      <a:gd name="connsiteX9" fmla="*/ 2629989 w 5827780"/>
                      <a:gd name="connsiteY9" fmla="*/ 1419529 h 1500661"/>
                      <a:gd name="connsiteX10" fmla="*/ 2926081 w 5827780"/>
                      <a:gd name="connsiteY10" fmla="*/ 1036351 h 1500661"/>
                      <a:gd name="connsiteX11" fmla="*/ 2960915 w 5827780"/>
                      <a:gd name="connsiteY11" fmla="*/ 487711 h 1500661"/>
                      <a:gd name="connsiteX12" fmla="*/ 3204755 w 5827780"/>
                      <a:gd name="connsiteY12" fmla="*/ 130660 h 1500661"/>
                      <a:gd name="connsiteX13" fmla="*/ 3675018 w 5827780"/>
                      <a:gd name="connsiteY13" fmla="*/ 31 h 1500661"/>
                      <a:gd name="connsiteX14" fmla="*/ 4127864 w 5827780"/>
                      <a:gd name="connsiteY14" fmla="*/ 139368 h 1500661"/>
                      <a:gd name="connsiteX15" fmla="*/ 4336869 w 5827780"/>
                      <a:gd name="connsiteY15" fmla="*/ 444168 h 1500661"/>
                      <a:gd name="connsiteX16" fmla="*/ 4423955 w 5827780"/>
                      <a:gd name="connsiteY16" fmla="*/ 984100 h 1500661"/>
                      <a:gd name="connsiteX17" fmla="*/ 4746172 w 5827780"/>
                      <a:gd name="connsiteY17" fmla="*/ 1410819 h 1500661"/>
                      <a:gd name="connsiteX18" fmla="*/ 5207726 w 5827780"/>
                      <a:gd name="connsiteY18" fmla="*/ 1497905 h 1500661"/>
                      <a:gd name="connsiteX19" fmla="*/ 5590903 w 5827780"/>
                      <a:gd name="connsiteY19" fmla="*/ 1358568 h 1500661"/>
                      <a:gd name="connsiteX20" fmla="*/ 5782492 w 5827780"/>
                      <a:gd name="connsiteY20" fmla="*/ 1097311 h 1500661"/>
                      <a:gd name="connsiteX21" fmla="*/ 5826035 w 5827780"/>
                      <a:gd name="connsiteY21" fmla="*/ 766385 h 1500661"/>
                      <a:gd name="connsiteX0" fmla="*/ 0 w 5832052"/>
                      <a:gd name="connsiteY0" fmla="*/ 775094 h 1500661"/>
                      <a:gd name="connsiteX1" fmla="*/ 121920 w 5832052"/>
                      <a:gd name="connsiteY1" fmla="*/ 409334 h 1500661"/>
                      <a:gd name="connsiteX2" fmla="*/ 418014 w 5832052"/>
                      <a:gd name="connsiteY2" fmla="*/ 104534 h 1500661"/>
                      <a:gd name="connsiteX3" fmla="*/ 879567 w 5832052"/>
                      <a:gd name="connsiteY3" fmla="*/ 17448 h 1500661"/>
                      <a:gd name="connsiteX4" fmla="*/ 1288870 w 5832052"/>
                      <a:gd name="connsiteY4" fmla="*/ 174202 h 1500661"/>
                      <a:gd name="connsiteX5" fmla="*/ 1489167 w 5832052"/>
                      <a:gd name="connsiteY5" fmla="*/ 470294 h 1500661"/>
                      <a:gd name="connsiteX6" fmla="*/ 1515292 w 5832052"/>
                      <a:gd name="connsiteY6" fmla="*/ 931848 h 1500661"/>
                      <a:gd name="connsiteX7" fmla="*/ 1611087 w 5832052"/>
                      <a:gd name="connsiteY7" fmla="*/ 1254065 h 1500661"/>
                      <a:gd name="connsiteX8" fmla="*/ 2020389 w 5832052"/>
                      <a:gd name="connsiteY8" fmla="*/ 1489197 h 1500661"/>
                      <a:gd name="connsiteX9" fmla="*/ 2629989 w 5832052"/>
                      <a:gd name="connsiteY9" fmla="*/ 1419529 h 1500661"/>
                      <a:gd name="connsiteX10" fmla="*/ 2926081 w 5832052"/>
                      <a:gd name="connsiteY10" fmla="*/ 1036351 h 1500661"/>
                      <a:gd name="connsiteX11" fmla="*/ 2960915 w 5832052"/>
                      <a:gd name="connsiteY11" fmla="*/ 487711 h 1500661"/>
                      <a:gd name="connsiteX12" fmla="*/ 3204755 w 5832052"/>
                      <a:gd name="connsiteY12" fmla="*/ 130660 h 1500661"/>
                      <a:gd name="connsiteX13" fmla="*/ 3675018 w 5832052"/>
                      <a:gd name="connsiteY13" fmla="*/ 31 h 1500661"/>
                      <a:gd name="connsiteX14" fmla="*/ 4127864 w 5832052"/>
                      <a:gd name="connsiteY14" fmla="*/ 139368 h 1500661"/>
                      <a:gd name="connsiteX15" fmla="*/ 4336869 w 5832052"/>
                      <a:gd name="connsiteY15" fmla="*/ 444168 h 1500661"/>
                      <a:gd name="connsiteX16" fmla="*/ 4423955 w 5832052"/>
                      <a:gd name="connsiteY16" fmla="*/ 984100 h 1500661"/>
                      <a:gd name="connsiteX17" fmla="*/ 4746172 w 5832052"/>
                      <a:gd name="connsiteY17" fmla="*/ 1410819 h 1500661"/>
                      <a:gd name="connsiteX18" fmla="*/ 5207726 w 5832052"/>
                      <a:gd name="connsiteY18" fmla="*/ 1497905 h 1500661"/>
                      <a:gd name="connsiteX19" fmla="*/ 5590903 w 5832052"/>
                      <a:gd name="connsiteY19" fmla="*/ 1358568 h 1500661"/>
                      <a:gd name="connsiteX20" fmla="*/ 5799909 w 5832052"/>
                      <a:gd name="connsiteY20" fmla="*/ 1071186 h 1500661"/>
                      <a:gd name="connsiteX21" fmla="*/ 5826035 w 5832052"/>
                      <a:gd name="connsiteY21" fmla="*/ 766385 h 1500661"/>
                      <a:gd name="connsiteX0" fmla="*/ 0 w 5773484"/>
                      <a:gd name="connsiteY0" fmla="*/ 792401 h 1500661"/>
                      <a:gd name="connsiteX1" fmla="*/ 63352 w 5773484"/>
                      <a:gd name="connsiteY1" fmla="*/ 409334 h 1500661"/>
                      <a:gd name="connsiteX2" fmla="*/ 359446 w 5773484"/>
                      <a:gd name="connsiteY2" fmla="*/ 104534 h 1500661"/>
                      <a:gd name="connsiteX3" fmla="*/ 820999 w 5773484"/>
                      <a:gd name="connsiteY3" fmla="*/ 17448 h 1500661"/>
                      <a:gd name="connsiteX4" fmla="*/ 1230302 w 5773484"/>
                      <a:gd name="connsiteY4" fmla="*/ 174202 h 1500661"/>
                      <a:gd name="connsiteX5" fmla="*/ 1430599 w 5773484"/>
                      <a:gd name="connsiteY5" fmla="*/ 470294 h 1500661"/>
                      <a:gd name="connsiteX6" fmla="*/ 1456724 w 5773484"/>
                      <a:gd name="connsiteY6" fmla="*/ 931848 h 1500661"/>
                      <a:gd name="connsiteX7" fmla="*/ 1552519 w 5773484"/>
                      <a:gd name="connsiteY7" fmla="*/ 1254065 h 1500661"/>
                      <a:gd name="connsiteX8" fmla="*/ 1961821 w 5773484"/>
                      <a:gd name="connsiteY8" fmla="*/ 1489197 h 1500661"/>
                      <a:gd name="connsiteX9" fmla="*/ 2571421 w 5773484"/>
                      <a:gd name="connsiteY9" fmla="*/ 1419529 h 1500661"/>
                      <a:gd name="connsiteX10" fmla="*/ 2867513 w 5773484"/>
                      <a:gd name="connsiteY10" fmla="*/ 1036351 h 1500661"/>
                      <a:gd name="connsiteX11" fmla="*/ 2902347 w 5773484"/>
                      <a:gd name="connsiteY11" fmla="*/ 487711 h 1500661"/>
                      <a:gd name="connsiteX12" fmla="*/ 3146187 w 5773484"/>
                      <a:gd name="connsiteY12" fmla="*/ 130660 h 1500661"/>
                      <a:gd name="connsiteX13" fmla="*/ 3616450 w 5773484"/>
                      <a:gd name="connsiteY13" fmla="*/ 31 h 1500661"/>
                      <a:gd name="connsiteX14" fmla="*/ 4069296 w 5773484"/>
                      <a:gd name="connsiteY14" fmla="*/ 139368 h 1500661"/>
                      <a:gd name="connsiteX15" fmla="*/ 4278301 w 5773484"/>
                      <a:gd name="connsiteY15" fmla="*/ 444168 h 1500661"/>
                      <a:gd name="connsiteX16" fmla="*/ 4365387 w 5773484"/>
                      <a:gd name="connsiteY16" fmla="*/ 984100 h 1500661"/>
                      <a:gd name="connsiteX17" fmla="*/ 4687604 w 5773484"/>
                      <a:gd name="connsiteY17" fmla="*/ 1410819 h 1500661"/>
                      <a:gd name="connsiteX18" fmla="*/ 5149158 w 5773484"/>
                      <a:gd name="connsiteY18" fmla="*/ 1497905 h 1500661"/>
                      <a:gd name="connsiteX19" fmla="*/ 5532335 w 5773484"/>
                      <a:gd name="connsiteY19" fmla="*/ 1358568 h 1500661"/>
                      <a:gd name="connsiteX20" fmla="*/ 5741341 w 5773484"/>
                      <a:gd name="connsiteY20" fmla="*/ 1071186 h 1500661"/>
                      <a:gd name="connsiteX21" fmla="*/ 5767467 w 5773484"/>
                      <a:gd name="connsiteY21" fmla="*/ 766385 h 1500661"/>
                      <a:gd name="connsiteX0" fmla="*/ 0 w 5773484"/>
                      <a:gd name="connsiteY0" fmla="*/ 792401 h 1500661"/>
                      <a:gd name="connsiteX1" fmla="*/ 98493 w 5773484"/>
                      <a:gd name="connsiteY1" fmla="*/ 415103 h 1500661"/>
                      <a:gd name="connsiteX2" fmla="*/ 359446 w 5773484"/>
                      <a:gd name="connsiteY2" fmla="*/ 104534 h 1500661"/>
                      <a:gd name="connsiteX3" fmla="*/ 820999 w 5773484"/>
                      <a:gd name="connsiteY3" fmla="*/ 17448 h 1500661"/>
                      <a:gd name="connsiteX4" fmla="*/ 1230302 w 5773484"/>
                      <a:gd name="connsiteY4" fmla="*/ 174202 h 1500661"/>
                      <a:gd name="connsiteX5" fmla="*/ 1430599 w 5773484"/>
                      <a:gd name="connsiteY5" fmla="*/ 470294 h 1500661"/>
                      <a:gd name="connsiteX6" fmla="*/ 1456724 w 5773484"/>
                      <a:gd name="connsiteY6" fmla="*/ 931848 h 1500661"/>
                      <a:gd name="connsiteX7" fmla="*/ 1552519 w 5773484"/>
                      <a:gd name="connsiteY7" fmla="*/ 1254065 h 1500661"/>
                      <a:gd name="connsiteX8" fmla="*/ 1961821 w 5773484"/>
                      <a:gd name="connsiteY8" fmla="*/ 1489197 h 1500661"/>
                      <a:gd name="connsiteX9" fmla="*/ 2571421 w 5773484"/>
                      <a:gd name="connsiteY9" fmla="*/ 1419529 h 1500661"/>
                      <a:gd name="connsiteX10" fmla="*/ 2867513 w 5773484"/>
                      <a:gd name="connsiteY10" fmla="*/ 1036351 h 1500661"/>
                      <a:gd name="connsiteX11" fmla="*/ 2902347 w 5773484"/>
                      <a:gd name="connsiteY11" fmla="*/ 487711 h 1500661"/>
                      <a:gd name="connsiteX12" fmla="*/ 3146187 w 5773484"/>
                      <a:gd name="connsiteY12" fmla="*/ 130660 h 1500661"/>
                      <a:gd name="connsiteX13" fmla="*/ 3616450 w 5773484"/>
                      <a:gd name="connsiteY13" fmla="*/ 31 h 1500661"/>
                      <a:gd name="connsiteX14" fmla="*/ 4069296 w 5773484"/>
                      <a:gd name="connsiteY14" fmla="*/ 139368 h 1500661"/>
                      <a:gd name="connsiteX15" fmla="*/ 4278301 w 5773484"/>
                      <a:gd name="connsiteY15" fmla="*/ 444168 h 1500661"/>
                      <a:gd name="connsiteX16" fmla="*/ 4365387 w 5773484"/>
                      <a:gd name="connsiteY16" fmla="*/ 984100 h 1500661"/>
                      <a:gd name="connsiteX17" fmla="*/ 4687604 w 5773484"/>
                      <a:gd name="connsiteY17" fmla="*/ 1410819 h 1500661"/>
                      <a:gd name="connsiteX18" fmla="*/ 5149158 w 5773484"/>
                      <a:gd name="connsiteY18" fmla="*/ 1497905 h 1500661"/>
                      <a:gd name="connsiteX19" fmla="*/ 5532335 w 5773484"/>
                      <a:gd name="connsiteY19" fmla="*/ 1358568 h 1500661"/>
                      <a:gd name="connsiteX20" fmla="*/ 5741341 w 5773484"/>
                      <a:gd name="connsiteY20" fmla="*/ 1071186 h 1500661"/>
                      <a:gd name="connsiteX21" fmla="*/ 5767467 w 5773484"/>
                      <a:gd name="connsiteY21" fmla="*/ 766385 h 1500661"/>
                      <a:gd name="connsiteX0" fmla="*/ 0 w 5773484"/>
                      <a:gd name="connsiteY0" fmla="*/ 792401 h 1500661"/>
                      <a:gd name="connsiteX1" fmla="*/ 98493 w 5773484"/>
                      <a:gd name="connsiteY1" fmla="*/ 415103 h 1500661"/>
                      <a:gd name="connsiteX2" fmla="*/ 382873 w 5773484"/>
                      <a:gd name="connsiteY2" fmla="*/ 121841 h 1500661"/>
                      <a:gd name="connsiteX3" fmla="*/ 820999 w 5773484"/>
                      <a:gd name="connsiteY3" fmla="*/ 17448 h 1500661"/>
                      <a:gd name="connsiteX4" fmla="*/ 1230302 w 5773484"/>
                      <a:gd name="connsiteY4" fmla="*/ 174202 h 1500661"/>
                      <a:gd name="connsiteX5" fmla="*/ 1430599 w 5773484"/>
                      <a:gd name="connsiteY5" fmla="*/ 470294 h 1500661"/>
                      <a:gd name="connsiteX6" fmla="*/ 1456724 w 5773484"/>
                      <a:gd name="connsiteY6" fmla="*/ 931848 h 1500661"/>
                      <a:gd name="connsiteX7" fmla="*/ 1552519 w 5773484"/>
                      <a:gd name="connsiteY7" fmla="*/ 1254065 h 1500661"/>
                      <a:gd name="connsiteX8" fmla="*/ 1961821 w 5773484"/>
                      <a:gd name="connsiteY8" fmla="*/ 1489197 h 1500661"/>
                      <a:gd name="connsiteX9" fmla="*/ 2571421 w 5773484"/>
                      <a:gd name="connsiteY9" fmla="*/ 1419529 h 1500661"/>
                      <a:gd name="connsiteX10" fmla="*/ 2867513 w 5773484"/>
                      <a:gd name="connsiteY10" fmla="*/ 1036351 h 1500661"/>
                      <a:gd name="connsiteX11" fmla="*/ 2902347 w 5773484"/>
                      <a:gd name="connsiteY11" fmla="*/ 487711 h 1500661"/>
                      <a:gd name="connsiteX12" fmla="*/ 3146187 w 5773484"/>
                      <a:gd name="connsiteY12" fmla="*/ 130660 h 1500661"/>
                      <a:gd name="connsiteX13" fmla="*/ 3616450 w 5773484"/>
                      <a:gd name="connsiteY13" fmla="*/ 31 h 1500661"/>
                      <a:gd name="connsiteX14" fmla="*/ 4069296 w 5773484"/>
                      <a:gd name="connsiteY14" fmla="*/ 139368 h 1500661"/>
                      <a:gd name="connsiteX15" fmla="*/ 4278301 w 5773484"/>
                      <a:gd name="connsiteY15" fmla="*/ 444168 h 1500661"/>
                      <a:gd name="connsiteX16" fmla="*/ 4365387 w 5773484"/>
                      <a:gd name="connsiteY16" fmla="*/ 984100 h 1500661"/>
                      <a:gd name="connsiteX17" fmla="*/ 4687604 w 5773484"/>
                      <a:gd name="connsiteY17" fmla="*/ 1410819 h 1500661"/>
                      <a:gd name="connsiteX18" fmla="*/ 5149158 w 5773484"/>
                      <a:gd name="connsiteY18" fmla="*/ 1497905 h 1500661"/>
                      <a:gd name="connsiteX19" fmla="*/ 5532335 w 5773484"/>
                      <a:gd name="connsiteY19" fmla="*/ 1358568 h 1500661"/>
                      <a:gd name="connsiteX20" fmla="*/ 5741341 w 5773484"/>
                      <a:gd name="connsiteY20" fmla="*/ 1071186 h 1500661"/>
                      <a:gd name="connsiteX21" fmla="*/ 5767467 w 5773484"/>
                      <a:gd name="connsiteY21" fmla="*/ 766385 h 1500661"/>
                      <a:gd name="connsiteX0" fmla="*/ 0 w 5773484"/>
                      <a:gd name="connsiteY0" fmla="*/ 792401 h 1500661"/>
                      <a:gd name="connsiteX1" fmla="*/ 98493 w 5773484"/>
                      <a:gd name="connsiteY1" fmla="*/ 415103 h 1500661"/>
                      <a:gd name="connsiteX2" fmla="*/ 382873 w 5773484"/>
                      <a:gd name="connsiteY2" fmla="*/ 121841 h 1500661"/>
                      <a:gd name="connsiteX3" fmla="*/ 820999 w 5773484"/>
                      <a:gd name="connsiteY3" fmla="*/ 17448 h 1500661"/>
                      <a:gd name="connsiteX4" fmla="*/ 1212733 w 5773484"/>
                      <a:gd name="connsiteY4" fmla="*/ 191508 h 1500661"/>
                      <a:gd name="connsiteX5" fmla="*/ 1430599 w 5773484"/>
                      <a:gd name="connsiteY5" fmla="*/ 470294 h 1500661"/>
                      <a:gd name="connsiteX6" fmla="*/ 1456724 w 5773484"/>
                      <a:gd name="connsiteY6" fmla="*/ 931848 h 1500661"/>
                      <a:gd name="connsiteX7" fmla="*/ 1552519 w 5773484"/>
                      <a:gd name="connsiteY7" fmla="*/ 1254065 h 1500661"/>
                      <a:gd name="connsiteX8" fmla="*/ 1961821 w 5773484"/>
                      <a:gd name="connsiteY8" fmla="*/ 1489197 h 1500661"/>
                      <a:gd name="connsiteX9" fmla="*/ 2571421 w 5773484"/>
                      <a:gd name="connsiteY9" fmla="*/ 1419529 h 1500661"/>
                      <a:gd name="connsiteX10" fmla="*/ 2867513 w 5773484"/>
                      <a:gd name="connsiteY10" fmla="*/ 1036351 h 1500661"/>
                      <a:gd name="connsiteX11" fmla="*/ 2902347 w 5773484"/>
                      <a:gd name="connsiteY11" fmla="*/ 487711 h 1500661"/>
                      <a:gd name="connsiteX12" fmla="*/ 3146187 w 5773484"/>
                      <a:gd name="connsiteY12" fmla="*/ 130660 h 1500661"/>
                      <a:gd name="connsiteX13" fmla="*/ 3616450 w 5773484"/>
                      <a:gd name="connsiteY13" fmla="*/ 31 h 1500661"/>
                      <a:gd name="connsiteX14" fmla="*/ 4069296 w 5773484"/>
                      <a:gd name="connsiteY14" fmla="*/ 139368 h 1500661"/>
                      <a:gd name="connsiteX15" fmla="*/ 4278301 w 5773484"/>
                      <a:gd name="connsiteY15" fmla="*/ 444168 h 1500661"/>
                      <a:gd name="connsiteX16" fmla="*/ 4365387 w 5773484"/>
                      <a:gd name="connsiteY16" fmla="*/ 984100 h 1500661"/>
                      <a:gd name="connsiteX17" fmla="*/ 4687604 w 5773484"/>
                      <a:gd name="connsiteY17" fmla="*/ 1410819 h 1500661"/>
                      <a:gd name="connsiteX18" fmla="*/ 5149158 w 5773484"/>
                      <a:gd name="connsiteY18" fmla="*/ 1497905 h 1500661"/>
                      <a:gd name="connsiteX19" fmla="*/ 5532335 w 5773484"/>
                      <a:gd name="connsiteY19" fmla="*/ 1358568 h 1500661"/>
                      <a:gd name="connsiteX20" fmla="*/ 5741341 w 5773484"/>
                      <a:gd name="connsiteY20" fmla="*/ 1071186 h 1500661"/>
                      <a:gd name="connsiteX21" fmla="*/ 5767467 w 5773484"/>
                      <a:gd name="connsiteY21" fmla="*/ 766385 h 1500661"/>
                      <a:gd name="connsiteX0" fmla="*/ 0 w 5773484"/>
                      <a:gd name="connsiteY0" fmla="*/ 792401 h 1500661"/>
                      <a:gd name="connsiteX1" fmla="*/ 98493 w 5773484"/>
                      <a:gd name="connsiteY1" fmla="*/ 415103 h 1500661"/>
                      <a:gd name="connsiteX2" fmla="*/ 382873 w 5773484"/>
                      <a:gd name="connsiteY2" fmla="*/ 121841 h 1500661"/>
                      <a:gd name="connsiteX3" fmla="*/ 820999 w 5773484"/>
                      <a:gd name="connsiteY3" fmla="*/ 17448 h 1500661"/>
                      <a:gd name="connsiteX4" fmla="*/ 1212733 w 5773484"/>
                      <a:gd name="connsiteY4" fmla="*/ 191508 h 1500661"/>
                      <a:gd name="connsiteX5" fmla="*/ 1401316 w 5773484"/>
                      <a:gd name="connsiteY5" fmla="*/ 470294 h 1500661"/>
                      <a:gd name="connsiteX6" fmla="*/ 1456724 w 5773484"/>
                      <a:gd name="connsiteY6" fmla="*/ 931848 h 1500661"/>
                      <a:gd name="connsiteX7" fmla="*/ 1552519 w 5773484"/>
                      <a:gd name="connsiteY7" fmla="*/ 1254065 h 1500661"/>
                      <a:gd name="connsiteX8" fmla="*/ 1961821 w 5773484"/>
                      <a:gd name="connsiteY8" fmla="*/ 1489197 h 1500661"/>
                      <a:gd name="connsiteX9" fmla="*/ 2571421 w 5773484"/>
                      <a:gd name="connsiteY9" fmla="*/ 1419529 h 1500661"/>
                      <a:gd name="connsiteX10" fmla="*/ 2867513 w 5773484"/>
                      <a:gd name="connsiteY10" fmla="*/ 1036351 h 1500661"/>
                      <a:gd name="connsiteX11" fmla="*/ 2902347 w 5773484"/>
                      <a:gd name="connsiteY11" fmla="*/ 487711 h 1500661"/>
                      <a:gd name="connsiteX12" fmla="*/ 3146187 w 5773484"/>
                      <a:gd name="connsiteY12" fmla="*/ 130660 h 1500661"/>
                      <a:gd name="connsiteX13" fmla="*/ 3616450 w 5773484"/>
                      <a:gd name="connsiteY13" fmla="*/ 31 h 1500661"/>
                      <a:gd name="connsiteX14" fmla="*/ 4069296 w 5773484"/>
                      <a:gd name="connsiteY14" fmla="*/ 139368 h 1500661"/>
                      <a:gd name="connsiteX15" fmla="*/ 4278301 w 5773484"/>
                      <a:gd name="connsiteY15" fmla="*/ 444168 h 1500661"/>
                      <a:gd name="connsiteX16" fmla="*/ 4365387 w 5773484"/>
                      <a:gd name="connsiteY16" fmla="*/ 984100 h 1500661"/>
                      <a:gd name="connsiteX17" fmla="*/ 4687604 w 5773484"/>
                      <a:gd name="connsiteY17" fmla="*/ 1410819 h 1500661"/>
                      <a:gd name="connsiteX18" fmla="*/ 5149158 w 5773484"/>
                      <a:gd name="connsiteY18" fmla="*/ 1497905 h 1500661"/>
                      <a:gd name="connsiteX19" fmla="*/ 5532335 w 5773484"/>
                      <a:gd name="connsiteY19" fmla="*/ 1358568 h 1500661"/>
                      <a:gd name="connsiteX20" fmla="*/ 5741341 w 5773484"/>
                      <a:gd name="connsiteY20" fmla="*/ 1071186 h 1500661"/>
                      <a:gd name="connsiteX21" fmla="*/ 5767467 w 5773484"/>
                      <a:gd name="connsiteY21" fmla="*/ 766385 h 1500661"/>
                      <a:gd name="connsiteX0" fmla="*/ 0 w 5729851"/>
                      <a:gd name="connsiteY0" fmla="*/ 792401 h 1500661"/>
                      <a:gd name="connsiteX1" fmla="*/ 54860 w 5729851"/>
                      <a:gd name="connsiteY1" fmla="*/ 415103 h 1500661"/>
                      <a:gd name="connsiteX2" fmla="*/ 339240 w 5729851"/>
                      <a:gd name="connsiteY2" fmla="*/ 121841 h 1500661"/>
                      <a:gd name="connsiteX3" fmla="*/ 777366 w 5729851"/>
                      <a:gd name="connsiteY3" fmla="*/ 17448 h 1500661"/>
                      <a:gd name="connsiteX4" fmla="*/ 1169100 w 5729851"/>
                      <a:gd name="connsiteY4" fmla="*/ 191508 h 1500661"/>
                      <a:gd name="connsiteX5" fmla="*/ 1357683 w 5729851"/>
                      <a:gd name="connsiteY5" fmla="*/ 470294 h 1500661"/>
                      <a:gd name="connsiteX6" fmla="*/ 1413091 w 5729851"/>
                      <a:gd name="connsiteY6" fmla="*/ 931848 h 1500661"/>
                      <a:gd name="connsiteX7" fmla="*/ 1508886 w 5729851"/>
                      <a:gd name="connsiteY7" fmla="*/ 1254065 h 1500661"/>
                      <a:gd name="connsiteX8" fmla="*/ 1918188 w 5729851"/>
                      <a:gd name="connsiteY8" fmla="*/ 1489197 h 1500661"/>
                      <a:gd name="connsiteX9" fmla="*/ 2527788 w 5729851"/>
                      <a:gd name="connsiteY9" fmla="*/ 1419529 h 1500661"/>
                      <a:gd name="connsiteX10" fmla="*/ 2823880 w 5729851"/>
                      <a:gd name="connsiteY10" fmla="*/ 1036351 h 1500661"/>
                      <a:gd name="connsiteX11" fmla="*/ 2858714 w 5729851"/>
                      <a:gd name="connsiteY11" fmla="*/ 487711 h 1500661"/>
                      <a:gd name="connsiteX12" fmla="*/ 3102554 w 5729851"/>
                      <a:gd name="connsiteY12" fmla="*/ 130660 h 1500661"/>
                      <a:gd name="connsiteX13" fmla="*/ 3572817 w 5729851"/>
                      <a:gd name="connsiteY13" fmla="*/ 31 h 1500661"/>
                      <a:gd name="connsiteX14" fmla="*/ 4025663 w 5729851"/>
                      <a:gd name="connsiteY14" fmla="*/ 139368 h 1500661"/>
                      <a:gd name="connsiteX15" fmla="*/ 4234668 w 5729851"/>
                      <a:gd name="connsiteY15" fmla="*/ 444168 h 1500661"/>
                      <a:gd name="connsiteX16" fmla="*/ 4321754 w 5729851"/>
                      <a:gd name="connsiteY16" fmla="*/ 984100 h 1500661"/>
                      <a:gd name="connsiteX17" fmla="*/ 4643971 w 5729851"/>
                      <a:gd name="connsiteY17" fmla="*/ 1410819 h 1500661"/>
                      <a:gd name="connsiteX18" fmla="*/ 5105525 w 5729851"/>
                      <a:gd name="connsiteY18" fmla="*/ 1497905 h 1500661"/>
                      <a:gd name="connsiteX19" fmla="*/ 5488702 w 5729851"/>
                      <a:gd name="connsiteY19" fmla="*/ 1358568 h 1500661"/>
                      <a:gd name="connsiteX20" fmla="*/ 5697708 w 5729851"/>
                      <a:gd name="connsiteY20" fmla="*/ 1071186 h 1500661"/>
                      <a:gd name="connsiteX21" fmla="*/ 5723834 w 5729851"/>
                      <a:gd name="connsiteY21" fmla="*/ 766385 h 1500661"/>
                      <a:gd name="connsiteX0" fmla="*/ 0 w 5729851"/>
                      <a:gd name="connsiteY0" fmla="*/ 792401 h 1500661"/>
                      <a:gd name="connsiteX1" fmla="*/ 89766 w 5729851"/>
                      <a:gd name="connsiteY1" fmla="*/ 423699 h 1500661"/>
                      <a:gd name="connsiteX2" fmla="*/ 339240 w 5729851"/>
                      <a:gd name="connsiteY2" fmla="*/ 121841 h 1500661"/>
                      <a:gd name="connsiteX3" fmla="*/ 777366 w 5729851"/>
                      <a:gd name="connsiteY3" fmla="*/ 17448 h 1500661"/>
                      <a:gd name="connsiteX4" fmla="*/ 1169100 w 5729851"/>
                      <a:gd name="connsiteY4" fmla="*/ 191508 h 1500661"/>
                      <a:gd name="connsiteX5" fmla="*/ 1357683 w 5729851"/>
                      <a:gd name="connsiteY5" fmla="*/ 470294 h 1500661"/>
                      <a:gd name="connsiteX6" fmla="*/ 1413091 w 5729851"/>
                      <a:gd name="connsiteY6" fmla="*/ 931848 h 1500661"/>
                      <a:gd name="connsiteX7" fmla="*/ 1508886 w 5729851"/>
                      <a:gd name="connsiteY7" fmla="*/ 1254065 h 1500661"/>
                      <a:gd name="connsiteX8" fmla="*/ 1918188 w 5729851"/>
                      <a:gd name="connsiteY8" fmla="*/ 1489197 h 1500661"/>
                      <a:gd name="connsiteX9" fmla="*/ 2527788 w 5729851"/>
                      <a:gd name="connsiteY9" fmla="*/ 1419529 h 1500661"/>
                      <a:gd name="connsiteX10" fmla="*/ 2823880 w 5729851"/>
                      <a:gd name="connsiteY10" fmla="*/ 1036351 h 1500661"/>
                      <a:gd name="connsiteX11" fmla="*/ 2858714 w 5729851"/>
                      <a:gd name="connsiteY11" fmla="*/ 487711 h 1500661"/>
                      <a:gd name="connsiteX12" fmla="*/ 3102554 w 5729851"/>
                      <a:gd name="connsiteY12" fmla="*/ 130660 h 1500661"/>
                      <a:gd name="connsiteX13" fmla="*/ 3572817 w 5729851"/>
                      <a:gd name="connsiteY13" fmla="*/ 31 h 1500661"/>
                      <a:gd name="connsiteX14" fmla="*/ 4025663 w 5729851"/>
                      <a:gd name="connsiteY14" fmla="*/ 139368 h 1500661"/>
                      <a:gd name="connsiteX15" fmla="*/ 4234668 w 5729851"/>
                      <a:gd name="connsiteY15" fmla="*/ 444168 h 1500661"/>
                      <a:gd name="connsiteX16" fmla="*/ 4321754 w 5729851"/>
                      <a:gd name="connsiteY16" fmla="*/ 984100 h 1500661"/>
                      <a:gd name="connsiteX17" fmla="*/ 4643971 w 5729851"/>
                      <a:gd name="connsiteY17" fmla="*/ 1410819 h 1500661"/>
                      <a:gd name="connsiteX18" fmla="*/ 5105525 w 5729851"/>
                      <a:gd name="connsiteY18" fmla="*/ 1497905 h 1500661"/>
                      <a:gd name="connsiteX19" fmla="*/ 5488702 w 5729851"/>
                      <a:gd name="connsiteY19" fmla="*/ 1358568 h 1500661"/>
                      <a:gd name="connsiteX20" fmla="*/ 5697708 w 5729851"/>
                      <a:gd name="connsiteY20" fmla="*/ 1071186 h 1500661"/>
                      <a:gd name="connsiteX21" fmla="*/ 5723834 w 5729851"/>
                      <a:gd name="connsiteY21" fmla="*/ 766385 h 1500661"/>
                      <a:gd name="connsiteX0" fmla="*/ 0 w 5729851"/>
                      <a:gd name="connsiteY0" fmla="*/ 792401 h 1500661"/>
                      <a:gd name="connsiteX1" fmla="*/ 89766 w 5729851"/>
                      <a:gd name="connsiteY1" fmla="*/ 423699 h 1500661"/>
                      <a:gd name="connsiteX2" fmla="*/ 339240 w 5729851"/>
                      <a:gd name="connsiteY2" fmla="*/ 121841 h 1500661"/>
                      <a:gd name="connsiteX3" fmla="*/ 777366 w 5729851"/>
                      <a:gd name="connsiteY3" fmla="*/ 51831 h 1500661"/>
                      <a:gd name="connsiteX4" fmla="*/ 1169100 w 5729851"/>
                      <a:gd name="connsiteY4" fmla="*/ 191508 h 1500661"/>
                      <a:gd name="connsiteX5" fmla="*/ 1357683 w 5729851"/>
                      <a:gd name="connsiteY5" fmla="*/ 470294 h 1500661"/>
                      <a:gd name="connsiteX6" fmla="*/ 1413091 w 5729851"/>
                      <a:gd name="connsiteY6" fmla="*/ 931848 h 1500661"/>
                      <a:gd name="connsiteX7" fmla="*/ 1508886 w 5729851"/>
                      <a:gd name="connsiteY7" fmla="*/ 1254065 h 1500661"/>
                      <a:gd name="connsiteX8" fmla="*/ 1918188 w 5729851"/>
                      <a:gd name="connsiteY8" fmla="*/ 1489197 h 1500661"/>
                      <a:gd name="connsiteX9" fmla="*/ 2527788 w 5729851"/>
                      <a:gd name="connsiteY9" fmla="*/ 1419529 h 1500661"/>
                      <a:gd name="connsiteX10" fmla="*/ 2823880 w 5729851"/>
                      <a:gd name="connsiteY10" fmla="*/ 1036351 h 1500661"/>
                      <a:gd name="connsiteX11" fmla="*/ 2858714 w 5729851"/>
                      <a:gd name="connsiteY11" fmla="*/ 487711 h 1500661"/>
                      <a:gd name="connsiteX12" fmla="*/ 3102554 w 5729851"/>
                      <a:gd name="connsiteY12" fmla="*/ 130660 h 1500661"/>
                      <a:gd name="connsiteX13" fmla="*/ 3572817 w 5729851"/>
                      <a:gd name="connsiteY13" fmla="*/ 31 h 1500661"/>
                      <a:gd name="connsiteX14" fmla="*/ 4025663 w 5729851"/>
                      <a:gd name="connsiteY14" fmla="*/ 139368 h 1500661"/>
                      <a:gd name="connsiteX15" fmla="*/ 4234668 w 5729851"/>
                      <a:gd name="connsiteY15" fmla="*/ 444168 h 1500661"/>
                      <a:gd name="connsiteX16" fmla="*/ 4321754 w 5729851"/>
                      <a:gd name="connsiteY16" fmla="*/ 984100 h 1500661"/>
                      <a:gd name="connsiteX17" fmla="*/ 4643971 w 5729851"/>
                      <a:gd name="connsiteY17" fmla="*/ 1410819 h 1500661"/>
                      <a:gd name="connsiteX18" fmla="*/ 5105525 w 5729851"/>
                      <a:gd name="connsiteY18" fmla="*/ 1497905 h 1500661"/>
                      <a:gd name="connsiteX19" fmla="*/ 5488702 w 5729851"/>
                      <a:gd name="connsiteY19" fmla="*/ 1358568 h 1500661"/>
                      <a:gd name="connsiteX20" fmla="*/ 5697708 w 5729851"/>
                      <a:gd name="connsiteY20" fmla="*/ 1071186 h 1500661"/>
                      <a:gd name="connsiteX21" fmla="*/ 5723834 w 5729851"/>
                      <a:gd name="connsiteY21" fmla="*/ 766385 h 1500661"/>
                      <a:gd name="connsiteX0" fmla="*/ 0 w 5729851"/>
                      <a:gd name="connsiteY0" fmla="*/ 792401 h 1500661"/>
                      <a:gd name="connsiteX1" fmla="*/ 89766 w 5729851"/>
                      <a:gd name="connsiteY1" fmla="*/ 423699 h 1500661"/>
                      <a:gd name="connsiteX2" fmla="*/ 339240 w 5729851"/>
                      <a:gd name="connsiteY2" fmla="*/ 156224 h 1500661"/>
                      <a:gd name="connsiteX3" fmla="*/ 777366 w 5729851"/>
                      <a:gd name="connsiteY3" fmla="*/ 51831 h 1500661"/>
                      <a:gd name="connsiteX4" fmla="*/ 1169100 w 5729851"/>
                      <a:gd name="connsiteY4" fmla="*/ 191508 h 1500661"/>
                      <a:gd name="connsiteX5" fmla="*/ 1357683 w 5729851"/>
                      <a:gd name="connsiteY5" fmla="*/ 470294 h 1500661"/>
                      <a:gd name="connsiteX6" fmla="*/ 1413091 w 5729851"/>
                      <a:gd name="connsiteY6" fmla="*/ 931848 h 1500661"/>
                      <a:gd name="connsiteX7" fmla="*/ 1508886 w 5729851"/>
                      <a:gd name="connsiteY7" fmla="*/ 1254065 h 1500661"/>
                      <a:gd name="connsiteX8" fmla="*/ 1918188 w 5729851"/>
                      <a:gd name="connsiteY8" fmla="*/ 1489197 h 1500661"/>
                      <a:gd name="connsiteX9" fmla="*/ 2527788 w 5729851"/>
                      <a:gd name="connsiteY9" fmla="*/ 1419529 h 1500661"/>
                      <a:gd name="connsiteX10" fmla="*/ 2823880 w 5729851"/>
                      <a:gd name="connsiteY10" fmla="*/ 1036351 h 1500661"/>
                      <a:gd name="connsiteX11" fmla="*/ 2858714 w 5729851"/>
                      <a:gd name="connsiteY11" fmla="*/ 487711 h 1500661"/>
                      <a:gd name="connsiteX12" fmla="*/ 3102554 w 5729851"/>
                      <a:gd name="connsiteY12" fmla="*/ 130660 h 1500661"/>
                      <a:gd name="connsiteX13" fmla="*/ 3572817 w 5729851"/>
                      <a:gd name="connsiteY13" fmla="*/ 31 h 1500661"/>
                      <a:gd name="connsiteX14" fmla="*/ 4025663 w 5729851"/>
                      <a:gd name="connsiteY14" fmla="*/ 139368 h 1500661"/>
                      <a:gd name="connsiteX15" fmla="*/ 4234668 w 5729851"/>
                      <a:gd name="connsiteY15" fmla="*/ 444168 h 1500661"/>
                      <a:gd name="connsiteX16" fmla="*/ 4321754 w 5729851"/>
                      <a:gd name="connsiteY16" fmla="*/ 984100 h 1500661"/>
                      <a:gd name="connsiteX17" fmla="*/ 4643971 w 5729851"/>
                      <a:gd name="connsiteY17" fmla="*/ 1410819 h 1500661"/>
                      <a:gd name="connsiteX18" fmla="*/ 5105525 w 5729851"/>
                      <a:gd name="connsiteY18" fmla="*/ 1497905 h 1500661"/>
                      <a:gd name="connsiteX19" fmla="*/ 5488702 w 5729851"/>
                      <a:gd name="connsiteY19" fmla="*/ 1358568 h 1500661"/>
                      <a:gd name="connsiteX20" fmla="*/ 5697708 w 5729851"/>
                      <a:gd name="connsiteY20" fmla="*/ 1071186 h 1500661"/>
                      <a:gd name="connsiteX21" fmla="*/ 5723834 w 5729851"/>
                      <a:gd name="connsiteY21" fmla="*/ 766385 h 150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29851" h="1500661">
                        <a:moveTo>
                          <a:pt x="0" y="792401"/>
                        </a:moveTo>
                        <a:cubicBezTo>
                          <a:pt x="25400" y="661046"/>
                          <a:pt x="33226" y="529728"/>
                          <a:pt x="89766" y="423699"/>
                        </a:cubicBezTo>
                        <a:cubicBezTo>
                          <a:pt x="146306" y="317670"/>
                          <a:pt x="224640" y="218202"/>
                          <a:pt x="339240" y="156224"/>
                        </a:cubicBezTo>
                        <a:cubicBezTo>
                          <a:pt x="453840" y="94246"/>
                          <a:pt x="639056" y="45950"/>
                          <a:pt x="777366" y="51831"/>
                        </a:cubicBezTo>
                        <a:cubicBezTo>
                          <a:pt x="915676" y="57712"/>
                          <a:pt x="1072381" y="121764"/>
                          <a:pt x="1169100" y="191508"/>
                        </a:cubicBezTo>
                        <a:cubicBezTo>
                          <a:pt x="1265820" y="261252"/>
                          <a:pt x="1317018" y="346904"/>
                          <a:pt x="1357683" y="470294"/>
                        </a:cubicBezTo>
                        <a:cubicBezTo>
                          <a:pt x="1398348" y="593684"/>
                          <a:pt x="1387891" y="801220"/>
                          <a:pt x="1413091" y="931848"/>
                        </a:cubicBezTo>
                        <a:cubicBezTo>
                          <a:pt x="1438291" y="1062476"/>
                          <a:pt x="1424703" y="1161174"/>
                          <a:pt x="1508886" y="1254065"/>
                        </a:cubicBezTo>
                        <a:cubicBezTo>
                          <a:pt x="1593069" y="1346956"/>
                          <a:pt x="1748371" y="1461620"/>
                          <a:pt x="1918188" y="1489197"/>
                        </a:cubicBezTo>
                        <a:cubicBezTo>
                          <a:pt x="2088005" y="1516774"/>
                          <a:pt x="2376839" y="1495003"/>
                          <a:pt x="2527788" y="1419529"/>
                        </a:cubicBezTo>
                        <a:cubicBezTo>
                          <a:pt x="2678737" y="1344055"/>
                          <a:pt x="2768726" y="1191654"/>
                          <a:pt x="2823880" y="1036351"/>
                        </a:cubicBezTo>
                        <a:cubicBezTo>
                          <a:pt x="2879034" y="881048"/>
                          <a:pt x="2812268" y="638659"/>
                          <a:pt x="2858714" y="487711"/>
                        </a:cubicBezTo>
                        <a:cubicBezTo>
                          <a:pt x="2905160" y="336763"/>
                          <a:pt x="2983537" y="211940"/>
                          <a:pt x="3102554" y="130660"/>
                        </a:cubicBezTo>
                        <a:cubicBezTo>
                          <a:pt x="3221571" y="49380"/>
                          <a:pt x="3418966" y="-1420"/>
                          <a:pt x="3572817" y="31"/>
                        </a:cubicBezTo>
                        <a:cubicBezTo>
                          <a:pt x="3726668" y="1482"/>
                          <a:pt x="3915355" y="65345"/>
                          <a:pt x="4025663" y="139368"/>
                        </a:cubicBezTo>
                        <a:cubicBezTo>
                          <a:pt x="4135971" y="213391"/>
                          <a:pt x="4185320" y="303379"/>
                          <a:pt x="4234668" y="444168"/>
                        </a:cubicBezTo>
                        <a:cubicBezTo>
                          <a:pt x="4284016" y="584957"/>
                          <a:pt x="4253537" y="822992"/>
                          <a:pt x="4321754" y="984100"/>
                        </a:cubicBezTo>
                        <a:cubicBezTo>
                          <a:pt x="4389971" y="1145208"/>
                          <a:pt x="4513343" y="1325185"/>
                          <a:pt x="4643971" y="1410819"/>
                        </a:cubicBezTo>
                        <a:cubicBezTo>
                          <a:pt x="4774599" y="1496453"/>
                          <a:pt x="4964737" y="1506613"/>
                          <a:pt x="5105525" y="1497905"/>
                        </a:cubicBezTo>
                        <a:cubicBezTo>
                          <a:pt x="5246313" y="1489197"/>
                          <a:pt x="5390005" y="1429688"/>
                          <a:pt x="5488702" y="1358568"/>
                        </a:cubicBezTo>
                        <a:cubicBezTo>
                          <a:pt x="5587399" y="1287448"/>
                          <a:pt x="5652714" y="1185849"/>
                          <a:pt x="5697708" y="1071186"/>
                        </a:cubicBezTo>
                        <a:cubicBezTo>
                          <a:pt x="5742702" y="956523"/>
                          <a:pt x="5728914" y="935476"/>
                          <a:pt x="5723834" y="766385"/>
                        </a:cubicBezTo>
                      </a:path>
                    </a:pathLst>
                  </a:cu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Shape 88">
                    <a:extLst>
                      <a:ext uri="{FF2B5EF4-FFF2-40B4-BE49-F238E27FC236}">
                        <a16:creationId xmlns:a16="http://schemas.microsoft.com/office/drawing/2014/main" id="{9045F1D7-9D68-8D89-7803-370D5A9DCA9E}"/>
                      </a:ext>
                    </a:extLst>
                  </p:cNvPr>
                  <p:cNvSpPr/>
                  <p:nvPr/>
                </p:nvSpPr>
                <p:spPr>
                  <a:xfrm>
                    <a:off x="6189750" y="2333858"/>
                    <a:ext cx="4332074" cy="1501463"/>
                  </a:xfrm>
                  <a:custGeom>
                    <a:avLst/>
                    <a:gdLst>
                      <a:gd name="connsiteX0" fmla="*/ 2044 w 5791831"/>
                      <a:gd name="connsiteY0" fmla="*/ 811845 h 1576027"/>
                      <a:gd name="connsiteX1" fmla="*/ 36878 w 5791831"/>
                      <a:gd name="connsiteY1" fmla="*/ 437376 h 1576027"/>
                      <a:gd name="connsiteX2" fmla="*/ 254592 w 5791831"/>
                      <a:gd name="connsiteY2" fmla="*/ 158702 h 1576027"/>
                      <a:gd name="connsiteX3" fmla="*/ 637769 w 5791831"/>
                      <a:gd name="connsiteY3" fmla="*/ 54199 h 1576027"/>
                      <a:gd name="connsiteX4" fmla="*/ 1038364 w 5791831"/>
                      <a:gd name="connsiteY4" fmla="*/ 97742 h 1576027"/>
                      <a:gd name="connsiteX5" fmla="*/ 1386707 w 5791831"/>
                      <a:gd name="connsiteY5" fmla="*/ 472211 h 1576027"/>
                      <a:gd name="connsiteX6" fmla="*/ 1395415 w 5791831"/>
                      <a:gd name="connsiteY6" fmla="*/ 1081811 h 1576027"/>
                      <a:gd name="connsiteX7" fmla="*/ 1787301 w 5791831"/>
                      <a:gd name="connsiteY7" fmla="*/ 1464988 h 1576027"/>
                      <a:gd name="connsiteX8" fmla="*/ 2283689 w 5791831"/>
                      <a:gd name="connsiteY8" fmla="*/ 1552074 h 1576027"/>
                      <a:gd name="connsiteX9" fmla="*/ 2745244 w 5791831"/>
                      <a:gd name="connsiteY9" fmla="*/ 1282108 h 1576027"/>
                      <a:gd name="connsiteX10" fmla="*/ 2841038 w 5791831"/>
                      <a:gd name="connsiteY10" fmla="*/ 872805 h 1576027"/>
                      <a:gd name="connsiteX11" fmla="*/ 2884581 w 5791831"/>
                      <a:gd name="connsiteY11" fmla="*/ 507045 h 1576027"/>
                      <a:gd name="connsiteX12" fmla="*/ 2989084 w 5791831"/>
                      <a:gd name="connsiteY12" fmla="*/ 237079 h 1576027"/>
                      <a:gd name="connsiteX13" fmla="*/ 3293884 w 5791831"/>
                      <a:gd name="connsiteY13" fmla="*/ 62908 h 1576027"/>
                      <a:gd name="connsiteX14" fmla="*/ 3711895 w 5791831"/>
                      <a:gd name="connsiteY14" fmla="*/ 10656 h 1576027"/>
                      <a:gd name="connsiteX15" fmla="*/ 4147324 w 5791831"/>
                      <a:gd name="connsiteY15" fmla="*/ 254496 h 1576027"/>
                      <a:gd name="connsiteX16" fmla="*/ 4286661 w 5791831"/>
                      <a:gd name="connsiteY16" fmla="*/ 550588 h 1576027"/>
                      <a:gd name="connsiteX17" fmla="*/ 4304078 w 5791831"/>
                      <a:gd name="connsiteY17" fmla="*/ 890222 h 1576027"/>
                      <a:gd name="connsiteX18" fmla="*/ 4399872 w 5791831"/>
                      <a:gd name="connsiteY18" fmla="*/ 1247274 h 1576027"/>
                      <a:gd name="connsiteX19" fmla="*/ 4687255 w 5791831"/>
                      <a:gd name="connsiteY19" fmla="*/ 1491114 h 1576027"/>
                      <a:gd name="connsiteX20" fmla="*/ 5192352 w 5791831"/>
                      <a:gd name="connsiteY20" fmla="*/ 1569491 h 1576027"/>
                      <a:gd name="connsiteX21" fmla="*/ 5540695 w 5791831"/>
                      <a:gd name="connsiteY21" fmla="*/ 1343068 h 1576027"/>
                      <a:gd name="connsiteX22" fmla="*/ 5732284 w 5791831"/>
                      <a:gd name="connsiteY22" fmla="*/ 855388 h 1576027"/>
                      <a:gd name="connsiteX23" fmla="*/ 5775827 w 5791831"/>
                      <a:gd name="connsiteY23" fmla="*/ 628965 h 1576027"/>
                      <a:gd name="connsiteX0" fmla="*/ 2044 w 5758163"/>
                      <a:gd name="connsiteY0" fmla="*/ 811845 h 1576027"/>
                      <a:gd name="connsiteX1" fmla="*/ 36878 w 5758163"/>
                      <a:gd name="connsiteY1" fmla="*/ 437376 h 1576027"/>
                      <a:gd name="connsiteX2" fmla="*/ 254592 w 5758163"/>
                      <a:gd name="connsiteY2" fmla="*/ 158702 h 1576027"/>
                      <a:gd name="connsiteX3" fmla="*/ 637769 w 5758163"/>
                      <a:gd name="connsiteY3" fmla="*/ 54199 h 1576027"/>
                      <a:gd name="connsiteX4" fmla="*/ 1038364 w 5758163"/>
                      <a:gd name="connsiteY4" fmla="*/ 97742 h 1576027"/>
                      <a:gd name="connsiteX5" fmla="*/ 1386707 w 5758163"/>
                      <a:gd name="connsiteY5" fmla="*/ 472211 h 1576027"/>
                      <a:gd name="connsiteX6" fmla="*/ 1395415 w 5758163"/>
                      <a:gd name="connsiteY6" fmla="*/ 1081811 h 1576027"/>
                      <a:gd name="connsiteX7" fmla="*/ 1787301 w 5758163"/>
                      <a:gd name="connsiteY7" fmla="*/ 1464988 h 1576027"/>
                      <a:gd name="connsiteX8" fmla="*/ 2283689 w 5758163"/>
                      <a:gd name="connsiteY8" fmla="*/ 1552074 h 1576027"/>
                      <a:gd name="connsiteX9" fmla="*/ 2745244 w 5758163"/>
                      <a:gd name="connsiteY9" fmla="*/ 1282108 h 1576027"/>
                      <a:gd name="connsiteX10" fmla="*/ 2841038 w 5758163"/>
                      <a:gd name="connsiteY10" fmla="*/ 872805 h 1576027"/>
                      <a:gd name="connsiteX11" fmla="*/ 2884581 w 5758163"/>
                      <a:gd name="connsiteY11" fmla="*/ 507045 h 1576027"/>
                      <a:gd name="connsiteX12" fmla="*/ 2989084 w 5758163"/>
                      <a:gd name="connsiteY12" fmla="*/ 237079 h 1576027"/>
                      <a:gd name="connsiteX13" fmla="*/ 3293884 w 5758163"/>
                      <a:gd name="connsiteY13" fmla="*/ 62908 h 1576027"/>
                      <a:gd name="connsiteX14" fmla="*/ 3711895 w 5758163"/>
                      <a:gd name="connsiteY14" fmla="*/ 10656 h 1576027"/>
                      <a:gd name="connsiteX15" fmla="*/ 4147324 w 5758163"/>
                      <a:gd name="connsiteY15" fmla="*/ 254496 h 1576027"/>
                      <a:gd name="connsiteX16" fmla="*/ 4286661 w 5758163"/>
                      <a:gd name="connsiteY16" fmla="*/ 550588 h 1576027"/>
                      <a:gd name="connsiteX17" fmla="*/ 4304078 w 5758163"/>
                      <a:gd name="connsiteY17" fmla="*/ 890222 h 1576027"/>
                      <a:gd name="connsiteX18" fmla="*/ 4399872 w 5758163"/>
                      <a:gd name="connsiteY18" fmla="*/ 1247274 h 1576027"/>
                      <a:gd name="connsiteX19" fmla="*/ 4687255 w 5758163"/>
                      <a:gd name="connsiteY19" fmla="*/ 1491114 h 1576027"/>
                      <a:gd name="connsiteX20" fmla="*/ 5192352 w 5758163"/>
                      <a:gd name="connsiteY20" fmla="*/ 1569491 h 1576027"/>
                      <a:gd name="connsiteX21" fmla="*/ 5540695 w 5758163"/>
                      <a:gd name="connsiteY21" fmla="*/ 1343068 h 1576027"/>
                      <a:gd name="connsiteX22" fmla="*/ 5732284 w 5758163"/>
                      <a:gd name="connsiteY22" fmla="*/ 855388 h 1576027"/>
                      <a:gd name="connsiteX23" fmla="*/ 5723575 w 5758163"/>
                      <a:gd name="connsiteY23" fmla="*/ 524462 h 1576027"/>
                      <a:gd name="connsiteX0" fmla="*/ 2044 w 5752877"/>
                      <a:gd name="connsiteY0" fmla="*/ 811845 h 1576027"/>
                      <a:gd name="connsiteX1" fmla="*/ 36878 w 5752877"/>
                      <a:gd name="connsiteY1" fmla="*/ 437376 h 1576027"/>
                      <a:gd name="connsiteX2" fmla="*/ 254592 w 5752877"/>
                      <a:gd name="connsiteY2" fmla="*/ 158702 h 1576027"/>
                      <a:gd name="connsiteX3" fmla="*/ 637769 w 5752877"/>
                      <a:gd name="connsiteY3" fmla="*/ 54199 h 1576027"/>
                      <a:gd name="connsiteX4" fmla="*/ 1038364 w 5752877"/>
                      <a:gd name="connsiteY4" fmla="*/ 97742 h 1576027"/>
                      <a:gd name="connsiteX5" fmla="*/ 1386707 w 5752877"/>
                      <a:gd name="connsiteY5" fmla="*/ 472211 h 1576027"/>
                      <a:gd name="connsiteX6" fmla="*/ 1395415 w 5752877"/>
                      <a:gd name="connsiteY6" fmla="*/ 1081811 h 1576027"/>
                      <a:gd name="connsiteX7" fmla="*/ 1787301 w 5752877"/>
                      <a:gd name="connsiteY7" fmla="*/ 1464988 h 1576027"/>
                      <a:gd name="connsiteX8" fmla="*/ 2283689 w 5752877"/>
                      <a:gd name="connsiteY8" fmla="*/ 1552074 h 1576027"/>
                      <a:gd name="connsiteX9" fmla="*/ 2745244 w 5752877"/>
                      <a:gd name="connsiteY9" fmla="*/ 1282108 h 1576027"/>
                      <a:gd name="connsiteX10" fmla="*/ 2841038 w 5752877"/>
                      <a:gd name="connsiteY10" fmla="*/ 872805 h 1576027"/>
                      <a:gd name="connsiteX11" fmla="*/ 2884581 w 5752877"/>
                      <a:gd name="connsiteY11" fmla="*/ 507045 h 1576027"/>
                      <a:gd name="connsiteX12" fmla="*/ 2989084 w 5752877"/>
                      <a:gd name="connsiteY12" fmla="*/ 237079 h 1576027"/>
                      <a:gd name="connsiteX13" fmla="*/ 3293884 w 5752877"/>
                      <a:gd name="connsiteY13" fmla="*/ 62908 h 1576027"/>
                      <a:gd name="connsiteX14" fmla="*/ 3711895 w 5752877"/>
                      <a:gd name="connsiteY14" fmla="*/ 10656 h 1576027"/>
                      <a:gd name="connsiteX15" fmla="*/ 4147324 w 5752877"/>
                      <a:gd name="connsiteY15" fmla="*/ 254496 h 1576027"/>
                      <a:gd name="connsiteX16" fmla="*/ 4286661 w 5752877"/>
                      <a:gd name="connsiteY16" fmla="*/ 550588 h 1576027"/>
                      <a:gd name="connsiteX17" fmla="*/ 4304078 w 5752877"/>
                      <a:gd name="connsiteY17" fmla="*/ 890222 h 1576027"/>
                      <a:gd name="connsiteX18" fmla="*/ 4399872 w 5752877"/>
                      <a:gd name="connsiteY18" fmla="*/ 1247274 h 1576027"/>
                      <a:gd name="connsiteX19" fmla="*/ 4687255 w 5752877"/>
                      <a:gd name="connsiteY19" fmla="*/ 1491114 h 1576027"/>
                      <a:gd name="connsiteX20" fmla="*/ 5192352 w 5752877"/>
                      <a:gd name="connsiteY20" fmla="*/ 1569491 h 1576027"/>
                      <a:gd name="connsiteX21" fmla="*/ 5540695 w 5752877"/>
                      <a:gd name="connsiteY21" fmla="*/ 1343068 h 1576027"/>
                      <a:gd name="connsiteX22" fmla="*/ 5732284 w 5752877"/>
                      <a:gd name="connsiteY22" fmla="*/ 855388 h 1576027"/>
                      <a:gd name="connsiteX23" fmla="*/ 5723575 w 5752877"/>
                      <a:gd name="connsiteY23" fmla="*/ 524462 h 1576027"/>
                      <a:gd name="connsiteX0" fmla="*/ 2044 w 5756059"/>
                      <a:gd name="connsiteY0" fmla="*/ 811845 h 1576027"/>
                      <a:gd name="connsiteX1" fmla="*/ 36878 w 5756059"/>
                      <a:gd name="connsiteY1" fmla="*/ 437376 h 1576027"/>
                      <a:gd name="connsiteX2" fmla="*/ 254592 w 5756059"/>
                      <a:gd name="connsiteY2" fmla="*/ 158702 h 1576027"/>
                      <a:gd name="connsiteX3" fmla="*/ 637769 w 5756059"/>
                      <a:gd name="connsiteY3" fmla="*/ 54199 h 1576027"/>
                      <a:gd name="connsiteX4" fmla="*/ 1038364 w 5756059"/>
                      <a:gd name="connsiteY4" fmla="*/ 97742 h 1576027"/>
                      <a:gd name="connsiteX5" fmla="*/ 1386707 w 5756059"/>
                      <a:gd name="connsiteY5" fmla="*/ 472211 h 1576027"/>
                      <a:gd name="connsiteX6" fmla="*/ 1395415 w 5756059"/>
                      <a:gd name="connsiteY6" fmla="*/ 1081811 h 1576027"/>
                      <a:gd name="connsiteX7" fmla="*/ 1787301 w 5756059"/>
                      <a:gd name="connsiteY7" fmla="*/ 1464988 h 1576027"/>
                      <a:gd name="connsiteX8" fmla="*/ 2283689 w 5756059"/>
                      <a:gd name="connsiteY8" fmla="*/ 1552074 h 1576027"/>
                      <a:gd name="connsiteX9" fmla="*/ 2745244 w 5756059"/>
                      <a:gd name="connsiteY9" fmla="*/ 1282108 h 1576027"/>
                      <a:gd name="connsiteX10" fmla="*/ 2841038 w 5756059"/>
                      <a:gd name="connsiteY10" fmla="*/ 872805 h 1576027"/>
                      <a:gd name="connsiteX11" fmla="*/ 2884581 w 5756059"/>
                      <a:gd name="connsiteY11" fmla="*/ 507045 h 1576027"/>
                      <a:gd name="connsiteX12" fmla="*/ 2989084 w 5756059"/>
                      <a:gd name="connsiteY12" fmla="*/ 237079 h 1576027"/>
                      <a:gd name="connsiteX13" fmla="*/ 3293884 w 5756059"/>
                      <a:gd name="connsiteY13" fmla="*/ 62908 h 1576027"/>
                      <a:gd name="connsiteX14" fmla="*/ 3711895 w 5756059"/>
                      <a:gd name="connsiteY14" fmla="*/ 10656 h 1576027"/>
                      <a:gd name="connsiteX15" fmla="*/ 4147324 w 5756059"/>
                      <a:gd name="connsiteY15" fmla="*/ 254496 h 1576027"/>
                      <a:gd name="connsiteX16" fmla="*/ 4286661 w 5756059"/>
                      <a:gd name="connsiteY16" fmla="*/ 550588 h 1576027"/>
                      <a:gd name="connsiteX17" fmla="*/ 4304078 w 5756059"/>
                      <a:gd name="connsiteY17" fmla="*/ 890222 h 1576027"/>
                      <a:gd name="connsiteX18" fmla="*/ 4399872 w 5756059"/>
                      <a:gd name="connsiteY18" fmla="*/ 1247274 h 1576027"/>
                      <a:gd name="connsiteX19" fmla="*/ 4687255 w 5756059"/>
                      <a:gd name="connsiteY19" fmla="*/ 1491114 h 1576027"/>
                      <a:gd name="connsiteX20" fmla="*/ 5192352 w 5756059"/>
                      <a:gd name="connsiteY20" fmla="*/ 1569491 h 1576027"/>
                      <a:gd name="connsiteX21" fmla="*/ 5540695 w 5756059"/>
                      <a:gd name="connsiteY21" fmla="*/ 1343068 h 1576027"/>
                      <a:gd name="connsiteX22" fmla="*/ 5732284 w 5756059"/>
                      <a:gd name="connsiteY22" fmla="*/ 855388 h 1576027"/>
                      <a:gd name="connsiteX23" fmla="*/ 5732283 w 5756059"/>
                      <a:gd name="connsiteY23" fmla="*/ 742176 h 1576027"/>
                      <a:gd name="connsiteX0" fmla="*/ 2044 w 5751064"/>
                      <a:gd name="connsiteY0" fmla="*/ 811845 h 1576027"/>
                      <a:gd name="connsiteX1" fmla="*/ 36878 w 5751064"/>
                      <a:gd name="connsiteY1" fmla="*/ 437376 h 1576027"/>
                      <a:gd name="connsiteX2" fmla="*/ 254592 w 5751064"/>
                      <a:gd name="connsiteY2" fmla="*/ 158702 h 1576027"/>
                      <a:gd name="connsiteX3" fmla="*/ 637769 w 5751064"/>
                      <a:gd name="connsiteY3" fmla="*/ 54199 h 1576027"/>
                      <a:gd name="connsiteX4" fmla="*/ 1038364 w 5751064"/>
                      <a:gd name="connsiteY4" fmla="*/ 97742 h 1576027"/>
                      <a:gd name="connsiteX5" fmla="*/ 1386707 w 5751064"/>
                      <a:gd name="connsiteY5" fmla="*/ 472211 h 1576027"/>
                      <a:gd name="connsiteX6" fmla="*/ 1395415 w 5751064"/>
                      <a:gd name="connsiteY6" fmla="*/ 1081811 h 1576027"/>
                      <a:gd name="connsiteX7" fmla="*/ 1787301 w 5751064"/>
                      <a:gd name="connsiteY7" fmla="*/ 1464988 h 1576027"/>
                      <a:gd name="connsiteX8" fmla="*/ 2283689 w 5751064"/>
                      <a:gd name="connsiteY8" fmla="*/ 1552074 h 1576027"/>
                      <a:gd name="connsiteX9" fmla="*/ 2745244 w 5751064"/>
                      <a:gd name="connsiteY9" fmla="*/ 1282108 h 1576027"/>
                      <a:gd name="connsiteX10" fmla="*/ 2841038 w 5751064"/>
                      <a:gd name="connsiteY10" fmla="*/ 872805 h 1576027"/>
                      <a:gd name="connsiteX11" fmla="*/ 2884581 w 5751064"/>
                      <a:gd name="connsiteY11" fmla="*/ 507045 h 1576027"/>
                      <a:gd name="connsiteX12" fmla="*/ 2989084 w 5751064"/>
                      <a:gd name="connsiteY12" fmla="*/ 237079 h 1576027"/>
                      <a:gd name="connsiteX13" fmla="*/ 3293884 w 5751064"/>
                      <a:gd name="connsiteY13" fmla="*/ 62908 h 1576027"/>
                      <a:gd name="connsiteX14" fmla="*/ 3711895 w 5751064"/>
                      <a:gd name="connsiteY14" fmla="*/ 10656 h 1576027"/>
                      <a:gd name="connsiteX15" fmla="*/ 4147324 w 5751064"/>
                      <a:gd name="connsiteY15" fmla="*/ 254496 h 1576027"/>
                      <a:gd name="connsiteX16" fmla="*/ 4286661 w 5751064"/>
                      <a:gd name="connsiteY16" fmla="*/ 550588 h 1576027"/>
                      <a:gd name="connsiteX17" fmla="*/ 4304078 w 5751064"/>
                      <a:gd name="connsiteY17" fmla="*/ 890222 h 1576027"/>
                      <a:gd name="connsiteX18" fmla="*/ 4399872 w 5751064"/>
                      <a:gd name="connsiteY18" fmla="*/ 1247274 h 1576027"/>
                      <a:gd name="connsiteX19" fmla="*/ 4687255 w 5751064"/>
                      <a:gd name="connsiteY19" fmla="*/ 1491114 h 1576027"/>
                      <a:gd name="connsiteX20" fmla="*/ 5192352 w 5751064"/>
                      <a:gd name="connsiteY20" fmla="*/ 1569491 h 1576027"/>
                      <a:gd name="connsiteX21" fmla="*/ 5540695 w 5751064"/>
                      <a:gd name="connsiteY21" fmla="*/ 1343068 h 1576027"/>
                      <a:gd name="connsiteX22" fmla="*/ 5732284 w 5751064"/>
                      <a:gd name="connsiteY22" fmla="*/ 855388 h 1576027"/>
                      <a:gd name="connsiteX23" fmla="*/ 5732283 w 5751064"/>
                      <a:gd name="connsiteY23" fmla="*/ 742176 h 1576027"/>
                      <a:gd name="connsiteX0" fmla="*/ 2044 w 5732284"/>
                      <a:gd name="connsiteY0" fmla="*/ 811845 h 1576027"/>
                      <a:gd name="connsiteX1" fmla="*/ 36878 w 5732284"/>
                      <a:gd name="connsiteY1" fmla="*/ 437376 h 1576027"/>
                      <a:gd name="connsiteX2" fmla="*/ 254592 w 5732284"/>
                      <a:gd name="connsiteY2" fmla="*/ 158702 h 1576027"/>
                      <a:gd name="connsiteX3" fmla="*/ 637769 w 5732284"/>
                      <a:gd name="connsiteY3" fmla="*/ 54199 h 1576027"/>
                      <a:gd name="connsiteX4" fmla="*/ 1038364 w 5732284"/>
                      <a:gd name="connsiteY4" fmla="*/ 97742 h 1576027"/>
                      <a:gd name="connsiteX5" fmla="*/ 1386707 w 5732284"/>
                      <a:gd name="connsiteY5" fmla="*/ 472211 h 1576027"/>
                      <a:gd name="connsiteX6" fmla="*/ 1395415 w 5732284"/>
                      <a:gd name="connsiteY6" fmla="*/ 1081811 h 1576027"/>
                      <a:gd name="connsiteX7" fmla="*/ 1787301 w 5732284"/>
                      <a:gd name="connsiteY7" fmla="*/ 1464988 h 1576027"/>
                      <a:gd name="connsiteX8" fmla="*/ 2283689 w 5732284"/>
                      <a:gd name="connsiteY8" fmla="*/ 1552074 h 1576027"/>
                      <a:gd name="connsiteX9" fmla="*/ 2745244 w 5732284"/>
                      <a:gd name="connsiteY9" fmla="*/ 1282108 h 1576027"/>
                      <a:gd name="connsiteX10" fmla="*/ 2841038 w 5732284"/>
                      <a:gd name="connsiteY10" fmla="*/ 872805 h 1576027"/>
                      <a:gd name="connsiteX11" fmla="*/ 2884581 w 5732284"/>
                      <a:gd name="connsiteY11" fmla="*/ 507045 h 1576027"/>
                      <a:gd name="connsiteX12" fmla="*/ 2989084 w 5732284"/>
                      <a:gd name="connsiteY12" fmla="*/ 237079 h 1576027"/>
                      <a:gd name="connsiteX13" fmla="*/ 3293884 w 5732284"/>
                      <a:gd name="connsiteY13" fmla="*/ 62908 h 1576027"/>
                      <a:gd name="connsiteX14" fmla="*/ 3711895 w 5732284"/>
                      <a:gd name="connsiteY14" fmla="*/ 10656 h 1576027"/>
                      <a:gd name="connsiteX15" fmla="*/ 4147324 w 5732284"/>
                      <a:gd name="connsiteY15" fmla="*/ 254496 h 1576027"/>
                      <a:gd name="connsiteX16" fmla="*/ 4286661 w 5732284"/>
                      <a:gd name="connsiteY16" fmla="*/ 550588 h 1576027"/>
                      <a:gd name="connsiteX17" fmla="*/ 4304078 w 5732284"/>
                      <a:gd name="connsiteY17" fmla="*/ 890222 h 1576027"/>
                      <a:gd name="connsiteX18" fmla="*/ 4399872 w 5732284"/>
                      <a:gd name="connsiteY18" fmla="*/ 1247274 h 1576027"/>
                      <a:gd name="connsiteX19" fmla="*/ 4687255 w 5732284"/>
                      <a:gd name="connsiteY19" fmla="*/ 1491114 h 1576027"/>
                      <a:gd name="connsiteX20" fmla="*/ 5192352 w 5732284"/>
                      <a:gd name="connsiteY20" fmla="*/ 1569491 h 1576027"/>
                      <a:gd name="connsiteX21" fmla="*/ 5540695 w 5732284"/>
                      <a:gd name="connsiteY21" fmla="*/ 1343068 h 1576027"/>
                      <a:gd name="connsiteX22" fmla="*/ 5732284 w 5732284"/>
                      <a:gd name="connsiteY22" fmla="*/ 855388 h 1576027"/>
                      <a:gd name="connsiteX0" fmla="*/ 2044 w 5732284"/>
                      <a:gd name="connsiteY0" fmla="*/ 811845 h 1576027"/>
                      <a:gd name="connsiteX1" fmla="*/ 36878 w 5732284"/>
                      <a:gd name="connsiteY1" fmla="*/ 437376 h 1576027"/>
                      <a:gd name="connsiteX2" fmla="*/ 254592 w 5732284"/>
                      <a:gd name="connsiteY2" fmla="*/ 158702 h 1576027"/>
                      <a:gd name="connsiteX3" fmla="*/ 637769 w 5732284"/>
                      <a:gd name="connsiteY3" fmla="*/ 54199 h 1576027"/>
                      <a:gd name="connsiteX4" fmla="*/ 1108033 w 5732284"/>
                      <a:gd name="connsiteY4" fmla="*/ 176119 h 1576027"/>
                      <a:gd name="connsiteX5" fmla="*/ 1386707 w 5732284"/>
                      <a:gd name="connsiteY5" fmla="*/ 472211 h 1576027"/>
                      <a:gd name="connsiteX6" fmla="*/ 1395415 w 5732284"/>
                      <a:gd name="connsiteY6" fmla="*/ 1081811 h 1576027"/>
                      <a:gd name="connsiteX7" fmla="*/ 1787301 w 5732284"/>
                      <a:gd name="connsiteY7" fmla="*/ 1464988 h 1576027"/>
                      <a:gd name="connsiteX8" fmla="*/ 2283689 w 5732284"/>
                      <a:gd name="connsiteY8" fmla="*/ 1552074 h 1576027"/>
                      <a:gd name="connsiteX9" fmla="*/ 2745244 w 5732284"/>
                      <a:gd name="connsiteY9" fmla="*/ 1282108 h 1576027"/>
                      <a:gd name="connsiteX10" fmla="*/ 2841038 w 5732284"/>
                      <a:gd name="connsiteY10" fmla="*/ 872805 h 1576027"/>
                      <a:gd name="connsiteX11" fmla="*/ 2884581 w 5732284"/>
                      <a:gd name="connsiteY11" fmla="*/ 507045 h 1576027"/>
                      <a:gd name="connsiteX12" fmla="*/ 2989084 w 5732284"/>
                      <a:gd name="connsiteY12" fmla="*/ 237079 h 1576027"/>
                      <a:gd name="connsiteX13" fmla="*/ 3293884 w 5732284"/>
                      <a:gd name="connsiteY13" fmla="*/ 62908 h 1576027"/>
                      <a:gd name="connsiteX14" fmla="*/ 3711895 w 5732284"/>
                      <a:gd name="connsiteY14" fmla="*/ 10656 h 1576027"/>
                      <a:gd name="connsiteX15" fmla="*/ 4147324 w 5732284"/>
                      <a:gd name="connsiteY15" fmla="*/ 254496 h 1576027"/>
                      <a:gd name="connsiteX16" fmla="*/ 4286661 w 5732284"/>
                      <a:gd name="connsiteY16" fmla="*/ 550588 h 1576027"/>
                      <a:gd name="connsiteX17" fmla="*/ 4304078 w 5732284"/>
                      <a:gd name="connsiteY17" fmla="*/ 890222 h 1576027"/>
                      <a:gd name="connsiteX18" fmla="*/ 4399872 w 5732284"/>
                      <a:gd name="connsiteY18" fmla="*/ 1247274 h 1576027"/>
                      <a:gd name="connsiteX19" fmla="*/ 4687255 w 5732284"/>
                      <a:gd name="connsiteY19" fmla="*/ 1491114 h 1576027"/>
                      <a:gd name="connsiteX20" fmla="*/ 5192352 w 5732284"/>
                      <a:gd name="connsiteY20" fmla="*/ 1569491 h 1576027"/>
                      <a:gd name="connsiteX21" fmla="*/ 5540695 w 5732284"/>
                      <a:gd name="connsiteY21" fmla="*/ 1343068 h 1576027"/>
                      <a:gd name="connsiteX22" fmla="*/ 5732284 w 5732284"/>
                      <a:gd name="connsiteY22" fmla="*/ 855388 h 1576027"/>
                      <a:gd name="connsiteX0" fmla="*/ 2044 w 5732284"/>
                      <a:gd name="connsiteY0" fmla="*/ 811845 h 1576027"/>
                      <a:gd name="connsiteX1" fmla="*/ 36878 w 5732284"/>
                      <a:gd name="connsiteY1" fmla="*/ 437376 h 1576027"/>
                      <a:gd name="connsiteX2" fmla="*/ 254592 w 5732284"/>
                      <a:gd name="connsiteY2" fmla="*/ 158702 h 1576027"/>
                      <a:gd name="connsiteX3" fmla="*/ 637769 w 5732284"/>
                      <a:gd name="connsiteY3" fmla="*/ 54199 h 1576027"/>
                      <a:gd name="connsiteX4" fmla="*/ 1108033 w 5732284"/>
                      <a:gd name="connsiteY4" fmla="*/ 176119 h 1576027"/>
                      <a:gd name="connsiteX5" fmla="*/ 1369289 w 5732284"/>
                      <a:gd name="connsiteY5" fmla="*/ 524462 h 1576027"/>
                      <a:gd name="connsiteX6" fmla="*/ 1395415 w 5732284"/>
                      <a:gd name="connsiteY6" fmla="*/ 1081811 h 1576027"/>
                      <a:gd name="connsiteX7" fmla="*/ 1787301 w 5732284"/>
                      <a:gd name="connsiteY7" fmla="*/ 1464988 h 1576027"/>
                      <a:gd name="connsiteX8" fmla="*/ 2283689 w 5732284"/>
                      <a:gd name="connsiteY8" fmla="*/ 1552074 h 1576027"/>
                      <a:gd name="connsiteX9" fmla="*/ 2745244 w 5732284"/>
                      <a:gd name="connsiteY9" fmla="*/ 1282108 h 1576027"/>
                      <a:gd name="connsiteX10" fmla="*/ 2841038 w 5732284"/>
                      <a:gd name="connsiteY10" fmla="*/ 872805 h 1576027"/>
                      <a:gd name="connsiteX11" fmla="*/ 2884581 w 5732284"/>
                      <a:gd name="connsiteY11" fmla="*/ 507045 h 1576027"/>
                      <a:gd name="connsiteX12" fmla="*/ 2989084 w 5732284"/>
                      <a:gd name="connsiteY12" fmla="*/ 237079 h 1576027"/>
                      <a:gd name="connsiteX13" fmla="*/ 3293884 w 5732284"/>
                      <a:gd name="connsiteY13" fmla="*/ 62908 h 1576027"/>
                      <a:gd name="connsiteX14" fmla="*/ 3711895 w 5732284"/>
                      <a:gd name="connsiteY14" fmla="*/ 10656 h 1576027"/>
                      <a:gd name="connsiteX15" fmla="*/ 4147324 w 5732284"/>
                      <a:gd name="connsiteY15" fmla="*/ 254496 h 1576027"/>
                      <a:gd name="connsiteX16" fmla="*/ 4286661 w 5732284"/>
                      <a:gd name="connsiteY16" fmla="*/ 550588 h 1576027"/>
                      <a:gd name="connsiteX17" fmla="*/ 4304078 w 5732284"/>
                      <a:gd name="connsiteY17" fmla="*/ 890222 h 1576027"/>
                      <a:gd name="connsiteX18" fmla="*/ 4399872 w 5732284"/>
                      <a:gd name="connsiteY18" fmla="*/ 1247274 h 1576027"/>
                      <a:gd name="connsiteX19" fmla="*/ 4687255 w 5732284"/>
                      <a:gd name="connsiteY19" fmla="*/ 1491114 h 1576027"/>
                      <a:gd name="connsiteX20" fmla="*/ 5192352 w 5732284"/>
                      <a:gd name="connsiteY20" fmla="*/ 1569491 h 1576027"/>
                      <a:gd name="connsiteX21" fmla="*/ 5540695 w 5732284"/>
                      <a:gd name="connsiteY21" fmla="*/ 1343068 h 1576027"/>
                      <a:gd name="connsiteX22" fmla="*/ 5732284 w 5732284"/>
                      <a:gd name="connsiteY22" fmla="*/ 855388 h 1576027"/>
                      <a:gd name="connsiteX0" fmla="*/ 2044 w 5732284"/>
                      <a:gd name="connsiteY0" fmla="*/ 811845 h 1576027"/>
                      <a:gd name="connsiteX1" fmla="*/ 36878 w 5732284"/>
                      <a:gd name="connsiteY1" fmla="*/ 437376 h 1576027"/>
                      <a:gd name="connsiteX2" fmla="*/ 254592 w 5732284"/>
                      <a:gd name="connsiteY2" fmla="*/ 158702 h 1576027"/>
                      <a:gd name="connsiteX3" fmla="*/ 637769 w 5732284"/>
                      <a:gd name="connsiteY3" fmla="*/ 54199 h 1576027"/>
                      <a:gd name="connsiteX4" fmla="*/ 1134158 w 5732284"/>
                      <a:gd name="connsiteY4" fmla="*/ 149993 h 1576027"/>
                      <a:gd name="connsiteX5" fmla="*/ 1369289 w 5732284"/>
                      <a:gd name="connsiteY5" fmla="*/ 524462 h 1576027"/>
                      <a:gd name="connsiteX6" fmla="*/ 1395415 w 5732284"/>
                      <a:gd name="connsiteY6" fmla="*/ 1081811 h 1576027"/>
                      <a:gd name="connsiteX7" fmla="*/ 1787301 w 5732284"/>
                      <a:gd name="connsiteY7" fmla="*/ 1464988 h 1576027"/>
                      <a:gd name="connsiteX8" fmla="*/ 2283689 w 5732284"/>
                      <a:gd name="connsiteY8" fmla="*/ 1552074 h 1576027"/>
                      <a:gd name="connsiteX9" fmla="*/ 2745244 w 5732284"/>
                      <a:gd name="connsiteY9" fmla="*/ 1282108 h 1576027"/>
                      <a:gd name="connsiteX10" fmla="*/ 2841038 w 5732284"/>
                      <a:gd name="connsiteY10" fmla="*/ 872805 h 1576027"/>
                      <a:gd name="connsiteX11" fmla="*/ 2884581 w 5732284"/>
                      <a:gd name="connsiteY11" fmla="*/ 507045 h 1576027"/>
                      <a:gd name="connsiteX12" fmla="*/ 2989084 w 5732284"/>
                      <a:gd name="connsiteY12" fmla="*/ 237079 h 1576027"/>
                      <a:gd name="connsiteX13" fmla="*/ 3293884 w 5732284"/>
                      <a:gd name="connsiteY13" fmla="*/ 62908 h 1576027"/>
                      <a:gd name="connsiteX14" fmla="*/ 3711895 w 5732284"/>
                      <a:gd name="connsiteY14" fmla="*/ 10656 h 1576027"/>
                      <a:gd name="connsiteX15" fmla="*/ 4147324 w 5732284"/>
                      <a:gd name="connsiteY15" fmla="*/ 254496 h 1576027"/>
                      <a:gd name="connsiteX16" fmla="*/ 4286661 w 5732284"/>
                      <a:gd name="connsiteY16" fmla="*/ 550588 h 1576027"/>
                      <a:gd name="connsiteX17" fmla="*/ 4304078 w 5732284"/>
                      <a:gd name="connsiteY17" fmla="*/ 890222 h 1576027"/>
                      <a:gd name="connsiteX18" fmla="*/ 4399872 w 5732284"/>
                      <a:gd name="connsiteY18" fmla="*/ 1247274 h 1576027"/>
                      <a:gd name="connsiteX19" fmla="*/ 4687255 w 5732284"/>
                      <a:gd name="connsiteY19" fmla="*/ 1491114 h 1576027"/>
                      <a:gd name="connsiteX20" fmla="*/ 5192352 w 5732284"/>
                      <a:gd name="connsiteY20" fmla="*/ 1569491 h 1576027"/>
                      <a:gd name="connsiteX21" fmla="*/ 5540695 w 5732284"/>
                      <a:gd name="connsiteY21" fmla="*/ 1343068 h 1576027"/>
                      <a:gd name="connsiteX22" fmla="*/ 5732284 w 5732284"/>
                      <a:gd name="connsiteY22" fmla="*/ 855388 h 1576027"/>
                      <a:gd name="connsiteX0" fmla="*/ 2044 w 5732284"/>
                      <a:gd name="connsiteY0" fmla="*/ 811845 h 1576027"/>
                      <a:gd name="connsiteX1" fmla="*/ 36878 w 5732284"/>
                      <a:gd name="connsiteY1" fmla="*/ 437376 h 1576027"/>
                      <a:gd name="connsiteX2" fmla="*/ 254592 w 5732284"/>
                      <a:gd name="connsiteY2" fmla="*/ 158702 h 1576027"/>
                      <a:gd name="connsiteX3" fmla="*/ 698729 w 5732284"/>
                      <a:gd name="connsiteY3" fmla="*/ 28074 h 1576027"/>
                      <a:gd name="connsiteX4" fmla="*/ 1134158 w 5732284"/>
                      <a:gd name="connsiteY4" fmla="*/ 149993 h 1576027"/>
                      <a:gd name="connsiteX5" fmla="*/ 1369289 w 5732284"/>
                      <a:gd name="connsiteY5" fmla="*/ 524462 h 1576027"/>
                      <a:gd name="connsiteX6" fmla="*/ 1395415 w 5732284"/>
                      <a:gd name="connsiteY6" fmla="*/ 1081811 h 1576027"/>
                      <a:gd name="connsiteX7" fmla="*/ 1787301 w 5732284"/>
                      <a:gd name="connsiteY7" fmla="*/ 1464988 h 1576027"/>
                      <a:gd name="connsiteX8" fmla="*/ 2283689 w 5732284"/>
                      <a:gd name="connsiteY8" fmla="*/ 1552074 h 1576027"/>
                      <a:gd name="connsiteX9" fmla="*/ 2745244 w 5732284"/>
                      <a:gd name="connsiteY9" fmla="*/ 1282108 h 1576027"/>
                      <a:gd name="connsiteX10" fmla="*/ 2841038 w 5732284"/>
                      <a:gd name="connsiteY10" fmla="*/ 872805 h 1576027"/>
                      <a:gd name="connsiteX11" fmla="*/ 2884581 w 5732284"/>
                      <a:gd name="connsiteY11" fmla="*/ 507045 h 1576027"/>
                      <a:gd name="connsiteX12" fmla="*/ 2989084 w 5732284"/>
                      <a:gd name="connsiteY12" fmla="*/ 237079 h 1576027"/>
                      <a:gd name="connsiteX13" fmla="*/ 3293884 w 5732284"/>
                      <a:gd name="connsiteY13" fmla="*/ 62908 h 1576027"/>
                      <a:gd name="connsiteX14" fmla="*/ 3711895 w 5732284"/>
                      <a:gd name="connsiteY14" fmla="*/ 10656 h 1576027"/>
                      <a:gd name="connsiteX15" fmla="*/ 4147324 w 5732284"/>
                      <a:gd name="connsiteY15" fmla="*/ 254496 h 1576027"/>
                      <a:gd name="connsiteX16" fmla="*/ 4286661 w 5732284"/>
                      <a:gd name="connsiteY16" fmla="*/ 550588 h 1576027"/>
                      <a:gd name="connsiteX17" fmla="*/ 4304078 w 5732284"/>
                      <a:gd name="connsiteY17" fmla="*/ 890222 h 1576027"/>
                      <a:gd name="connsiteX18" fmla="*/ 4399872 w 5732284"/>
                      <a:gd name="connsiteY18" fmla="*/ 1247274 h 1576027"/>
                      <a:gd name="connsiteX19" fmla="*/ 4687255 w 5732284"/>
                      <a:gd name="connsiteY19" fmla="*/ 1491114 h 1576027"/>
                      <a:gd name="connsiteX20" fmla="*/ 5192352 w 5732284"/>
                      <a:gd name="connsiteY20" fmla="*/ 1569491 h 1576027"/>
                      <a:gd name="connsiteX21" fmla="*/ 5540695 w 5732284"/>
                      <a:gd name="connsiteY21" fmla="*/ 1343068 h 1576027"/>
                      <a:gd name="connsiteX22" fmla="*/ 5732284 w 5732284"/>
                      <a:gd name="connsiteY22" fmla="*/ 855388 h 1576027"/>
                      <a:gd name="connsiteX0" fmla="*/ 2044 w 5732284"/>
                      <a:gd name="connsiteY0" fmla="*/ 811845 h 1576027"/>
                      <a:gd name="connsiteX1" fmla="*/ 36878 w 5732284"/>
                      <a:gd name="connsiteY1" fmla="*/ 437376 h 1576027"/>
                      <a:gd name="connsiteX2" fmla="*/ 254592 w 5732284"/>
                      <a:gd name="connsiteY2" fmla="*/ 158702 h 1576027"/>
                      <a:gd name="connsiteX3" fmla="*/ 698729 w 5732284"/>
                      <a:gd name="connsiteY3" fmla="*/ 28074 h 1576027"/>
                      <a:gd name="connsiteX4" fmla="*/ 1134158 w 5732284"/>
                      <a:gd name="connsiteY4" fmla="*/ 149993 h 1576027"/>
                      <a:gd name="connsiteX5" fmla="*/ 1369289 w 5732284"/>
                      <a:gd name="connsiteY5" fmla="*/ 524462 h 1576027"/>
                      <a:gd name="connsiteX6" fmla="*/ 1465084 w 5732284"/>
                      <a:gd name="connsiteY6" fmla="*/ 1081811 h 1576027"/>
                      <a:gd name="connsiteX7" fmla="*/ 1787301 w 5732284"/>
                      <a:gd name="connsiteY7" fmla="*/ 1464988 h 1576027"/>
                      <a:gd name="connsiteX8" fmla="*/ 2283689 w 5732284"/>
                      <a:gd name="connsiteY8" fmla="*/ 1552074 h 1576027"/>
                      <a:gd name="connsiteX9" fmla="*/ 2745244 w 5732284"/>
                      <a:gd name="connsiteY9" fmla="*/ 1282108 h 1576027"/>
                      <a:gd name="connsiteX10" fmla="*/ 2841038 w 5732284"/>
                      <a:gd name="connsiteY10" fmla="*/ 872805 h 1576027"/>
                      <a:gd name="connsiteX11" fmla="*/ 2884581 w 5732284"/>
                      <a:gd name="connsiteY11" fmla="*/ 507045 h 1576027"/>
                      <a:gd name="connsiteX12" fmla="*/ 2989084 w 5732284"/>
                      <a:gd name="connsiteY12" fmla="*/ 237079 h 1576027"/>
                      <a:gd name="connsiteX13" fmla="*/ 3293884 w 5732284"/>
                      <a:gd name="connsiteY13" fmla="*/ 62908 h 1576027"/>
                      <a:gd name="connsiteX14" fmla="*/ 3711895 w 5732284"/>
                      <a:gd name="connsiteY14" fmla="*/ 10656 h 1576027"/>
                      <a:gd name="connsiteX15" fmla="*/ 4147324 w 5732284"/>
                      <a:gd name="connsiteY15" fmla="*/ 254496 h 1576027"/>
                      <a:gd name="connsiteX16" fmla="*/ 4286661 w 5732284"/>
                      <a:gd name="connsiteY16" fmla="*/ 550588 h 1576027"/>
                      <a:gd name="connsiteX17" fmla="*/ 4304078 w 5732284"/>
                      <a:gd name="connsiteY17" fmla="*/ 890222 h 1576027"/>
                      <a:gd name="connsiteX18" fmla="*/ 4399872 w 5732284"/>
                      <a:gd name="connsiteY18" fmla="*/ 1247274 h 1576027"/>
                      <a:gd name="connsiteX19" fmla="*/ 4687255 w 5732284"/>
                      <a:gd name="connsiteY19" fmla="*/ 1491114 h 1576027"/>
                      <a:gd name="connsiteX20" fmla="*/ 5192352 w 5732284"/>
                      <a:gd name="connsiteY20" fmla="*/ 1569491 h 1576027"/>
                      <a:gd name="connsiteX21" fmla="*/ 5540695 w 5732284"/>
                      <a:gd name="connsiteY21" fmla="*/ 1343068 h 1576027"/>
                      <a:gd name="connsiteX22" fmla="*/ 5732284 w 5732284"/>
                      <a:gd name="connsiteY22" fmla="*/ 855388 h 1576027"/>
                      <a:gd name="connsiteX0" fmla="*/ 2044 w 5732284"/>
                      <a:gd name="connsiteY0" fmla="*/ 811845 h 1576027"/>
                      <a:gd name="connsiteX1" fmla="*/ 36878 w 5732284"/>
                      <a:gd name="connsiteY1" fmla="*/ 437376 h 1576027"/>
                      <a:gd name="connsiteX2" fmla="*/ 254592 w 5732284"/>
                      <a:gd name="connsiteY2" fmla="*/ 158702 h 1576027"/>
                      <a:gd name="connsiteX3" fmla="*/ 698729 w 5732284"/>
                      <a:gd name="connsiteY3" fmla="*/ 28074 h 1576027"/>
                      <a:gd name="connsiteX4" fmla="*/ 1134158 w 5732284"/>
                      <a:gd name="connsiteY4" fmla="*/ 149993 h 1576027"/>
                      <a:gd name="connsiteX5" fmla="*/ 1369289 w 5732284"/>
                      <a:gd name="connsiteY5" fmla="*/ 524462 h 1576027"/>
                      <a:gd name="connsiteX6" fmla="*/ 1465084 w 5732284"/>
                      <a:gd name="connsiteY6" fmla="*/ 1081811 h 1576027"/>
                      <a:gd name="connsiteX7" fmla="*/ 1813427 w 5732284"/>
                      <a:gd name="connsiteY7" fmla="*/ 1456279 h 1576027"/>
                      <a:gd name="connsiteX8" fmla="*/ 2283689 w 5732284"/>
                      <a:gd name="connsiteY8" fmla="*/ 1552074 h 1576027"/>
                      <a:gd name="connsiteX9" fmla="*/ 2745244 w 5732284"/>
                      <a:gd name="connsiteY9" fmla="*/ 1282108 h 1576027"/>
                      <a:gd name="connsiteX10" fmla="*/ 2841038 w 5732284"/>
                      <a:gd name="connsiteY10" fmla="*/ 872805 h 1576027"/>
                      <a:gd name="connsiteX11" fmla="*/ 2884581 w 5732284"/>
                      <a:gd name="connsiteY11" fmla="*/ 507045 h 1576027"/>
                      <a:gd name="connsiteX12" fmla="*/ 2989084 w 5732284"/>
                      <a:gd name="connsiteY12" fmla="*/ 237079 h 1576027"/>
                      <a:gd name="connsiteX13" fmla="*/ 3293884 w 5732284"/>
                      <a:gd name="connsiteY13" fmla="*/ 62908 h 1576027"/>
                      <a:gd name="connsiteX14" fmla="*/ 3711895 w 5732284"/>
                      <a:gd name="connsiteY14" fmla="*/ 10656 h 1576027"/>
                      <a:gd name="connsiteX15" fmla="*/ 4147324 w 5732284"/>
                      <a:gd name="connsiteY15" fmla="*/ 254496 h 1576027"/>
                      <a:gd name="connsiteX16" fmla="*/ 4286661 w 5732284"/>
                      <a:gd name="connsiteY16" fmla="*/ 550588 h 1576027"/>
                      <a:gd name="connsiteX17" fmla="*/ 4304078 w 5732284"/>
                      <a:gd name="connsiteY17" fmla="*/ 890222 h 1576027"/>
                      <a:gd name="connsiteX18" fmla="*/ 4399872 w 5732284"/>
                      <a:gd name="connsiteY18" fmla="*/ 1247274 h 1576027"/>
                      <a:gd name="connsiteX19" fmla="*/ 4687255 w 5732284"/>
                      <a:gd name="connsiteY19" fmla="*/ 1491114 h 1576027"/>
                      <a:gd name="connsiteX20" fmla="*/ 5192352 w 5732284"/>
                      <a:gd name="connsiteY20" fmla="*/ 1569491 h 1576027"/>
                      <a:gd name="connsiteX21" fmla="*/ 5540695 w 5732284"/>
                      <a:gd name="connsiteY21" fmla="*/ 1343068 h 1576027"/>
                      <a:gd name="connsiteX22" fmla="*/ 5732284 w 5732284"/>
                      <a:gd name="connsiteY22" fmla="*/ 855388 h 1576027"/>
                      <a:gd name="connsiteX0" fmla="*/ 2044 w 5732284"/>
                      <a:gd name="connsiteY0" fmla="*/ 811845 h 1576027"/>
                      <a:gd name="connsiteX1" fmla="*/ 36878 w 5732284"/>
                      <a:gd name="connsiteY1" fmla="*/ 437376 h 1576027"/>
                      <a:gd name="connsiteX2" fmla="*/ 254592 w 5732284"/>
                      <a:gd name="connsiteY2" fmla="*/ 158702 h 1576027"/>
                      <a:gd name="connsiteX3" fmla="*/ 698729 w 5732284"/>
                      <a:gd name="connsiteY3" fmla="*/ 28074 h 1576027"/>
                      <a:gd name="connsiteX4" fmla="*/ 1134158 w 5732284"/>
                      <a:gd name="connsiteY4" fmla="*/ 149993 h 1576027"/>
                      <a:gd name="connsiteX5" fmla="*/ 1369289 w 5732284"/>
                      <a:gd name="connsiteY5" fmla="*/ 524462 h 1576027"/>
                      <a:gd name="connsiteX6" fmla="*/ 1465084 w 5732284"/>
                      <a:gd name="connsiteY6" fmla="*/ 1081811 h 1576027"/>
                      <a:gd name="connsiteX7" fmla="*/ 1813427 w 5732284"/>
                      <a:gd name="connsiteY7" fmla="*/ 1456279 h 1576027"/>
                      <a:gd name="connsiteX8" fmla="*/ 2318524 w 5732284"/>
                      <a:gd name="connsiteY8" fmla="*/ 1508532 h 1576027"/>
                      <a:gd name="connsiteX9" fmla="*/ 2745244 w 5732284"/>
                      <a:gd name="connsiteY9" fmla="*/ 1282108 h 1576027"/>
                      <a:gd name="connsiteX10" fmla="*/ 2841038 w 5732284"/>
                      <a:gd name="connsiteY10" fmla="*/ 872805 h 1576027"/>
                      <a:gd name="connsiteX11" fmla="*/ 2884581 w 5732284"/>
                      <a:gd name="connsiteY11" fmla="*/ 507045 h 1576027"/>
                      <a:gd name="connsiteX12" fmla="*/ 2989084 w 5732284"/>
                      <a:gd name="connsiteY12" fmla="*/ 237079 h 1576027"/>
                      <a:gd name="connsiteX13" fmla="*/ 3293884 w 5732284"/>
                      <a:gd name="connsiteY13" fmla="*/ 62908 h 1576027"/>
                      <a:gd name="connsiteX14" fmla="*/ 3711895 w 5732284"/>
                      <a:gd name="connsiteY14" fmla="*/ 10656 h 1576027"/>
                      <a:gd name="connsiteX15" fmla="*/ 4147324 w 5732284"/>
                      <a:gd name="connsiteY15" fmla="*/ 254496 h 1576027"/>
                      <a:gd name="connsiteX16" fmla="*/ 4286661 w 5732284"/>
                      <a:gd name="connsiteY16" fmla="*/ 550588 h 1576027"/>
                      <a:gd name="connsiteX17" fmla="*/ 4304078 w 5732284"/>
                      <a:gd name="connsiteY17" fmla="*/ 890222 h 1576027"/>
                      <a:gd name="connsiteX18" fmla="*/ 4399872 w 5732284"/>
                      <a:gd name="connsiteY18" fmla="*/ 1247274 h 1576027"/>
                      <a:gd name="connsiteX19" fmla="*/ 4687255 w 5732284"/>
                      <a:gd name="connsiteY19" fmla="*/ 1491114 h 1576027"/>
                      <a:gd name="connsiteX20" fmla="*/ 5192352 w 5732284"/>
                      <a:gd name="connsiteY20" fmla="*/ 1569491 h 1576027"/>
                      <a:gd name="connsiteX21" fmla="*/ 5540695 w 5732284"/>
                      <a:gd name="connsiteY21" fmla="*/ 1343068 h 1576027"/>
                      <a:gd name="connsiteX22" fmla="*/ 5732284 w 5732284"/>
                      <a:gd name="connsiteY22" fmla="*/ 855388 h 1576027"/>
                      <a:gd name="connsiteX0" fmla="*/ 2044 w 5732284"/>
                      <a:gd name="connsiteY0" fmla="*/ 811845 h 1576027"/>
                      <a:gd name="connsiteX1" fmla="*/ 36878 w 5732284"/>
                      <a:gd name="connsiteY1" fmla="*/ 437376 h 1576027"/>
                      <a:gd name="connsiteX2" fmla="*/ 254592 w 5732284"/>
                      <a:gd name="connsiteY2" fmla="*/ 158702 h 1576027"/>
                      <a:gd name="connsiteX3" fmla="*/ 698729 w 5732284"/>
                      <a:gd name="connsiteY3" fmla="*/ 28074 h 1576027"/>
                      <a:gd name="connsiteX4" fmla="*/ 1134158 w 5732284"/>
                      <a:gd name="connsiteY4" fmla="*/ 149993 h 1576027"/>
                      <a:gd name="connsiteX5" fmla="*/ 1369289 w 5732284"/>
                      <a:gd name="connsiteY5" fmla="*/ 524462 h 1576027"/>
                      <a:gd name="connsiteX6" fmla="*/ 1465084 w 5732284"/>
                      <a:gd name="connsiteY6" fmla="*/ 1081811 h 1576027"/>
                      <a:gd name="connsiteX7" fmla="*/ 1813427 w 5732284"/>
                      <a:gd name="connsiteY7" fmla="*/ 1456279 h 1576027"/>
                      <a:gd name="connsiteX8" fmla="*/ 2318524 w 5732284"/>
                      <a:gd name="connsiteY8" fmla="*/ 1508532 h 1576027"/>
                      <a:gd name="connsiteX9" fmla="*/ 2745244 w 5732284"/>
                      <a:gd name="connsiteY9" fmla="*/ 1203731 h 1576027"/>
                      <a:gd name="connsiteX10" fmla="*/ 2841038 w 5732284"/>
                      <a:gd name="connsiteY10" fmla="*/ 872805 h 1576027"/>
                      <a:gd name="connsiteX11" fmla="*/ 2884581 w 5732284"/>
                      <a:gd name="connsiteY11" fmla="*/ 507045 h 1576027"/>
                      <a:gd name="connsiteX12" fmla="*/ 2989084 w 5732284"/>
                      <a:gd name="connsiteY12" fmla="*/ 237079 h 1576027"/>
                      <a:gd name="connsiteX13" fmla="*/ 3293884 w 5732284"/>
                      <a:gd name="connsiteY13" fmla="*/ 62908 h 1576027"/>
                      <a:gd name="connsiteX14" fmla="*/ 3711895 w 5732284"/>
                      <a:gd name="connsiteY14" fmla="*/ 10656 h 1576027"/>
                      <a:gd name="connsiteX15" fmla="*/ 4147324 w 5732284"/>
                      <a:gd name="connsiteY15" fmla="*/ 254496 h 1576027"/>
                      <a:gd name="connsiteX16" fmla="*/ 4286661 w 5732284"/>
                      <a:gd name="connsiteY16" fmla="*/ 550588 h 1576027"/>
                      <a:gd name="connsiteX17" fmla="*/ 4304078 w 5732284"/>
                      <a:gd name="connsiteY17" fmla="*/ 890222 h 1576027"/>
                      <a:gd name="connsiteX18" fmla="*/ 4399872 w 5732284"/>
                      <a:gd name="connsiteY18" fmla="*/ 1247274 h 1576027"/>
                      <a:gd name="connsiteX19" fmla="*/ 4687255 w 5732284"/>
                      <a:gd name="connsiteY19" fmla="*/ 1491114 h 1576027"/>
                      <a:gd name="connsiteX20" fmla="*/ 5192352 w 5732284"/>
                      <a:gd name="connsiteY20" fmla="*/ 1569491 h 1576027"/>
                      <a:gd name="connsiteX21" fmla="*/ 5540695 w 5732284"/>
                      <a:gd name="connsiteY21" fmla="*/ 1343068 h 1576027"/>
                      <a:gd name="connsiteX22" fmla="*/ 5732284 w 5732284"/>
                      <a:gd name="connsiteY22" fmla="*/ 855388 h 1576027"/>
                      <a:gd name="connsiteX0" fmla="*/ 2044 w 5732284"/>
                      <a:gd name="connsiteY0" fmla="*/ 811845 h 1576027"/>
                      <a:gd name="connsiteX1" fmla="*/ 36878 w 5732284"/>
                      <a:gd name="connsiteY1" fmla="*/ 437376 h 1576027"/>
                      <a:gd name="connsiteX2" fmla="*/ 254592 w 5732284"/>
                      <a:gd name="connsiteY2" fmla="*/ 158702 h 1576027"/>
                      <a:gd name="connsiteX3" fmla="*/ 698729 w 5732284"/>
                      <a:gd name="connsiteY3" fmla="*/ 28074 h 1576027"/>
                      <a:gd name="connsiteX4" fmla="*/ 1134158 w 5732284"/>
                      <a:gd name="connsiteY4" fmla="*/ 149993 h 1576027"/>
                      <a:gd name="connsiteX5" fmla="*/ 1369289 w 5732284"/>
                      <a:gd name="connsiteY5" fmla="*/ 524462 h 1576027"/>
                      <a:gd name="connsiteX6" fmla="*/ 1465084 w 5732284"/>
                      <a:gd name="connsiteY6" fmla="*/ 1081811 h 1576027"/>
                      <a:gd name="connsiteX7" fmla="*/ 1813427 w 5732284"/>
                      <a:gd name="connsiteY7" fmla="*/ 1456279 h 1576027"/>
                      <a:gd name="connsiteX8" fmla="*/ 2318524 w 5732284"/>
                      <a:gd name="connsiteY8" fmla="*/ 1508532 h 1576027"/>
                      <a:gd name="connsiteX9" fmla="*/ 2745244 w 5732284"/>
                      <a:gd name="connsiteY9" fmla="*/ 1203731 h 1576027"/>
                      <a:gd name="connsiteX10" fmla="*/ 2867164 w 5732284"/>
                      <a:gd name="connsiteY10" fmla="*/ 881514 h 1576027"/>
                      <a:gd name="connsiteX11" fmla="*/ 2884581 w 5732284"/>
                      <a:gd name="connsiteY11" fmla="*/ 507045 h 1576027"/>
                      <a:gd name="connsiteX12" fmla="*/ 2989084 w 5732284"/>
                      <a:gd name="connsiteY12" fmla="*/ 237079 h 1576027"/>
                      <a:gd name="connsiteX13" fmla="*/ 3293884 w 5732284"/>
                      <a:gd name="connsiteY13" fmla="*/ 62908 h 1576027"/>
                      <a:gd name="connsiteX14" fmla="*/ 3711895 w 5732284"/>
                      <a:gd name="connsiteY14" fmla="*/ 10656 h 1576027"/>
                      <a:gd name="connsiteX15" fmla="*/ 4147324 w 5732284"/>
                      <a:gd name="connsiteY15" fmla="*/ 254496 h 1576027"/>
                      <a:gd name="connsiteX16" fmla="*/ 4286661 w 5732284"/>
                      <a:gd name="connsiteY16" fmla="*/ 550588 h 1576027"/>
                      <a:gd name="connsiteX17" fmla="*/ 4304078 w 5732284"/>
                      <a:gd name="connsiteY17" fmla="*/ 890222 h 1576027"/>
                      <a:gd name="connsiteX18" fmla="*/ 4399872 w 5732284"/>
                      <a:gd name="connsiteY18" fmla="*/ 1247274 h 1576027"/>
                      <a:gd name="connsiteX19" fmla="*/ 4687255 w 5732284"/>
                      <a:gd name="connsiteY19" fmla="*/ 1491114 h 1576027"/>
                      <a:gd name="connsiteX20" fmla="*/ 5192352 w 5732284"/>
                      <a:gd name="connsiteY20" fmla="*/ 1569491 h 1576027"/>
                      <a:gd name="connsiteX21" fmla="*/ 5540695 w 5732284"/>
                      <a:gd name="connsiteY21" fmla="*/ 1343068 h 1576027"/>
                      <a:gd name="connsiteX22" fmla="*/ 5732284 w 5732284"/>
                      <a:gd name="connsiteY22" fmla="*/ 855388 h 1576027"/>
                      <a:gd name="connsiteX0" fmla="*/ 2044 w 5732284"/>
                      <a:gd name="connsiteY0" fmla="*/ 811845 h 1576027"/>
                      <a:gd name="connsiteX1" fmla="*/ 36878 w 5732284"/>
                      <a:gd name="connsiteY1" fmla="*/ 437376 h 1576027"/>
                      <a:gd name="connsiteX2" fmla="*/ 254592 w 5732284"/>
                      <a:gd name="connsiteY2" fmla="*/ 158702 h 1576027"/>
                      <a:gd name="connsiteX3" fmla="*/ 698729 w 5732284"/>
                      <a:gd name="connsiteY3" fmla="*/ 28074 h 1576027"/>
                      <a:gd name="connsiteX4" fmla="*/ 1134158 w 5732284"/>
                      <a:gd name="connsiteY4" fmla="*/ 149993 h 1576027"/>
                      <a:gd name="connsiteX5" fmla="*/ 1369289 w 5732284"/>
                      <a:gd name="connsiteY5" fmla="*/ 524462 h 1576027"/>
                      <a:gd name="connsiteX6" fmla="*/ 1465084 w 5732284"/>
                      <a:gd name="connsiteY6" fmla="*/ 1081811 h 1576027"/>
                      <a:gd name="connsiteX7" fmla="*/ 1813427 w 5732284"/>
                      <a:gd name="connsiteY7" fmla="*/ 1456279 h 1576027"/>
                      <a:gd name="connsiteX8" fmla="*/ 2318524 w 5732284"/>
                      <a:gd name="connsiteY8" fmla="*/ 1508532 h 1576027"/>
                      <a:gd name="connsiteX9" fmla="*/ 2745244 w 5732284"/>
                      <a:gd name="connsiteY9" fmla="*/ 1203731 h 1576027"/>
                      <a:gd name="connsiteX10" fmla="*/ 2867164 w 5732284"/>
                      <a:gd name="connsiteY10" fmla="*/ 881514 h 1576027"/>
                      <a:gd name="connsiteX11" fmla="*/ 2875872 w 5732284"/>
                      <a:gd name="connsiteY11" fmla="*/ 446085 h 1576027"/>
                      <a:gd name="connsiteX12" fmla="*/ 2989084 w 5732284"/>
                      <a:gd name="connsiteY12" fmla="*/ 237079 h 1576027"/>
                      <a:gd name="connsiteX13" fmla="*/ 3293884 w 5732284"/>
                      <a:gd name="connsiteY13" fmla="*/ 62908 h 1576027"/>
                      <a:gd name="connsiteX14" fmla="*/ 3711895 w 5732284"/>
                      <a:gd name="connsiteY14" fmla="*/ 10656 h 1576027"/>
                      <a:gd name="connsiteX15" fmla="*/ 4147324 w 5732284"/>
                      <a:gd name="connsiteY15" fmla="*/ 254496 h 1576027"/>
                      <a:gd name="connsiteX16" fmla="*/ 4286661 w 5732284"/>
                      <a:gd name="connsiteY16" fmla="*/ 550588 h 1576027"/>
                      <a:gd name="connsiteX17" fmla="*/ 4304078 w 5732284"/>
                      <a:gd name="connsiteY17" fmla="*/ 890222 h 1576027"/>
                      <a:gd name="connsiteX18" fmla="*/ 4399872 w 5732284"/>
                      <a:gd name="connsiteY18" fmla="*/ 1247274 h 1576027"/>
                      <a:gd name="connsiteX19" fmla="*/ 4687255 w 5732284"/>
                      <a:gd name="connsiteY19" fmla="*/ 1491114 h 1576027"/>
                      <a:gd name="connsiteX20" fmla="*/ 5192352 w 5732284"/>
                      <a:gd name="connsiteY20" fmla="*/ 1569491 h 1576027"/>
                      <a:gd name="connsiteX21" fmla="*/ 5540695 w 5732284"/>
                      <a:gd name="connsiteY21" fmla="*/ 1343068 h 1576027"/>
                      <a:gd name="connsiteX22" fmla="*/ 5732284 w 5732284"/>
                      <a:gd name="connsiteY22" fmla="*/ 855388 h 1576027"/>
                      <a:gd name="connsiteX0" fmla="*/ 2044 w 5732284"/>
                      <a:gd name="connsiteY0" fmla="*/ 810532 h 1574714"/>
                      <a:gd name="connsiteX1" fmla="*/ 36878 w 5732284"/>
                      <a:gd name="connsiteY1" fmla="*/ 436063 h 1574714"/>
                      <a:gd name="connsiteX2" fmla="*/ 254592 w 5732284"/>
                      <a:gd name="connsiteY2" fmla="*/ 157389 h 1574714"/>
                      <a:gd name="connsiteX3" fmla="*/ 698729 w 5732284"/>
                      <a:gd name="connsiteY3" fmla="*/ 26761 h 1574714"/>
                      <a:gd name="connsiteX4" fmla="*/ 1134158 w 5732284"/>
                      <a:gd name="connsiteY4" fmla="*/ 148680 h 1574714"/>
                      <a:gd name="connsiteX5" fmla="*/ 1369289 w 5732284"/>
                      <a:gd name="connsiteY5" fmla="*/ 523149 h 1574714"/>
                      <a:gd name="connsiteX6" fmla="*/ 1465084 w 5732284"/>
                      <a:gd name="connsiteY6" fmla="*/ 1080498 h 1574714"/>
                      <a:gd name="connsiteX7" fmla="*/ 1813427 w 5732284"/>
                      <a:gd name="connsiteY7" fmla="*/ 1454966 h 1574714"/>
                      <a:gd name="connsiteX8" fmla="*/ 2318524 w 5732284"/>
                      <a:gd name="connsiteY8" fmla="*/ 1507219 h 1574714"/>
                      <a:gd name="connsiteX9" fmla="*/ 2745244 w 5732284"/>
                      <a:gd name="connsiteY9" fmla="*/ 1202418 h 1574714"/>
                      <a:gd name="connsiteX10" fmla="*/ 2867164 w 5732284"/>
                      <a:gd name="connsiteY10" fmla="*/ 880201 h 1574714"/>
                      <a:gd name="connsiteX11" fmla="*/ 2875872 w 5732284"/>
                      <a:gd name="connsiteY11" fmla="*/ 444772 h 1574714"/>
                      <a:gd name="connsiteX12" fmla="*/ 3084878 w 5732284"/>
                      <a:gd name="connsiteY12" fmla="*/ 166097 h 1574714"/>
                      <a:gd name="connsiteX13" fmla="*/ 3293884 w 5732284"/>
                      <a:gd name="connsiteY13" fmla="*/ 61595 h 1574714"/>
                      <a:gd name="connsiteX14" fmla="*/ 3711895 w 5732284"/>
                      <a:gd name="connsiteY14" fmla="*/ 9343 h 1574714"/>
                      <a:gd name="connsiteX15" fmla="*/ 4147324 w 5732284"/>
                      <a:gd name="connsiteY15" fmla="*/ 253183 h 1574714"/>
                      <a:gd name="connsiteX16" fmla="*/ 4286661 w 5732284"/>
                      <a:gd name="connsiteY16" fmla="*/ 549275 h 1574714"/>
                      <a:gd name="connsiteX17" fmla="*/ 4304078 w 5732284"/>
                      <a:gd name="connsiteY17" fmla="*/ 888909 h 1574714"/>
                      <a:gd name="connsiteX18" fmla="*/ 4399872 w 5732284"/>
                      <a:gd name="connsiteY18" fmla="*/ 1245961 h 1574714"/>
                      <a:gd name="connsiteX19" fmla="*/ 4687255 w 5732284"/>
                      <a:gd name="connsiteY19" fmla="*/ 1489801 h 1574714"/>
                      <a:gd name="connsiteX20" fmla="*/ 5192352 w 5732284"/>
                      <a:gd name="connsiteY20" fmla="*/ 1568178 h 1574714"/>
                      <a:gd name="connsiteX21" fmla="*/ 5540695 w 5732284"/>
                      <a:gd name="connsiteY21" fmla="*/ 1341755 h 1574714"/>
                      <a:gd name="connsiteX22" fmla="*/ 5732284 w 5732284"/>
                      <a:gd name="connsiteY22" fmla="*/ 854075 h 1574714"/>
                      <a:gd name="connsiteX0" fmla="*/ 2044 w 5732284"/>
                      <a:gd name="connsiteY0" fmla="*/ 819267 h 1583449"/>
                      <a:gd name="connsiteX1" fmla="*/ 36878 w 5732284"/>
                      <a:gd name="connsiteY1" fmla="*/ 444798 h 1583449"/>
                      <a:gd name="connsiteX2" fmla="*/ 254592 w 5732284"/>
                      <a:gd name="connsiteY2" fmla="*/ 166124 h 1583449"/>
                      <a:gd name="connsiteX3" fmla="*/ 698729 w 5732284"/>
                      <a:gd name="connsiteY3" fmla="*/ 35496 h 1583449"/>
                      <a:gd name="connsiteX4" fmla="*/ 1134158 w 5732284"/>
                      <a:gd name="connsiteY4" fmla="*/ 157415 h 1583449"/>
                      <a:gd name="connsiteX5" fmla="*/ 1369289 w 5732284"/>
                      <a:gd name="connsiteY5" fmla="*/ 531884 h 1583449"/>
                      <a:gd name="connsiteX6" fmla="*/ 1465084 w 5732284"/>
                      <a:gd name="connsiteY6" fmla="*/ 1089233 h 1583449"/>
                      <a:gd name="connsiteX7" fmla="*/ 1813427 w 5732284"/>
                      <a:gd name="connsiteY7" fmla="*/ 1463701 h 1583449"/>
                      <a:gd name="connsiteX8" fmla="*/ 2318524 w 5732284"/>
                      <a:gd name="connsiteY8" fmla="*/ 1515954 h 1583449"/>
                      <a:gd name="connsiteX9" fmla="*/ 2745244 w 5732284"/>
                      <a:gd name="connsiteY9" fmla="*/ 1211153 h 1583449"/>
                      <a:gd name="connsiteX10" fmla="*/ 2867164 w 5732284"/>
                      <a:gd name="connsiteY10" fmla="*/ 888936 h 1583449"/>
                      <a:gd name="connsiteX11" fmla="*/ 2875872 w 5732284"/>
                      <a:gd name="connsiteY11" fmla="*/ 453507 h 1583449"/>
                      <a:gd name="connsiteX12" fmla="*/ 3084878 w 5732284"/>
                      <a:gd name="connsiteY12" fmla="*/ 174832 h 1583449"/>
                      <a:gd name="connsiteX13" fmla="*/ 3424513 w 5732284"/>
                      <a:gd name="connsiteY13" fmla="*/ 35495 h 1583449"/>
                      <a:gd name="connsiteX14" fmla="*/ 3711895 w 5732284"/>
                      <a:gd name="connsiteY14" fmla="*/ 18078 h 1583449"/>
                      <a:gd name="connsiteX15" fmla="*/ 4147324 w 5732284"/>
                      <a:gd name="connsiteY15" fmla="*/ 261918 h 1583449"/>
                      <a:gd name="connsiteX16" fmla="*/ 4286661 w 5732284"/>
                      <a:gd name="connsiteY16" fmla="*/ 558010 h 1583449"/>
                      <a:gd name="connsiteX17" fmla="*/ 4304078 w 5732284"/>
                      <a:gd name="connsiteY17" fmla="*/ 897644 h 1583449"/>
                      <a:gd name="connsiteX18" fmla="*/ 4399872 w 5732284"/>
                      <a:gd name="connsiteY18" fmla="*/ 1254696 h 1583449"/>
                      <a:gd name="connsiteX19" fmla="*/ 4687255 w 5732284"/>
                      <a:gd name="connsiteY19" fmla="*/ 1498536 h 1583449"/>
                      <a:gd name="connsiteX20" fmla="*/ 5192352 w 5732284"/>
                      <a:gd name="connsiteY20" fmla="*/ 1576913 h 1583449"/>
                      <a:gd name="connsiteX21" fmla="*/ 5540695 w 5732284"/>
                      <a:gd name="connsiteY21" fmla="*/ 1350490 h 1583449"/>
                      <a:gd name="connsiteX22" fmla="*/ 5732284 w 5732284"/>
                      <a:gd name="connsiteY22" fmla="*/ 862810 h 1583449"/>
                      <a:gd name="connsiteX0" fmla="*/ 2044 w 5732284"/>
                      <a:gd name="connsiteY0" fmla="*/ 791085 h 1555267"/>
                      <a:gd name="connsiteX1" fmla="*/ 36878 w 5732284"/>
                      <a:gd name="connsiteY1" fmla="*/ 416616 h 1555267"/>
                      <a:gd name="connsiteX2" fmla="*/ 254592 w 5732284"/>
                      <a:gd name="connsiteY2" fmla="*/ 137942 h 1555267"/>
                      <a:gd name="connsiteX3" fmla="*/ 698729 w 5732284"/>
                      <a:gd name="connsiteY3" fmla="*/ 7314 h 1555267"/>
                      <a:gd name="connsiteX4" fmla="*/ 1134158 w 5732284"/>
                      <a:gd name="connsiteY4" fmla="*/ 129233 h 1555267"/>
                      <a:gd name="connsiteX5" fmla="*/ 1369289 w 5732284"/>
                      <a:gd name="connsiteY5" fmla="*/ 503702 h 1555267"/>
                      <a:gd name="connsiteX6" fmla="*/ 1465084 w 5732284"/>
                      <a:gd name="connsiteY6" fmla="*/ 1061051 h 1555267"/>
                      <a:gd name="connsiteX7" fmla="*/ 1813427 w 5732284"/>
                      <a:gd name="connsiteY7" fmla="*/ 1435519 h 1555267"/>
                      <a:gd name="connsiteX8" fmla="*/ 2318524 w 5732284"/>
                      <a:gd name="connsiteY8" fmla="*/ 1487772 h 1555267"/>
                      <a:gd name="connsiteX9" fmla="*/ 2745244 w 5732284"/>
                      <a:gd name="connsiteY9" fmla="*/ 1182971 h 1555267"/>
                      <a:gd name="connsiteX10" fmla="*/ 2867164 w 5732284"/>
                      <a:gd name="connsiteY10" fmla="*/ 860754 h 1555267"/>
                      <a:gd name="connsiteX11" fmla="*/ 2875872 w 5732284"/>
                      <a:gd name="connsiteY11" fmla="*/ 425325 h 1555267"/>
                      <a:gd name="connsiteX12" fmla="*/ 3084878 w 5732284"/>
                      <a:gd name="connsiteY12" fmla="*/ 146650 h 1555267"/>
                      <a:gd name="connsiteX13" fmla="*/ 3424513 w 5732284"/>
                      <a:gd name="connsiteY13" fmla="*/ 7313 h 1555267"/>
                      <a:gd name="connsiteX14" fmla="*/ 3851232 w 5732284"/>
                      <a:gd name="connsiteY14" fmla="*/ 42147 h 1555267"/>
                      <a:gd name="connsiteX15" fmla="*/ 4147324 w 5732284"/>
                      <a:gd name="connsiteY15" fmla="*/ 233736 h 1555267"/>
                      <a:gd name="connsiteX16" fmla="*/ 4286661 w 5732284"/>
                      <a:gd name="connsiteY16" fmla="*/ 529828 h 1555267"/>
                      <a:gd name="connsiteX17" fmla="*/ 4304078 w 5732284"/>
                      <a:gd name="connsiteY17" fmla="*/ 869462 h 1555267"/>
                      <a:gd name="connsiteX18" fmla="*/ 4399872 w 5732284"/>
                      <a:gd name="connsiteY18" fmla="*/ 1226514 h 1555267"/>
                      <a:gd name="connsiteX19" fmla="*/ 4687255 w 5732284"/>
                      <a:gd name="connsiteY19" fmla="*/ 1470354 h 1555267"/>
                      <a:gd name="connsiteX20" fmla="*/ 5192352 w 5732284"/>
                      <a:gd name="connsiteY20" fmla="*/ 1548731 h 1555267"/>
                      <a:gd name="connsiteX21" fmla="*/ 5540695 w 5732284"/>
                      <a:gd name="connsiteY21" fmla="*/ 1322308 h 1555267"/>
                      <a:gd name="connsiteX22" fmla="*/ 5732284 w 5732284"/>
                      <a:gd name="connsiteY22" fmla="*/ 834628 h 1555267"/>
                      <a:gd name="connsiteX0" fmla="*/ 2044 w 5732284"/>
                      <a:gd name="connsiteY0" fmla="*/ 792486 h 1556668"/>
                      <a:gd name="connsiteX1" fmla="*/ 36878 w 5732284"/>
                      <a:gd name="connsiteY1" fmla="*/ 418017 h 1556668"/>
                      <a:gd name="connsiteX2" fmla="*/ 254592 w 5732284"/>
                      <a:gd name="connsiteY2" fmla="*/ 139343 h 1556668"/>
                      <a:gd name="connsiteX3" fmla="*/ 698729 w 5732284"/>
                      <a:gd name="connsiteY3" fmla="*/ 8715 h 1556668"/>
                      <a:gd name="connsiteX4" fmla="*/ 1134158 w 5732284"/>
                      <a:gd name="connsiteY4" fmla="*/ 130634 h 1556668"/>
                      <a:gd name="connsiteX5" fmla="*/ 1369289 w 5732284"/>
                      <a:gd name="connsiteY5" fmla="*/ 505103 h 1556668"/>
                      <a:gd name="connsiteX6" fmla="*/ 1465084 w 5732284"/>
                      <a:gd name="connsiteY6" fmla="*/ 1062452 h 1556668"/>
                      <a:gd name="connsiteX7" fmla="*/ 1813427 w 5732284"/>
                      <a:gd name="connsiteY7" fmla="*/ 1436920 h 1556668"/>
                      <a:gd name="connsiteX8" fmla="*/ 2318524 w 5732284"/>
                      <a:gd name="connsiteY8" fmla="*/ 1489173 h 1556668"/>
                      <a:gd name="connsiteX9" fmla="*/ 2745244 w 5732284"/>
                      <a:gd name="connsiteY9" fmla="*/ 1184372 h 1556668"/>
                      <a:gd name="connsiteX10" fmla="*/ 2867164 w 5732284"/>
                      <a:gd name="connsiteY10" fmla="*/ 862155 h 1556668"/>
                      <a:gd name="connsiteX11" fmla="*/ 2875872 w 5732284"/>
                      <a:gd name="connsiteY11" fmla="*/ 426726 h 1556668"/>
                      <a:gd name="connsiteX12" fmla="*/ 3084878 w 5732284"/>
                      <a:gd name="connsiteY12" fmla="*/ 148051 h 1556668"/>
                      <a:gd name="connsiteX13" fmla="*/ 3424513 w 5732284"/>
                      <a:gd name="connsiteY13" fmla="*/ 8714 h 1556668"/>
                      <a:gd name="connsiteX14" fmla="*/ 3851232 w 5732284"/>
                      <a:gd name="connsiteY14" fmla="*/ 43548 h 1556668"/>
                      <a:gd name="connsiteX15" fmla="*/ 4147324 w 5732284"/>
                      <a:gd name="connsiteY15" fmla="*/ 278680 h 1556668"/>
                      <a:gd name="connsiteX16" fmla="*/ 4286661 w 5732284"/>
                      <a:gd name="connsiteY16" fmla="*/ 531229 h 1556668"/>
                      <a:gd name="connsiteX17" fmla="*/ 4304078 w 5732284"/>
                      <a:gd name="connsiteY17" fmla="*/ 870863 h 1556668"/>
                      <a:gd name="connsiteX18" fmla="*/ 4399872 w 5732284"/>
                      <a:gd name="connsiteY18" fmla="*/ 1227915 h 1556668"/>
                      <a:gd name="connsiteX19" fmla="*/ 4687255 w 5732284"/>
                      <a:gd name="connsiteY19" fmla="*/ 1471755 h 1556668"/>
                      <a:gd name="connsiteX20" fmla="*/ 5192352 w 5732284"/>
                      <a:gd name="connsiteY20" fmla="*/ 1550132 h 1556668"/>
                      <a:gd name="connsiteX21" fmla="*/ 5540695 w 5732284"/>
                      <a:gd name="connsiteY21" fmla="*/ 1323709 h 1556668"/>
                      <a:gd name="connsiteX22" fmla="*/ 5732284 w 5732284"/>
                      <a:gd name="connsiteY22" fmla="*/ 836029 h 1556668"/>
                      <a:gd name="connsiteX0" fmla="*/ 2044 w 5732284"/>
                      <a:gd name="connsiteY0" fmla="*/ 792486 h 1556668"/>
                      <a:gd name="connsiteX1" fmla="*/ 36878 w 5732284"/>
                      <a:gd name="connsiteY1" fmla="*/ 418017 h 1556668"/>
                      <a:gd name="connsiteX2" fmla="*/ 254592 w 5732284"/>
                      <a:gd name="connsiteY2" fmla="*/ 139343 h 1556668"/>
                      <a:gd name="connsiteX3" fmla="*/ 698729 w 5732284"/>
                      <a:gd name="connsiteY3" fmla="*/ 8715 h 1556668"/>
                      <a:gd name="connsiteX4" fmla="*/ 1134158 w 5732284"/>
                      <a:gd name="connsiteY4" fmla="*/ 130634 h 1556668"/>
                      <a:gd name="connsiteX5" fmla="*/ 1369289 w 5732284"/>
                      <a:gd name="connsiteY5" fmla="*/ 505103 h 1556668"/>
                      <a:gd name="connsiteX6" fmla="*/ 1465084 w 5732284"/>
                      <a:gd name="connsiteY6" fmla="*/ 1062452 h 1556668"/>
                      <a:gd name="connsiteX7" fmla="*/ 1813427 w 5732284"/>
                      <a:gd name="connsiteY7" fmla="*/ 1436920 h 1556668"/>
                      <a:gd name="connsiteX8" fmla="*/ 2318524 w 5732284"/>
                      <a:gd name="connsiteY8" fmla="*/ 1489173 h 1556668"/>
                      <a:gd name="connsiteX9" fmla="*/ 2745244 w 5732284"/>
                      <a:gd name="connsiteY9" fmla="*/ 1184372 h 1556668"/>
                      <a:gd name="connsiteX10" fmla="*/ 2867164 w 5732284"/>
                      <a:gd name="connsiteY10" fmla="*/ 862155 h 1556668"/>
                      <a:gd name="connsiteX11" fmla="*/ 2875872 w 5732284"/>
                      <a:gd name="connsiteY11" fmla="*/ 426726 h 1556668"/>
                      <a:gd name="connsiteX12" fmla="*/ 3084878 w 5732284"/>
                      <a:gd name="connsiteY12" fmla="*/ 148051 h 1556668"/>
                      <a:gd name="connsiteX13" fmla="*/ 3424513 w 5732284"/>
                      <a:gd name="connsiteY13" fmla="*/ 8714 h 1556668"/>
                      <a:gd name="connsiteX14" fmla="*/ 3851232 w 5732284"/>
                      <a:gd name="connsiteY14" fmla="*/ 43548 h 1556668"/>
                      <a:gd name="connsiteX15" fmla="*/ 4147324 w 5732284"/>
                      <a:gd name="connsiteY15" fmla="*/ 278680 h 1556668"/>
                      <a:gd name="connsiteX16" fmla="*/ 4269244 w 5732284"/>
                      <a:gd name="connsiteY16" fmla="*/ 566063 h 1556668"/>
                      <a:gd name="connsiteX17" fmla="*/ 4304078 w 5732284"/>
                      <a:gd name="connsiteY17" fmla="*/ 870863 h 1556668"/>
                      <a:gd name="connsiteX18" fmla="*/ 4399872 w 5732284"/>
                      <a:gd name="connsiteY18" fmla="*/ 1227915 h 1556668"/>
                      <a:gd name="connsiteX19" fmla="*/ 4687255 w 5732284"/>
                      <a:gd name="connsiteY19" fmla="*/ 1471755 h 1556668"/>
                      <a:gd name="connsiteX20" fmla="*/ 5192352 w 5732284"/>
                      <a:gd name="connsiteY20" fmla="*/ 1550132 h 1556668"/>
                      <a:gd name="connsiteX21" fmla="*/ 5540695 w 5732284"/>
                      <a:gd name="connsiteY21" fmla="*/ 1323709 h 1556668"/>
                      <a:gd name="connsiteX22" fmla="*/ 5732284 w 5732284"/>
                      <a:gd name="connsiteY22" fmla="*/ 836029 h 1556668"/>
                      <a:gd name="connsiteX0" fmla="*/ 2044 w 5732284"/>
                      <a:gd name="connsiteY0" fmla="*/ 792486 h 1556668"/>
                      <a:gd name="connsiteX1" fmla="*/ 36878 w 5732284"/>
                      <a:gd name="connsiteY1" fmla="*/ 418017 h 1556668"/>
                      <a:gd name="connsiteX2" fmla="*/ 254592 w 5732284"/>
                      <a:gd name="connsiteY2" fmla="*/ 139343 h 1556668"/>
                      <a:gd name="connsiteX3" fmla="*/ 698729 w 5732284"/>
                      <a:gd name="connsiteY3" fmla="*/ 8715 h 1556668"/>
                      <a:gd name="connsiteX4" fmla="*/ 1134158 w 5732284"/>
                      <a:gd name="connsiteY4" fmla="*/ 130634 h 1556668"/>
                      <a:gd name="connsiteX5" fmla="*/ 1369289 w 5732284"/>
                      <a:gd name="connsiteY5" fmla="*/ 505103 h 1556668"/>
                      <a:gd name="connsiteX6" fmla="*/ 1465084 w 5732284"/>
                      <a:gd name="connsiteY6" fmla="*/ 1062452 h 1556668"/>
                      <a:gd name="connsiteX7" fmla="*/ 1813427 w 5732284"/>
                      <a:gd name="connsiteY7" fmla="*/ 1436920 h 1556668"/>
                      <a:gd name="connsiteX8" fmla="*/ 2318524 w 5732284"/>
                      <a:gd name="connsiteY8" fmla="*/ 1489173 h 1556668"/>
                      <a:gd name="connsiteX9" fmla="*/ 2745244 w 5732284"/>
                      <a:gd name="connsiteY9" fmla="*/ 1184372 h 1556668"/>
                      <a:gd name="connsiteX10" fmla="*/ 2867164 w 5732284"/>
                      <a:gd name="connsiteY10" fmla="*/ 862155 h 1556668"/>
                      <a:gd name="connsiteX11" fmla="*/ 2875872 w 5732284"/>
                      <a:gd name="connsiteY11" fmla="*/ 426726 h 1556668"/>
                      <a:gd name="connsiteX12" fmla="*/ 3084878 w 5732284"/>
                      <a:gd name="connsiteY12" fmla="*/ 148051 h 1556668"/>
                      <a:gd name="connsiteX13" fmla="*/ 3424513 w 5732284"/>
                      <a:gd name="connsiteY13" fmla="*/ 8714 h 1556668"/>
                      <a:gd name="connsiteX14" fmla="*/ 3851232 w 5732284"/>
                      <a:gd name="connsiteY14" fmla="*/ 43548 h 1556668"/>
                      <a:gd name="connsiteX15" fmla="*/ 4147324 w 5732284"/>
                      <a:gd name="connsiteY15" fmla="*/ 278680 h 1556668"/>
                      <a:gd name="connsiteX16" fmla="*/ 4269244 w 5732284"/>
                      <a:gd name="connsiteY16" fmla="*/ 566063 h 1556668"/>
                      <a:gd name="connsiteX17" fmla="*/ 4304078 w 5732284"/>
                      <a:gd name="connsiteY17" fmla="*/ 870863 h 1556668"/>
                      <a:gd name="connsiteX18" fmla="*/ 4373746 w 5732284"/>
                      <a:gd name="connsiteY18" fmla="*/ 1227915 h 1556668"/>
                      <a:gd name="connsiteX19" fmla="*/ 4687255 w 5732284"/>
                      <a:gd name="connsiteY19" fmla="*/ 1471755 h 1556668"/>
                      <a:gd name="connsiteX20" fmla="*/ 5192352 w 5732284"/>
                      <a:gd name="connsiteY20" fmla="*/ 1550132 h 1556668"/>
                      <a:gd name="connsiteX21" fmla="*/ 5540695 w 5732284"/>
                      <a:gd name="connsiteY21" fmla="*/ 1323709 h 1556668"/>
                      <a:gd name="connsiteX22" fmla="*/ 5732284 w 5732284"/>
                      <a:gd name="connsiteY22" fmla="*/ 836029 h 1556668"/>
                      <a:gd name="connsiteX0" fmla="*/ 2044 w 5732284"/>
                      <a:gd name="connsiteY0" fmla="*/ 792486 h 1561872"/>
                      <a:gd name="connsiteX1" fmla="*/ 36878 w 5732284"/>
                      <a:gd name="connsiteY1" fmla="*/ 418017 h 1561872"/>
                      <a:gd name="connsiteX2" fmla="*/ 254592 w 5732284"/>
                      <a:gd name="connsiteY2" fmla="*/ 139343 h 1561872"/>
                      <a:gd name="connsiteX3" fmla="*/ 698729 w 5732284"/>
                      <a:gd name="connsiteY3" fmla="*/ 8715 h 1561872"/>
                      <a:gd name="connsiteX4" fmla="*/ 1134158 w 5732284"/>
                      <a:gd name="connsiteY4" fmla="*/ 130634 h 1561872"/>
                      <a:gd name="connsiteX5" fmla="*/ 1369289 w 5732284"/>
                      <a:gd name="connsiteY5" fmla="*/ 505103 h 1561872"/>
                      <a:gd name="connsiteX6" fmla="*/ 1465084 w 5732284"/>
                      <a:gd name="connsiteY6" fmla="*/ 1062452 h 1561872"/>
                      <a:gd name="connsiteX7" fmla="*/ 1813427 w 5732284"/>
                      <a:gd name="connsiteY7" fmla="*/ 1436920 h 1561872"/>
                      <a:gd name="connsiteX8" fmla="*/ 2318524 w 5732284"/>
                      <a:gd name="connsiteY8" fmla="*/ 1489173 h 1561872"/>
                      <a:gd name="connsiteX9" fmla="*/ 2745244 w 5732284"/>
                      <a:gd name="connsiteY9" fmla="*/ 1184372 h 1561872"/>
                      <a:gd name="connsiteX10" fmla="*/ 2867164 w 5732284"/>
                      <a:gd name="connsiteY10" fmla="*/ 862155 h 1561872"/>
                      <a:gd name="connsiteX11" fmla="*/ 2875872 w 5732284"/>
                      <a:gd name="connsiteY11" fmla="*/ 426726 h 1561872"/>
                      <a:gd name="connsiteX12" fmla="*/ 3084878 w 5732284"/>
                      <a:gd name="connsiteY12" fmla="*/ 148051 h 1561872"/>
                      <a:gd name="connsiteX13" fmla="*/ 3424513 w 5732284"/>
                      <a:gd name="connsiteY13" fmla="*/ 8714 h 1561872"/>
                      <a:gd name="connsiteX14" fmla="*/ 3851232 w 5732284"/>
                      <a:gd name="connsiteY14" fmla="*/ 43548 h 1561872"/>
                      <a:gd name="connsiteX15" fmla="*/ 4147324 w 5732284"/>
                      <a:gd name="connsiteY15" fmla="*/ 278680 h 1561872"/>
                      <a:gd name="connsiteX16" fmla="*/ 4269244 w 5732284"/>
                      <a:gd name="connsiteY16" fmla="*/ 566063 h 1561872"/>
                      <a:gd name="connsiteX17" fmla="*/ 4304078 w 5732284"/>
                      <a:gd name="connsiteY17" fmla="*/ 870863 h 1561872"/>
                      <a:gd name="connsiteX18" fmla="*/ 4373746 w 5732284"/>
                      <a:gd name="connsiteY18" fmla="*/ 1227915 h 1561872"/>
                      <a:gd name="connsiteX19" fmla="*/ 4678547 w 5732284"/>
                      <a:gd name="connsiteY19" fmla="*/ 1497881 h 1561872"/>
                      <a:gd name="connsiteX20" fmla="*/ 5192352 w 5732284"/>
                      <a:gd name="connsiteY20" fmla="*/ 1550132 h 1561872"/>
                      <a:gd name="connsiteX21" fmla="*/ 5540695 w 5732284"/>
                      <a:gd name="connsiteY21" fmla="*/ 1323709 h 1561872"/>
                      <a:gd name="connsiteX22" fmla="*/ 5732284 w 5732284"/>
                      <a:gd name="connsiteY22" fmla="*/ 836029 h 1561872"/>
                      <a:gd name="connsiteX0" fmla="*/ 2044 w 5732284"/>
                      <a:gd name="connsiteY0" fmla="*/ 792486 h 1572377"/>
                      <a:gd name="connsiteX1" fmla="*/ 36878 w 5732284"/>
                      <a:gd name="connsiteY1" fmla="*/ 418017 h 1572377"/>
                      <a:gd name="connsiteX2" fmla="*/ 254592 w 5732284"/>
                      <a:gd name="connsiteY2" fmla="*/ 139343 h 1572377"/>
                      <a:gd name="connsiteX3" fmla="*/ 698729 w 5732284"/>
                      <a:gd name="connsiteY3" fmla="*/ 8715 h 1572377"/>
                      <a:gd name="connsiteX4" fmla="*/ 1134158 w 5732284"/>
                      <a:gd name="connsiteY4" fmla="*/ 130634 h 1572377"/>
                      <a:gd name="connsiteX5" fmla="*/ 1369289 w 5732284"/>
                      <a:gd name="connsiteY5" fmla="*/ 505103 h 1572377"/>
                      <a:gd name="connsiteX6" fmla="*/ 1465084 w 5732284"/>
                      <a:gd name="connsiteY6" fmla="*/ 1062452 h 1572377"/>
                      <a:gd name="connsiteX7" fmla="*/ 1813427 w 5732284"/>
                      <a:gd name="connsiteY7" fmla="*/ 1436920 h 1572377"/>
                      <a:gd name="connsiteX8" fmla="*/ 2318524 w 5732284"/>
                      <a:gd name="connsiteY8" fmla="*/ 1489173 h 1572377"/>
                      <a:gd name="connsiteX9" fmla="*/ 2745244 w 5732284"/>
                      <a:gd name="connsiteY9" fmla="*/ 1184372 h 1572377"/>
                      <a:gd name="connsiteX10" fmla="*/ 2867164 w 5732284"/>
                      <a:gd name="connsiteY10" fmla="*/ 862155 h 1572377"/>
                      <a:gd name="connsiteX11" fmla="*/ 2875872 w 5732284"/>
                      <a:gd name="connsiteY11" fmla="*/ 426726 h 1572377"/>
                      <a:gd name="connsiteX12" fmla="*/ 3084878 w 5732284"/>
                      <a:gd name="connsiteY12" fmla="*/ 148051 h 1572377"/>
                      <a:gd name="connsiteX13" fmla="*/ 3424513 w 5732284"/>
                      <a:gd name="connsiteY13" fmla="*/ 8714 h 1572377"/>
                      <a:gd name="connsiteX14" fmla="*/ 3851232 w 5732284"/>
                      <a:gd name="connsiteY14" fmla="*/ 43548 h 1572377"/>
                      <a:gd name="connsiteX15" fmla="*/ 4147324 w 5732284"/>
                      <a:gd name="connsiteY15" fmla="*/ 278680 h 1572377"/>
                      <a:gd name="connsiteX16" fmla="*/ 4269244 w 5732284"/>
                      <a:gd name="connsiteY16" fmla="*/ 566063 h 1572377"/>
                      <a:gd name="connsiteX17" fmla="*/ 4304078 w 5732284"/>
                      <a:gd name="connsiteY17" fmla="*/ 870863 h 1572377"/>
                      <a:gd name="connsiteX18" fmla="*/ 4373746 w 5732284"/>
                      <a:gd name="connsiteY18" fmla="*/ 1227915 h 1572377"/>
                      <a:gd name="connsiteX19" fmla="*/ 4678547 w 5732284"/>
                      <a:gd name="connsiteY19" fmla="*/ 1497881 h 1572377"/>
                      <a:gd name="connsiteX20" fmla="*/ 5192352 w 5732284"/>
                      <a:gd name="connsiteY20" fmla="*/ 1550132 h 1572377"/>
                      <a:gd name="connsiteX21" fmla="*/ 5540695 w 5732284"/>
                      <a:gd name="connsiteY21" fmla="*/ 1323709 h 1572377"/>
                      <a:gd name="connsiteX22" fmla="*/ 5732284 w 5732284"/>
                      <a:gd name="connsiteY22" fmla="*/ 836029 h 1572377"/>
                      <a:gd name="connsiteX0" fmla="*/ 2044 w 5732284"/>
                      <a:gd name="connsiteY0" fmla="*/ 792486 h 1561872"/>
                      <a:gd name="connsiteX1" fmla="*/ 36878 w 5732284"/>
                      <a:gd name="connsiteY1" fmla="*/ 418017 h 1561872"/>
                      <a:gd name="connsiteX2" fmla="*/ 254592 w 5732284"/>
                      <a:gd name="connsiteY2" fmla="*/ 139343 h 1561872"/>
                      <a:gd name="connsiteX3" fmla="*/ 698729 w 5732284"/>
                      <a:gd name="connsiteY3" fmla="*/ 8715 h 1561872"/>
                      <a:gd name="connsiteX4" fmla="*/ 1134158 w 5732284"/>
                      <a:gd name="connsiteY4" fmla="*/ 130634 h 1561872"/>
                      <a:gd name="connsiteX5" fmla="*/ 1369289 w 5732284"/>
                      <a:gd name="connsiteY5" fmla="*/ 505103 h 1561872"/>
                      <a:gd name="connsiteX6" fmla="*/ 1465084 w 5732284"/>
                      <a:gd name="connsiteY6" fmla="*/ 1062452 h 1561872"/>
                      <a:gd name="connsiteX7" fmla="*/ 1813427 w 5732284"/>
                      <a:gd name="connsiteY7" fmla="*/ 1436920 h 1561872"/>
                      <a:gd name="connsiteX8" fmla="*/ 2318524 w 5732284"/>
                      <a:gd name="connsiteY8" fmla="*/ 1489173 h 1561872"/>
                      <a:gd name="connsiteX9" fmla="*/ 2745244 w 5732284"/>
                      <a:gd name="connsiteY9" fmla="*/ 1184372 h 1561872"/>
                      <a:gd name="connsiteX10" fmla="*/ 2867164 w 5732284"/>
                      <a:gd name="connsiteY10" fmla="*/ 862155 h 1561872"/>
                      <a:gd name="connsiteX11" fmla="*/ 2875872 w 5732284"/>
                      <a:gd name="connsiteY11" fmla="*/ 426726 h 1561872"/>
                      <a:gd name="connsiteX12" fmla="*/ 3084878 w 5732284"/>
                      <a:gd name="connsiteY12" fmla="*/ 148051 h 1561872"/>
                      <a:gd name="connsiteX13" fmla="*/ 3424513 w 5732284"/>
                      <a:gd name="connsiteY13" fmla="*/ 8714 h 1561872"/>
                      <a:gd name="connsiteX14" fmla="*/ 3851232 w 5732284"/>
                      <a:gd name="connsiteY14" fmla="*/ 43548 h 1561872"/>
                      <a:gd name="connsiteX15" fmla="*/ 4147324 w 5732284"/>
                      <a:gd name="connsiteY15" fmla="*/ 278680 h 1561872"/>
                      <a:gd name="connsiteX16" fmla="*/ 4269244 w 5732284"/>
                      <a:gd name="connsiteY16" fmla="*/ 566063 h 1561872"/>
                      <a:gd name="connsiteX17" fmla="*/ 4304078 w 5732284"/>
                      <a:gd name="connsiteY17" fmla="*/ 870863 h 1561872"/>
                      <a:gd name="connsiteX18" fmla="*/ 4373746 w 5732284"/>
                      <a:gd name="connsiteY18" fmla="*/ 1227915 h 1561872"/>
                      <a:gd name="connsiteX19" fmla="*/ 4678547 w 5732284"/>
                      <a:gd name="connsiteY19" fmla="*/ 1497881 h 1561872"/>
                      <a:gd name="connsiteX20" fmla="*/ 5192352 w 5732284"/>
                      <a:gd name="connsiteY20" fmla="*/ 1550132 h 1561872"/>
                      <a:gd name="connsiteX21" fmla="*/ 5540695 w 5732284"/>
                      <a:gd name="connsiteY21" fmla="*/ 1323709 h 1561872"/>
                      <a:gd name="connsiteX22" fmla="*/ 5732284 w 5732284"/>
                      <a:gd name="connsiteY22" fmla="*/ 836029 h 1561872"/>
                      <a:gd name="connsiteX0" fmla="*/ 2044 w 5732284"/>
                      <a:gd name="connsiteY0" fmla="*/ 792486 h 1521986"/>
                      <a:gd name="connsiteX1" fmla="*/ 36878 w 5732284"/>
                      <a:gd name="connsiteY1" fmla="*/ 418017 h 1521986"/>
                      <a:gd name="connsiteX2" fmla="*/ 254592 w 5732284"/>
                      <a:gd name="connsiteY2" fmla="*/ 139343 h 1521986"/>
                      <a:gd name="connsiteX3" fmla="*/ 698729 w 5732284"/>
                      <a:gd name="connsiteY3" fmla="*/ 8715 h 1521986"/>
                      <a:gd name="connsiteX4" fmla="*/ 1134158 w 5732284"/>
                      <a:gd name="connsiteY4" fmla="*/ 130634 h 1521986"/>
                      <a:gd name="connsiteX5" fmla="*/ 1369289 w 5732284"/>
                      <a:gd name="connsiteY5" fmla="*/ 505103 h 1521986"/>
                      <a:gd name="connsiteX6" fmla="*/ 1465084 w 5732284"/>
                      <a:gd name="connsiteY6" fmla="*/ 1062452 h 1521986"/>
                      <a:gd name="connsiteX7" fmla="*/ 1813427 w 5732284"/>
                      <a:gd name="connsiteY7" fmla="*/ 1436920 h 1521986"/>
                      <a:gd name="connsiteX8" fmla="*/ 2318524 w 5732284"/>
                      <a:gd name="connsiteY8" fmla="*/ 1489173 h 1521986"/>
                      <a:gd name="connsiteX9" fmla="*/ 2745244 w 5732284"/>
                      <a:gd name="connsiteY9" fmla="*/ 1184372 h 1521986"/>
                      <a:gd name="connsiteX10" fmla="*/ 2867164 w 5732284"/>
                      <a:gd name="connsiteY10" fmla="*/ 862155 h 1521986"/>
                      <a:gd name="connsiteX11" fmla="*/ 2875872 w 5732284"/>
                      <a:gd name="connsiteY11" fmla="*/ 426726 h 1521986"/>
                      <a:gd name="connsiteX12" fmla="*/ 3084878 w 5732284"/>
                      <a:gd name="connsiteY12" fmla="*/ 148051 h 1521986"/>
                      <a:gd name="connsiteX13" fmla="*/ 3424513 w 5732284"/>
                      <a:gd name="connsiteY13" fmla="*/ 8714 h 1521986"/>
                      <a:gd name="connsiteX14" fmla="*/ 3851232 w 5732284"/>
                      <a:gd name="connsiteY14" fmla="*/ 43548 h 1521986"/>
                      <a:gd name="connsiteX15" fmla="*/ 4147324 w 5732284"/>
                      <a:gd name="connsiteY15" fmla="*/ 278680 h 1521986"/>
                      <a:gd name="connsiteX16" fmla="*/ 4269244 w 5732284"/>
                      <a:gd name="connsiteY16" fmla="*/ 566063 h 1521986"/>
                      <a:gd name="connsiteX17" fmla="*/ 4304078 w 5732284"/>
                      <a:gd name="connsiteY17" fmla="*/ 870863 h 1521986"/>
                      <a:gd name="connsiteX18" fmla="*/ 4373746 w 5732284"/>
                      <a:gd name="connsiteY18" fmla="*/ 1227915 h 1521986"/>
                      <a:gd name="connsiteX19" fmla="*/ 4678547 w 5732284"/>
                      <a:gd name="connsiteY19" fmla="*/ 1497881 h 1521986"/>
                      <a:gd name="connsiteX20" fmla="*/ 5235895 w 5732284"/>
                      <a:gd name="connsiteY20" fmla="*/ 1489172 h 1521986"/>
                      <a:gd name="connsiteX21" fmla="*/ 5540695 w 5732284"/>
                      <a:gd name="connsiteY21" fmla="*/ 1323709 h 1521986"/>
                      <a:gd name="connsiteX22" fmla="*/ 5732284 w 5732284"/>
                      <a:gd name="connsiteY22" fmla="*/ 836029 h 1521986"/>
                      <a:gd name="connsiteX0" fmla="*/ 2044 w 5732284"/>
                      <a:gd name="connsiteY0" fmla="*/ 792486 h 1510140"/>
                      <a:gd name="connsiteX1" fmla="*/ 36878 w 5732284"/>
                      <a:gd name="connsiteY1" fmla="*/ 418017 h 1510140"/>
                      <a:gd name="connsiteX2" fmla="*/ 254592 w 5732284"/>
                      <a:gd name="connsiteY2" fmla="*/ 139343 h 1510140"/>
                      <a:gd name="connsiteX3" fmla="*/ 698729 w 5732284"/>
                      <a:gd name="connsiteY3" fmla="*/ 8715 h 1510140"/>
                      <a:gd name="connsiteX4" fmla="*/ 1134158 w 5732284"/>
                      <a:gd name="connsiteY4" fmla="*/ 130634 h 1510140"/>
                      <a:gd name="connsiteX5" fmla="*/ 1369289 w 5732284"/>
                      <a:gd name="connsiteY5" fmla="*/ 505103 h 1510140"/>
                      <a:gd name="connsiteX6" fmla="*/ 1465084 w 5732284"/>
                      <a:gd name="connsiteY6" fmla="*/ 1062452 h 1510140"/>
                      <a:gd name="connsiteX7" fmla="*/ 1813427 w 5732284"/>
                      <a:gd name="connsiteY7" fmla="*/ 1436920 h 1510140"/>
                      <a:gd name="connsiteX8" fmla="*/ 2318524 w 5732284"/>
                      <a:gd name="connsiteY8" fmla="*/ 1489173 h 1510140"/>
                      <a:gd name="connsiteX9" fmla="*/ 2745244 w 5732284"/>
                      <a:gd name="connsiteY9" fmla="*/ 1184372 h 1510140"/>
                      <a:gd name="connsiteX10" fmla="*/ 2867164 w 5732284"/>
                      <a:gd name="connsiteY10" fmla="*/ 862155 h 1510140"/>
                      <a:gd name="connsiteX11" fmla="*/ 2875872 w 5732284"/>
                      <a:gd name="connsiteY11" fmla="*/ 426726 h 1510140"/>
                      <a:gd name="connsiteX12" fmla="*/ 3084878 w 5732284"/>
                      <a:gd name="connsiteY12" fmla="*/ 148051 h 1510140"/>
                      <a:gd name="connsiteX13" fmla="*/ 3424513 w 5732284"/>
                      <a:gd name="connsiteY13" fmla="*/ 8714 h 1510140"/>
                      <a:gd name="connsiteX14" fmla="*/ 3851232 w 5732284"/>
                      <a:gd name="connsiteY14" fmla="*/ 43548 h 1510140"/>
                      <a:gd name="connsiteX15" fmla="*/ 4147324 w 5732284"/>
                      <a:gd name="connsiteY15" fmla="*/ 278680 h 1510140"/>
                      <a:gd name="connsiteX16" fmla="*/ 4269244 w 5732284"/>
                      <a:gd name="connsiteY16" fmla="*/ 566063 h 1510140"/>
                      <a:gd name="connsiteX17" fmla="*/ 4304078 w 5732284"/>
                      <a:gd name="connsiteY17" fmla="*/ 870863 h 1510140"/>
                      <a:gd name="connsiteX18" fmla="*/ 4373746 w 5732284"/>
                      <a:gd name="connsiteY18" fmla="*/ 1227915 h 1510140"/>
                      <a:gd name="connsiteX19" fmla="*/ 4765633 w 5732284"/>
                      <a:gd name="connsiteY19" fmla="*/ 1471755 h 1510140"/>
                      <a:gd name="connsiteX20" fmla="*/ 5235895 w 5732284"/>
                      <a:gd name="connsiteY20" fmla="*/ 1489172 h 1510140"/>
                      <a:gd name="connsiteX21" fmla="*/ 5540695 w 5732284"/>
                      <a:gd name="connsiteY21" fmla="*/ 1323709 h 1510140"/>
                      <a:gd name="connsiteX22" fmla="*/ 5732284 w 5732284"/>
                      <a:gd name="connsiteY22" fmla="*/ 836029 h 1510140"/>
                      <a:gd name="connsiteX0" fmla="*/ 2044 w 5732284"/>
                      <a:gd name="connsiteY0" fmla="*/ 792486 h 1510140"/>
                      <a:gd name="connsiteX1" fmla="*/ 36878 w 5732284"/>
                      <a:gd name="connsiteY1" fmla="*/ 418017 h 1510140"/>
                      <a:gd name="connsiteX2" fmla="*/ 254592 w 5732284"/>
                      <a:gd name="connsiteY2" fmla="*/ 139343 h 1510140"/>
                      <a:gd name="connsiteX3" fmla="*/ 698729 w 5732284"/>
                      <a:gd name="connsiteY3" fmla="*/ 8715 h 1510140"/>
                      <a:gd name="connsiteX4" fmla="*/ 1134158 w 5732284"/>
                      <a:gd name="connsiteY4" fmla="*/ 130634 h 1510140"/>
                      <a:gd name="connsiteX5" fmla="*/ 1369289 w 5732284"/>
                      <a:gd name="connsiteY5" fmla="*/ 505103 h 1510140"/>
                      <a:gd name="connsiteX6" fmla="*/ 1465084 w 5732284"/>
                      <a:gd name="connsiteY6" fmla="*/ 1062452 h 1510140"/>
                      <a:gd name="connsiteX7" fmla="*/ 1813427 w 5732284"/>
                      <a:gd name="connsiteY7" fmla="*/ 1436920 h 1510140"/>
                      <a:gd name="connsiteX8" fmla="*/ 2318524 w 5732284"/>
                      <a:gd name="connsiteY8" fmla="*/ 1489173 h 1510140"/>
                      <a:gd name="connsiteX9" fmla="*/ 2745244 w 5732284"/>
                      <a:gd name="connsiteY9" fmla="*/ 1184372 h 1510140"/>
                      <a:gd name="connsiteX10" fmla="*/ 2867164 w 5732284"/>
                      <a:gd name="connsiteY10" fmla="*/ 862155 h 1510140"/>
                      <a:gd name="connsiteX11" fmla="*/ 2875872 w 5732284"/>
                      <a:gd name="connsiteY11" fmla="*/ 426726 h 1510140"/>
                      <a:gd name="connsiteX12" fmla="*/ 3084878 w 5732284"/>
                      <a:gd name="connsiteY12" fmla="*/ 148051 h 1510140"/>
                      <a:gd name="connsiteX13" fmla="*/ 3424513 w 5732284"/>
                      <a:gd name="connsiteY13" fmla="*/ 8714 h 1510140"/>
                      <a:gd name="connsiteX14" fmla="*/ 3851232 w 5732284"/>
                      <a:gd name="connsiteY14" fmla="*/ 43548 h 1510140"/>
                      <a:gd name="connsiteX15" fmla="*/ 4147324 w 5732284"/>
                      <a:gd name="connsiteY15" fmla="*/ 278680 h 1510140"/>
                      <a:gd name="connsiteX16" fmla="*/ 4269244 w 5732284"/>
                      <a:gd name="connsiteY16" fmla="*/ 566063 h 1510140"/>
                      <a:gd name="connsiteX17" fmla="*/ 4304078 w 5732284"/>
                      <a:gd name="connsiteY17" fmla="*/ 870863 h 1510140"/>
                      <a:gd name="connsiteX18" fmla="*/ 4434706 w 5732284"/>
                      <a:gd name="connsiteY18" fmla="*/ 1219206 h 1510140"/>
                      <a:gd name="connsiteX19" fmla="*/ 4765633 w 5732284"/>
                      <a:gd name="connsiteY19" fmla="*/ 1471755 h 1510140"/>
                      <a:gd name="connsiteX20" fmla="*/ 5235895 w 5732284"/>
                      <a:gd name="connsiteY20" fmla="*/ 1489172 h 1510140"/>
                      <a:gd name="connsiteX21" fmla="*/ 5540695 w 5732284"/>
                      <a:gd name="connsiteY21" fmla="*/ 1323709 h 1510140"/>
                      <a:gd name="connsiteX22" fmla="*/ 5732284 w 5732284"/>
                      <a:gd name="connsiteY22" fmla="*/ 836029 h 1510140"/>
                      <a:gd name="connsiteX0" fmla="*/ 2044 w 5732284"/>
                      <a:gd name="connsiteY0" fmla="*/ 792486 h 1510499"/>
                      <a:gd name="connsiteX1" fmla="*/ 36878 w 5732284"/>
                      <a:gd name="connsiteY1" fmla="*/ 418017 h 1510499"/>
                      <a:gd name="connsiteX2" fmla="*/ 254592 w 5732284"/>
                      <a:gd name="connsiteY2" fmla="*/ 139343 h 1510499"/>
                      <a:gd name="connsiteX3" fmla="*/ 698729 w 5732284"/>
                      <a:gd name="connsiteY3" fmla="*/ 8715 h 1510499"/>
                      <a:gd name="connsiteX4" fmla="*/ 1134158 w 5732284"/>
                      <a:gd name="connsiteY4" fmla="*/ 130634 h 1510499"/>
                      <a:gd name="connsiteX5" fmla="*/ 1369289 w 5732284"/>
                      <a:gd name="connsiteY5" fmla="*/ 505103 h 1510499"/>
                      <a:gd name="connsiteX6" fmla="*/ 1465084 w 5732284"/>
                      <a:gd name="connsiteY6" fmla="*/ 1062452 h 1510499"/>
                      <a:gd name="connsiteX7" fmla="*/ 1813427 w 5732284"/>
                      <a:gd name="connsiteY7" fmla="*/ 1436920 h 1510499"/>
                      <a:gd name="connsiteX8" fmla="*/ 2318524 w 5732284"/>
                      <a:gd name="connsiteY8" fmla="*/ 1489173 h 1510499"/>
                      <a:gd name="connsiteX9" fmla="*/ 2745244 w 5732284"/>
                      <a:gd name="connsiteY9" fmla="*/ 1184372 h 1510499"/>
                      <a:gd name="connsiteX10" fmla="*/ 2867164 w 5732284"/>
                      <a:gd name="connsiteY10" fmla="*/ 862155 h 1510499"/>
                      <a:gd name="connsiteX11" fmla="*/ 2875872 w 5732284"/>
                      <a:gd name="connsiteY11" fmla="*/ 426726 h 1510499"/>
                      <a:gd name="connsiteX12" fmla="*/ 3084878 w 5732284"/>
                      <a:gd name="connsiteY12" fmla="*/ 148051 h 1510499"/>
                      <a:gd name="connsiteX13" fmla="*/ 3424513 w 5732284"/>
                      <a:gd name="connsiteY13" fmla="*/ 8714 h 1510499"/>
                      <a:gd name="connsiteX14" fmla="*/ 3851232 w 5732284"/>
                      <a:gd name="connsiteY14" fmla="*/ 43548 h 1510499"/>
                      <a:gd name="connsiteX15" fmla="*/ 4147324 w 5732284"/>
                      <a:gd name="connsiteY15" fmla="*/ 278680 h 1510499"/>
                      <a:gd name="connsiteX16" fmla="*/ 4269244 w 5732284"/>
                      <a:gd name="connsiteY16" fmla="*/ 566063 h 1510499"/>
                      <a:gd name="connsiteX17" fmla="*/ 4304078 w 5732284"/>
                      <a:gd name="connsiteY17" fmla="*/ 870863 h 1510499"/>
                      <a:gd name="connsiteX18" fmla="*/ 4434706 w 5732284"/>
                      <a:gd name="connsiteY18" fmla="*/ 1219206 h 1510499"/>
                      <a:gd name="connsiteX19" fmla="*/ 4765633 w 5732284"/>
                      <a:gd name="connsiteY19" fmla="*/ 1471755 h 1510499"/>
                      <a:gd name="connsiteX20" fmla="*/ 5235895 w 5732284"/>
                      <a:gd name="connsiteY20" fmla="*/ 1489172 h 1510499"/>
                      <a:gd name="connsiteX21" fmla="*/ 5558112 w 5732284"/>
                      <a:gd name="connsiteY21" fmla="*/ 1271458 h 1510499"/>
                      <a:gd name="connsiteX22" fmla="*/ 5732284 w 5732284"/>
                      <a:gd name="connsiteY22" fmla="*/ 836029 h 1510499"/>
                      <a:gd name="connsiteX0" fmla="*/ 2044 w 5732284"/>
                      <a:gd name="connsiteY0" fmla="*/ 792486 h 1510499"/>
                      <a:gd name="connsiteX1" fmla="*/ 36878 w 5732284"/>
                      <a:gd name="connsiteY1" fmla="*/ 418017 h 1510499"/>
                      <a:gd name="connsiteX2" fmla="*/ 254592 w 5732284"/>
                      <a:gd name="connsiteY2" fmla="*/ 139343 h 1510499"/>
                      <a:gd name="connsiteX3" fmla="*/ 698729 w 5732284"/>
                      <a:gd name="connsiteY3" fmla="*/ 8715 h 1510499"/>
                      <a:gd name="connsiteX4" fmla="*/ 1134158 w 5732284"/>
                      <a:gd name="connsiteY4" fmla="*/ 130634 h 1510499"/>
                      <a:gd name="connsiteX5" fmla="*/ 1369289 w 5732284"/>
                      <a:gd name="connsiteY5" fmla="*/ 505103 h 1510499"/>
                      <a:gd name="connsiteX6" fmla="*/ 1465084 w 5732284"/>
                      <a:gd name="connsiteY6" fmla="*/ 1062452 h 1510499"/>
                      <a:gd name="connsiteX7" fmla="*/ 1813427 w 5732284"/>
                      <a:gd name="connsiteY7" fmla="*/ 1436920 h 1510499"/>
                      <a:gd name="connsiteX8" fmla="*/ 2318524 w 5732284"/>
                      <a:gd name="connsiteY8" fmla="*/ 1489173 h 1510499"/>
                      <a:gd name="connsiteX9" fmla="*/ 2745244 w 5732284"/>
                      <a:gd name="connsiteY9" fmla="*/ 1184372 h 1510499"/>
                      <a:gd name="connsiteX10" fmla="*/ 2867164 w 5732284"/>
                      <a:gd name="connsiteY10" fmla="*/ 862155 h 1510499"/>
                      <a:gd name="connsiteX11" fmla="*/ 2875872 w 5732284"/>
                      <a:gd name="connsiteY11" fmla="*/ 426726 h 1510499"/>
                      <a:gd name="connsiteX12" fmla="*/ 3084878 w 5732284"/>
                      <a:gd name="connsiteY12" fmla="*/ 148051 h 1510499"/>
                      <a:gd name="connsiteX13" fmla="*/ 3424513 w 5732284"/>
                      <a:gd name="connsiteY13" fmla="*/ 8714 h 1510499"/>
                      <a:gd name="connsiteX14" fmla="*/ 3851232 w 5732284"/>
                      <a:gd name="connsiteY14" fmla="*/ 43548 h 1510499"/>
                      <a:gd name="connsiteX15" fmla="*/ 4147324 w 5732284"/>
                      <a:gd name="connsiteY15" fmla="*/ 278680 h 1510499"/>
                      <a:gd name="connsiteX16" fmla="*/ 4269244 w 5732284"/>
                      <a:gd name="connsiteY16" fmla="*/ 566063 h 1510499"/>
                      <a:gd name="connsiteX17" fmla="*/ 4304078 w 5732284"/>
                      <a:gd name="connsiteY17" fmla="*/ 870863 h 1510499"/>
                      <a:gd name="connsiteX18" fmla="*/ 4434706 w 5732284"/>
                      <a:gd name="connsiteY18" fmla="*/ 1219206 h 1510499"/>
                      <a:gd name="connsiteX19" fmla="*/ 4765633 w 5732284"/>
                      <a:gd name="connsiteY19" fmla="*/ 1471755 h 1510499"/>
                      <a:gd name="connsiteX20" fmla="*/ 5235895 w 5732284"/>
                      <a:gd name="connsiteY20" fmla="*/ 1489172 h 1510499"/>
                      <a:gd name="connsiteX21" fmla="*/ 5558112 w 5732284"/>
                      <a:gd name="connsiteY21" fmla="*/ 1271458 h 1510499"/>
                      <a:gd name="connsiteX22" fmla="*/ 5732284 w 5732284"/>
                      <a:gd name="connsiteY22" fmla="*/ 801195 h 1510499"/>
                      <a:gd name="connsiteX0" fmla="*/ 2044 w 5732284"/>
                      <a:gd name="connsiteY0" fmla="*/ 792486 h 1510499"/>
                      <a:gd name="connsiteX1" fmla="*/ 36878 w 5732284"/>
                      <a:gd name="connsiteY1" fmla="*/ 418017 h 1510499"/>
                      <a:gd name="connsiteX2" fmla="*/ 254592 w 5732284"/>
                      <a:gd name="connsiteY2" fmla="*/ 139343 h 1510499"/>
                      <a:gd name="connsiteX3" fmla="*/ 698729 w 5732284"/>
                      <a:gd name="connsiteY3" fmla="*/ 8715 h 1510499"/>
                      <a:gd name="connsiteX4" fmla="*/ 1134158 w 5732284"/>
                      <a:gd name="connsiteY4" fmla="*/ 130634 h 1510499"/>
                      <a:gd name="connsiteX5" fmla="*/ 1369289 w 5732284"/>
                      <a:gd name="connsiteY5" fmla="*/ 505103 h 1510499"/>
                      <a:gd name="connsiteX6" fmla="*/ 1465084 w 5732284"/>
                      <a:gd name="connsiteY6" fmla="*/ 1062452 h 1510499"/>
                      <a:gd name="connsiteX7" fmla="*/ 1813427 w 5732284"/>
                      <a:gd name="connsiteY7" fmla="*/ 1436920 h 1510499"/>
                      <a:gd name="connsiteX8" fmla="*/ 2318524 w 5732284"/>
                      <a:gd name="connsiteY8" fmla="*/ 1489173 h 1510499"/>
                      <a:gd name="connsiteX9" fmla="*/ 2745244 w 5732284"/>
                      <a:gd name="connsiteY9" fmla="*/ 1184372 h 1510499"/>
                      <a:gd name="connsiteX10" fmla="*/ 2867164 w 5732284"/>
                      <a:gd name="connsiteY10" fmla="*/ 862155 h 1510499"/>
                      <a:gd name="connsiteX11" fmla="*/ 2875872 w 5732284"/>
                      <a:gd name="connsiteY11" fmla="*/ 426726 h 1510499"/>
                      <a:gd name="connsiteX12" fmla="*/ 3084878 w 5732284"/>
                      <a:gd name="connsiteY12" fmla="*/ 148051 h 1510499"/>
                      <a:gd name="connsiteX13" fmla="*/ 3424513 w 5732284"/>
                      <a:gd name="connsiteY13" fmla="*/ 8714 h 1510499"/>
                      <a:gd name="connsiteX14" fmla="*/ 3851232 w 5732284"/>
                      <a:gd name="connsiteY14" fmla="*/ 43548 h 1510499"/>
                      <a:gd name="connsiteX15" fmla="*/ 4147324 w 5732284"/>
                      <a:gd name="connsiteY15" fmla="*/ 278680 h 1510499"/>
                      <a:gd name="connsiteX16" fmla="*/ 4269244 w 5732284"/>
                      <a:gd name="connsiteY16" fmla="*/ 566063 h 1510499"/>
                      <a:gd name="connsiteX17" fmla="*/ 4304078 w 5732284"/>
                      <a:gd name="connsiteY17" fmla="*/ 870863 h 1510499"/>
                      <a:gd name="connsiteX18" fmla="*/ 4434706 w 5732284"/>
                      <a:gd name="connsiteY18" fmla="*/ 1219206 h 1510499"/>
                      <a:gd name="connsiteX19" fmla="*/ 4765633 w 5732284"/>
                      <a:gd name="connsiteY19" fmla="*/ 1471755 h 1510499"/>
                      <a:gd name="connsiteX20" fmla="*/ 5235895 w 5732284"/>
                      <a:gd name="connsiteY20" fmla="*/ 1489172 h 1510499"/>
                      <a:gd name="connsiteX21" fmla="*/ 5584238 w 5732284"/>
                      <a:gd name="connsiteY21" fmla="*/ 1271458 h 1510499"/>
                      <a:gd name="connsiteX22" fmla="*/ 5732284 w 5732284"/>
                      <a:gd name="connsiteY22" fmla="*/ 801195 h 1510499"/>
                      <a:gd name="connsiteX0" fmla="*/ 2044 w 5732284"/>
                      <a:gd name="connsiteY0" fmla="*/ 792486 h 1512341"/>
                      <a:gd name="connsiteX1" fmla="*/ 36878 w 5732284"/>
                      <a:gd name="connsiteY1" fmla="*/ 418017 h 1512341"/>
                      <a:gd name="connsiteX2" fmla="*/ 254592 w 5732284"/>
                      <a:gd name="connsiteY2" fmla="*/ 139343 h 1512341"/>
                      <a:gd name="connsiteX3" fmla="*/ 698729 w 5732284"/>
                      <a:gd name="connsiteY3" fmla="*/ 8715 h 1512341"/>
                      <a:gd name="connsiteX4" fmla="*/ 1134158 w 5732284"/>
                      <a:gd name="connsiteY4" fmla="*/ 130634 h 1512341"/>
                      <a:gd name="connsiteX5" fmla="*/ 1369289 w 5732284"/>
                      <a:gd name="connsiteY5" fmla="*/ 505103 h 1512341"/>
                      <a:gd name="connsiteX6" fmla="*/ 1465084 w 5732284"/>
                      <a:gd name="connsiteY6" fmla="*/ 1062452 h 1512341"/>
                      <a:gd name="connsiteX7" fmla="*/ 1813427 w 5732284"/>
                      <a:gd name="connsiteY7" fmla="*/ 1436920 h 1512341"/>
                      <a:gd name="connsiteX8" fmla="*/ 2318524 w 5732284"/>
                      <a:gd name="connsiteY8" fmla="*/ 1489173 h 1512341"/>
                      <a:gd name="connsiteX9" fmla="*/ 2745244 w 5732284"/>
                      <a:gd name="connsiteY9" fmla="*/ 1184372 h 1512341"/>
                      <a:gd name="connsiteX10" fmla="*/ 2867164 w 5732284"/>
                      <a:gd name="connsiteY10" fmla="*/ 862155 h 1512341"/>
                      <a:gd name="connsiteX11" fmla="*/ 2875872 w 5732284"/>
                      <a:gd name="connsiteY11" fmla="*/ 426726 h 1512341"/>
                      <a:gd name="connsiteX12" fmla="*/ 3084878 w 5732284"/>
                      <a:gd name="connsiteY12" fmla="*/ 148051 h 1512341"/>
                      <a:gd name="connsiteX13" fmla="*/ 3424513 w 5732284"/>
                      <a:gd name="connsiteY13" fmla="*/ 8714 h 1512341"/>
                      <a:gd name="connsiteX14" fmla="*/ 3851232 w 5732284"/>
                      <a:gd name="connsiteY14" fmla="*/ 43548 h 1512341"/>
                      <a:gd name="connsiteX15" fmla="*/ 4147324 w 5732284"/>
                      <a:gd name="connsiteY15" fmla="*/ 278680 h 1512341"/>
                      <a:gd name="connsiteX16" fmla="*/ 4269244 w 5732284"/>
                      <a:gd name="connsiteY16" fmla="*/ 566063 h 1512341"/>
                      <a:gd name="connsiteX17" fmla="*/ 4304078 w 5732284"/>
                      <a:gd name="connsiteY17" fmla="*/ 870863 h 1512341"/>
                      <a:gd name="connsiteX18" fmla="*/ 4434706 w 5732284"/>
                      <a:gd name="connsiteY18" fmla="*/ 1219206 h 1512341"/>
                      <a:gd name="connsiteX19" fmla="*/ 4765633 w 5732284"/>
                      <a:gd name="connsiteY19" fmla="*/ 1471755 h 1512341"/>
                      <a:gd name="connsiteX20" fmla="*/ 5235895 w 5732284"/>
                      <a:gd name="connsiteY20" fmla="*/ 1489172 h 1512341"/>
                      <a:gd name="connsiteX21" fmla="*/ 5566821 w 5732284"/>
                      <a:gd name="connsiteY21" fmla="*/ 1245332 h 1512341"/>
                      <a:gd name="connsiteX22" fmla="*/ 5732284 w 5732284"/>
                      <a:gd name="connsiteY22" fmla="*/ 801195 h 1512341"/>
                      <a:gd name="connsiteX0" fmla="*/ 2044 w 5732284"/>
                      <a:gd name="connsiteY0" fmla="*/ 792486 h 1512341"/>
                      <a:gd name="connsiteX1" fmla="*/ 36878 w 5732284"/>
                      <a:gd name="connsiteY1" fmla="*/ 418017 h 1512341"/>
                      <a:gd name="connsiteX2" fmla="*/ 254592 w 5732284"/>
                      <a:gd name="connsiteY2" fmla="*/ 139343 h 1512341"/>
                      <a:gd name="connsiteX3" fmla="*/ 698729 w 5732284"/>
                      <a:gd name="connsiteY3" fmla="*/ 8715 h 1512341"/>
                      <a:gd name="connsiteX4" fmla="*/ 1134158 w 5732284"/>
                      <a:gd name="connsiteY4" fmla="*/ 130634 h 1512341"/>
                      <a:gd name="connsiteX5" fmla="*/ 1369289 w 5732284"/>
                      <a:gd name="connsiteY5" fmla="*/ 505103 h 1512341"/>
                      <a:gd name="connsiteX6" fmla="*/ 1465084 w 5732284"/>
                      <a:gd name="connsiteY6" fmla="*/ 1062452 h 1512341"/>
                      <a:gd name="connsiteX7" fmla="*/ 1813427 w 5732284"/>
                      <a:gd name="connsiteY7" fmla="*/ 1436920 h 1512341"/>
                      <a:gd name="connsiteX8" fmla="*/ 2318524 w 5732284"/>
                      <a:gd name="connsiteY8" fmla="*/ 1489173 h 1512341"/>
                      <a:gd name="connsiteX9" fmla="*/ 2745244 w 5732284"/>
                      <a:gd name="connsiteY9" fmla="*/ 1184372 h 1512341"/>
                      <a:gd name="connsiteX10" fmla="*/ 2867164 w 5732284"/>
                      <a:gd name="connsiteY10" fmla="*/ 862155 h 1512341"/>
                      <a:gd name="connsiteX11" fmla="*/ 2919415 w 5732284"/>
                      <a:gd name="connsiteY11" fmla="*/ 426726 h 1512341"/>
                      <a:gd name="connsiteX12" fmla="*/ 3084878 w 5732284"/>
                      <a:gd name="connsiteY12" fmla="*/ 148051 h 1512341"/>
                      <a:gd name="connsiteX13" fmla="*/ 3424513 w 5732284"/>
                      <a:gd name="connsiteY13" fmla="*/ 8714 h 1512341"/>
                      <a:gd name="connsiteX14" fmla="*/ 3851232 w 5732284"/>
                      <a:gd name="connsiteY14" fmla="*/ 43548 h 1512341"/>
                      <a:gd name="connsiteX15" fmla="*/ 4147324 w 5732284"/>
                      <a:gd name="connsiteY15" fmla="*/ 278680 h 1512341"/>
                      <a:gd name="connsiteX16" fmla="*/ 4269244 w 5732284"/>
                      <a:gd name="connsiteY16" fmla="*/ 566063 h 1512341"/>
                      <a:gd name="connsiteX17" fmla="*/ 4304078 w 5732284"/>
                      <a:gd name="connsiteY17" fmla="*/ 870863 h 1512341"/>
                      <a:gd name="connsiteX18" fmla="*/ 4434706 w 5732284"/>
                      <a:gd name="connsiteY18" fmla="*/ 1219206 h 1512341"/>
                      <a:gd name="connsiteX19" fmla="*/ 4765633 w 5732284"/>
                      <a:gd name="connsiteY19" fmla="*/ 1471755 h 1512341"/>
                      <a:gd name="connsiteX20" fmla="*/ 5235895 w 5732284"/>
                      <a:gd name="connsiteY20" fmla="*/ 1489172 h 1512341"/>
                      <a:gd name="connsiteX21" fmla="*/ 5566821 w 5732284"/>
                      <a:gd name="connsiteY21" fmla="*/ 1245332 h 1512341"/>
                      <a:gd name="connsiteX22" fmla="*/ 5732284 w 5732284"/>
                      <a:gd name="connsiteY22" fmla="*/ 801195 h 1512341"/>
                      <a:gd name="connsiteX0" fmla="*/ 2044 w 5732284"/>
                      <a:gd name="connsiteY0" fmla="*/ 792486 h 1512341"/>
                      <a:gd name="connsiteX1" fmla="*/ 36878 w 5732284"/>
                      <a:gd name="connsiteY1" fmla="*/ 418017 h 1512341"/>
                      <a:gd name="connsiteX2" fmla="*/ 254592 w 5732284"/>
                      <a:gd name="connsiteY2" fmla="*/ 139343 h 1512341"/>
                      <a:gd name="connsiteX3" fmla="*/ 698729 w 5732284"/>
                      <a:gd name="connsiteY3" fmla="*/ 8715 h 1512341"/>
                      <a:gd name="connsiteX4" fmla="*/ 1134158 w 5732284"/>
                      <a:gd name="connsiteY4" fmla="*/ 130634 h 1512341"/>
                      <a:gd name="connsiteX5" fmla="*/ 1369289 w 5732284"/>
                      <a:gd name="connsiteY5" fmla="*/ 505103 h 1512341"/>
                      <a:gd name="connsiteX6" fmla="*/ 1465084 w 5732284"/>
                      <a:gd name="connsiteY6" fmla="*/ 1062452 h 1512341"/>
                      <a:gd name="connsiteX7" fmla="*/ 1813427 w 5732284"/>
                      <a:gd name="connsiteY7" fmla="*/ 1436920 h 1512341"/>
                      <a:gd name="connsiteX8" fmla="*/ 2318524 w 5732284"/>
                      <a:gd name="connsiteY8" fmla="*/ 1489173 h 1512341"/>
                      <a:gd name="connsiteX9" fmla="*/ 2745244 w 5732284"/>
                      <a:gd name="connsiteY9" fmla="*/ 1184372 h 1512341"/>
                      <a:gd name="connsiteX10" fmla="*/ 2867164 w 5732284"/>
                      <a:gd name="connsiteY10" fmla="*/ 862155 h 1512341"/>
                      <a:gd name="connsiteX11" fmla="*/ 2919415 w 5732284"/>
                      <a:gd name="connsiteY11" fmla="*/ 426726 h 1512341"/>
                      <a:gd name="connsiteX12" fmla="*/ 3084878 w 5732284"/>
                      <a:gd name="connsiteY12" fmla="*/ 148051 h 1512341"/>
                      <a:gd name="connsiteX13" fmla="*/ 3468056 w 5732284"/>
                      <a:gd name="connsiteY13" fmla="*/ 8714 h 1512341"/>
                      <a:gd name="connsiteX14" fmla="*/ 3851232 w 5732284"/>
                      <a:gd name="connsiteY14" fmla="*/ 43548 h 1512341"/>
                      <a:gd name="connsiteX15" fmla="*/ 4147324 w 5732284"/>
                      <a:gd name="connsiteY15" fmla="*/ 278680 h 1512341"/>
                      <a:gd name="connsiteX16" fmla="*/ 4269244 w 5732284"/>
                      <a:gd name="connsiteY16" fmla="*/ 566063 h 1512341"/>
                      <a:gd name="connsiteX17" fmla="*/ 4304078 w 5732284"/>
                      <a:gd name="connsiteY17" fmla="*/ 870863 h 1512341"/>
                      <a:gd name="connsiteX18" fmla="*/ 4434706 w 5732284"/>
                      <a:gd name="connsiteY18" fmla="*/ 1219206 h 1512341"/>
                      <a:gd name="connsiteX19" fmla="*/ 4765633 w 5732284"/>
                      <a:gd name="connsiteY19" fmla="*/ 1471755 h 1512341"/>
                      <a:gd name="connsiteX20" fmla="*/ 5235895 w 5732284"/>
                      <a:gd name="connsiteY20" fmla="*/ 1489172 h 1512341"/>
                      <a:gd name="connsiteX21" fmla="*/ 5566821 w 5732284"/>
                      <a:gd name="connsiteY21" fmla="*/ 1245332 h 1512341"/>
                      <a:gd name="connsiteX22" fmla="*/ 5732284 w 5732284"/>
                      <a:gd name="connsiteY22" fmla="*/ 801195 h 1512341"/>
                      <a:gd name="connsiteX0" fmla="*/ 2044 w 5732284"/>
                      <a:gd name="connsiteY0" fmla="*/ 793131 h 1512986"/>
                      <a:gd name="connsiteX1" fmla="*/ 36878 w 5732284"/>
                      <a:gd name="connsiteY1" fmla="*/ 418662 h 1512986"/>
                      <a:gd name="connsiteX2" fmla="*/ 254592 w 5732284"/>
                      <a:gd name="connsiteY2" fmla="*/ 139988 h 1512986"/>
                      <a:gd name="connsiteX3" fmla="*/ 698729 w 5732284"/>
                      <a:gd name="connsiteY3" fmla="*/ 9360 h 1512986"/>
                      <a:gd name="connsiteX4" fmla="*/ 1134158 w 5732284"/>
                      <a:gd name="connsiteY4" fmla="*/ 131279 h 1512986"/>
                      <a:gd name="connsiteX5" fmla="*/ 1369289 w 5732284"/>
                      <a:gd name="connsiteY5" fmla="*/ 505748 h 1512986"/>
                      <a:gd name="connsiteX6" fmla="*/ 1465084 w 5732284"/>
                      <a:gd name="connsiteY6" fmla="*/ 1063097 h 1512986"/>
                      <a:gd name="connsiteX7" fmla="*/ 1813427 w 5732284"/>
                      <a:gd name="connsiteY7" fmla="*/ 1437565 h 1512986"/>
                      <a:gd name="connsiteX8" fmla="*/ 2318524 w 5732284"/>
                      <a:gd name="connsiteY8" fmla="*/ 1489818 h 1512986"/>
                      <a:gd name="connsiteX9" fmla="*/ 2745244 w 5732284"/>
                      <a:gd name="connsiteY9" fmla="*/ 1185017 h 1512986"/>
                      <a:gd name="connsiteX10" fmla="*/ 2867164 w 5732284"/>
                      <a:gd name="connsiteY10" fmla="*/ 862800 h 1512986"/>
                      <a:gd name="connsiteX11" fmla="*/ 2919415 w 5732284"/>
                      <a:gd name="connsiteY11" fmla="*/ 427371 h 1512986"/>
                      <a:gd name="connsiteX12" fmla="*/ 3128421 w 5732284"/>
                      <a:gd name="connsiteY12" fmla="*/ 157404 h 1512986"/>
                      <a:gd name="connsiteX13" fmla="*/ 3468056 w 5732284"/>
                      <a:gd name="connsiteY13" fmla="*/ 9359 h 1512986"/>
                      <a:gd name="connsiteX14" fmla="*/ 3851232 w 5732284"/>
                      <a:gd name="connsiteY14" fmla="*/ 44193 h 1512986"/>
                      <a:gd name="connsiteX15" fmla="*/ 4147324 w 5732284"/>
                      <a:gd name="connsiteY15" fmla="*/ 279325 h 1512986"/>
                      <a:gd name="connsiteX16" fmla="*/ 4269244 w 5732284"/>
                      <a:gd name="connsiteY16" fmla="*/ 566708 h 1512986"/>
                      <a:gd name="connsiteX17" fmla="*/ 4304078 w 5732284"/>
                      <a:gd name="connsiteY17" fmla="*/ 871508 h 1512986"/>
                      <a:gd name="connsiteX18" fmla="*/ 4434706 w 5732284"/>
                      <a:gd name="connsiteY18" fmla="*/ 1219851 h 1512986"/>
                      <a:gd name="connsiteX19" fmla="*/ 4765633 w 5732284"/>
                      <a:gd name="connsiteY19" fmla="*/ 1472400 h 1512986"/>
                      <a:gd name="connsiteX20" fmla="*/ 5235895 w 5732284"/>
                      <a:gd name="connsiteY20" fmla="*/ 1489817 h 1512986"/>
                      <a:gd name="connsiteX21" fmla="*/ 5566821 w 5732284"/>
                      <a:gd name="connsiteY21" fmla="*/ 1245977 h 1512986"/>
                      <a:gd name="connsiteX22" fmla="*/ 5732284 w 5732284"/>
                      <a:gd name="connsiteY22" fmla="*/ 801840 h 1512986"/>
                      <a:gd name="connsiteX0" fmla="*/ 2044 w 5732284"/>
                      <a:gd name="connsiteY0" fmla="*/ 785053 h 1504908"/>
                      <a:gd name="connsiteX1" fmla="*/ 36878 w 5732284"/>
                      <a:gd name="connsiteY1" fmla="*/ 410584 h 1504908"/>
                      <a:gd name="connsiteX2" fmla="*/ 254592 w 5732284"/>
                      <a:gd name="connsiteY2" fmla="*/ 131910 h 1504908"/>
                      <a:gd name="connsiteX3" fmla="*/ 698729 w 5732284"/>
                      <a:gd name="connsiteY3" fmla="*/ 1282 h 1504908"/>
                      <a:gd name="connsiteX4" fmla="*/ 1134158 w 5732284"/>
                      <a:gd name="connsiteY4" fmla="*/ 123201 h 1504908"/>
                      <a:gd name="connsiteX5" fmla="*/ 1369289 w 5732284"/>
                      <a:gd name="connsiteY5" fmla="*/ 497670 h 1504908"/>
                      <a:gd name="connsiteX6" fmla="*/ 1465084 w 5732284"/>
                      <a:gd name="connsiteY6" fmla="*/ 1055019 h 1504908"/>
                      <a:gd name="connsiteX7" fmla="*/ 1813427 w 5732284"/>
                      <a:gd name="connsiteY7" fmla="*/ 1429487 h 1504908"/>
                      <a:gd name="connsiteX8" fmla="*/ 2318524 w 5732284"/>
                      <a:gd name="connsiteY8" fmla="*/ 1481740 h 1504908"/>
                      <a:gd name="connsiteX9" fmla="*/ 2745244 w 5732284"/>
                      <a:gd name="connsiteY9" fmla="*/ 1176939 h 1504908"/>
                      <a:gd name="connsiteX10" fmla="*/ 2867164 w 5732284"/>
                      <a:gd name="connsiteY10" fmla="*/ 854722 h 1504908"/>
                      <a:gd name="connsiteX11" fmla="*/ 2919415 w 5732284"/>
                      <a:gd name="connsiteY11" fmla="*/ 419293 h 1504908"/>
                      <a:gd name="connsiteX12" fmla="*/ 3128421 w 5732284"/>
                      <a:gd name="connsiteY12" fmla="*/ 149326 h 1504908"/>
                      <a:gd name="connsiteX13" fmla="*/ 3468056 w 5732284"/>
                      <a:gd name="connsiteY13" fmla="*/ 1281 h 1504908"/>
                      <a:gd name="connsiteX14" fmla="*/ 3886066 w 5732284"/>
                      <a:gd name="connsiteY14" fmla="*/ 88367 h 1504908"/>
                      <a:gd name="connsiteX15" fmla="*/ 4147324 w 5732284"/>
                      <a:gd name="connsiteY15" fmla="*/ 271247 h 1504908"/>
                      <a:gd name="connsiteX16" fmla="*/ 4269244 w 5732284"/>
                      <a:gd name="connsiteY16" fmla="*/ 558630 h 1504908"/>
                      <a:gd name="connsiteX17" fmla="*/ 4304078 w 5732284"/>
                      <a:gd name="connsiteY17" fmla="*/ 863430 h 1504908"/>
                      <a:gd name="connsiteX18" fmla="*/ 4434706 w 5732284"/>
                      <a:gd name="connsiteY18" fmla="*/ 1211773 h 1504908"/>
                      <a:gd name="connsiteX19" fmla="*/ 4765633 w 5732284"/>
                      <a:gd name="connsiteY19" fmla="*/ 1464322 h 1504908"/>
                      <a:gd name="connsiteX20" fmla="*/ 5235895 w 5732284"/>
                      <a:gd name="connsiteY20" fmla="*/ 1481739 h 1504908"/>
                      <a:gd name="connsiteX21" fmla="*/ 5566821 w 5732284"/>
                      <a:gd name="connsiteY21" fmla="*/ 1237899 h 1504908"/>
                      <a:gd name="connsiteX22" fmla="*/ 5732284 w 5732284"/>
                      <a:gd name="connsiteY22" fmla="*/ 793762 h 1504908"/>
                      <a:gd name="connsiteX0" fmla="*/ 2044 w 5732284"/>
                      <a:gd name="connsiteY0" fmla="*/ 783809 h 1503664"/>
                      <a:gd name="connsiteX1" fmla="*/ 36878 w 5732284"/>
                      <a:gd name="connsiteY1" fmla="*/ 409340 h 1503664"/>
                      <a:gd name="connsiteX2" fmla="*/ 254592 w 5732284"/>
                      <a:gd name="connsiteY2" fmla="*/ 130666 h 1503664"/>
                      <a:gd name="connsiteX3" fmla="*/ 698729 w 5732284"/>
                      <a:gd name="connsiteY3" fmla="*/ 38 h 1503664"/>
                      <a:gd name="connsiteX4" fmla="*/ 1134158 w 5732284"/>
                      <a:gd name="connsiteY4" fmla="*/ 121957 h 1503664"/>
                      <a:gd name="connsiteX5" fmla="*/ 1369289 w 5732284"/>
                      <a:gd name="connsiteY5" fmla="*/ 496426 h 1503664"/>
                      <a:gd name="connsiteX6" fmla="*/ 1465084 w 5732284"/>
                      <a:gd name="connsiteY6" fmla="*/ 1053775 h 1503664"/>
                      <a:gd name="connsiteX7" fmla="*/ 1813427 w 5732284"/>
                      <a:gd name="connsiteY7" fmla="*/ 1428243 h 1503664"/>
                      <a:gd name="connsiteX8" fmla="*/ 2318524 w 5732284"/>
                      <a:gd name="connsiteY8" fmla="*/ 1480496 h 1503664"/>
                      <a:gd name="connsiteX9" fmla="*/ 2745244 w 5732284"/>
                      <a:gd name="connsiteY9" fmla="*/ 1175695 h 1503664"/>
                      <a:gd name="connsiteX10" fmla="*/ 2867164 w 5732284"/>
                      <a:gd name="connsiteY10" fmla="*/ 853478 h 1503664"/>
                      <a:gd name="connsiteX11" fmla="*/ 2919415 w 5732284"/>
                      <a:gd name="connsiteY11" fmla="*/ 418049 h 1503664"/>
                      <a:gd name="connsiteX12" fmla="*/ 3128421 w 5732284"/>
                      <a:gd name="connsiteY12" fmla="*/ 148082 h 1503664"/>
                      <a:gd name="connsiteX13" fmla="*/ 3476764 w 5732284"/>
                      <a:gd name="connsiteY13" fmla="*/ 34871 h 1503664"/>
                      <a:gd name="connsiteX14" fmla="*/ 3886066 w 5732284"/>
                      <a:gd name="connsiteY14" fmla="*/ 87123 h 1503664"/>
                      <a:gd name="connsiteX15" fmla="*/ 4147324 w 5732284"/>
                      <a:gd name="connsiteY15" fmla="*/ 270003 h 1503664"/>
                      <a:gd name="connsiteX16" fmla="*/ 4269244 w 5732284"/>
                      <a:gd name="connsiteY16" fmla="*/ 557386 h 1503664"/>
                      <a:gd name="connsiteX17" fmla="*/ 4304078 w 5732284"/>
                      <a:gd name="connsiteY17" fmla="*/ 862186 h 1503664"/>
                      <a:gd name="connsiteX18" fmla="*/ 4434706 w 5732284"/>
                      <a:gd name="connsiteY18" fmla="*/ 1210529 h 1503664"/>
                      <a:gd name="connsiteX19" fmla="*/ 4765633 w 5732284"/>
                      <a:gd name="connsiteY19" fmla="*/ 1463078 h 1503664"/>
                      <a:gd name="connsiteX20" fmla="*/ 5235895 w 5732284"/>
                      <a:gd name="connsiteY20" fmla="*/ 1480495 h 1503664"/>
                      <a:gd name="connsiteX21" fmla="*/ 5566821 w 5732284"/>
                      <a:gd name="connsiteY21" fmla="*/ 1236655 h 1503664"/>
                      <a:gd name="connsiteX22" fmla="*/ 5732284 w 5732284"/>
                      <a:gd name="connsiteY22" fmla="*/ 792518 h 1503664"/>
                      <a:gd name="connsiteX0" fmla="*/ 2044 w 5566821"/>
                      <a:gd name="connsiteY0" fmla="*/ 783809 h 1503664"/>
                      <a:gd name="connsiteX1" fmla="*/ 36878 w 5566821"/>
                      <a:gd name="connsiteY1" fmla="*/ 409340 h 1503664"/>
                      <a:gd name="connsiteX2" fmla="*/ 254592 w 5566821"/>
                      <a:gd name="connsiteY2" fmla="*/ 130666 h 1503664"/>
                      <a:gd name="connsiteX3" fmla="*/ 698729 w 5566821"/>
                      <a:gd name="connsiteY3" fmla="*/ 38 h 1503664"/>
                      <a:gd name="connsiteX4" fmla="*/ 1134158 w 5566821"/>
                      <a:gd name="connsiteY4" fmla="*/ 121957 h 1503664"/>
                      <a:gd name="connsiteX5" fmla="*/ 1369289 w 5566821"/>
                      <a:gd name="connsiteY5" fmla="*/ 496426 h 1503664"/>
                      <a:gd name="connsiteX6" fmla="*/ 1465084 w 5566821"/>
                      <a:gd name="connsiteY6" fmla="*/ 1053775 h 1503664"/>
                      <a:gd name="connsiteX7" fmla="*/ 1813427 w 5566821"/>
                      <a:gd name="connsiteY7" fmla="*/ 1428243 h 1503664"/>
                      <a:gd name="connsiteX8" fmla="*/ 2318524 w 5566821"/>
                      <a:gd name="connsiteY8" fmla="*/ 1480496 h 1503664"/>
                      <a:gd name="connsiteX9" fmla="*/ 2745244 w 5566821"/>
                      <a:gd name="connsiteY9" fmla="*/ 1175695 h 1503664"/>
                      <a:gd name="connsiteX10" fmla="*/ 2867164 w 5566821"/>
                      <a:gd name="connsiteY10" fmla="*/ 853478 h 1503664"/>
                      <a:gd name="connsiteX11" fmla="*/ 2919415 w 5566821"/>
                      <a:gd name="connsiteY11" fmla="*/ 418049 h 1503664"/>
                      <a:gd name="connsiteX12" fmla="*/ 3128421 w 5566821"/>
                      <a:gd name="connsiteY12" fmla="*/ 148082 h 1503664"/>
                      <a:gd name="connsiteX13" fmla="*/ 3476764 w 5566821"/>
                      <a:gd name="connsiteY13" fmla="*/ 34871 h 1503664"/>
                      <a:gd name="connsiteX14" fmla="*/ 3886066 w 5566821"/>
                      <a:gd name="connsiteY14" fmla="*/ 87123 h 1503664"/>
                      <a:gd name="connsiteX15" fmla="*/ 4147324 w 5566821"/>
                      <a:gd name="connsiteY15" fmla="*/ 270003 h 1503664"/>
                      <a:gd name="connsiteX16" fmla="*/ 4269244 w 5566821"/>
                      <a:gd name="connsiteY16" fmla="*/ 557386 h 1503664"/>
                      <a:gd name="connsiteX17" fmla="*/ 4304078 w 5566821"/>
                      <a:gd name="connsiteY17" fmla="*/ 862186 h 1503664"/>
                      <a:gd name="connsiteX18" fmla="*/ 4434706 w 5566821"/>
                      <a:gd name="connsiteY18" fmla="*/ 1210529 h 1503664"/>
                      <a:gd name="connsiteX19" fmla="*/ 4765633 w 5566821"/>
                      <a:gd name="connsiteY19" fmla="*/ 1463078 h 1503664"/>
                      <a:gd name="connsiteX20" fmla="*/ 5235895 w 5566821"/>
                      <a:gd name="connsiteY20" fmla="*/ 1480495 h 1503664"/>
                      <a:gd name="connsiteX21" fmla="*/ 5566821 w 5566821"/>
                      <a:gd name="connsiteY21" fmla="*/ 1236655 h 1503664"/>
                      <a:gd name="connsiteX0" fmla="*/ 2044 w 5235895"/>
                      <a:gd name="connsiteY0" fmla="*/ 783809 h 1503664"/>
                      <a:gd name="connsiteX1" fmla="*/ 36878 w 5235895"/>
                      <a:gd name="connsiteY1" fmla="*/ 409340 h 1503664"/>
                      <a:gd name="connsiteX2" fmla="*/ 254592 w 5235895"/>
                      <a:gd name="connsiteY2" fmla="*/ 130666 h 1503664"/>
                      <a:gd name="connsiteX3" fmla="*/ 698729 w 5235895"/>
                      <a:gd name="connsiteY3" fmla="*/ 38 h 1503664"/>
                      <a:gd name="connsiteX4" fmla="*/ 1134158 w 5235895"/>
                      <a:gd name="connsiteY4" fmla="*/ 121957 h 1503664"/>
                      <a:gd name="connsiteX5" fmla="*/ 1369289 w 5235895"/>
                      <a:gd name="connsiteY5" fmla="*/ 496426 h 1503664"/>
                      <a:gd name="connsiteX6" fmla="*/ 1465084 w 5235895"/>
                      <a:gd name="connsiteY6" fmla="*/ 1053775 h 1503664"/>
                      <a:gd name="connsiteX7" fmla="*/ 1813427 w 5235895"/>
                      <a:gd name="connsiteY7" fmla="*/ 1428243 h 1503664"/>
                      <a:gd name="connsiteX8" fmla="*/ 2318524 w 5235895"/>
                      <a:gd name="connsiteY8" fmla="*/ 1480496 h 1503664"/>
                      <a:gd name="connsiteX9" fmla="*/ 2745244 w 5235895"/>
                      <a:gd name="connsiteY9" fmla="*/ 1175695 h 1503664"/>
                      <a:gd name="connsiteX10" fmla="*/ 2867164 w 5235895"/>
                      <a:gd name="connsiteY10" fmla="*/ 853478 h 1503664"/>
                      <a:gd name="connsiteX11" fmla="*/ 2919415 w 5235895"/>
                      <a:gd name="connsiteY11" fmla="*/ 418049 h 1503664"/>
                      <a:gd name="connsiteX12" fmla="*/ 3128421 w 5235895"/>
                      <a:gd name="connsiteY12" fmla="*/ 148082 h 1503664"/>
                      <a:gd name="connsiteX13" fmla="*/ 3476764 w 5235895"/>
                      <a:gd name="connsiteY13" fmla="*/ 34871 h 1503664"/>
                      <a:gd name="connsiteX14" fmla="*/ 3886066 w 5235895"/>
                      <a:gd name="connsiteY14" fmla="*/ 87123 h 1503664"/>
                      <a:gd name="connsiteX15" fmla="*/ 4147324 w 5235895"/>
                      <a:gd name="connsiteY15" fmla="*/ 270003 h 1503664"/>
                      <a:gd name="connsiteX16" fmla="*/ 4269244 w 5235895"/>
                      <a:gd name="connsiteY16" fmla="*/ 557386 h 1503664"/>
                      <a:gd name="connsiteX17" fmla="*/ 4304078 w 5235895"/>
                      <a:gd name="connsiteY17" fmla="*/ 862186 h 1503664"/>
                      <a:gd name="connsiteX18" fmla="*/ 4434706 w 5235895"/>
                      <a:gd name="connsiteY18" fmla="*/ 1210529 h 1503664"/>
                      <a:gd name="connsiteX19" fmla="*/ 4765633 w 5235895"/>
                      <a:gd name="connsiteY19" fmla="*/ 1463078 h 1503664"/>
                      <a:gd name="connsiteX20" fmla="*/ 5235895 w 5235895"/>
                      <a:gd name="connsiteY20" fmla="*/ 1480495 h 1503664"/>
                      <a:gd name="connsiteX0" fmla="*/ 2044 w 4765633"/>
                      <a:gd name="connsiteY0" fmla="*/ 783809 h 1501463"/>
                      <a:gd name="connsiteX1" fmla="*/ 36878 w 4765633"/>
                      <a:gd name="connsiteY1" fmla="*/ 409340 h 1501463"/>
                      <a:gd name="connsiteX2" fmla="*/ 254592 w 4765633"/>
                      <a:gd name="connsiteY2" fmla="*/ 130666 h 1501463"/>
                      <a:gd name="connsiteX3" fmla="*/ 698729 w 4765633"/>
                      <a:gd name="connsiteY3" fmla="*/ 38 h 1501463"/>
                      <a:gd name="connsiteX4" fmla="*/ 1134158 w 4765633"/>
                      <a:gd name="connsiteY4" fmla="*/ 121957 h 1501463"/>
                      <a:gd name="connsiteX5" fmla="*/ 1369289 w 4765633"/>
                      <a:gd name="connsiteY5" fmla="*/ 496426 h 1501463"/>
                      <a:gd name="connsiteX6" fmla="*/ 1465084 w 4765633"/>
                      <a:gd name="connsiteY6" fmla="*/ 1053775 h 1501463"/>
                      <a:gd name="connsiteX7" fmla="*/ 1813427 w 4765633"/>
                      <a:gd name="connsiteY7" fmla="*/ 1428243 h 1501463"/>
                      <a:gd name="connsiteX8" fmla="*/ 2318524 w 4765633"/>
                      <a:gd name="connsiteY8" fmla="*/ 1480496 h 1501463"/>
                      <a:gd name="connsiteX9" fmla="*/ 2745244 w 4765633"/>
                      <a:gd name="connsiteY9" fmla="*/ 1175695 h 1501463"/>
                      <a:gd name="connsiteX10" fmla="*/ 2867164 w 4765633"/>
                      <a:gd name="connsiteY10" fmla="*/ 853478 h 1501463"/>
                      <a:gd name="connsiteX11" fmla="*/ 2919415 w 4765633"/>
                      <a:gd name="connsiteY11" fmla="*/ 418049 h 1501463"/>
                      <a:gd name="connsiteX12" fmla="*/ 3128421 w 4765633"/>
                      <a:gd name="connsiteY12" fmla="*/ 148082 h 1501463"/>
                      <a:gd name="connsiteX13" fmla="*/ 3476764 w 4765633"/>
                      <a:gd name="connsiteY13" fmla="*/ 34871 h 1501463"/>
                      <a:gd name="connsiteX14" fmla="*/ 3886066 w 4765633"/>
                      <a:gd name="connsiteY14" fmla="*/ 87123 h 1501463"/>
                      <a:gd name="connsiteX15" fmla="*/ 4147324 w 4765633"/>
                      <a:gd name="connsiteY15" fmla="*/ 270003 h 1501463"/>
                      <a:gd name="connsiteX16" fmla="*/ 4269244 w 4765633"/>
                      <a:gd name="connsiteY16" fmla="*/ 557386 h 1501463"/>
                      <a:gd name="connsiteX17" fmla="*/ 4304078 w 4765633"/>
                      <a:gd name="connsiteY17" fmla="*/ 862186 h 1501463"/>
                      <a:gd name="connsiteX18" fmla="*/ 4434706 w 4765633"/>
                      <a:gd name="connsiteY18" fmla="*/ 1210529 h 1501463"/>
                      <a:gd name="connsiteX19" fmla="*/ 4765633 w 4765633"/>
                      <a:gd name="connsiteY19" fmla="*/ 1463078 h 1501463"/>
                      <a:gd name="connsiteX0" fmla="*/ 2044 w 4434706"/>
                      <a:gd name="connsiteY0" fmla="*/ 783809 h 1501463"/>
                      <a:gd name="connsiteX1" fmla="*/ 36878 w 4434706"/>
                      <a:gd name="connsiteY1" fmla="*/ 409340 h 1501463"/>
                      <a:gd name="connsiteX2" fmla="*/ 254592 w 4434706"/>
                      <a:gd name="connsiteY2" fmla="*/ 130666 h 1501463"/>
                      <a:gd name="connsiteX3" fmla="*/ 698729 w 4434706"/>
                      <a:gd name="connsiteY3" fmla="*/ 38 h 1501463"/>
                      <a:gd name="connsiteX4" fmla="*/ 1134158 w 4434706"/>
                      <a:gd name="connsiteY4" fmla="*/ 121957 h 1501463"/>
                      <a:gd name="connsiteX5" fmla="*/ 1369289 w 4434706"/>
                      <a:gd name="connsiteY5" fmla="*/ 496426 h 1501463"/>
                      <a:gd name="connsiteX6" fmla="*/ 1465084 w 4434706"/>
                      <a:gd name="connsiteY6" fmla="*/ 1053775 h 1501463"/>
                      <a:gd name="connsiteX7" fmla="*/ 1813427 w 4434706"/>
                      <a:gd name="connsiteY7" fmla="*/ 1428243 h 1501463"/>
                      <a:gd name="connsiteX8" fmla="*/ 2318524 w 4434706"/>
                      <a:gd name="connsiteY8" fmla="*/ 1480496 h 1501463"/>
                      <a:gd name="connsiteX9" fmla="*/ 2745244 w 4434706"/>
                      <a:gd name="connsiteY9" fmla="*/ 1175695 h 1501463"/>
                      <a:gd name="connsiteX10" fmla="*/ 2867164 w 4434706"/>
                      <a:gd name="connsiteY10" fmla="*/ 853478 h 1501463"/>
                      <a:gd name="connsiteX11" fmla="*/ 2919415 w 4434706"/>
                      <a:gd name="connsiteY11" fmla="*/ 418049 h 1501463"/>
                      <a:gd name="connsiteX12" fmla="*/ 3128421 w 4434706"/>
                      <a:gd name="connsiteY12" fmla="*/ 148082 h 1501463"/>
                      <a:gd name="connsiteX13" fmla="*/ 3476764 w 4434706"/>
                      <a:gd name="connsiteY13" fmla="*/ 34871 h 1501463"/>
                      <a:gd name="connsiteX14" fmla="*/ 3886066 w 4434706"/>
                      <a:gd name="connsiteY14" fmla="*/ 87123 h 1501463"/>
                      <a:gd name="connsiteX15" fmla="*/ 4147324 w 4434706"/>
                      <a:gd name="connsiteY15" fmla="*/ 270003 h 1501463"/>
                      <a:gd name="connsiteX16" fmla="*/ 4269244 w 4434706"/>
                      <a:gd name="connsiteY16" fmla="*/ 557386 h 1501463"/>
                      <a:gd name="connsiteX17" fmla="*/ 4304078 w 4434706"/>
                      <a:gd name="connsiteY17" fmla="*/ 862186 h 1501463"/>
                      <a:gd name="connsiteX18" fmla="*/ 4434706 w 4434706"/>
                      <a:gd name="connsiteY18" fmla="*/ 1210529 h 1501463"/>
                      <a:gd name="connsiteX0" fmla="*/ 2044 w 4304078"/>
                      <a:gd name="connsiteY0" fmla="*/ 783809 h 1501463"/>
                      <a:gd name="connsiteX1" fmla="*/ 36878 w 4304078"/>
                      <a:gd name="connsiteY1" fmla="*/ 409340 h 1501463"/>
                      <a:gd name="connsiteX2" fmla="*/ 254592 w 4304078"/>
                      <a:gd name="connsiteY2" fmla="*/ 130666 h 1501463"/>
                      <a:gd name="connsiteX3" fmla="*/ 698729 w 4304078"/>
                      <a:gd name="connsiteY3" fmla="*/ 38 h 1501463"/>
                      <a:gd name="connsiteX4" fmla="*/ 1134158 w 4304078"/>
                      <a:gd name="connsiteY4" fmla="*/ 121957 h 1501463"/>
                      <a:gd name="connsiteX5" fmla="*/ 1369289 w 4304078"/>
                      <a:gd name="connsiteY5" fmla="*/ 496426 h 1501463"/>
                      <a:gd name="connsiteX6" fmla="*/ 1465084 w 4304078"/>
                      <a:gd name="connsiteY6" fmla="*/ 1053775 h 1501463"/>
                      <a:gd name="connsiteX7" fmla="*/ 1813427 w 4304078"/>
                      <a:gd name="connsiteY7" fmla="*/ 1428243 h 1501463"/>
                      <a:gd name="connsiteX8" fmla="*/ 2318524 w 4304078"/>
                      <a:gd name="connsiteY8" fmla="*/ 1480496 h 1501463"/>
                      <a:gd name="connsiteX9" fmla="*/ 2745244 w 4304078"/>
                      <a:gd name="connsiteY9" fmla="*/ 1175695 h 1501463"/>
                      <a:gd name="connsiteX10" fmla="*/ 2867164 w 4304078"/>
                      <a:gd name="connsiteY10" fmla="*/ 853478 h 1501463"/>
                      <a:gd name="connsiteX11" fmla="*/ 2919415 w 4304078"/>
                      <a:gd name="connsiteY11" fmla="*/ 418049 h 1501463"/>
                      <a:gd name="connsiteX12" fmla="*/ 3128421 w 4304078"/>
                      <a:gd name="connsiteY12" fmla="*/ 148082 h 1501463"/>
                      <a:gd name="connsiteX13" fmla="*/ 3476764 w 4304078"/>
                      <a:gd name="connsiteY13" fmla="*/ 34871 h 1501463"/>
                      <a:gd name="connsiteX14" fmla="*/ 3886066 w 4304078"/>
                      <a:gd name="connsiteY14" fmla="*/ 87123 h 1501463"/>
                      <a:gd name="connsiteX15" fmla="*/ 4147324 w 4304078"/>
                      <a:gd name="connsiteY15" fmla="*/ 270003 h 1501463"/>
                      <a:gd name="connsiteX16" fmla="*/ 4269244 w 4304078"/>
                      <a:gd name="connsiteY16" fmla="*/ 557386 h 1501463"/>
                      <a:gd name="connsiteX17" fmla="*/ 4304078 w 4304078"/>
                      <a:gd name="connsiteY17" fmla="*/ 862186 h 1501463"/>
                      <a:gd name="connsiteX0" fmla="*/ 2044 w 4269244"/>
                      <a:gd name="connsiteY0" fmla="*/ 783809 h 1501463"/>
                      <a:gd name="connsiteX1" fmla="*/ 36878 w 4269244"/>
                      <a:gd name="connsiteY1" fmla="*/ 409340 h 1501463"/>
                      <a:gd name="connsiteX2" fmla="*/ 254592 w 4269244"/>
                      <a:gd name="connsiteY2" fmla="*/ 130666 h 1501463"/>
                      <a:gd name="connsiteX3" fmla="*/ 698729 w 4269244"/>
                      <a:gd name="connsiteY3" fmla="*/ 38 h 1501463"/>
                      <a:gd name="connsiteX4" fmla="*/ 1134158 w 4269244"/>
                      <a:gd name="connsiteY4" fmla="*/ 121957 h 1501463"/>
                      <a:gd name="connsiteX5" fmla="*/ 1369289 w 4269244"/>
                      <a:gd name="connsiteY5" fmla="*/ 496426 h 1501463"/>
                      <a:gd name="connsiteX6" fmla="*/ 1465084 w 4269244"/>
                      <a:gd name="connsiteY6" fmla="*/ 1053775 h 1501463"/>
                      <a:gd name="connsiteX7" fmla="*/ 1813427 w 4269244"/>
                      <a:gd name="connsiteY7" fmla="*/ 1428243 h 1501463"/>
                      <a:gd name="connsiteX8" fmla="*/ 2318524 w 4269244"/>
                      <a:gd name="connsiteY8" fmla="*/ 1480496 h 1501463"/>
                      <a:gd name="connsiteX9" fmla="*/ 2745244 w 4269244"/>
                      <a:gd name="connsiteY9" fmla="*/ 1175695 h 1501463"/>
                      <a:gd name="connsiteX10" fmla="*/ 2867164 w 4269244"/>
                      <a:gd name="connsiteY10" fmla="*/ 853478 h 1501463"/>
                      <a:gd name="connsiteX11" fmla="*/ 2919415 w 4269244"/>
                      <a:gd name="connsiteY11" fmla="*/ 418049 h 1501463"/>
                      <a:gd name="connsiteX12" fmla="*/ 3128421 w 4269244"/>
                      <a:gd name="connsiteY12" fmla="*/ 148082 h 1501463"/>
                      <a:gd name="connsiteX13" fmla="*/ 3476764 w 4269244"/>
                      <a:gd name="connsiteY13" fmla="*/ 34871 h 1501463"/>
                      <a:gd name="connsiteX14" fmla="*/ 3886066 w 4269244"/>
                      <a:gd name="connsiteY14" fmla="*/ 87123 h 1501463"/>
                      <a:gd name="connsiteX15" fmla="*/ 4147324 w 4269244"/>
                      <a:gd name="connsiteY15" fmla="*/ 270003 h 1501463"/>
                      <a:gd name="connsiteX16" fmla="*/ 4269244 w 4269244"/>
                      <a:gd name="connsiteY16" fmla="*/ 557386 h 1501463"/>
                      <a:gd name="connsiteX0" fmla="*/ 2044 w 4280130"/>
                      <a:gd name="connsiteY0" fmla="*/ 783809 h 1501463"/>
                      <a:gd name="connsiteX1" fmla="*/ 36878 w 4280130"/>
                      <a:gd name="connsiteY1" fmla="*/ 409340 h 1501463"/>
                      <a:gd name="connsiteX2" fmla="*/ 254592 w 4280130"/>
                      <a:gd name="connsiteY2" fmla="*/ 130666 h 1501463"/>
                      <a:gd name="connsiteX3" fmla="*/ 698729 w 4280130"/>
                      <a:gd name="connsiteY3" fmla="*/ 38 h 1501463"/>
                      <a:gd name="connsiteX4" fmla="*/ 1134158 w 4280130"/>
                      <a:gd name="connsiteY4" fmla="*/ 121957 h 1501463"/>
                      <a:gd name="connsiteX5" fmla="*/ 1369289 w 4280130"/>
                      <a:gd name="connsiteY5" fmla="*/ 496426 h 1501463"/>
                      <a:gd name="connsiteX6" fmla="*/ 1465084 w 4280130"/>
                      <a:gd name="connsiteY6" fmla="*/ 1053775 h 1501463"/>
                      <a:gd name="connsiteX7" fmla="*/ 1813427 w 4280130"/>
                      <a:gd name="connsiteY7" fmla="*/ 1428243 h 1501463"/>
                      <a:gd name="connsiteX8" fmla="*/ 2318524 w 4280130"/>
                      <a:gd name="connsiteY8" fmla="*/ 1480496 h 1501463"/>
                      <a:gd name="connsiteX9" fmla="*/ 2745244 w 4280130"/>
                      <a:gd name="connsiteY9" fmla="*/ 1175695 h 1501463"/>
                      <a:gd name="connsiteX10" fmla="*/ 2867164 w 4280130"/>
                      <a:gd name="connsiteY10" fmla="*/ 853478 h 1501463"/>
                      <a:gd name="connsiteX11" fmla="*/ 2919415 w 4280130"/>
                      <a:gd name="connsiteY11" fmla="*/ 418049 h 1501463"/>
                      <a:gd name="connsiteX12" fmla="*/ 3128421 w 4280130"/>
                      <a:gd name="connsiteY12" fmla="*/ 148082 h 1501463"/>
                      <a:gd name="connsiteX13" fmla="*/ 3476764 w 4280130"/>
                      <a:gd name="connsiteY13" fmla="*/ 34871 h 1501463"/>
                      <a:gd name="connsiteX14" fmla="*/ 3886066 w 4280130"/>
                      <a:gd name="connsiteY14" fmla="*/ 87123 h 1501463"/>
                      <a:gd name="connsiteX15" fmla="*/ 4147324 w 4280130"/>
                      <a:gd name="connsiteY15" fmla="*/ 270003 h 1501463"/>
                      <a:gd name="connsiteX16" fmla="*/ 4280130 w 4280130"/>
                      <a:gd name="connsiteY16" fmla="*/ 731557 h 1501463"/>
                      <a:gd name="connsiteX0" fmla="*/ 2044 w 4280130"/>
                      <a:gd name="connsiteY0" fmla="*/ 783809 h 1501463"/>
                      <a:gd name="connsiteX1" fmla="*/ 36878 w 4280130"/>
                      <a:gd name="connsiteY1" fmla="*/ 409340 h 1501463"/>
                      <a:gd name="connsiteX2" fmla="*/ 254592 w 4280130"/>
                      <a:gd name="connsiteY2" fmla="*/ 130666 h 1501463"/>
                      <a:gd name="connsiteX3" fmla="*/ 698729 w 4280130"/>
                      <a:gd name="connsiteY3" fmla="*/ 38 h 1501463"/>
                      <a:gd name="connsiteX4" fmla="*/ 1134158 w 4280130"/>
                      <a:gd name="connsiteY4" fmla="*/ 121957 h 1501463"/>
                      <a:gd name="connsiteX5" fmla="*/ 1369289 w 4280130"/>
                      <a:gd name="connsiteY5" fmla="*/ 496426 h 1501463"/>
                      <a:gd name="connsiteX6" fmla="*/ 1465084 w 4280130"/>
                      <a:gd name="connsiteY6" fmla="*/ 1053775 h 1501463"/>
                      <a:gd name="connsiteX7" fmla="*/ 1813427 w 4280130"/>
                      <a:gd name="connsiteY7" fmla="*/ 1428243 h 1501463"/>
                      <a:gd name="connsiteX8" fmla="*/ 2318524 w 4280130"/>
                      <a:gd name="connsiteY8" fmla="*/ 1480496 h 1501463"/>
                      <a:gd name="connsiteX9" fmla="*/ 2745244 w 4280130"/>
                      <a:gd name="connsiteY9" fmla="*/ 1175695 h 1501463"/>
                      <a:gd name="connsiteX10" fmla="*/ 2867164 w 4280130"/>
                      <a:gd name="connsiteY10" fmla="*/ 853478 h 1501463"/>
                      <a:gd name="connsiteX11" fmla="*/ 2919415 w 4280130"/>
                      <a:gd name="connsiteY11" fmla="*/ 418049 h 1501463"/>
                      <a:gd name="connsiteX12" fmla="*/ 3128421 w 4280130"/>
                      <a:gd name="connsiteY12" fmla="*/ 148082 h 1501463"/>
                      <a:gd name="connsiteX13" fmla="*/ 3476764 w 4280130"/>
                      <a:gd name="connsiteY13" fmla="*/ 34871 h 1501463"/>
                      <a:gd name="connsiteX14" fmla="*/ 3886066 w 4280130"/>
                      <a:gd name="connsiteY14" fmla="*/ 87123 h 1501463"/>
                      <a:gd name="connsiteX15" fmla="*/ 4220046 w 4280130"/>
                      <a:gd name="connsiteY15" fmla="*/ 362099 h 1501463"/>
                      <a:gd name="connsiteX16" fmla="*/ 4280130 w 4280130"/>
                      <a:gd name="connsiteY16" fmla="*/ 731557 h 1501463"/>
                      <a:gd name="connsiteX0" fmla="*/ 2044 w 4332074"/>
                      <a:gd name="connsiteY0" fmla="*/ 783809 h 1501463"/>
                      <a:gd name="connsiteX1" fmla="*/ 36878 w 4332074"/>
                      <a:gd name="connsiteY1" fmla="*/ 409340 h 1501463"/>
                      <a:gd name="connsiteX2" fmla="*/ 254592 w 4332074"/>
                      <a:gd name="connsiteY2" fmla="*/ 130666 h 1501463"/>
                      <a:gd name="connsiteX3" fmla="*/ 698729 w 4332074"/>
                      <a:gd name="connsiteY3" fmla="*/ 38 h 1501463"/>
                      <a:gd name="connsiteX4" fmla="*/ 1134158 w 4332074"/>
                      <a:gd name="connsiteY4" fmla="*/ 121957 h 1501463"/>
                      <a:gd name="connsiteX5" fmla="*/ 1369289 w 4332074"/>
                      <a:gd name="connsiteY5" fmla="*/ 496426 h 1501463"/>
                      <a:gd name="connsiteX6" fmla="*/ 1465084 w 4332074"/>
                      <a:gd name="connsiteY6" fmla="*/ 1053775 h 1501463"/>
                      <a:gd name="connsiteX7" fmla="*/ 1813427 w 4332074"/>
                      <a:gd name="connsiteY7" fmla="*/ 1428243 h 1501463"/>
                      <a:gd name="connsiteX8" fmla="*/ 2318524 w 4332074"/>
                      <a:gd name="connsiteY8" fmla="*/ 1480496 h 1501463"/>
                      <a:gd name="connsiteX9" fmla="*/ 2745244 w 4332074"/>
                      <a:gd name="connsiteY9" fmla="*/ 1175695 h 1501463"/>
                      <a:gd name="connsiteX10" fmla="*/ 2867164 w 4332074"/>
                      <a:gd name="connsiteY10" fmla="*/ 853478 h 1501463"/>
                      <a:gd name="connsiteX11" fmla="*/ 2919415 w 4332074"/>
                      <a:gd name="connsiteY11" fmla="*/ 418049 h 1501463"/>
                      <a:gd name="connsiteX12" fmla="*/ 3128421 w 4332074"/>
                      <a:gd name="connsiteY12" fmla="*/ 148082 h 1501463"/>
                      <a:gd name="connsiteX13" fmla="*/ 3476764 w 4332074"/>
                      <a:gd name="connsiteY13" fmla="*/ 34871 h 1501463"/>
                      <a:gd name="connsiteX14" fmla="*/ 3886066 w 4332074"/>
                      <a:gd name="connsiteY14" fmla="*/ 87123 h 1501463"/>
                      <a:gd name="connsiteX15" fmla="*/ 4220046 w 4332074"/>
                      <a:gd name="connsiteY15" fmla="*/ 362099 h 1501463"/>
                      <a:gd name="connsiteX16" fmla="*/ 4332074 w 4332074"/>
                      <a:gd name="connsiteY16" fmla="*/ 741790 h 150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32074" h="1501463">
                        <a:moveTo>
                          <a:pt x="2044" y="783809"/>
                        </a:moveTo>
                        <a:cubicBezTo>
                          <a:pt x="-1585" y="651003"/>
                          <a:pt x="-5213" y="518197"/>
                          <a:pt x="36878" y="409340"/>
                        </a:cubicBezTo>
                        <a:cubicBezTo>
                          <a:pt x="78969" y="300483"/>
                          <a:pt x="144284" y="198883"/>
                          <a:pt x="254592" y="130666"/>
                        </a:cubicBezTo>
                        <a:cubicBezTo>
                          <a:pt x="364901" y="62449"/>
                          <a:pt x="552135" y="1489"/>
                          <a:pt x="698729" y="38"/>
                        </a:cubicBezTo>
                        <a:cubicBezTo>
                          <a:pt x="845323" y="-1413"/>
                          <a:pt x="1022398" y="39226"/>
                          <a:pt x="1134158" y="121957"/>
                        </a:cubicBezTo>
                        <a:cubicBezTo>
                          <a:pt x="1245918" y="204688"/>
                          <a:pt x="1314135" y="341123"/>
                          <a:pt x="1369289" y="496426"/>
                        </a:cubicBezTo>
                        <a:cubicBezTo>
                          <a:pt x="1424443" y="651729"/>
                          <a:pt x="1391061" y="898472"/>
                          <a:pt x="1465084" y="1053775"/>
                        </a:cubicBezTo>
                        <a:cubicBezTo>
                          <a:pt x="1539107" y="1209078"/>
                          <a:pt x="1671187" y="1357123"/>
                          <a:pt x="1813427" y="1428243"/>
                        </a:cubicBezTo>
                        <a:cubicBezTo>
                          <a:pt x="1955667" y="1499363"/>
                          <a:pt x="2163221" y="1522587"/>
                          <a:pt x="2318524" y="1480496"/>
                        </a:cubicBezTo>
                        <a:cubicBezTo>
                          <a:pt x="2473827" y="1438405"/>
                          <a:pt x="2653804" y="1280198"/>
                          <a:pt x="2745244" y="1175695"/>
                        </a:cubicBezTo>
                        <a:cubicBezTo>
                          <a:pt x="2836684" y="1071192"/>
                          <a:pt x="2838136" y="979752"/>
                          <a:pt x="2867164" y="853478"/>
                        </a:cubicBezTo>
                        <a:cubicBezTo>
                          <a:pt x="2896192" y="727204"/>
                          <a:pt x="2875872" y="535615"/>
                          <a:pt x="2919415" y="418049"/>
                        </a:cubicBezTo>
                        <a:cubicBezTo>
                          <a:pt x="2962958" y="300483"/>
                          <a:pt x="3035530" y="211945"/>
                          <a:pt x="3128421" y="148082"/>
                        </a:cubicBezTo>
                        <a:cubicBezTo>
                          <a:pt x="3221312" y="84219"/>
                          <a:pt x="3350490" y="45031"/>
                          <a:pt x="3476764" y="34871"/>
                        </a:cubicBezTo>
                        <a:cubicBezTo>
                          <a:pt x="3603038" y="24711"/>
                          <a:pt x="3762186" y="32585"/>
                          <a:pt x="3886066" y="87123"/>
                        </a:cubicBezTo>
                        <a:cubicBezTo>
                          <a:pt x="4009946" y="141661"/>
                          <a:pt x="4145711" y="252988"/>
                          <a:pt x="4220046" y="362099"/>
                        </a:cubicBezTo>
                        <a:cubicBezTo>
                          <a:pt x="4294381" y="471210"/>
                          <a:pt x="4305948" y="643093"/>
                          <a:pt x="4332074" y="741790"/>
                        </a:cubicBezTo>
                      </a:path>
                    </a:pathLst>
                  </a:cu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5" name="Isosceles Triangle 94">
                <a:extLst>
                  <a:ext uri="{FF2B5EF4-FFF2-40B4-BE49-F238E27FC236}">
                    <a16:creationId xmlns:a16="http://schemas.microsoft.com/office/drawing/2014/main" id="{6672E2C7-0092-EB0C-3537-D59D9902C7BC}"/>
                  </a:ext>
                </a:extLst>
              </p:cNvPr>
              <p:cNvSpPr/>
              <p:nvPr/>
            </p:nvSpPr>
            <p:spPr>
              <a:xfrm rot="10800000">
                <a:off x="11327338" y="3091878"/>
                <a:ext cx="136409" cy="110964"/>
              </a:xfrm>
              <a:prstGeom prst="triangle">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Oval 6">
              <a:extLst>
                <a:ext uri="{FF2B5EF4-FFF2-40B4-BE49-F238E27FC236}">
                  <a16:creationId xmlns:a16="http://schemas.microsoft.com/office/drawing/2014/main" id="{D161B35F-AC1B-5433-D9E3-2B50938C595E}"/>
                </a:ext>
              </a:extLst>
            </p:cNvPr>
            <p:cNvSpPr/>
            <p:nvPr/>
          </p:nvSpPr>
          <p:spPr>
            <a:xfrm>
              <a:off x="10720304" y="2325781"/>
              <a:ext cx="1190396" cy="1162539"/>
            </a:xfrm>
            <a:prstGeom prst="ellipse">
              <a:avLst/>
            </a:prstGeom>
            <a:solidFill>
              <a:schemeClr val="accent4">
                <a:lumMod val="60000"/>
                <a:lumOff val="40000"/>
              </a:schemeClr>
            </a:solidFill>
            <a:ln>
              <a:solidFill>
                <a:schemeClr val="accent4">
                  <a:lumMod val="60000"/>
                  <a:lumOff val="4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Schoolhouse with solid fill">
              <a:extLst>
                <a:ext uri="{FF2B5EF4-FFF2-40B4-BE49-F238E27FC236}">
                  <a16:creationId xmlns:a16="http://schemas.microsoft.com/office/drawing/2014/main" id="{A793D405-2613-240F-FD23-BE441DF5FB7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868828" y="2401844"/>
              <a:ext cx="914400" cy="914400"/>
            </a:xfrm>
            <a:prstGeom prst="rect">
              <a:avLst/>
            </a:prstGeom>
          </p:spPr>
        </p:pic>
        <p:sp>
          <p:nvSpPr>
            <p:cNvPr id="15" name="Freeform: Shape 14">
              <a:extLst>
                <a:ext uri="{FF2B5EF4-FFF2-40B4-BE49-F238E27FC236}">
                  <a16:creationId xmlns:a16="http://schemas.microsoft.com/office/drawing/2014/main" id="{A6FD5374-B0E3-5272-D205-484D6A05B09E}"/>
                </a:ext>
              </a:extLst>
            </p:cNvPr>
            <p:cNvSpPr/>
            <p:nvPr/>
          </p:nvSpPr>
          <p:spPr>
            <a:xfrm>
              <a:off x="10572239" y="2870792"/>
              <a:ext cx="1504079" cy="792321"/>
            </a:xfrm>
            <a:custGeom>
              <a:avLst/>
              <a:gdLst>
                <a:gd name="connsiteX0" fmla="*/ 738 w 1470802"/>
                <a:gd name="connsiteY0" fmla="*/ 0 h 809151"/>
                <a:gd name="connsiteX1" fmla="*/ 36180 w 1470802"/>
                <a:gd name="connsiteY1" fmla="*/ 347330 h 809151"/>
                <a:gd name="connsiteX2" fmla="*/ 234654 w 1470802"/>
                <a:gd name="connsiteY2" fmla="*/ 630865 h 809151"/>
                <a:gd name="connsiteX3" fmla="*/ 525277 w 1470802"/>
                <a:gd name="connsiteY3" fmla="*/ 772632 h 809151"/>
                <a:gd name="connsiteX4" fmla="*/ 808812 w 1470802"/>
                <a:gd name="connsiteY4" fmla="*/ 808074 h 809151"/>
                <a:gd name="connsiteX5" fmla="*/ 1113612 w 1470802"/>
                <a:gd name="connsiteY5" fmla="*/ 744279 h 809151"/>
                <a:gd name="connsiteX6" fmla="*/ 1361705 w 1470802"/>
                <a:gd name="connsiteY6" fmla="*/ 510362 h 809151"/>
                <a:gd name="connsiteX7" fmla="*/ 1460942 w 1470802"/>
                <a:gd name="connsiteY7" fmla="*/ 127590 h 809151"/>
                <a:gd name="connsiteX8" fmla="*/ 1468031 w 1470802"/>
                <a:gd name="connsiteY8" fmla="*/ 21265 h 809151"/>
                <a:gd name="connsiteX0" fmla="*/ 738 w 1470802"/>
                <a:gd name="connsiteY0" fmla="*/ 0 h 811774"/>
                <a:gd name="connsiteX1" fmla="*/ 36180 w 1470802"/>
                <a:gd name="connsiteY1" fmla="*/ 347330 h 811774"/>
                <a:gd name="connsiteX2" fmla="*/ 234654 w 1470802"/>
                <a:gd name="connsiteY2" fmla="*/ 630865 h 811774"/>
                <a:gd name="connsiteX3" fmla="*/ 525277 w 1470802"/>
                <a:gd name="connsiteY3" fmla="*/ 772632 h 811774"/>
                <a:gd name="connsiteX4" fmla="*/ 808812 w 1470802"/>
                <a:gd name="connsiteY4" fmla="*/ 808074 h 811774"/>
                <a:gd name="connsiteX5" fmla="*/ 1170319 w 1470802"/>
                <a:gd name="connsiteY5" fmla="*/ 701749 h 811774"/>
                <a:gd name="connsiteX6" fmla="*/ 1361705 w 1470802"/>
                <a:gd name="connsiteY6" fmla="*/ 510362 h 811774"/>
                <a:gd name="connsiteX7" fmla="*/ 1460942 w 1470802"/>
                <a:gd name="connsiteY7" fmla="*/ 127590 h 811774"/>
                <a:gd name="connsiteX8" fmla="*/ 1468031 w 1470802"/>
                <a:gd name="connsiteY8" fmla="*/ 21265 h 811774"/>
                <a:gd name="connsiteX0" fmla="*/ 738 w 1470802"/>
                <a:gd name="connsiteY0" fmla="*/ 0 h 811774"/>
                <a:gd name="connsiteX1" fmla="*/ 36180 w 1470802"/>
                <a:gd name="connsiteY1" fmla="*/ 347330 h 811774"/>
                <a:gd name="connsiteX2" fmla="*/ 234654 w 1470802"/>
                <a:gd name="connsiteY2" fmla="*/ 630865 h 811774"/>
                <a:gd name="connsiteX3" fmla="*/ 525277 w 1470802"/>
                <a:gd name="connsiteY3" fmla="*/ 772632 h 811774"/>
                <a:gd name="connsiteX4" fmla="*/ 808812 w 1470802"/>
                <a:gd name="connsiteY4" fmla="*/ 808074 h 811774"/>
                <a:gd name="connsiteX5" fmla="*/ 1170319 w 1470802"/>
                <a:gd name="connsiteY5" fmla="*/ 701749 h 811774"/>
                <a:gd name="connsiteX6" fmla="*/ 1382970 w 1470802"/>
                <a:gd name="connsiteY6" fmla="*/ 489097 h 811774"/>
                <a:gd name="connsiteX7" fmla="*/ 1460942 w 1470802"/>
                <a:gd name="connsiteY7" fmla="*/ 127590 h 811774"/>
                <a:gd name="connsiteX8" fmla="*/ 1468031 w 1470802"/>
                <a:gd name="connsiteY8" fmla="*/ 21265 h 811774"/>
                <a:gd name="connsiteX0" fmla="*/ 738 w 1470802"/>
                <a:gd name="connsiteY0" fmla="*/ 0 h 794408"/>
                <a:gd name="connsiteX1" fmla="*/ 36180 w 1470802"/>
                <a:gd name="connsiteY1" fmla="*/ 347330 h 794408"/>
                <a:gd name="connsiteX2" fmla="*/ 234654 w 1470802"/>
                <a:gd name="connsiteY2" fmla="*/ 630865 h 794408"/>
                <a:gd name="connsiteX3" fmla="*/ 525277 w 1470802"/>
                <a:gd name="connsiteY3" fmla="*/ 772632 h 794408"/>
                <a:gd name="connsiteX4" fmla="*/ 808812 w 1470802"/>
                <a:gd name="connsiteY4" fmla="*/ 786809 h 794408"/>
                <a:gd name="connsiteX5" fmla="*/ 1170319 w 1470802"/>
                <a:gd name="connsiteY5" fmla="*/ 701749 h 794408"/>
                <a:gd name="connsiteX6" fmla="*/ 1382970 w 1470802"/>
                <a:gd name="connsiteY6" fmla="*/ 489097 h 794408"/>
                <a:gd name="connsiteX7" fmla="*/ 1460942 w 1470802"/>
                <a:gd name="connsiteY7" fmla="*/ 127590 h 794408"/>
                <a:gd name="connsiteX8" fmla="*/ 1468031 w 1470802"/>
                <a:gd name="connsiteY8" fmla="*/ 21265 h 794408"/>
                <a:gd name="connsiteX0" fmla="*/ 738 w 1470802"/>
                <a:gd name="connsiteY0" fmla="*/ 0 h 787236"/>
                <a:gd name="connsiteX1" fmla="*/ 36180 w 1470802"/>
                <a:gd name="connsiteY1" fmla="*/ 347330 h 787236"/>
                <a:gd name="connsiteX2" fmla="*/ 234654 w 1470802"/>
                <a:gd name="connsiteY2" fmla="*/ 630865 h 787236"/>
                <a:gd name="connsiteX3" fmla="*/ 525277 w 1470802"/>
                <a:gd name="connsiteY3" fmla="*/ 730102 h 787236"/>
                <a:gd name="connsiteX4" fmla="*/ 808812 w 1470802"/>
                <a:gd name="connsiteY4" fmla="*/ 786809 h 787236"/>
                <a:gd name="connsiteX5" fmla="*/ 1170319 w 1470802"/>
                <a:gd name="connsiteY5" fmla="*/ 701749 h 787236"/>
                <a:gd name="connsiteX6" fmla="*/ 1382970 w 1470802"/>
                <a:gd name="connsiteY6" fmla="*/ 489097 h 787236"/>
                <a:gd name="connsiteX7" fmla="*/ 1460942 w 1470802"/>
                <a:gd name="connsiteY7" fmla="*/ 127590 h 787236"/>
                <a:gd name="connsiteX8" fmla="*/ 1468031 w 1470802"/>
                <a:gd name="connsiteY8" fmla="*/ 21265 h 787236"/>
                <a:gd name="connsiteX0" fmla="*/ 1199 w 1471263"/>
                <a:gd name="connsiteY0" fmla="*/ 0 h 787262"/>
                <a:gd name="connsiteX1" fmla="*/ 36641 w 1471263"/>
                <a:gd name="connsiteY1" fmla="*/ 347330 h 787262"/>
                <a:gd name="connsiteX2" fmla="*/ 256380 w 1471263"/>
                <a:gd name="connsiteY2" fmla="*/ 616689 h 787262"/>
                <a:gd name="connsiteX3" fmla="*/ 525738 w 1471263"/>
                <a:gd name="connsiteY3" fmla="*/ 730102 h 787262"/>
                <a:gd name="connsiteX4" fmla="*/ 809273 w 1471263"/>
                <a:gd name="connsiteY4" fmla="*/ 786809 h 787262"/>
                <a:gd name="connsiteX5" fmla="*/ 1170780 w 1471263"/>
                <a:gd name="connsiteY5" fmla="*/ 701749 h 787262"/>
                <a:gd name="connsiteX6" fmla="*/ 1383431 w 1471263"/>
                <a:gd name="connsiteY6" fmla="*/ 489097 h 787262"/>
                <a:gd name="connsiteX7" fmla="*/ 1461403 w 1471263"/>
                <a:gd name="connsiteY7" fmla="*/ 127590 h 787262"/>
                <a:gd name="connsiteX8" fmla="*/ 1468492 w 1471263"/>
                <a:gd name="connsiteY8" fmla="*/ 21265 h 787262"/>
                <a:gd name="connsiteX0" fmla="*/ 210 w 1470274"/>
                <a:gd name="connsiteY0" fmla="*/ 0 h 787262"/>
                <a:gd name="connsiteX1" fmla="*/ 49829 w 1470274"/>
                <a:gd name="connsiteY1" fmla="*/ 326065 h 787262"/>
                <a:gd name="connsiteX2" fmla="*/ 255391 w 1470274"/>
                <a:gd name="connsiteY2" fmla="*/ 616689 h 787262"/>
                <a:gd name="connsiteX3" fmla="*/ 524749 w 1470274"/>
                <a:gd name="connsiteY3" fmla="*/ 730102 h 787262"/>
                <a:gd name="connsiteX4" fmla="*/ 808284 w 1470274"/>
                <a:gd name="connsiteY4" fmla="*/ 786809 h 787262"/>
                <a:gd name="connsiteX5" fmla="*/ 1169791 w 1470274"/>
                <a:gd name="connsiteY5" fmla="*/ 701749 h 787262"/>
                <a:gd name="connsiteX6" fmla="*/ 1382442 w 1470274"/>
                <a:gd name="connsiteY6" fmla="*/ 489097 h 787262"/>
                <a:gd name="connsiteX7" fmla="*/ 1460414 w 1470274"/>
                <a:gd name="connsiteY7" fmla="*/ 127590 h 787262"/>
                <a:gd name="connsiteX8" fmla="*/ 1467503 w 1470274"/>
                <a:gd name="connsiteY8" fmla="*/ 21265 h 787262"/>
                <a:gd name="connsiteX0" fmla="*/ 210 w 1470274"/>
                <a:gd name="connsiteY0" fmla="*/ 0 h 787996"/>
                <a:gd name="connsiteX1" fmla="*/ 49829 w 1470274"/>
                <a:gd name="connsiteY1" fmla="*/ 326065 h 787996"/>
                <a:gd name="connsiteX2" fmla="*/ 255391 w 1470274"/>
                <a:gd name="connsiteY2" fmla="*/ 616689 h 787996"/>
                <a:gd name="connsiteX3" fmla="*/ 524749 w 1470274"/>
                <a:gd name="connsiteY3" fmla="*/ 730102 h 787996"/>
                <a:gd name="connsiteX4" fmla="*/ 808284 w 1470274"/>
                <a:gd name="connsiteY4" fmla="*/ 786809 h 787996"/>
                <a:gd name="connsiteX5" fmla="*/ 1169791 w 1470274"/>
                <a:gd name="connsiteY5" fmla="*/ 680484 h 787996"/>
                <a:gd name="connsiteX6" fmla="*/ 1382442 w 1470274"/>
                <a:gd name="connsiteY6" fmla="*/ 489097 h 787996"/>
                <a:gd name="connsiteX7" fmla="*/ 1460414 w 1470274"/>
                <a:gd name="connsiteY7" fmla="*/ 127590 h 787996"/>
                <a:gd name="connsiteX8" fmla="*/ 1467503 w 1470274"/>
                <a:gd name="connsiteY8" fmla="*/ 21265 h 787996"/>
                <a:gd name="connsiteX0" fmla="*/ 210 w 1470274"/>
                <a:gd name="connsiteY0" fmla="*/ 0 h 787996"/>
                <a:gd name="connsiteX1" fmla="*/ 49829 w 1470274"/>
                <a:gd name="connsiteY1" fmla="*/ 326065 h 787996"/>
                <a:gd name="connsiteX2" fmla="*/ 255391 w 1470274"/>
                <a:gd name="connsiteY2" fmla="*/ 616689 h 787996"/>
                <a:gd name="connsiteX3" fmla="*/ 524749 w 1470274"/>
                <a:gd name="connsiteY3" fmla="*/ 730102 h 787996"/>
                <a:gd name="connsiteX4" fmla="*/ 808284 w 1470274"/>
                <a:gd name="connsiteY4" fmla="*/ 786809 h 787996"/>
                <a:gd name="connsiteX5" fmla="*/ 1169791 w 1470274"/>
                <a:gd name="connsiteY5" fmla="*/ 680484 h 787996"/>
                <a:gd name="connsiteX6" fmla="*/ 1368266 w 1470274"/>
                <a:gd name="connsiteY6" fmla="*/ 467832 h 787996"/>
                <a:gd name="connsiteX7" fmla="*/ 1460414 w 1470274"/>
                <a:gd name="connsiteY7" fmla="*/ 127590 h 787996"/>
                <a:gd name="connsiteX8" fmla="*/ 1467503 w 1470274"/>
                <a:gd name="connsiteY8" fmla="*/ 21265 h 787996"/>
                <a:gd name="connsiteX0" fmla="*/ 210 w 1470274"/>
                <a:gd name="connsiteY0" fmla="*/ 0 h 793897"/>
                <a:gd name="connsiteX1" fmla="*/ 49829 w 1470274"/>
                <a:gd name="connsiteY1" fmla="*/ 326065 h 793897"/>
                <a:gd name="connsiteX2" fmla="*/ 255391 w 1470274"/>
                <a:gd name="connsiteY2" fmla="*/ 616689 h 793897"/>
                <a:gd name="connsiteX3" fmla="*/ 531838 w 1470274"/>
                <a:gd name="connsiteY3" fmla="*/ 765544 h 793897"/>
                <a:gd name="connsiteX4" fmla="*/ 808284 w 1470274"/>
                <a:gd name="connsiteY4" fmla="*/ 786809 h 793897"/>
                <a:gd name="connsiteX5" fmla="*/ 1169791 w 1470274"/>
                <a:gd name="connsiteY5" fmla="*/ 680484 h 793897"/>
                <a:gd name="connsiteX6" fmla="*/ 1368266 w 1470274"/>
                <a:gd name="connsiteY6" fmla="*/ 467832 h 793897"/>
                <a:gd name="connsiteX7" fmla="*/ 1460414 w 1470274"/>
                <a:gd name="connsiteY7" fmla="*/ 127590 h 793897"/>
                <a:gd name="connsiteX8" fmla="*/ 1467503 w 1470274"/>
                <a:gd name="connsiteY8" fmla="*/ 21265 h 793897"/>
                <a:gd name="connsiteX0" fmla="*/ 210 w 1470274"/>
                <a:gd name="connsiteY0" fmla="*/ 0 h 792321"/>
                <a:gd name="connsiteX1" fmla="*/ 49829 w 1470274"/>
                <a:gd name="connsiteY1" fmla="*/ 326065 h 792321"/>
                <a:gd name="connsiteX2" fmla="*/ 255391 w 1470274"/>
                <a:gd name="connsiteY2" fmla="*/ 616689 h 792321"/>
                <a:gd name="connsiteX3" fmla="*/ 531838 w 1470274"/>
                <a:gd name="connsiteY3" fmla="*/ 765544 h 792321"/>
                <a:gd name="connsiteX4" fmla="*/ 808284 w 1470274"/>
                <a:gd name="connsiteY4" fmla="*/ 786809 h 792321"/>
                <a:gd name="connsiteX5" fmla="*/ 1134349 w 1470274"/>
                <a:gd name="connsiteY5" fmla="*/ 701750 h 792321"/>
                <a:gd name="connsiteX6" fmla="*/ 1368266 w 1470274"/>
                <a:gd name="connsiteY6" fmla="*/ 467832 h 792321"/>
                <a:gd name="connsiteX7" fmla="*/ 1460414 w 1470274"/>
                <a:gd name="connsiteY7" fmla="*/ 127590 h 792321"/>
                <a:gd name="connsiteX8" fmla="*/ 1467503 w 1470274"/>
                <a:gd name="connsiteY8" fmla="*/ 21265 h 792321"/>
                <a:gd name="connsiteX0" fmla="*/ 210 w 1492448"/>
                <a:gd name="connsiteY0" fmla="*/ 0 h 792321"/>
                <a:gd name="connsiteX1" fmla="*/ 49829 w 1492448"/>
                <a:gd name="connsiteY1" fmla="*/ 326065 h 792321"/>
                <a:gd name="connsiteX2" fmla="*/ 255391 w 1492448"/>
                <a:gd name="connsiteY2" fmla="*/ 616689 h 792321"/>
                <a:gd name="connsiteX3" fmla="*/ 531838 w 1492448"/>
                <a:gd name="connsiteY3" fmla="*/ 765544 h 792321"/>
                <a:gd name="connsiteX4" fmla="*/ 808284 w 1492448"/>
                <a:gd name="connsiteY4" fmla="*/ 786809 h 792321"/>
                <a:gd name="connsiteX5" fmla="*/ 1134349 w 1492448"/>
                <a:gd name="connsiteY5" fmla="*/ 701750 h 792321"/>
                <a:gd name="connsiteX6" fmla="*/ 1368266 w 1492448"/>
                <a:gd name="connsiteY6" fmla="*/ 467832 h 792321"/>
                <a:gd name="connsiteX7" fmla="*/ 1487846 w 1492448"/>
                <a:gd name="connsiteY7" fmla="*/ 109302 h 792321"/>
                <a:gd name="connsiteX8" fmla="*/ 1467503 w 1492448"/>
                <a:gd name="connsiteY8" fmla="*/ 21265 h 792321"/>
                <a:gd name="connsiteX0" fmla="*/ 210 w 1504079"/>
                <a:gd name="connsiteY0" fmla="*/ 0 h 792321"/>
                <a:gd name="connsiteX1" fmla="*/ 49829 w 1504079"/>
                <a:gd name="connsiteY1" fmla="*/ 326065 h 792321"/>
                <a:gd name="connsiteX2" fmla="*/ 255391 w 1504079"/>
                <a:gd name="connsiteY2" fmla="*/ 616689 h 792321"/>
                <a:gd name="connsiteX3" fmla="*/ 531838 w 1504079"/>
                <a:gd name="connsiteY3" fmla="*/ 765544 h 792321"/>
                <a:gd name="connsiteX4" fmla="*/ 808284 w 1504079"/>
                <a:gd name="connsiteY4" fmla="*/ 786809 h 792321"/>
                <a:gd name="connsiteX5" fmla="*/ 1134349 w 1504079"/>
                <a:gd name="connsiteY5" fmla="*/ 701750 h 792321"/>
                <a:gd name="connsiteX6" fmla="*/ 1368266 w 1504079"/>
                <a:gd name="connsiteY6" fmla="*/ 467832 h 792321"/>
                <a:gd name="connsiteX7" fmla="*/ 1487846 w 1504079"/>
                <a:gd name="connsiteY7" fmla="*/ 109302 h 792321"/>
                <a:gd name="connsiteX8" fmla="*/ 1504079 w 1504079"/>
                <a:gd name="connsiteY8" fmla="*/ 12121 h 79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4079" h="792321">
                  <a:moveTo>
                    <a:pt x="210" y="0"/>
                  </a:moveTo>
                  <a:cubicBezTo>
                    <a:pt x="-1562" y="121093"/>
                    <a:pt x="7299" y="223284"/>
                    <a:pt x="49829" y="326065"/>
                  </a:cubicBezTo>
                  <a:cubicBezTo>
                    <a:pt x="92359" y="428846"/>
                    <a:pt x="175056" y="543443"/>
                    <a:pt x="255391" y="616689"/>
                  </a:cubicBezTo>
                  <a:cubicBezTo>
                    <a:pt x="335726" y="689935"/>
                    <a:pt x="439689" y="737191"/>
                    <a:pt x="531838" y="765544"/>
                  </a:cubicBezTo>
                  <a:cubicBezTo>
                    <a:pt x="623987" y="793897"/>
                    <a:pt x="707866" y="797441"/>
                    <a:pt x="808284" y="786809"/>
                  </a:cubicBezTo>
                  <a:cubicBezTo>
                    <a:pt x="908702" y="776177"/>
                    <a:pt x="1041019" y="754913"/>
                    <a:pt x="1134349" y="701750"/>
                  </a:cubicBezTo>
                  <a:cubicBezTo>
                    <a:pt x="1227679" y="648587"/>
                    <a:pt x="1309350" y="566573"/>
                    <a:pt x="1368266" y="467832"/>
                  </a:cubicBezTo>
                  <a:cubicBezTo>
                    <a:pt x="1427182" y="369091"/>
                    <a:pt x="1470125" y="190818"/>
                    <a:pt x="1487846" y="109302"/>
                  </a:cubicBezTo>
                  <a:cubicBezTo>
                    <a:pt x="1505567" y="27786"/>
                    <a:pt x="1502897" y="29842"/>
                    <a:pt x="1504079" y="12121"/>
                  </a:cubicBezTo>
                </a:path>
              </a:pathLst>
            </a:cu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0C8EE406-C8E7-434A-3442-147F29E30B10}"/>
                </a:ext>
              </a:extLst>
            </p:cNvPr>
            <p:cNvSpPr/>
            <p:nvPr/>
          </p:nvSpPr>
          <p:spPr>
            <a:xfrm>
              <a:off x="11997470" y="2835125"/>
              <a:ext cx="136409" cy="110964"/>
            </a:xfrm>
            <a:prstGeom prst="triangle">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55574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7B7B6-79BD-4142-AC9A-EF9892A7AAB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DF648EA-96BE-661C-6CF6-794C0A3EA6BD}"/>
              </a:ext>
            </a:extLst>
          </p:cNvPr>
          <p:cNvPicPr>
            <a:picLocks noChangeAspect="1"/>
          </p:cNvPicPr>
          <p:nvPr/>
        </p:nvPicPr>
        <p:blipFill>
          <a:blip r:embed="rId3"/>
          <a:srcRect t="4695" b="8039"/>
          <a:stretch>
            <a:fillRect/>
          </a:stretch>
        </p:blipFill>
        <p:spPr>
          <a:xfrm>
            <a:off x="3918063" y="2165905"/>
            <a:ext cx="4488873" cy="4205530"/>
          </a:xfrm>
          <a:prstGeom prst="rect">
            <a:avLst/>
          </a:prstGeom>
        </p:spPr>
      </p:pic>
      <p:sp>
        <p:nvSpPr>
          <p:cNvPr id="2" name="Title 1">
            <a:extLst>
              <a:ext uri="{FF2B5EF4-FFF2-40B4-BE49-F238E27FC236}">
                <a16:creationId xmlns:a16="http://schemas.microsoft.com/office/drawing/2014/main" id="{B7D8DBAF-8717-1483-AF0D-EE4E4A0184ED}"/>
              </a:ext>
            </a:extLst>
          </p:cNvPr>
          <p:cNvSpPr>
            <a:spLocks noGrp="1"/>
          </p:cNvSpPr>
          <p:nvPr>
            <p:ph type="title"/>
          </p:nvPr>
        </p:nvSpPr>
        <p:spPr>
          <a:xfrm>
            <a:off x="838199" y="182563"/>
            <a:ext cx="10515600" cy="1325563"/>
          </a:xfrm>
        </p:spPr>
        <p:txBody>
          <a:bodyPr>
            <a:normAutofit/>
          </a:bodyPr>
          <a:lstStyle/>
          <a:p>
            <a:r>
              <a:rPr lang="en-US" sz="4000"/>
              <a:t>What Needs to Change in Michigan to Improve K-12 Education?</a:t>
            </a:r>
            <a:endParaRPr lang="en-US"/>
          </a:p>
        </p:txBody>
      </p:sp>
      <p:sp>
        <p:nvSpPr>
          <p:cNvPr id="6" name="Slide Number Placeholder 10">
            <a:extLst>
              <a:ext uri="{FF2B5EF4-FFF2-40B4-BE49-F238E27FC236}">
                <a16:creationId xmlns:a16="http://schemas.microsoft.com/office/drawing/2014/main" id="{954B5ED7-52BB-4F0B-8C11-4718F31DDC09}"/>
              </a:ext>
            </a:extLst>
          </p:cNvPr>
          <p:cNvSpPr txBox="1">
            <a:spLocks/>
          </p:cNvSpPr>
          <p:nvPr/>
        </p:nvSpPr>
        <p:spPr>
          <a:xfrm>
            <a:off x="50800" y="631031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850D0D2-7276-4FA6-BA82-2BA07A1A8865}" type="slidenum">
              <a:rPr kumimoji="0" lang="en-US" sz="1200" b="0" i="0" u="none" strike="noStrike" kern="1200" cap="none" spc="0" normalizeH="0" baseline="0" noProof="0" smtClean="0">
                <a:ln>
                  <a:noFill/>
                </a:ln>
                <a:solidFill>
                  <a:prstClr val="black">
                    <a:tint val="75000"/>
                  </a:prstClr>
                </a:solidFill>
                <a:effectLst/>
                <a:uLnTx/>
                <a:uFillTx/>
                <a:latin typeface="Arial Nova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Arial Nova Light"/>
              <a:ea typeface="+mn-ea"/>
              <a:cs typeface="+mn-cs"/>
            </a:endParaRPr>
          </a:p>
        </p:txBody>
      </p:sp>
      <p:pic>
        <p:nvPicPr>
          <p:cNvPr id="12" name="Graphic 11" descr="Bank outline">
            <a:extLst>
              <a:ext uri="{FF2B5EF4-FFF2-40B4-BE49-F238E27FC236}">
                <a16:creationId xmlns:a16="http://schemas.microsoft.com/office/drawing/2014/main" id="{B16C8282-609D-A033-3BB3-929A54A98D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22335" y="3484680"/>
            <a:ext cx="778625" cy="778625"/>
          </a:xfrm>
          <a:prstGeom prst="rect">
            <a:avLst/>
          </a:prstGeom>
        </p:spPr>
      </p:pic>
      <p:pic>
        <p:nvPicPr>
          <p:cNvPr id="13" name="Graphic 12" descr="Badge Tick with solid fill">
            <a:extLst>
              <a:ext uri="{FF2B5EF4-FFF2-40B4-BE49-F238E27FC236}">
                <a16:creationId xmlns:a16="http://schemas.microsoft.com/office/drawing/2014/main" id="{96432FD0-CBBC-E11A-1711-CCD2C69854E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51158" y="3429000"/>
            <a:ext cx="876644" cy="889986"/>
          </a:xfrm>
          <a:prstGeom prst="rect">
            <a:avLst/>
          </a:prstGeom>
        </p:spPr>
      </p:pic>
      <p:pic>
        <p:nvPicPr>
          <p:cNvPr id="15" name="Graphic 14" descr="Man with kid with solid fill">
            <a:extLst>
              <a:ext uri="{FF2B5EF4-FFF2-40B4-BE49-F238E27FC236}">
                <a16:creationId xmlns:a16="http://schemas.microsoft.com/office/drawing/2014/main" id="{451B2917-3FB5-1BD0-CB58-2E4CB70A4D9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71635" y="5046956"/>
            <a:ext cx="710738" cy="710738"/>
          </a:xfrm>
          <a:prstGeom prst="rect">
            <a:avLst/>
          </a:prstGeom>
        </p:spPr>
      </p:pic>
      <p:pic>
        <p:nvPicPr>
          <p:cNvPr id="17" name="Graphic 16" descr="Graduation cap with solid fill">
            <a:extLst>
              <a:ext uri="{FF2B5EF4-FFF2-40B4-BE49-F238E27FC236}">
                <a16:creationId xmlns:a16="http://schemas.microsoft.com/office/drawing/2014/main" id="{E7F67538-6689-97AF-B7D5-CEE0901AC5B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72433" y="5046956"/>
            <a:ext cx="710738" cy="710738"/>
          </a:xfrm>
          <a:prstGeom prst="rect">
            <a:avLst/>
          </a:prstGeom>
        </p:spPr>
      </p:pic>
      <p:sp>
        <p:nvSpPr>
          <p:cNvPr id="18" name="TextBox 17">
            <a:extLst>
              <a:ext uri="{FF2B5EF4-FFF2-40B4-BE49-F238E27FC236}">
                <a16:creationId xmlns:a16="http://schemas.microsoft.com/office/drawing/2014/main" id="{F8145CDA-D22B-C74C-AC2B-83382943DF0D}"/>
              </a:ext>
            </a:extLst>
          </p:cNvPr>
          <p:cNvSpPr txBox="1"/>
          <p:nvPr/>
        </p:nvSpPr>
        <p:spPr>
          <a:xfrm>
            <a:off x="4451158" y="1526787"/>
            <a:ext cx="3507971" cy="923330"/>
          </a:xfrm>
          <a:prstGeom prst="rect">
            <a:avLst/>
          </a:prstGeom>
          <a:noFill/>
        </p:spPr>
        <p:txBody>
          <a:bodyPr wrap="square" rtlCol="0">
            <a:spAutoFit/>
          </a:bodyPr>
          <a:lstStyle/>
          <a:p>
            <a:pPr algn="ctr"/>
            <a:r>
              <a:rPr lang="en-US" b="1"/>
              <a:t>Real equitable funding</a:t>
            </a:r>
            <a:r>
              <a:rPr lang="en-US"/>
              <a:t>, including facilities. </a:t>
            </a:r>
            <a:endParaRPr lang="en-US">
              <a:cs typeface="Arial"/>
            </a:endParaRPr>
          </a:p>
          <a:p>
            <a:endParaRPr lang="en-US"/>
          </a:p>
        </p:txBody>
      </p:sp>
      <p:sp>
        <p:nvSpPr>
          <p:cNvPr id="19" name="TextBox 18">
            <a:extLst>
              <a:ext uri="{FF2B5EF4-FFF2-40B4-BE49-F238E27FC236}">
                <a16:creationId xmlns:a16="http://schemas.microsoft.com/office/drawing/2014/main" id="{9D4B7310-2A20-517A-0AA5-6B7A18773B15}"/>
              </a:ext>
            </a:extLst>
          </p:cNvPr>
          <p:cNvSpPr txBox="1"/>
          <p:nvPr/>
        </p:nvSpPr>
        <p:spPr>
          <a:xfrm>
            <a:off x="8185301" y="3046773"/>
            <a:ext cx="4046166" cy="1477328"/>
          </a:xfrm>
          <a:prstGeom prst="rect">
            <a:avLst/>
          </a:prstGeom>
          <a:noFill/>
        </p:spPr>
        <p:txBody>
          <a:bodyPr wrap="square" lIns="91440" tIns="45720" rIns="91440" bIns="45720" rtlCol="0" anchor="t">
            <a:spAutoFit/>
          </a:bodyPr>
          <a:lstStyle/>
          <a:p>
            <a:pPr algn="ctr" fontAlgn="base"/>
            <a:r>
              <a:rPr lang="en-US" b="1"/>
              <a:t>Coherence and a commitment to reform </a:t>
            </a:r>
            <a:r>
              <a:rPr lang="en-US"/>
              <a:t>between the governor, legislature, State Board, and Michigan superintendent. </a:t>
            </a:r>
            <a:endParaRPr lang="en-US">
              <a:cs typeface="Arial"/>
            </a:endParaRPr>
          </a:p>
          <a:p>
            <a:endParaRPr lang="en-US"/>
          </a:p>
        </p:txBody>
      </p:sp>
      <p:sp>
        <p:nvSpPr>
          <p:cNvPr id="20" name="TextBox 19">
            <a:extLst>
              <a:ext uri="{FF2B5EF4-FFF2-40B4-BE49-F238E27FC236}">
                <a16:creationId xmlns:a16="http://schemas.microsoft.com/office/drawing/2014/main" id="{275097D2-548E-0F4E-EE71-2D05C93A9E08}"/>
              </a:ext>
            </a:extLst>
          </p:cNvPr>
          <p:cNvSpPr txBox="1"/>
          <p:nvPr/>
        </p:nvSpPr>
        <p:spPr>
          <a:xfrm>
            <a:off x="452544" y="5133981"/>
            <a:ext cx="4267238" cy="1754326"/>
          </a:xfrm>
          <a:prstGeom prst="rect">
            <a:avLst/>
          </a:prstGeom>
          <a:noFill/>
        </p:spPr>
        <p:txBody>
          <a:bodyPr wrap="square" lIns="91440" tIns="45720" rIns="91440" bIns="45720" rtlCol="0" anchor="t">
            <a:spAutoFit/>
          </a:bodyPr>
          <a:lstStyle/>
          <a:p>
            <a:pPr algn="ctr" fontAlgn="base"/>
            <a:r>
              <a:rPr lang="en-US" b="1"/>
              <a:t>Clear standards of student achievement accountability, </a:t>
            </a:r>
            <a:r>
              <a:rPr lang="en-US"/>
              <a:t>and a coherent system to </a:t>
            </a:r>
            <a:r>
              <a:rPr lang="en-US" b="1"/>
              <a:t>grade districts and schools</a:t>
            </a:r>
            <a:r>
              <a:rPr lang="en-US"/>
              <a:t> fairly based on achievement and improvement.</a:t>
            </a:r>
            <a:endParaRPr lang="en-US">
              <a:cs typeface="Arial"/>
            </a:endParaRPr>
          </a:p>
          <a:p>
            <a:pPr algn="ctr"/>
            <a:endParaRPr lang="en-US"/>
          </a:p>
        </p:txBody>
      </p:sp>
      <p:sp>
        <p:nvSpPr>
          <p:cNvPr id="21" name="TextBox 20">
            <a:extLst>
              <a:ext uri="{FF2B5EF4-FFF2-40B4-BE49-F238E27FC236}">
                <a16:creationId xmlns:a16="http://schemas.microsoft.com/office/drawing/2014/main" id="{26512E18-9A20-5075-7ACA-53CF7A308D8A}"/>
              </a:ext>
            </a:extLst>
          </p:cNvPr>
          <p:cNvSpPr txBox="1"/>
          <p:nvPr/>
        </p:nvSpPr>
        <p:spPr>
          <a:xfrm>
            <a:off x="7711402" y="5402325"/>
            <a:ext cx="4267238" cy="923330"/>
          </a:xfrm>
          <a:prstGeom prst="rect">
            <a:avLst/>
          </a:prstGeom>
          <a:noFill/>
        </p:spPr>
        <p:txBody>
          <a:bodyPr wrap="square" rtlCol="0">
            <a:spAutoFit/>
          </a:bodyPr>
          <a:lstStyle/>
          <a:p>
            <a:pPr algn="ctr"/>
            <a:r>
              <a:rPr lang="en-US" b="1">
                <a:cs typeface="Arial"/>
              </a:rPr>
              <a:t>Clear standards and accountability </a:t>
            </a:r>
            <a:r>
              <a:rPr lang="en-US">
                <a:cs typeface="Arial"/>
              </a:rPr>
              <a:t>for parents.</a:t>
            </a:r>
          </a:p>
          <a:p>
            <a:endParaRPr lang="en-US"/>
          </a:p>
        </p:txBody>
      </p:sp>
      <p:sp>
        <p:nvSpPr>
          <p:cNvPr id="22" name="TextBox 21">
            <a:extLst>
              <a:ext uri="{FF2B5EF4-FFF2-40B4-BE49-F238E27FC236}">
                <a16:creationId xmlns:a16="http://schemas.microsoft.com/office/drawing/2014/main" id="{2F47143E-59CA-C203-4DA9-54299323591B}"/>
              </a:ext>
            </a:extLst>
          </p:cNvPr>
          <p:cNvSpPr txBox="1"/>
          <p:nvPr/>
        </p:nvSpPr>
        <p:spPr>
          <a:xfrm>
            <a:off x="-22224" y="2998874"/>
            <a:ext cx="4267238" cy="1477328"/>
          </a:xfrm>
          <a:prstGeom prst="rect">
            <a:avLst/>
          </a:prstGeom>
          <a:noFill/>
        </p:spPr>
        <p:txBody>
          <a:bodyPr wrap="square" lIns="91440" tIns="45720" rIns="91440" bIns="45720" rtlCol="0" anchor="t">
            <a:spAutoFit/>
          </a:bodyPr>
          <a:lstStyle/>
          <a:p>
            <a:pPr algn="ctr"/>
            <a:r>
              <a:rPr lang="en-US" b="1">
                <a:cs typeface="Arial"/>
              </a:rPr>
              <a:t>Aggressive and funded plan to recruit and develop leaders and teachers</a:t>
            </a:r>
            <a:r>
              <a:rPr lang="en-US">
                <a:cs typeface="Arial"/>
              </a:rPr>
              <a:t>, including superintendents </a:t>
            </a:r>
          </a:p>
          <a:p>
            <a:pPr algn="ctr"/>
            <a:r>
              <a:rPr lang="en-US">
                <a:cs typeface="Arial"/>
              </a:rPr>
              <a:t>and school board members.</a:t>
            </a:r>
          </a:p>
          <a:p>
            <a:pPr algn="ctr"/>
            <a:endParaRPr lang="en-US"/>
          </a:p>
        </p:txBody>
      </p:sp>
      <p:sp>
        <p:nvSpPr>
          <p:cNvPr id="25" name="Freeform 2">
            <a:extLst>
              <a:ext uri="{FF2B5EF4-FFF2-40B4-BE49-F238E27FC236}">
                <a16:creationId xmlns:a16="http://schemas.microsoft.com/office/drawing/2014/main" id="{B3C16241-3D4A-BEBC-CC1C-743E6B976B45}"/>
              </a:ext>
            </a:extLst>
          </p:cNvPr>
          <p:cNvSpPr/>
          <p:nvPr/>
        </p:nvSpPr>
        <p:spPr>
          <a:xfrm>
            <a:off x="5891326" y="2584190"/>
            <a:ext cx="710738" cy="710737"/>
          </a:xfrm>
          <a:custGeom>
            <a:avLst/>
            <a:gdLst/>
            <a:ahLst/>
            <a:cxnLst/>
            <a:rect l="l" t="t" r="r" b="b"/>
            <a:pathLst>
              <a:path w="2725958" h="2803042">
                <a:moveTo>
                  <a:pt x="0" y="0"/>
                </a:moveTo>
                <a:lnTo>
                  <a:pt x="2725958" y="0"/>
                </a:lnTo>
                <a:lnTo>
                  <a:pt x="2725958" y="2803042"/>
                </a:lnTo>
                <a:lnTo>
                  <a:pt x="0" y="280304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3437571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65A18-6C8A-B5B0-274B-7266E2F211E4}"/>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C9F8AC2B-03F4-BC1B-0B56-C6517433E25C}"/>
              </a:ext>
            </a:extLst>
          </p:cNvPr>
          <p:cNvSpPr txBox="1">
            <a:spLocks/>
          </p:cNvSpPr>
          <p:nvPr/>
        </p:nvSpPr>
        <p:spPr>
          <a:xfrm>
            <a:off x="838200" y="2766218"/>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b="1">
                <a:solidFill>
                  <a:schemeClr val="bg1"/>
                </a:solidFill>
                <a:latin typeface="Century Gothic"/>
              </a:rPr>
              <a:t>Orientation</a:t>
            </a:r>
            <a:br>
              <a:rPr lang="en-US" sz="5400" b="1">
                <a:solidFill>
                  <a:schemeClr val="bg1"/>
                </a:solidFill>
                <a:latin typeface="Century Gothic"/>
              </a:rPr>
            </a:br>
            <a:r>
              <a:rPr lang="en-US" sz="2400" i="1">
                <a:solidFill>
                  <a:schemeClr val="bg1"/>
                </a:solidFill>
                <a:latin typeface="Century Gothic"/>
              </a:rPr>
              <a:t>Day 1</a:t>
            </a:r>
            <a:endParaRPr lang="en-US" sz="2700" i="1">
              <a:solidFill>
                <a:schemeClr val="bg1"/>
              </a:solidFill>
              <a:latin typeface="Century Gothic"/>
            </a:endParaRPr>
          </a:p>
        </p:txBody>
      </p:sp>
      <p:sp>
        <p:nvSpPr>
          <p:cNvPr id="2" name="Title 1">
            <a:extLst>
              <a:ext uri="{FF2B5EF4-FFF2-40B4-BE49-F238E27FC236}">
                <a16:creationId xmlns:a16="http://schemas.microsoft.com/office/drawing/2014/main" id="{6159D33C-8853-50AA-8061-7877E5819357}"/>
              </a:ext>
            </a:extLst>
          </p:cNvPr>
          <p:cNvSpPr>
            <a:spLocks noGrp="1"/>
          </p:cNvSpPr>
          <p:nvPr/>
        </p:nvSpPr>
        <p:spPr>
          <a:xfrm>
            <a:off x="4277324" y="1535451"/>
            <a:ext cx="3691996" cy="13344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solidFill>
                  <a:srgbClr val="002060"/>
                </a:solidFill>
                <a:latin typeface="Century Gothic"/>
              </a:rPr>
              <a:t>Welcome</a:t>
            </a:r>
            <a:endParaRPr lang="en-US"/>
          </a:p>
        </p:txBody>
      </p:sp>
      <p:sp>
        <p:nvSpPr>
          <p:cNvPr id="3" name="TextBox 5">
            <a:extLst>
              <a:ext uri="{FF2B5EF4-FFF2-40B4-BE49-F238E27FC236}">
                <a16:creationId xmlns:a16="http://schemas.microsoft.com/office/drawing/2014/main" id="{9C80D255-4805-6E94-117F-23D0209A0329}"/>
              </a:ext>
            </a:extLst>
          </p:cNvPr>
          <p:cNvSpPr txBox="1"/>
          <p:nvPr/>
        </p:nvSpPr>
        <p:spPr>
          <a:xfrm>
            <a:off x="2120849" y="2754574"/>
            <a:ext cx="8212237"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rgbClr val="002060"/>
                </a:solidFill>
                <a:latin typeface="Century Gothic"/>
              </a:rPr>
              <a:t>Dorian Grey, </a:t>
            </a:r>
            <a:r>
              <a:rPr lang="en-US" sz="2400">
                <a:solidFill>
                  <a:srgbClr val="002060"/>
                </a:solidFill>
                <a:latin typeface="Century Gothic"/>
              </a:rPr>
              <a:t>Senior Director</a:t>
            </a:r>
            <a:br>
              <a:rPr lang="en-US" sz="2400">
                <a:latin typeface="Century Gothic"/>
              </a:rPr>
            </a:br>
            <a:r>
              <a:rPr lang="en-US" sz="2400">
                <a:solidFill>
                  <a:srgbClr val="002060"/>
                </a:solidFill>
                <a:latin typeface="Century Gothic"/>
              </a:rPr>
              <a:t>Leadership, Entrepreneurship, and Innovation</a:t>
            </a:r>
            <a:br>
              <a:rPr lang="en-US" sz="2400">
                <a:latin typeface="Century Gothic"/>
              </a:rPr>
            </a:br>
            <a:r>
              <a:rPr lang="en-US" sz="2400">
                <a:solidFill>
                  <a:srgbClr val="002060"/>
                </a:solidFill>
                <a:latin typeface="Century Gothic"/>
              </a:rPr>
              <a:t>Detroit Regional Chamber</a:t>
            </a:r>
            <a:endParaRPr lang="en-US"/>
          </a:p>
        </p:txBody>
      </p:sp>
      <p:pic>
        <p:nvPicPr>
          <p:cNvPr id="6" name="Picture 5" descr="A close up of a sign&#10;&#10;AI-generated content may be incorrect.">
            <a:extLst>
              <a:ext uri="{FF2B5EF4-FFF2-40B4-BE49-F238E27FC236}">
                <a16:creationId xmlns:a16="http://schemas.microsoft.com/office/drawing/2014/main" id="{32C8AC85-9188-5505-9B37-723712913016}"/>
              </a:ext>
            </a:extLst>
          </p:cNvPr>
          <p:cNvPicPr>
            <a:picLocks noChangeAspect="1"/>
          </p:cNvPicPr>
          <p:nvPr/>
        </p:nvPicPr>
        <p:blipFill>
          <a:blip r:embed="rId2"/>
          <a:stretch>
            <a:fillRect/>
          </a:stretch>
        </p:blipFill>
        <p:spPr>
          <a:xfrm>
            <a:off x="7246187" y="5520905"/>
            <a:ext cx="2372266" cy="1337095"/>
          </a:xfrm>
          <a:prstGeom prst="rect">
            <a:avLst/>
          </a:prstGeom>
        </p:spPr>
      </p:pic>
    </p:spTree>
    <p:extLst>
      <p:ext uri="{BB962C8B-B14F-4D97-AF65-F5344CB8AC3E}">
        <p14:creationId xmlns:p14="http://schemas.microsoft.com/office/powerpoint/2010/main" val="25061690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20B54-6D08-FB4E-E105-7788C9C8E69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5E2C87E-6159-A53A-0D88-404C822F2DFC}"/>
              </a:ext>
            </a:extLst>
          </p:cNvPr>
          <p:cNvSpPr>
            <a:spLocks noGrp="1"/>
          </p:cNvSpPr>
          <p:nvPr/>
        </p:nvSpPr>
        <p:spPr>
          <a:xfrm>
            <a:off x="827729" y="2081401"/>
            <a:ext cx="10541957" cy="1343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solidFill>
                  <a:srgbClr val="002060"/>
                </a:solidFill>
                <a:latin typeface="Century Gothic"/>
                <a:ea typeface="+mj-lt"/>
                <a:cs typeface="+mj-lt"/>
              </a:rPr>
              <a:t>Networking Break</a:t>
            </a:r>
            <a:endParaRPr lang="en-US"/>
          </a:p>
        </p:txBody>
      </p:sp>
      <p:pic>
        <p:nvPicPr>
          <p:cNvPr id="5" name="Picture 4" descr="A close up of a sign&#10;&#10;AI-generated content may be incorrect.">
            <a:extLst>
              <a:ext uri="{FF2B5EF4-FFF2-40B4-BE49-F238E27FC236}">
                <a16:creationId xmlns:a16="http://schemas.microsoft.com/office/drawing/2014/main" id="{8B789D13-CA49-16B9-0A01-96FA3466F7D0}"/>
              </a:ext>
            </a:extLst>
          </p:cNvPr>
          <p:cNvPicPr>
            <a:picLocks noChangeAspect="1"/>
          </p:cNvPicPr>
          <p:nvPr/>
        </p:nvPicPr>
        <p:blipFill>
          <a:blip r:embed="rId2"/>
          <a:stretch>
            <a:fillRect/>
          </a:stretch>
        </p:blipFill>
        <p:spPr>
          <a:xfrm>
            <a:off x="7246187" y="5520905"/>
            <a:ext cx="2372266" cy="1337095"/>
          </a:xfrm>
          <a:prstGeom prst="rect">
            <a:avLst/>
          </a:prstGeom>
        </p:spPr>
      </p:pic>
    </p:spTree>
    <p:extLst>
      <p:ext uri="{BB962C8B-B14F-4D97-AF65-F5344CB8AC3E}">
        <p14:creationId xmlns:p14="http://schemas.microsoft.com/office/powerpoint/2010/main" val="21619262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5A055-BABC-789C-0E28-EA05ADBA563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B880ADF-F082-2E7C-4876-07817C2B0092}"/>
              </a:ext>
            </a:extLst>
          </p:cNvPr>
          <p:cNvSpPr>
            <a:spLocks noGrp="1"/>
          </p:cNvSpPr>
          <p:nvPr/>
        </p:nvSpPr>
        <p:spPr>
          <a:xfrm>
            <a:off x="827729" y="2081401"/>
            <a:ext cx="10541957" cy="1343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solidFill>
                  <a:srgbClr val="002060"/>
                </a:solidFill>
                <a:latin typeface="Century Gothic"/>
                <a:ea typeface="+mj-lt"/>
                <a:cs typeface="+mj-lt"/>
              </a:rPr>
              <a:t>Fixing Michigan's K-12 Education System</a:t>
            </a:r>
            <a:endParaRPr lang="en-US"/>
          </a:p>
        </p:txBody>
      </p:sp>
      <p:sp>
        <p:nvSpPr>
          <p:cNvPr id="5" name="TextBox 6">
            <a:extLst>
              <a:ext uri="{FF2B5EF4-FFF2-40B4-BE49-F238E27FC236}">
                <a16:creationId xmlns:a16="http://schemas.microsoft.com/office/drawing/2014/main" id="{4C32F78F-C1FD-4F89-D95D-EDFE8A6DD440}"/>
              </a:ext>
            </a:extLst>
          </p:cNvPr>
          <p:cNvSpPr txBox="1"/>
          <p:nvPr/>
        </p:nvSpPr>
        <p:spPr>
          <a:xfrm>
            <a:off x="1658650" y="3431179"/>
            <a:ext cx="888517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rgbClr val="002060"/>
                </a:solidFill>
                <a:latin typeface="Century Gothic"/>
              </a:rPr>
              <a:t>Mike Duggan,</a:t>
            </a:r>
            <a:r>
              <a:rPr lang="en-US" sz="2400">
                <a:solidFill>
                  <a:srgbClr val="002060"/>
                </a:solidFill>
                <a:latin typeface="Century Gothic"/>
              </a:rPr>
              <a:t> Mayor, City of Detroit</a:t>
            </a:r>
          </a:p>
        </p:txBody>
      </p:sp>
      <p:pic>
        <p:nvPicPr>
          <p:cNvPr id="6" name="Picture 5" descr="A close up of a sign&#10;&#10;AI-generated content may be incorrect.">
            <a:extLst>
              <a:ext uri="{FF2B5EF4-FFF2-40B4-BE49-F238E27FC236}">
                <a16:creationId xmlns:a16="http://schemas.microsoft.com/office/drawing/2014/main" id="{57844962-CCEA-7918-AC7E-3C2323850AE0}"/>
              </a:ext>
            </a:extLst>
          </p:cNvPr>
          <p:cNvPicPr>
            <a:picLocks noChangeAspect="1"/>
          </p:cNvPicPr>
          <p:nvPr/>
        </p:nvPicPr>
        <p:blipFill>
          <a:blip r:embed="rId2"/>
          <a:stretch>
            <a:fillRect/>
          </a:stretch>
        </p:blipFill>
        <p:spPr>
          <a:xfrm>
            <a:off x="7246187" y="5520905"/>
            <a:ext cx="2372266" cy="1337095"/>
          </a:xfrm>
          <a:prstGeom prst="rect">
            <a:avLst/>
          </a:prstGeom>
        </p:spPr>
      </p:pic>
    </p:spTree>
    <p:extLst>
      <p:ext uri="{BB962C8B-B14F-4D97-AF65-F5344CB8AC3E}">
        <p14:creationId xmlns:p14="http://schemas.microsoft.com/office/powerpoint/2010/main" val="19991807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114FA-FDEA-8C44-4D6F-03AB2877A4F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0413B5B-7C7C-5DBE-7AC5-FFB0C1B4FC6F}"/>
              </a:ext>
            </a:extLst>
          </p:cNvPr>
          <p:cNvSpPr>
            <a:spLocks noGrp="1"/>
          </p:cNvSpPr>
          <p:nvPr/>
        </p:nvSpPr>
        <p:spPr>
          <a:xfrm>
            <a:off x="827729" y="1297015"/>
            <a:ext cx="10541957" cy="1343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solidFill>
                  <a:srgbClr val="002060"/>
                </a:solidFill>
                <a:latin typeface="Century Gothic"/>
                <a:ea typeface="+mj-lt"/>
                <a:cs typeface="+mj-lt"/>
              </a:rPr>
              <a:t>Journey Walk/Community College Adult Learner Experience/Midnight Golf Tour</a:t>
            </a:r>
            <a:endParaRPr lang="en-US" sz="5400" b="1">
              <a:solidFill>
                <a:srgbClr val="002060"/>
              </a:solidFill>
              <a:latin typeface="Century Gothic"/>
            </a:endParaRPr>
          </a:p>
        </p:txBody>
      </p:sp>
      <p:sp>
        <p:nvSpPr>
          <p:cNvPr id="5" name="TextBox 6">
            <a:extLst>
              <a:ext uri="{FF2B5EF4-FFF2-40B4-BE49-F238E27FC236}">
                <a16:creationId xmlns:a16="http://schemas.microsoft.com/office/drawing/2014/main" id="{137F5A88-6AC1-1C56-91E5-7DC04F73BEA4}"/>
              </a:ext>
            </a:extLst>
          </p:cNvPr>
          <p:cNvSpPr txBox="1"/>
          <p:nvPr/>
        </p:nvSpPr>
        <p:spPr>
          <a:xfrm>
            <a:off x="1001034" y="3337234"/>
            <a:ext cx="10200403" cy="13234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rgbClr val="002060"/>
                </a:solidFill>
                <a:latin typeface="Century Gothic"/>
              </a:rPr>
              <a:t>Melissa Hamann,</a:t>
            </a:r>
            <a:r>
              <a:rPr lang="en-US" sz="2000">
                <a:solidFill>
                  <a:srgbClr val="002060"/>
                </a:solidFill>
                <a:latin typeface="Century Gothic"/>
              </a:rPr>
              <a:t> Partner/Executive Director, Diploma Equity Project, LD 35</a:t>
            </a:r>
          </a:p>
          <a:p>
            <a:pPr algn="ctr"/>
            <a:r>
              <a:rPr lang="en-US" sz="2000" b="1">
                <a:solidFill>
                  <a:srgbClr val="002060"/>
                </a:solidFill>
                <a:latin typeface="Century Gothic"/>
              </a:rPr>
              <a:t>Allysa Cole</a:t>
            </a:r>
            <a:r>
              <a:rPr lang="en-US" sz="2000">
                <a:solidFill>
                  <a:srgbClr val="002060"/>
                </a:solidFill>
                <a:latin typeface="Century Gothic"/>
              </a:rPr>
              <a:t>, Director, Media and Public Relations, College Career and Beyond</a:t>
            </a:r>
          </a:p>
          <a:p>
            <a:pPr algn="ctr"/>
            <a:r>
              <a:rPr lang="en-US" sz="2000" b="1">
                <a:solidFill>
                  <a:srgbClr val="002060"/>
                </a:solidFill>
                <a:latin typeface="Century Gothic"/>
              </a:rPr>
              <a:t>Winston Coffee</a:t>
            </a:r>
            <a:r>
              <a:rPr lang="en-US" sz="2000">
                <a:solidFill>
                  <a:srgbClr val="002060"/>
                </a:solidFill>
                <a:latin typeface="Century Gothic"/>
              </a:rPr>
              <a:t>, Director of College, Corporate and Community Partnerships, College Career and Beyond</a:t>
            </a:r>
          </a:p>
        </p:txBody>
      </p:sp>
      <p:pic>
        <p:nvPicPr>
          <p:cNvPr id="6" name="Picture 5" descr="A close up of a sign&#10;&#10;AI-generated content may be incorrect.">
            <a:extLst>
              <a:ext uri="{FF2B5EF4-FFF2-40B4-BE49-F238E27FC236}">
                <a16:creationId xmlns:a16="http://schemas.microsoft.com/office/drawing/2014/main" id="{6400BCD5-9248-303F-77DE-4150E551E845}"/>
              </a:ext>
            </a:extLst>
          </p:cNvPr>
          <p:cNvPicPr>
            <a:picLocks noChangeAspect="1"/>
          </p:cNvPicPr>
          <p:nvPr/>
        </p:nvPicPr>
        <p:blipFill>
          <a:blip r:embed="rId2"/>
          <a:stretch>
            <a:fillRect/>
          </a:stretch>
        </p:blipFill>
        <p:spPr>
          <a:xfrm>
            <a:off x="7246187" y="5520905"/>
            <a:ext cx="2372266" cy="1337095"/>
          </a:xfrm>
          <a:prstGeom prst="rect">
            <a:avLst/>
          </a:prstGeom>
        </p:spPr>
      </p:pic>
    </p:spTree>
    <p:extLst>
      <p:ext uri="{BB962C8B-B14F-4D97-AF65-F5344CB8AC3E}">
        <p14:creationId xmlns:p14="http://schemas.microsoft.com/office/powerpoint/2010/main" val="19185867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18F6F-52C6-22D6-4568-9160DA6DF91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BFAF040-B37F-FCF3-A892-132EF40A785B}"/>
              </a:ext>
            </a:extLst>
          </p:cNvPr>
          <p:cNvSpPr>
            <a:spLocks noGrp="1"/>
          </p:cNvSpPr>
          <p:nvPr/>
        </p:nvSpPr>
        <p:spPr>
          <a:xfrm>
            <a:off x="827729" y="1709926"/>
            <a:ext cx="10541957" cy="1343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solidFill>
                  <a:srgbClr val="002060"/>
                </a:solidFill>
                <a:latin typeface="Century Gothic"/>
                <a:ea typeface="+mj-lt"/>
                <a:cs typeface="+mj-lt"/>
              </a:rPr>
              <a:t>State of Education and Talent</a:t>
            </a:r>
            <a:endParaRPr lang="en-US"/>
          </a:p>
        </p:txBody>
      </p:sp>
      <p:sp>
        <p:nvSpPr>
          <p:cNvPr id="5" name="TextBox 6">
            <a:extLst>
              <a:ext uri="{FF2B5EF4-FFF2-40B4-BE49-F238E27FC236}">
                <a16:creationId xmlns:a16="http://schemas.microsoft.com/office/drawing/2014/main" id="{2F24AB7B-EE37-A7EA-2C21-FE69C3DADD9C}"/>
              </a:ext>
            </a:extLst>
          </p:cNvPr>
          <p:cNvSpPr txBox="1"/>
          <p:nvPr/>
        </p:nvSpPr>
        <p:spPr>
          <a:xfrm>
            <a:off x="1658650" y="3012079"/>
            <a:ext cx="8885172"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rgbClr val="002060"/>
                </a:solidFill>
                <a:latin typeface="Century Gothic"/>
              </a:rPr>
              <a:t>Greg Handel</a:t>
            </a:r>
            <a:r>
              <a:rPr lang="en-US" sz="2400">
                <a:solidFill>
                  <a:srgbClr val="002060"/>
                </a:solidFill>
                <a:latin typeface="Century Gothic"/>
              </a:rPr>
              <a:t>, Chief Education Officer, </a:t>
            </a:r>
            <a:r>
              <a:rPr lang="en-US" sz="2400" err="1">
                <a:solidFill>
                  <a:srgbClr val="002060"/>
                </a:solidFill>
                <a:latin typeface="Century Gothic"/>
              </a:rPr>
              <a:t>TalentEd</a:t>
            </a:r>
            <a:br>
              <a:rPr lang="en-US" sz="2400">
                <a:solidFill>
                  <a:srgbClr val="002060"/>
                </a:solidFill>
                <a:latin typeface="Century Gothic"/>
              </a:rPr>
            </a:br>
            <a:r>
              <a:rPr lang="en-US" sz="2400">
                <a:solidFill>
                  <a:srgbClr val="002060"/>
                </a:solidFill>
                <a:latin typeface="Century Gothic"/>
              </a:rPr>
              <a:t>Detroit Regional Chamber, LD 22</a:t>
            </a:r>
          </a:p>
        </p:txBody>
      </p:sp>
      <p:pic>
        <p:nvPicPr>
          <p:cNvPr id="6" name="Picture 5" descr="A close up of a sign&#10;&#10;AI-generated content may be incorrect.">
            <a:extLst>
              <a:ext uri="{FF2B5EF4-FFF2-40B4-BE49-F238E27FC236}">
                <a16:creationId xmlns:a16="http://schemas.microsoft.com/office/drawing/2014/main" id="{CCCA3A41-D235-359D-1293-594219B60F93}"/>
              </a:ext>
            </a:extLst>
          </p:cNvPr>
          <p:cNvPicPr>
            <a:picLocks noChangeAspect="1"/>
          </p:cNvPicPr>
          <p:nvPr/>
        </p:nvPicPr>
        <p:blipFill>
          <a:blip r:embed="rId2"/>
          <a:stretch>
            <a:fillRect/>
          </a:stretch>
        </p:blipFill>
        <p:spPr>
          <a:xfrm>
            <a:off x="7246187" y="5520905"/>
            <a:ext cx="2372266" cy="1337095"/>
          </a:xfrm>
          <a:prstGeom prst="rect">
            <a:avLst/>
          </a:prstGeom>
        </p:spPr>
      </p:pic>
    </p:spTree>
    <p:extLst>
      <p:ext uri="{BB962C8B-B14F-4D97-AF65-F5344CB8AC3E}">
        <p14:creationId xmlns:p14="http://schemas.microsoft.com/office/powerpoint/2010/main" val="40461158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graduation cap and gown&#10;&#10;AI-generated content may be incorrect.">
            <a:extLst>
              <a:ext uri="{FF2B5EF4-FFF2-40B4-BE49-F238E27FC236}">
                <a16:creationId xmlns:a16="http://schemas.microsoft.com/office/drawing/2014/main" id="{8DF714A2-C325-1D1B-30F3-9A57BD7DAC14}"/>
              </a:ext>
            </a:extLst>
          </p:cNvPr>
          <p:cNvPicPr>
            <a:picLocks noChangeAspect="1"/>
          </p:cNvPicPr>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26196446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green and white rectangular banner with text&#10;&#10;AI-generated content may be incorrect.">
            <a:extLst>
              <a:ext uri="{FF2B5EF4-FFF2-40B4-BE49-F238E27FC236}">
                <a16:creationId xmlns:a16="http://schemas.microsoft.com/office/drawing/2014/main" id="{CBA4B271-A6C1-AE6B-DDDA-9CD367E25E1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399954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orange graph with numbers&#10;&#10;AI-generated content may be incorrect.">
            <a:extLst>
              <a:ext uri="{FF2B5EF4-FFF2-40B4-BE49-F238E27FC236}">
                <a16:creationId xmlns:a16="http://schemas.microsoft.com/office/drawing/2014/main" id="{54CF281E-B7D0-7FB3-1816-257D7414EF6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995614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growth with blue text&#10;&#10;AI-generated content may be incorrect.">
            <a:extLst>
              <a:ext uri="{FF2B5EF4-FFF2-40B4-BE49-F238E27FC236}">
                <a16:creationId xmlns:a16="http://schemas.microsoft.com/office/drawing/2014/main" id="{8806BC7F-ECCA-6CFB-31F1-5DEC133F184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906550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ster with a graph of jobs&#10;&#10;AI-generated content may be incorrect.">
            <a:extLst>
              <a:ext uri="{FF2B5EF4-FFF2-40B4-BE49-F238E27FC236}">
                <a16:creationId xmlns:a16="http://schemas.microsoft.com/office/drawing/2014/main" id="{7451EADB-064B-0692-C513-AF646F47D78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764088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graph of a degree in the job market&#10;&#10;AI-generated content may be incorrect.">
            <a:extLst>
              <a:ext uri="{FF2B5EF4-FFF2-40B4-BE49-F238E27FC236}">
                <a16:creationId xmlns:a16="http://schemas.microsoft.com/office/drawing/2014/main" id="{64FF52E4-55CC-32F8-A6C8-356DAFBBA70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05429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60422-FAAD-A04C-B25F-A085E1AFCD8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D190E5F-C2AF-E26B-D513-828C877ED31A}"/>
              </a:ext>
            </a:extLst>
          </p:cNvPr>
          <p:cNvSpPr>
            <a:spLocks noGrp="1"/>
          </p:cNvSpPr>
          <p:nvPr/>
        </p:nvSpPr>
        <p:spPr>
          <a:xfrm>
            <a:off x="827729" y="1622113"/>
            <a:ext cx="10541957" cy="1343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solidFill>
                  <a:srgbClr val="002060"/>
                </a:solidFill>
                <a:latin typeface="Century Gothic"/>
                <a:ea typeface="+mj-lt"/>
                <a:cs typeface="+mj-lt"/>
              </a:rPr>
              <a:t>K-12 Overview and Reinventing The Education System</a:t>
            </a:r>
            <a:endParaRPr lang="en-US"/>
          </a:p>
        </p:txBody>
      </p:sp>
      <p:sp>
        <p:nvSpPr>
          <p:cNvPr id="5" name="TextBox 6">
            <a:extLst>
              <a:ext uri="{FF2B5EF4-FFF2-40B4-BE49-F238E27FC236}">
                <a16:creationId xmlns:a16="http://schemas.microsoft.com/office/drawing/2014/main" id="{D9E3C4C9-EA13-CC45-6DED-B2082261323E}"/>
              </a:ext>
            </a:extLst>
          </p:cNvPr>
          <p:cNvSpPr txBox="1"/>
          <p:nvPr/>
        </p:nvSpPr>
        <p:spPr>
          <a:xfrm>
            <a:off x="1658650" y="3431179"/>
            <a:ext cx="9293002"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rgbClr val="002060"/>
                </a:solidFill>
                <a:latin typeface="Century Gothic"/>
              </a:rPr>
              <a:t>Dr. Venessa Keesler</a:t>
            </a:r>
            <a:r>
              <a:rPr lang="en-US" sz="2400">
                <a:solidFill>
                  <a:srgbClr val="002060"/>
                </a:solidFill>
                <a:latin typeface="Century Gothic"/>
              </a:rPr>
              <a:t>, Ph.D., President and Chief Executive Officer</a:t>
            </a:r>
            <a:endParaRPr lang="en-US"/>
          </a:p>
          <a:p>
            <a:pPr algn="ctr"/>
            <a:r>
              <a:rPr lang="en-US" sz="2400">
                <a:solidFill>
                  <a:srgbClr val="002060"/>
                </a:solidFill>
                <a:latin typeface="Century Gothic"/>
              </a:rPr>
              <a:t>Launch Michigan</a:t>
            </a:r>
            <a:endParaRPr lang="en-US"/>
          </a:p>
        </p:txBody>
      </p:sp>
      <p:pic>
        <p:nvPicPr>
          <p:cNvPr id="6" name="Picture 5" descr="A close up of a sign&#10;&#10;AI-generated content may be incorrect.">
            <a:extLst>
              <a:ext uri="{FF2B5EF4-FFF2-40B4-BE49-F238E27FC236}">
                <a16:creationId xmlns:a16="http://schemas.microsoft.com/office/drawing/2014/main" id="{F39ABF8A-6C58-F913-0AE4-6821D70D9607}"/>
              </a:ext>
            </a:extLst>
          </p:cNvPr>
          <p:cNvPicPr>
            <a:picLocks noChangeAspect="1"/>
          </p:cNvPicPr>
          <p:nvPr/>
        </p:nvPicPr>
        <p:blipFill>
          <a:blip r:embed="rId3"/>
          <a:stretch>
            <a:fillRect/>
          </a:stretch>
        </p:blipFill>
        <p:spPr>
          <a:xfrm>
            <a:off x="7246187" y="5520905"/>
            <a:ext cx="2372266" cy="1337095"/>
          </a:xfrm>
          <a:prstGeom prst="rect">
            <a:avLst/>
          </a:prstGeom>
        </p:spPr>
      </p:pic>
    </p:spTree>
    <p:extLst>
      <p:ext uri="{BB962C8B-B14F-4D97-AF65-F5344CB8AC3E}">
        <p14:creationId xmlns:p14="http://schemas.microsoft.com/office/powerpoint/2010/main" val="347124896"/>
      </p:ext>
    </p:extLst>
  </p:cSld>
  <p:clrMapOvr>
    <a:masterClrMapping/>
  </p:clrMapOvr>
  <p:extLst>
    <p:ext uri="{6950BFC3-D8DA-4A85-94F7-54DA5524770B}">
      <p188:commentRel xmlns:p188="http://schemas.microsoft.com/office/powerpoint/2018/8/main" r:id="rId2"/>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degree in education&#10;&#10;AI-generated content may be incorrect.">
            <a:extLst>
              <a:ext uri="{FF2B5EF4-FFF2-40B4-BE49-F238E27FC236}">
                <a16:creationId xmlns:a16="http://schemas.microsoft.com/office/drawing/2014/main" id="{8BB9ACEC-46DA-E0D6-7505-BE2D08325B3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126123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graph with text&#10;&#10;AI-generated content may be incorrect.">
            <a:extLst>
              <a:ext uri="{FF2B5EF4-FFF2-40B4-BE49-F238E27FC236}">
                <a16:creationId xmlns:a16="http://schemas.microsoft.com/office/drawing/2014/main" id="{98D0F5AF-611B-631A-CD91-E5A6F910D73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679248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showing the value of equity gaps in attainment&#10;&#10;AI-generated content may be incorrect.">
            <a:extLst>
              <a:ext uri="{FF2B5EF4-FFF2-40B4-BE49-F238E27FC236}">
                <a16:creationId xmlns:a16="http://schemas.microsoft.com/office/drawing/2014/main" id="{CBB367EF-2759-AE16-0F72-B3B32328D26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186319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n adult degree&#10;&#10;AI-generated content may be incorrect.">
            <a:extLst>
              <a:ext uri="{FF2B5EF4-FFF2-40B4-BE49-F238E27FC236}">
                <a16:creationId xmlns:a16="http://schemas.microsoft.com/office/drawing/2014/main" id="{5C540012-FDB8-F850-A0C2-6FA36725707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249349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degree&#10;&#10;AI-generated content may be incorrect.">
            <a:extLst>
              <a:ext uri="{FF2B5EF4-FFF2-40B4-BE49-F238E27FC236}">
                <a16:creationId xmlns:a16="http://schemas.microsoft.com/office/drawing/2014/main" id="{7186593C-6AF3-7F9B-D147-71416021A55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155327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degree&#10;&#10;AI-generated content may be incorrect.">
            <a:extLst>
              <a:ext uri="{FF2B5EF4-FFF2-40B4-BE49-F238E27FC236}">
                <a16:creationId xmlns:a16="http://schemas.microsoft.com/office/drawing/2014/main" id="{241311BA-B3FD-DF7F-3F56-F0641846AAA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925259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students in different colors&#10;&#10;AI-generated content may be incorrect.">
            <a:extLst>
              <a:ext uri="{FF2B5EF4-FFF2-40B4-BE49-F238E27FC236}">
                <a16:creationId xmlns:a16="http://schemas.microsoft.com/office/drawing/2014/main" id="{65DDDBEC-6E67-E5CB-7500-99BAF36B2D0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815444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the rate of a graduate&#10;&#10;AI-generated content may be incorrect.">
            <a:extLst>
              <a:ext uri="{FF2B5EF4-FFF2-40B4-BE49-F238E27FC236}">
                <a16:creationId xmlns:a16="http://schemas.microsoft.com/office/drawing/2014/main" id="{535D0984-A0F3-3693-8270-7B65F02A841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448949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banner with text and numbers&#10;&#10;AI-generated content may be incorrect.">
            <a:extLst>
              <a:ext uri="{FF2B5EF4-FFF2-40B4-BE49-F238E27FC236}">
                <a16:creationId xmlns:a16="http://schemas.microsoft.com/office/drawing/2014/main" id="{B78070F5-D8F7-9B26-7EC7-82FAB29F6D7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639792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graph&#10;&#10;AI-generated content may be incorrect.">
            <a:extLst>
              <a:ext uri="{FF2B5EF4-FFF2-40B4-BE49-F238E27FC236}">
                <a16:creationId xmlns:a16="http://schemas.microsoft.com/office/drawing/2014/main" id="{D0E527EB-FF56-A128-F395-0CFB2BB5ADB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26575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9CA22-84D6-F8F9-11CF-7A53369E224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55A28B5-71E9-B031-BF82-9A226609D2B3}"/>
              </a:ext>
            </a:extLst>
          </p:cNvPr>
          <p:cNvSpPr>
            <a:spLocks noGrp="1"/>
          </p:cNvSpPr>
          <p:nvPr/>
        </p:nvSpPr>
        <p:spPr>
          <a:xfrm>
            <a:off x="775537" y="1716966"/>
            <a:ext cx="10541957" cy="1343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002060"/>
                </a:solidFill>
                <a:latin typeface="Century Gothic"/>
              </a:rPr>
              <a:t>Rebuilding Traditional Public Education and Providing Michigan a Reform Model of Improvement</a:t>
            </a:r>
          </a:p>
        </p:txBody>
      </p:sp>
      <p:sp>
        <p:nvSpPr>
          <p:cNvPr id="5" name="TextBox 6">
            <a:extLst>
              <a:ext uri="{FF2B5EF4-FFF2-40B4-BE49-F238E27FC236}">
                <a16:creationId xmlns:a16="http://schemas.microsoft.com/office/drawing/2014/main" id="{8975332E-C5D0-CCAA-1C7E-DBB520D66E2D}"/>
              </a:ext>
            </a:extLst>
          </p:cNvPr>
          <p:cNvSpPr txBox="1"/>
          <p:nvPr/>
        </p:nvSpPr>
        <p:spPr>
          <a:xfrm>
            <a:off x="1606458" y="3431573"/>
            <a:ext cx="8885172"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rgbClr val="002060"/>
                </a:solidFill>
                <a:latin typeface="Century Gothic"/>
              </a:rPr>
              <a:t>Dr. Nikolai Vitti</a:t>
            </a:r>
            <a:r>
              <a:rPr lang="en-US" sz="2400">
                <a:solidFill>
                  <a:srgbClr val="002060"/>
                </a:solidFill>
                <a:latin typeface="Century Gothic"/>
              </a:rPr>
              <a:t>, Ph.D., Superintendent</a:t>
            </a:r>
            <a:br>
              <a:rPr lang="en-US" sz="2400">
                <a:solidFill>
                  <a:srgbClr val="002060"/>
                </a:solidFill>
                <a:latin typeface="Century Gothic"/>
              </a:rPr>
            </a:br>
            <a:r>
              <a:rPr lang="en-US" sz="2400">
                <a:solidFill>
                  <a:srgbClr val="002060"/>
                </a:solidFill>
                <a:latin typeface="Century Gothic"/>
              </a:rPr>
              <a:t>Detroit Public Schools</a:t>
            </a:r>
          </a:p>
        </p:txBody>
      </p:sp>
      <p:pic>
        <p:nvPicPr>
          <p:cNvPr id="6" name="Picture 5" descr="A close up of a sign&#10;&#10;AI-generated content may be incorrect.">
            <a:extLst>
              <a:ext uri="{FF2B5EF4-FFF2-40B4-BE49-F238E27FC236}">
                <a16:creationId xmlns:a16="http://schemas.microsoft.com/office/drawing/2014/main" id="{29E44048-90AB-DF73-D89E-9E536994F25B}"/>
              </a:ext>
            </a:extLst>
          </p:cNvPr>
          <p:cNvPicPr>
            <a:picLocks noChangeAspect="1"/>
          </p:cNvPicPr>
          <p:nvPr/>
        </p:nvPicPr>
        <p:blipFill>
          <a:blip r:embed="rId2"/>
          <a:stretch>
            <a:fillRect/>
          </a:stretch>
        </p:blipFill>
        <p:spPr>
          <a:xfrm>
            <a:off x="7246187" y="5520905"/>
            <a:ext cx="2372266" cy="1337095"/>
          </a:xfrm>
          <a:prstGeom prst="rect">
            <a:avLst/>
          </a:prstGeom>
        </p:spPr>
      </p:pic>
    </p:spTree>
    <p:extLst>
      <p:ext uri="{BB962C8B-B14F-4D97-AF65-F5344CB8AC3E}">
        <p14:creationId xmlns:p14="http://schemas.microsoft.com/office/powerpoint/2010/main" val="2577906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scholarship program&#10;&#10;AI-generated content may be incorrect.">
            <a:extLst>
              <a:ext uri="{FF2B5EF4-FFF2-40B4-BE49-F238E27FC236}">
                <a16:creationId xmlns:a16="http://schemas.microsoft.com/office/drawing/2014/main" id="{13FC0220-0D1F-6B9F-B5C1-7263BDF89D7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146509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college&#10;&#10;AI-generated content may be incorrect.">
            <a:extLst>
              <a:ext uri="{FF2B5EF4-FFF2-40B4-BE49-F238E27FC236}">
                <a16:creationId xmlns:a16="http://schemas.microsoft.com/office/drawing/2014/main" id="{A53EF715-B759-61A5-715A-29A829FA8B4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21589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people standing in front of a white background&#10;&#10;AI-generated content may be incorrect.">
            <a:extLst>
              <a:ext uri="{FF2B5EF4-FFF2-40B4-BE49-F238E27FC236}">
                <a16:creationId xmlns:a16="http://schemas.microsoft.com/office/drawing/2014/main" id="{26773A5D-B731-2521-C719-4FD4595FB24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844357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rectangle with white text&#10;&#10;AI-generated content may be incorrect.">
            <a:extLst>
              <a:ext uri="{FF2B5EF4-FFF2-40B4-BE49-F238E27FC236}">
                <a16:creationId xmlns:a16="http://schemas.microsoft.com/office/drawing/2014/main" id="{A69EB4CA-98AC-578B-53D4-047E2A36363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34292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ocument&#10;&#10;AI-generated content may be incorrect.">
            <a:extLst>
              <a:ext uri="{FF2B5EF4-FFF2-40B4-BE49-F238E27FC236}">
                <a16:creationId xmlns:a16="http://schemas.microsoft.com/office/drawing/2014/main" id="{9A05EE4A-2D00-EE8D-6461-0F7839CF59C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186373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graduation cap and gown&#10;&#10;AI-generated content may be incorrect.">
            <a:extLst>
              <a:ext uri="{FF2B5EF4-FFF2-40B4-BE49-F238E27FC236}">
                <a16:creationId xmlns:a16="http://schemas.microsoft.com/office/drawing/2014/main" id="{D042984F-032B-28BA-C8C2-B1B30B21FFF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759744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DB064-2340-6DFA-9E20-DD06E9497CD6}"/>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A5BCA2EA-67FA-CF86-94A4-C073B084A315}"/>
              </a:ext>
            </a:extLst>
          </p:cNvPr>
          <p:cNvSpPr txBox="1">
            <a:spLocks/>
          </p:cNvSpPr>
          <p:nvPr/>
        </p:nvSpPr>
        <p:spPr>
          <a:xfrm>
            <a:off x="838200" y="2766218"/>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b="1">
                <a:solidFill>
                  <a:schemeClr val="bg1"/>
                </a:solidFill>
                <a:latin typeface="Century Gothic"/>
              </a:rPr>
              <a:t>Orientation</a:t>
            </a:r>
            <a:br>
              <a:rPr lang="en-US" sz="5400" b="1">
                <a:solidFill>
                  <a:schemeClr val="bg1"/>
                </a:solidFill>
                <a:latin typeface="Century Gothic"/>
              </a:rPr>
            </a:br>
            <a:r>
              <a:rPr lang="en-US" sz="2400" i="1">
                <a:solidFill>
                  <a:schemeClr val="bg1"/>
                </a:solidFill>
                <a:latin typeface="Century Gothic"/>
              </a:rPr>
              <a:t>Day 1</a:t>
            </a:r>
            <a:endParaRPr lang="en-US" sz="2700" i="1">
              <a:solidFill>
                <a:schemeClr val="bg1"/>
              </a:solidFill>
              <a:latin typeface="Century Gothic"/>
            </a:endParaRPr>
          </a:p>
        </p:txBody>
      </p:sp>
      <p:sp>
        <p:nvSpPr>
          <p:cNvPr id="11" name="Title 1">
            <a:extLst>
              <a:ext uri="{FF2B5EF4-FFF2-40B4-BE49-F238E27FC236}">
                <a16:creationId xmlns:a16="http://schemas.microsoft.com/office/drawing/2014/main" id="{C0CB8C35-58F8-D26D-1115-D6CCDDA6FBF1}"/>
              </a:ext>
            </a:extLst>
          </p:cNvPr>
          <p:cNvSpPr>
            <a:spLocks noGrp="1"/>
          </p:cNvSpPr>
          <p:nvPr/>
        </p:nvSpPr>
        <p:spPr>
          <a:xfrm>
            <a:off x="1256966" y="2085205"/>
            <a:ext cx="8890958" cy="13344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solidFill>
                  <a:srgbClr val="002060"/>
                </a:solidFill>
                <a:latin typeface="Century Gothic"/>
              </a:rPr>
              <a:t>Lunch</a:t>
            </a:r>
            <a:endParaRPr lang="en-US"/>
          </a:p>
        </p:txBody>
      </p:sp>
      <p:sp>
        <p:nvSpPr>
          <p:cNvPr id="12" name="TextBox 6">
            <a:extLst>
              <a:ext uri="{FF2B5EF4-FFF2-40B4-BE49-F238E27FC236}">
                <a16:creationId xmlns:a16="http://schemas.microsoft.com/office/drawing/2014/main" id="{749B3F31-BFFA-F8B4-400F-59C5A7A8D1DF}"/>
              </a:ext>
            </a:extLst>
          </p:cNvPr>
          <p:cNvSpPr txBox="1"/>
          <p:nvPr/>
        </p:nvSpPr>
        <p:spPr>
          <a:xfrm>
            <a:off x="3652222" y="3201115"/>
            <a:ext cx="4095746"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i="1">
                <a:solidFill>
                  <a:srgbClr val="002060"/>
                </a:solidFill>
                <a:latin typeface="Century Gothic"/>
                <a:ea typeface="+mn-lt"/>
                <a:cs typeface="+mn-lt"/>
              </a:rPr>
              <a:t>Full Course Catering</a:t>
            </a:r>
            <a:endParaRPr lang="en-US"/>
          </a:p>
        </p:txBody>
      </p:sp>
      <p:pic>
        <p:nvPicPr>
          <p:cNvPr id="4" name="Picture 3" descr="A close up of a sign&#10;&#10;AI-generated content may be incorrect.">
            <a:extLst>
              <a:ext uri="{FF2B5EF4-FFF2-40B4-BE49-F238E27FC236}">
                <a16:creationId xmlns:a16="http://schemas.microsoft.com/office/drawing/2014/main" id="{0B22B4A9-3F66-87A5-302E-2575DC5DD358}"/>
              </a:ext>
            </a:extLst>
          </p:cNvPr>
          <p:cNvPicPr>
            <a:picLocks noChangeAspect="1"/>
          </p:cNvPicPr>
          <p:nvPr/>
        </p:nvPicPr>
        <p:blipFill>
          <a:blip r:embed="rId2"/>
          <a:stretch>
            <a:fillRect/>
          </a:stretch>
        </p:blipFill>
        <p:spPr>
          <a:xfrm>
            <a:off x="7246187" y="5520905"/>
            <a:ext cx="2372266" cy="1337095"/>
          </a:xfrm>
          <a:prstGeom prst="rect">
            <a:avLst/>
          </a:prstGeom>
        </p:spPr>
      </p:pic>
    </p:spTree>
    <p:extLst>
      <p:ext uri="{BB962C8B-B14F-4D97-AF65-F5344CB8AC3E}">
        <p14:creationId xmlns:p14="http://schemas.microsoft.com/office/powerpoint/2010/main" val="32341013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BAD92-BEB7-5DE3-C47D-D1E23523AC2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FE6A7A0-EF8A-1AB9-EABB-EA948D1C9A1F}"/>
              </a:ext>
            </a:extLst>
          </p:cNvPr>
          <p:cNvSpPr>
            <a:spLocks noGrp="1"/>
          </p:cNvSpPr>
          <p:nvPr/>
        </p:nvSpPr>
        <p:spPr>
          <a:xfrm>
            <a:off x="326688" y="1266470"/>
            <a:ext cx="11544039" cy="13644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solidFill>
                  <a:srgbClr val="002060"/>
                </a:solidFill>
                <a:latin typeface="Century Gothic"/>
                <a:ea typeface="+mj-lt"/>
                <a:cs typeface="+mj-lt"/>
              </a:rPr>
              <a:t>Making College More Accessible</a:t>
            </a:r>
            <a:endParaRPr lang="en-US" sz="5400"/>
          </a:p>
        </p:txBody>
      </p:sp>
      <p:sp>
        <p:nvSpPr>
          <p:cNvPr id="5" name="TextBox 6">
            <a:extLst>
              <a:ext uri="{FF2B5EF4-FFF2-40B4-BE49-F238E27FC236}">
                <a16:creationId xmlns:a16="http://schemas.microsoft.com/office/drawing/2014/main" id="{EBC9AFD8-954F-96C4-97B6-AAEFEE31C155}"/>
              </a:ext>
            </a:extLst>
          </p:cNvPr>
          <p:cNvSpPr txBox="1"/>
          <p:nvPr/>
        </p:nvSpPr>
        <p:spPr>
          <a:xfrm>
            <a:off x="555176" y="2626783"/>
            <a:ext cx="11087664" cy="230832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002060"/>
                </a:solidFill>
                <a:latin typeface="Century Gothic"/>
              </a:rPr>
              <a:t>Cyekeia Lee,</a:t>
            </a:r>
            <a:r>
              <a:rPr lang="en-US" sz="2400">
                <a:solidFill>
                  <a:srgbClr val="002060"/>
                </a:solidFill>
                <a:latin typeface="Century Gothic"/>
              </a:rPr>
              <a:t> Executive Director, Detroit College Access Network</a:t>
            </a:r>
            <a:endParaRPr lang="en-US" sz="2400"/>
          </a:p>
          <a:p>
            <a:r>
              <a:rPr lang="en-US" sz="2400" b="1">
                <a:solidFill>
                  <a:srgbClr val="002060"/>
                </a:solidFill>
                <a:latin typeface="Century Gothic"/>
              </a:rPr>
              <a:t>Sarah </a:t>
            </a:r>
            <a:r>
              <a:rPr lang="en-US" sz="2400" b="1" err="1">
                <a:solidFill>
                  <a:srgbClr val="002060"/>
                </a:solidFill>
                <a:latin typeface="Century Gothic"/>
              </a:rPr>
              <a:t>Szurpicki</a:t>
            </a:r>
            <a:r>
              <a:rPr lang="en-US" sz="2400">
                <a:solidFill>
                  <a:srgbClr val="002060"/>
                </a:solidFill>
                <a:latin typeface="Century Gothic"/>
              </a:rPr>
              <a:t>, Deputy Director, </a:t>
            </a:r>
            <a:r>
              <a:rPr lang="en-US" sz="2400" err="1">
                <a:solidFill>
                  <a:srgbClr val="002060"/>
                </a:solidFill>
                <a:latin typeface="Century Gothic"/>
              </a:rPr>
              <a:t>MiLEAP</a:t>
            </a:r>
            <a:endParaRPr lang="en-US" sz="2400">
              <a:solidFill>
                <a:srgbClr val="002060"/>
              </a:solidFill>
              <a:latin typeface="Century Gothic"/>
            </a:endParaRPr>
          </a:p>
          <a:p>
            <a:r>
              <a:rPr lang="en-US" sz="2400" b="1">
                <a:solidFill>
                  <a:srgbClr val="002060"/>
                </a:solidFill>
                <a:latin typeface="Century Gothic"/>
              </a:rPr>
              <a:t>Dr. Darryl Gardner,</a:t>
            </a:r>
            <a:r>
              <a:rPr lang="en-US" sz="2400">
                <a:solidFill>
                  <a:srgbClr val="002060"/>
                </a:solidFill>
                <a:latin typeface="Century Gothic"/>
              </a:rPr>
              <a:t> Ph.D., Vice Provost for Student Success, Support, and Engagement, Wayne State University, LD 44</a:t>
            </a:r>
          </a:p>
          <a:p>
            <a:endParaRPr lang="en-US" sz="2400">
              <a:solidFill>
                <a:srgbClr val="002060"/>
              </a:solidFill>
              <a:latin typeface="Century Gothic"/>
            </a:endParaRPr>
          </a:p>
          <a:p>
            <a:r>
              <a:rPr lang="en-US" sz="2400" b="1" i="1">
                <a:solidFill>
                  <a:srgbClr val="002060"/>
                </a:solidFill>
                <a:latin typeface="Century Gothic"/>
              </a:rPr>
              <a:t>Moderator:</a:t>
            </a:r>
            <a:r>
              <a:rPr lang="en-US" sz="2400" b="1">
                <a:solidFill>
                  <a:srgbClr val="002060"/>
                </a:solidFill>
                <a:latin typeface="Century Gothic"/>
              </a:rPr>
              <a:t> </a:t>
            </a:r>
            <a:r>
              <a:rPr lang="en-US" sz="2400" b="1" err="1">
                <a:solidFill>
                  <a:srgbClr val="002060"/>
                </a:solidFill>
                <a:latin typeface="Century Gothic"/>
              </a:rPr>
              <a:t>Wytrice</a:t>
            </a:r>
            <a:r>
              <a:rPr lang="en-US" sz="2400" b="1">
                <a:solidFill>
                  <a:srgbClr val="002060"/>
                </a:solidFill>
                <a:latin typeface="Century Gothic"/>
              </a:rPr>
              <a:t> Harris</a:t>
            </a:r>
            <a:r>
              <a:rPr lang="en-US" sz="2400">
                <a:solidFill>
                  <a:srgbClr val="002060"/>
                </a:solidFill>
                <a:latin typeface="Century Gothic"/>
              </a:rPr>
              <a:t>, Senior Director, Detroit Promise, LD 44</a:t>
            </a:r>
          </a:p>
        </p:txBody>
      </p:sp>
      <p:pic>
        <p:nvPicPr>
          <p:cNvPr id="6" name="Picture 5" descr="A close up of a sign&#10;&#10;AI-generated content may be incorrect.">
            <a:extLst>
              <a:ext uri="{FF2B5EF4-FFF2-40B4-BE49-F238E27FC236}">
                <a16:creationId xmlns:a16="http://schemas.microsoft.com/office/drawing/2014/main" id="{91095F0D-8200-C40B-956C-22E51F8175C9}"/>
              </a:ext>
            </a:extLst>
          </p:cNvPr>
          <p:cNvPicPr>
            <a:picLocks noChangeAspect="1"/>
          </p:cNvPicPr>
          <p:nvPr/>
        </p:nvPicPr>
        <p:blipFill>
          <a:blip r:embed="rId2"/>
          <a:stretch>
            <a:fillRect/>
          </a:stretch>
        </p:blipFill>
        <p:spPr>
          <a:xfrm>
            <a:off x="7246187" y="5520905"/>
            <a:ext cx="2372266" cy="1337095"/>
          </a:xfrm>
          <a:prstGeom prst="rect">
            <a:avLst/>
          </a:prstGeom>
        </p:spPr>
      </p:pic>
    </p:spTree>
    <p:extLst>
      <p:ext uri="{BB962C8B-B14F-4D97-AF65-F5344CB8AC3E}">
        <p14:creationId xmlns:p14="http://schemas.microsoft.com/office/powerpoint/2010/main" val="32528512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DEA09-A741-48DC-6FA8-59106161A09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BDF25E0-FBC4-CD06-A4C5-8DF64E95AABE}"/>
              </a:ext>
            </a:extLst>
          </p:cNvPr>
          <p:cNvSpPr>
            <a:spLocks noGrp="1"/>
          </p:cNvSpPr>
          <p:nvPr/>
        </p:nvSpPr>
        <p:spPr>
          <a:xfrm>
            <a:off x="326688" y="828059"/>
            <a:ext cx="11544039" cy="13644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solidFill>
                  <a:srgbClr val="002060"/>
                </a:solidFill>
                <a:latin typeface="Century Gothic"/>
                <a:ea typeface="+mj-lt"/>
                <a:cs typeface="+mj-lt"/>
              </a:rPr>
              <a:t>Regional Health Care Talent Collaborative</a:t>
            </a:r>
            <a:endParaRPr lang="en-US" sz="5400"/>
          </a:p>
        </p:txBody>
      </p:sp>
      <p:sp>
        <p:nvSpPr>
          <p:cNvPr id="5" name="TextBox 6">
            <a:extLst>
              <a:ext uri="{FF2B5EF4-FFF2-40B4-BE49-F238E27FC236}">
                <a16:creationId xmlns:a16="http://schemas.microsoft.com/office/drawing/2014/main" id="{6B344CAC-A54E-B948-C2D2-76B3BB0332FC}"/>
              </a:ext>
            </a:extLst>
          </p:cNvPr>
          <p:cNvSpPr txBox="1"/>
          <p:nvPr/>
        </p:nvSpPr>
        <p:spPr>
          <a:xfrm>
            <a:off x="555176" y="2334509"/>
            <a:ext cx="11087664" cy="286232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rgbClr val="002060"/>
                </a:solidFill>
                <a:latin typeface="Century Gothic"/>
              </a:rPr>
              <a:t>Catherine Susko,</a:t>
            </a:r>
            <a:r>
              <a:rPr lang="en-US" sz="2000">
                <a:solidFill>
                  <a:srgbClr val="002060"/>
                </a:solidFill>
                <a:latin typeface="Century Gothic"/>
              </a:rPr>
              <a:t> Vice President of HR Planning, Development, and Belonging, Henry Ford Health, LD 45</a:t>
            </a:r>
            <a:endParaRPr lang="en-US" sz="2000"/>
          </a:p>
          <a:p>
            <a:r>
              <a:rPr lang="en-US" sz="2000" b="1">
                <a:solidFill>
                  <a:srgbClr val="002060"/>
                </a:solidFill>
                <a:latin typeface="Century Gothic"/>
              </a:rPr>
              <a:t>Philip E. Strong</a:t>
            </a:r>
            <a:r>
              <a:rPr lang="en-US" sz="2000">
                <a:solidFill>
                  <a:srgbClr val="002060"/>
                </a:solidFill>
                <a:latin typeface="Century Gothic"/>
              </a:rPr>
              <a:t>, Ph.D., Associate Professor, Family and Community Medicine, College of Osteopathic Medicine, Michigan State University</a:t>
            </a:r>
          </a:p>
          <a:p>
            <a:r>
              <a:rPr lang="en-US" sz="2000" b="1">
                <a:solidFill>
                  <a:srgbClr val="002060"/>
                </a:solidFill>
                <a:latin typeface="Century Gothic"/>
              </a:rPr>
              <a:t>Tanya McFadden,</a:t>
            </a:r>
            <a:r>
              <a:rPr lang="en-US" sz="2000">
                <a:solidFill>
                  <a:srgbClr val="002060"/>
                </a:solidFill>
                <a:latin typeface="Century Gothic"/>
              </a:rPr>
              <a:t> Ed.D., Executive Director of Health Professions and Dean of Nursing, Oakland Community College</a:t>
            </a:r>
          </a:p>
          <a:p>
            <a:endParaRPr lang="en-US" sz="2000">
              <a:solidFill>
                <a:srgbClr val="002060"/>
              </a:solidFill>
              <a:latin typeface="Century Gothic"/>
            </a:endParaRPr>
          </a:p>
          <a:p>
            <a:r>
              <a:rPr lang="en-US" sz="2000" b="1" i="1">
                <a:solidFill>
                  <a:srgbClr val="002060"/>
                </a:solidFill>
                <a:latin typeface="Century Gothic"/>
              </a:rPr>
              <a:t>Moderator:</a:t>
            </a:r>
            <a:r>
              <a:rPr lang="en-US" sz="2000" b="1">
                <a:solidFill>
                  <a:srgbClr val="002060"/>
                </a:solidFill>
                <a:latin typeface="Century Gothic"/>
              </a:rPr>
              <a:t> Chrisi Taylor</a:t>
            </a:r>
            <a:r>
              <a:rPr lang="en-US" sz="2000">
                <a:solidFill>
                  <a:srgbClr val="002060"/>
                </a:solidFill>
                <a:latin typeface="Century Gothic"/>
              </a:rPr>
              <a:t>, Senior Director, Employer Engagement, Detroit Regional Chamber</a:t>
            </a:r>
          </a:p>
        </p:txBody>
      </p:sp>
      <p:pic>
        <p:nvPicPr>
          <p:cNvPr id="6" name="Picture 5" descr="A close up of a sign&#10;&#10;AI-generated content may be incorrect.">
            <a:extLst>
              <a:ext uri="{FF2B5EF4-FFF2-40B4-BE49-F238E27FC236}">
                <a16:creationId xmlns:a16="http://schemas.microsoft.com/office/drawing/2014/main" id="{376810EA-FE80-976A-76CB-35357603869C}"/>
              </a:ext>
            </a:extLst>
          </p:cNvPr>
          <p:cNvPicPr>
            <a:picLocks noChangeAspect="1"/>
          </p:cNvPicPr>
          <p:nvPr/>
        </p:nvPicPr>
        <p:blipFill>
          <a:blip r:embed="rId2"/>
          <a:stretch>
            <a:fillRect/>
          </a:stretch>
        </p:blipFill>
        <p:spPr>
          <a:xfrm>
            <a:off x="7246187" y="5520905"/>
            <a:ext cx="2372266" cy="1337095"/>
          </a:xfrm>
          <a:prstGeom prst="rect">
            <a:avLst/>
          </a:prstGeom>
        </p:spPr>
      </p:pic>
    </p:spTree>
    <p:extLst>
      <p:ext uri="{BB962C8B-B14F-4D97-AF65-F5344CB8AC3E}">
        <p14:creationId xmlns:p14="http://schemas.microsoft.com/office/powerpoint/2010/main" val="11145680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E7B97-EEEE-0CF0-5560-DCE62FD821C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F16E651-DC3B-51C1-D1C0-2FDDFA036C91}"/>
              </a:ext>
            </a:extLst>
          </p:cNvPr>
          <p:cNvSpPr>
            <a:spLocks noGrp="1"/>
          </p:cNvSpPr>
          <p:nvPr/>
        </p:nvSpPr>
        <p:spPr>
          <a:xfrm>
            <a:off x="827729" y="2081401"/>
            <a:ext cx="10541957" cy="1343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solidFill>
                  <a:srgbClr val="002060"/>
                </a:solidFill>
                <a:latin typeface="Century Gothic"/>
                <a:ea typeface="+mj-lt"/>
                <a:cs typeface="+mj-lt"/>
              </a:rPr>
              <a:t>Networking Break</a:t>
            </a:r>
            <a:endParaRPr lang="en-US"/>
          </a:p>
        </p:txBody>
      </p:sp>
      <p:pic>
        <p:nvPicPr>
          <p:cNvPr id="5" name="Picture 4" descr="A close up of a sign&#10;&#10;AI-generated content may be incorrect.">
            <a:extLst>
              <a:ext uri="{FF2B5EF4-FFF2-40B4-BE49-F238E27FC236}">
                <a16:creationId xmlns:a16="http://schemas.microsoft.com/office/drawing/2014/main" id="{0C69A9A3-3B9E-9BCB-B9FF-8E32DE943375}"/>
              </a:ext>
            </a:extLst>
          </p:cNvPr>
          <p:cNvPicPr>
            <a:picLocks noChangeAspect="1"/>
          </p:cNvPicPr>
          <p:nvPr/>
        </p:nvPicPr>
        <p:blipFill>
          <a:blip r:embed="rId2"/>
          <a:stretch>
            <a:fillRect/>
          </a:stretch>
        </p:blipFill>
        <p:spPr>
          <a:xfrm>
            <a:off x="7246187" y="5520905"/>
            <a:ext cx="2372266" cy="1337095"/>
          </a:xfrm>
          <a:prstGeom prst="rect">
            <a:avLst/>
          </a:prstGeom>
        </p:spPr>
      </p:pic>
    </p:spTree>
    <p:extLst>
      <p:ext uri="{BB962C8B-B14F-4D97-AF65-F5344CB8AC3E}">
        <p14:creationId xmlns:p14="http://schemas.microsoft.com/office/powerpoint/2010/main" val="1175032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17DBD-0ACE-D3FD-2F3F-DEADEE4F1F2F}"/>
              </a:ext>
            </a:extLst>
          </p:cNvPr>
          <p:cNvSpPr>
            <a:spLocks noGrp="1"/>
          </p:cNvSpPr>
          <p:nvPr>
            <p:ph type="ctrTitle"/>
          </p:nvPr>
        </p:nvSpPr>
        <p:spPr>
          <a:xfrm>
            <a:off x="254487" y="1829646"/>
            <a:ext cx="7202225" cy="2765770"/>
          </a:xfrm>
        </p:spPr>
        <p:txBody>
          <a:bodyPr vert="horz" lIns="91440" tIns="45720" rIns="91440" bIns="45720" rtlCol="0" anchor="ctr">
            <a:noAutofit/>
          </a:bodyPr>
          <a:lstStyle/>
          <a:p>
            <a:pPr>
              <a:lnSpc>
                <a:spcPct val="100000"/>
              </a:lnSpc>
            </a:pPr>
            <a:r>
              <a:rPr lang="en-US" sz="4800"/>
              <a:t>Rebuilding Traditional Public Education and Providing Michigan a Reform Model for Improvement</a:t>
            </a:r>
            <a:endParaRPr lang="en-US" sz="4800">
              <a:cs typeface="Arial"/>
            </a:endParaRPr>
          </a:p>
        </p:txBody>
      </p:sp>
      <p:sp>
        <p:nvSpPr>
          <p:cNvPr id="3" name="Text Placeholder 2">
            <a:extLst>
              <a:ext uri="{FF2B5EF4-FFF2-40B4-BE49-F238E27FC236}">
                <a16:creationId xmlns:a16="http://schemas.microsoft.com/office/drawing/2014/main" id="{C69134F5-9A2B-4BD8-8670-E1BB9F872FE0}"/>
              </a:ext>
            </a:extLst>
          </p:cNvPr>
          <p:cNvSpPr>
            <a:spLocks noGrp="1"/>
          </p:cNvSpPr>
          <p:nvPr>
            <p:ph type="body" idx="1"/>
          </p:nvPr>
        </p:nvSpPr>
        <p:spPr>
          <a:xfrm>
            <a:off x="835610" y="5548440"/>
            <a:ext cx="6039977" cy="954585"/>
          </a:xfrm>
        </p:spPr>
        <p:txBody>
          <a:bodyPr>
            <a:normAutofit fontScale="70000" lnSpcReduction="20000"/>
          </a:bodyPr>
          <a:lstStyle/>
          <a:p>
            <a:r>
              <a:rPr lang="en-US"/>
              <a:t>Leadership Detroit</a:t>
            </a:r>
          </a:p>
          <a:p>
            <a:pPr>
              <a:lnSpc>
                <a:spcPct val="120000"/>
              </a:lnSpc>
            </a:pPr>
            <a:r>
              <a:rPr lang="en-US"/>
              <a:t>Dr. Nikolai Vitti, Superintendent, Detroit Public Schools Community District</a:t>
            </a:r>
            <a:endParaRPr lang="en-US">
              <a:cs typeface="Arial"/>
            </a:endParaRPr>
          </a:p>
        </p:txBody>
      </p:sp>
    </p:spTree>
    <p:extLst>
      <p:ext uri="{BB962C8B-B14F-4D97-AF65-F5344CB8AC3E}">
        <p14:creationId xmlns:p14="http://schemas.microsoft.com/office/powerpoint/2010/main" val="13167879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36929-E1C1-5EAD-09C0-EEE0ED64901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6917F62-78F4-B9DC-5F9C-066E447C4D50}"/>
              </a:ext>
            </a:extLst>
          </p:cNvPr>
          <p:cNvSpPr>
            <a:spLocks noGrp="1"/>
          </p:cNvSpPr>
          <p:nvPr/>
        </p:nvSpPr>
        <p:spPr>
          <a:xfrm>
            <a:off x="827729" y="1716059"/>
            <a:ext cx="10541957" cy="1343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solidFill>
                  <a:srgbClr val="002060"/>
                </a:solidFill>
                <a:latin typeface="Century Gothic"/>
                <a:ea typeface="+mj-lt"/>
                <a:cs typeface="+mj-lt"/>
              </a:rPr>
              <a:t>College Career and Beyond</a:t>
            </a:r>
            <a:endParaRPr lang="en-US"/>
          </a:p>
        </p:txBody>
      </p:sp>
      <p:sp>
        <p:nvSpPr>
          <p:cNvPr id="5" name="TextBox 6">
            <a:extLst>
              <a:ext uri="{FF2B5EF4-FFF2-40B4-BE49-F238E27FC236}">
                <a16:creationId xmlns:a16="http://schemas.microsoft.com/office/drawing/2014/main" id="{B9B76DC4-2904-2528-6E0A-8FA28FA7D145}"/>
              </a:ext>
            </a:extLst>
          </p:cNvPr>
          <p:cNvSpPr txBox="1"/>
          <p:nvPr/>
        </p:nvSpPr>
        <p:spPr>
          <a:xfrm>
            <a:off x="1658650" y="3013645"/>
            <a:ext cx="8885172"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rgbClr val="002060"/>
                </a:solidFill>
                <a:latin typeface="Century Gothic"/>
              </a:rPr>
              <a:t>Allysa Cole</a:t>
            </a:r>
            <a:r>
              <a:rPr lang="en-US" sz="2400">
                <a:solidFill>
                  <a:srgbClr val="002060"/>
                </a:solidFill>
                <a:latin typeface="Century Gothic"/>
              </a:rPr>
              <a:t>, Director of Media and Public Relations College Career and Beyond</a:t>
            </a:r>
          </a:p>
        </p:txBody>
      </p:sp>
      <p:pic>
        <p:nvPicPr>
          <p:cNvPr id="6" name="Picture 5" descr="A close up of a sign&#10;&#10;AI-generated content may be incorrect.">
            <a:extLst>
              <a:ext uri="{FF2B5EF4-FFF2-40B4-BE49-F238E27FC236}">
                <a16:creationId xmlns:a16="http://schemas.microsoft.com/office/drawing/2014/main" id="{AE9CAEF0-7386-CCA1-4488-F56C8BF7F970}"/>
              </a:ext>
            </a:extLst>
          </p:cNvPr>
          <p:cNvPicPr>
            <a:picLocks noChangeAspect="1"/>
          </p:cNvPicPr>
          <p:nvPr/>
        </p:nvPicPr>
        <p:blipFill>
          <a:blip r:embed="rId2"/>
          <a:stretch>
            <a:fillRect/>
          </a:stretch>
        </p:blipFill>
        <p:spPr>
          <a:xfrm>
            <a:off x="7246187" y="5520905"/>
            <a:ext cx="2372266" cy="1337095"/>
          </a:xfrm>
          <a:prstGeom prst="rect">
            <a:avLst/>
          </a:prstGeom>
        </p:spPr>
      </p:pic>
    </p:spTree>
    <p:extLst>
      <p:ext uri="{BB962C8B-B14F-4D97-AF65-F5344CB8AC3E}">
        <p14:creationId xmlns:p14="http://schemas.microsoft.com/office/powerpoint/2010/main" val="24701210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99019" y="685800"/>
            <a:ext cx="2199198" cy="1067795"/>
          </a:xfrm>
          <a:custGeom>
            <a:avLst/>
            <a:gdLst/>
            <a:ahLst/>
            <a:cxnLst/>
            <a:rect l="l" t="t" r="r" b="b"/>
            <a:pathLst>
              <a:path w="3298797" h="1601692">
                <a:moveTo>
                  <a:pt x="0" y="0"/>
                </a:moveTo>
                <a:lnTo>
                  <a:pt x="3298797" y="0"/>
                </a:lnTo>
                <a:lnTo>
                  <a:pt x="3298797" y="1601692"/>
                </a:lnTo>
                <a:lnTo>
                  <a:pt x="0" y="1601692"/>
                </a:lnTo>
                <a:lnTo>
                  <a:pt x="0" y="0"/>
                </a:lnTo>
                <a:close/>
              </a:path>
            </a:pathLst>
          </a:custGeom>
          <a:blipFill>
            <a:blip r:embed="rId2"/>
            <a:stretch>
              <a:fillRect l="-4685" t="-30476" r="-15709" b="-34061"/>
            </a:stretch>
          </a:blipFill>
        </p:spPr>
      </p:sp>
      <p:sp>
        <p:nvSpPr>
          <p:cNvPr id="3" name="TextBox 3"/>
          <p:cNvSpPr txBox="1"/>
          <p:nvPr/>
        </p:nvSpPr>
        <p:spPr>
          <a:xfrm>
            <a:off x="348265" y="2522713"/>
            <a:ext cx="5159315" cy="35721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600"/>
              </a:lnSpc>
            </a:pPr>
            <a:r>
              <a:rPr lang="en-US" sz="4000" b="1">
                <a:solidFill>
                  <a:srgbClr val="000000"/>
                </a:solidFill>
                <a:latin typeface="Neue Montreal Bold"/>
                <a:ea typeface="Neue Montreal Bold"/>
                <a:cs typeface="Neue Montreal Bold"/>
                <a:sym typeface="Neue Montreal Bold"/>
              </a:rPr>
              <a:t>Allysa Cole </a:t>
            </a:r>
          </a:p>
          <a:p>
            <a:pPr algn="ctr">
              <a:lnSpc>
                <a:spcPts val="5600"/>
              </a:lnSpc>
            </a:pPr>
            <a:r>
              <a:rPr lang="en-US" sz="4000" b="1">
                <a:solidFill>
                  <a:srgbClr val="000000"/>
                </a:solidFill>
                <a:latin typeface="Neue Montreal Bold"/>
                <a:ea typeface="Neue Montreal Bold"/>
                <a:cs typeface="Neue Montreal Bold"/>
                <a:sym typeface="Neue Montreal Bold"/>
              </a:rPr>
              <a:t>CCB | MGP Alumna </a:t>
            </a:r>
          </a:p>
          <a:p>
            <a:pPr algn="ctr">
              <a:lnSpc>
                <a:spcPts val="5600"/>
              </a:lnSpc>
            </a:pPr>
            <a:r>
              <a:rPr lang="en-US" sz="4000" b="1">
                <a:solidFill>
                  <a:srgbClr val="000000"/>
                </a:solidFill>
                <a:latin typeface="Neue Montreal Bold"/>
                <a:ea typeface="Neue Montreal Bold"/>
                <a:cs typeface="Neue Montreal Bold"/>
                <a:sym typeface="Neue Montreal Bold"/>
              </a:rPr>
              <a:t>Class of 2011</a:t>
            </a:r>
          </a:p>
          <a:p>
            <a:pPr algn="ctr">
              <a:lnSpc>
                <a:spcPts val="5600"/>
              </a:lnSpc>
            </a:pPr>
            <a:r>
              <a:rPr lang="en-US" sz="4000" b="1">
                <a:solidFill>
                  <a:srgbClr val="000000"/>
                </a:solidFill>
                <a:latin typeface="Neue Montreal Bold"/>
                <a:ea typeface="Neue Montreal Bold"/>
                <a:cs typeface="Neue Montreal Bold"/>
                <a:sym typeface="Neue Montreal Bold"/>
              </a:rPr>
              <a:t>Director of Media &amp; Public Relations</a:t>
            </a:r>
          </a:p>
        </p:txBody>
      </p:sp>
      <p:sp>
        <p:nvSpPr>
          <p:cNvPr id="4" name="TextBox 4"/>
          <p:cNvSpPr txBox="1"/>
          <p:nvPr/>
        </p:nvSpPr>
        <p:spPr>
          <a:xfrm>
            <a:off x="5698618" y="2881829"/>
            <a:ext cx="5807582" cy="285388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600"/>
              </a:lnSpc>
            </a:pPr>
            <a:r>
              <a:rPr lang="en-US" sz="4000" b="1">
                <a:solidFill>
                  <a:srgbClr val="000000"/>
                </a:solidFill>
                <a:latin typeface="Neue Montreal Bold"/>
                <a:ea typeface="Neue Montreal Bold"/>
                <a:cs typeface="Neue Montreal Bold"/>
                <a:sym typeface="Neue Montreal Bold"/>
              </a:rPr>
              <a:t>Winston Coffee</a:t>
            </a:r>
          </a:p>
          <a:p>
            <a:pPr algn="ctr">
              <a:lnSpc>
                <a:spcPts val="5600"/>
              </a:lnSpc>
            </a:pPr>
            <a:r>
              <a:rPr lang="en-US" sz="4000" b="1">
                <a:solidFill>
                  <a:srgbClr val="000000"/>
                </a:solidFill>
                <a:latin typeface="Neue Montreal Bold"/>
                <a:ea typeface="Neue Montreal Bold"/>
                <a:cs typeface="Neue Montreal Bold"/>
                <a:sym typeface="Neue Montreal Bold"/>
              </a:rPr>
              <a:t>Director of College, Corporate &amp; Community Partnerships </a:t>
            </a:r>
          </a:p>
        </p:txBody>
      </p:sp>
    </p:spTree>
    <p:extLst>
      <p:ext uri="{BB962C8B-B14F-4D97-AF65-F5344CB8AC3E}">
        <p14:creationId xmlns:p14="http://schemas.microsoft.com/office/powerpoint/2010/main" val="10591117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056" y="154844"/>
            <a:ext cx="4144834" cy="3108625"/>
          </a:xfrm>
          <a:custGeom>
            <a:avLst/>
            <a:gdLst/>
            <a:ahLst/>
            <a:cxnLst/>
            <a:rect l="l" t="t" r="r" b="b"/>
            <a:pathLst>
              <a:path w="6217251" h="4662938">
                <a:moveTo>
                  <a:pt x="0" y="0"/>
                </a:moveTo>
                <a:lnTo>
                  <a:pt x="6217251" y="0"/>
                </a:lnTo>
                <a:lnTo>
                  <a:pt x="6217251" y="4662938"/>
                </a:lnTo>
                <a:lnTo>
                  <a:pt x="0" y="4662938"/>
                </a:lnTo>
                <a:lnTo>
                  <a:pt x="0" y="0"/>
                </a:lnTo>
                <a:close/>
              </a:path>
            </a:pathLst>
          </a:custGeom>
          <a:blipFill>
            <a:blip r:embed="rId2"/>
            <a:stretch>
              <a:fillRect/>
            </a:stretch>
          </a:blipFill>
        </p:spPr>
      </p:sp>
      <p:sp>
        <p:nvSpPr>
          <p:cNvPr id="3" name="Freeform 3"/>
          <p:cNvSpPr/>
          <p:nvPr/>
        </p:nvSpPr>
        <p:spPr>
          <a:xfrm>
            <a:off x="7776341" y="154844"/>
            <a:ext cx="4269520" cy="3108625"/>
          </a:xfrm>
          <a:custGeom>
            <a:avLst/>
            <a:gdLst/>
            <a:ahLst/>
            <a:cxnLst/>
            <a:rect l="l" t="t" r="r" b="b"/>
            <a:pathLst>
              <a:path w="6404280" h="4662938">
                <a:moveTo>
                  <a:pt x="0" y="0"/>
                </a:moveTo>
                <a:lnTo>
                  <a:pt x="6404280" y="0"/>
                </a:lnTo>
                <a:lnTo>
                  <a:pt x="6404280" y="4662938"/>
                </a:lnTo>
                <a:lnTo>
                  <a:pt x="0" y="4662938"/>
                </a:lnTo>
                <a:lnTo>
                  <a:pt x="0" y="0"/>
                </a:lnTo>
                <a:close/>
              </a:path>
            </a:pathLst>
          </a:custGeom>
          <a:blipFill>
            <a:blip r:embed="rId3"/>
            <a:stretch>
              <a:fillRect l="-6630" t="-16668" r="-6630"/>
            </a:stretch>
          </a:blipFill>
        </p:spPr>
      </p:sp>
      <p:sp>
        <p:nvSpPr>
          <p:cNvPr id="4" name="Freeform 4"/>
          <p:cNvSpPr/>
          <p:nvPr/>
        </p:nvSpPr>
        <p:spPr>
          <a:xfrm>
            <a:off x="102056" y="3641386"/>
            <a:ext cx="4240281" cy="3000209"/>
          </a:xfrm>
          <a:custGeom>
            <a:avLst/>
            <a:gdLst/>
            <a:ahLst/>
            <a:cxnLst/>
            <a:rect l="l" t="t" r="r" b="b"/>
            <a:pathLst>
              <a:path w="6360421" h="4500313">
                <a:moveTo>
                  <a:pt x="0" y="0"/>
                </a:moveTo>
                <a:lnTo>
                  <a:pt x="6360420" y="0"/>
                </a:lnTo>
                <a:lnTo>
                  <a:pt x="6360420" y="4500313"/>
                </a:lnTo>
                <a:lnTo>
                  <a:pt x="0" y="4500313"/>
                </a:lnTo>
                <a:lnTo>
                  <a:pt x="0" y="0"/>
                </a:lnTo>
                <a:close/>
              </a:path>
            </a:pathLst>
          </a:custGeom>
          <a:blipFill>
            <a:blip r:embed="rId4"/>
            <a:stretch>
              <a:fillRect t="-3599" b="-2399"/>
            </a:stretch>
          </a:blipFill>
        </p:spPr>
      </p:sp>
      <p:sp>
        <p:nvSpPr>
          <p:cNvPr id="5" name="Freeform 5"/>
          <p:cNvSpPr/>
          <p:nvPr/>
        </p:nvSpPr>
        <p:spPr>
          <a:xfrm>
            <a:off x="7659704" y="3790205"/>
            <a:ext cx="4386158" cy="2923391"/>
          </a:xfrm>
          <a:custGeom>
            <a:avLst/>
            <a:gdLst/>
            <a:ahLst/>
            <a:cxnLst/>
            <a:rect l="l" t="t" r="r" b="b"/>
            <a:pathLst>
              <a:path w="6579237" h="4385087">
                <a:moveTo>
                  <a:pt x="0" y="0"/>
                </a:moveTo>
                <a:lnTo>
                  <a:pt x="6579237" y="0"/>
                </a:lnTo>
                <a:lnTo>
                  <a:pt x="6579237" y="4385087"/>
                </a:lnTo>
                <a:lnTo>
                  <a:pt x="0" y="4385087"/>
                </a:lnTo>
                <a:lnTo>
                  <a:pt x="0" y="0"/>
                </a:lnTo>
                <a:close/>
              </a:path>
            </a:pathLst>
          </a:custGeom>
          <a:blipFill>
            <a:blip r:embed="rId5"/>
            <a:stretch>
              <a:fillRect/>
            </a:stretch>
          </a:blipFill>
        </p:spPr>
      </p:sp>
      <p:sp>
        <p:nvSpPr>
          <p:cNvPr id="6" name="Freeform 6"/>
          <p:cNvSpPr/>
          <p:nvPr/>
        </p:nvSpPr>
        <p:spPr>
          <a:xfrm>
            <a:off x="4443248" y="2784320"/>
            <a:ext cx="3020098" cy="1714133"/>
          </a:xfrm>
          <a:custGeom>
            <a:avLst/>
            <a:gdLst/>
            <a:ahLst/>
            <a:cxnLst/>
            <a:rect l="l" t="t" r="r" b="b"/>
            <a:pathLst>
              <a:path w="4530147" h="2571200">
                <a:moveTo>
                  <a:pt x="0" y="0"/>
                </a:moveTo>
                <a:lnTo>
                  <a:pt x="4530147" y="0"/>
                </a:lnTo>
                <a:lnTo>
                  <a:pt x="4530147" y="2571200"/>
                </a:lnTo>
                <a:lnTo>
                  <a:pt x="0" y="2571200"/>
                </a:lnTo>
                <a:lnTo>
                  <a:pt x="0" y="0"/>
                </a:lnTo>
                <a:close/>
              </a:path>
            </a:pathLst>
          </a:custGeom>
          <a:blipFill>
            <a:blip r:embed="rId6"/>
            <a:stretch>
              <a:fillRect l="-5421" t="-16498" r="-17249" b="-26918"/>
            </a:stretch>
          </a:blipFill>
        </p:spPr>
      </p:sp>
    </p:spTree>
    <p:extLst>
      <p:ext uri="{BB962C8B-B14F-4D97-AF65-F5344CB8AC3E}">
        <p14:creationId xmlns:p14="http://schemas.microsoft.com/office/powerpoint/2010/main" val="11371665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5426" y="4319226"/>
            <a:ext cx="3687046" cy="2306665"/>
          </a:xfrm>
          <a:custGeom>
            <a:avLst/>
            <a:gdLst/>
            <a:ahLst/>
            <a:cxnLst/>
            <a:rect l="l" t="t" r="r" b="b"/>
            <a:pathLst>
              <a:path w="5530569" h="3459998">
                <a:moveTo>
                  <a:pt x="0" y="0"/>
                </a:moveTo>
                <a:lnTo>
                  <a:pt x="5530569" y="0"/>
                </a:lnTo>
                <a:lnTo>
                  <a:pt x="5530569" y="3459998"/>
                </a:lnTo>
                <a:lnTo>
                  <a:pt x="0" y="3459998"/>
                </a:lnTo>
                <a:lnTo>
                  <a:pt x="0" y="0"/>
                </a:lnTo>
                <a:close/>
              </a:path>
            </a:pathLst>
          </a:custGeom>
          <a:blipFill>
            <a:blip r:embed="rId2"/>
            <a:stretch>
              <a:fillRect l="-6407" r="-6407"/>
            </a:stretch>
          </a:blipFill>
        </p:spPr>
      </p:sp>
      <p:sp>
        <p:nvSpPr>
          <p:cNvPr id="3" name="Freeform 3"/>
          <p:cNvSpPr/>
          <p:nvPr/>
        </p:nvSpPr>
        <p:spPr>
          <a:xfrm>
            <a:off x="7959195" y="3562324"/>
            <a:ext cx="3979743" cy="2984807"/>
          </a:xfrm>
          <a:custGeom>
            <a:avLst/>
            <a:gdLst/>
            <a:ahLst/>
            <a:cxnLst/>
            <a:rect l="l" t="t" r="r" b="b"/>
            <a:pathLst>
              <a:path w="5969614" h="4477210">
                <a:moveTo>
                  <a:pt x="0" y="0"/>
                </a:moveTo>
                <a:lnTo>
                  <a:pt x="5969613" y="0"/>
                </a:lnTo>
                <a:lnTo>
                  <a:pt x="5969613" y="4477210"/>
                </a:lnTo>
                <a:lnTo>
                  <a:pt x="0" y="4477210"/>
                </a:lnTo>
                <a:lnTo>
                  <a:pt x="0" y="0"/>
                </a:lnTo>
                <a:close/>
              </a:path>
            </a:pathLst>
          </a:custGeom>
          <a:blipFill>
            <a:blip r:embed="rId3"/>
            <a:stretch>
              <a:fillRect/>
            </a:stretch>
          </a:blipFill>
        </p:spPr>
      </p:sp>
      <p:sp>
        <p:nvSpPr>
          <p:cNvPr id="4" name="Freeform 4"/>
          <p:cNvSpPr/>
          <p:nvPr/>
        </p:nvSpPr>
        <p:spPr>
          <a:xfrm>
            <a:off x="3962341" y="4556131"/>
            <a:ext cx="3907955" cy="1832855"/>
          </a:xfrm>
          <a:custGeom>
            <a:avLst/>
            <a:gdLst/>
            <a:ahLst/>
            <a:cxnLst/>
            <a:rect l="l" t="t" r="r" b="b"/>
            <a:pathLst>
              <a:path w="5861932" h="2749283">
                <a:moveTo>
                  <a:pt x="0" y="0"/>
                </a:moveTo>
                <a:lnTo>
                  <a:pt x="5861932" y="0"/>
                </a:lnTo>
                <a:lnTo>
                  <a:pt x="5861932" y="2749283"/>
                </a:lnTo>
                <a:lnTo>
                  <a:pt x="0" y="2749283"/>
                </a:lnTo>
                <a:lnTo>
                  <a:pt x="0" y="0"/>
                </a:lnTo>
                <a:close/>
              </a:path>
            </a:pathLst>
          </a:custGeom>
          <a:blipFill>
            <a:blip r:embed="rId4"/>
            <a:stretch>
              <a:fillRect b="-42144"/>
            </a:stretch>
          </a:blipFill>
        </p:spPr>
      </p:sp>
      <p:sp>
        <p:nvSpPr>
          <p:cNvPr id="5" name="Freeform 5"/>
          <p:cNvSpPr/>
          <p:nvPr/>
        </p:nvSpPr>
        <p:spPr>
          <a:xfrm>
            <a:off x="7762402" y="192186"/>
            <a:ext cx="4321705" cy="2829110"/>
          </a:xfrm>
          <a:custGeom>
            <a:avLst/>
            <a:gdLst/>
            <a:ahLst/>
            <a:cxnLst/>
            <a:rect l="l" t="t" r="r" b="b"/>
            <a:pathLst>
              <a:path w="6482557" h="4243665">
                <a:moveTo>
                  <a:pt x="0" y="0"/>
                </a:moveTo>
                <a:lnTo>
                  <a:pt x="6482557" y="0"/>
                </a:lnTo>
                <a:lnTo>
                  <a:pt x="6482557" y="4243665"/>
                </a:lnTo>
                <a:lnTo>
                  <a:pt x="0" y="4243665"/>
                </a:lnTo>
                <a:lnTo>
                  <a:pt x="0" y="0"/>
                </a:lnTo>
                <a:close/>
              </a:path>
            </a:pathLst>
          </a:custGeom>
          <a:blipFill>
            <a:blip r:embed="rId5"/>
            <a:stretch>
              <a:fillRect r="-16454"/>
            </a:stretch>
          </a:blipFill>
        </p:spPr>
      </p:sp>
      <p:sp>
        <p:nvSpPr>
          <p:cNvPr id="6" name="Freeform 6"/>
          <p:cNvSpPr/>
          <p:nvPr/>
        </p:nvSpPr>
        <p:spPr>
          <a:xfrm>
            <a:off x="0" y="453831"/>
            <a:ext cx="4057897" cy="2567465"/>
          </a:xfrm>
          <a:custGeom>
            <a:avLst/>
            <a:gdLst/>
            <a:ahLst/>
            <a:cxnLst/>
            <a:rect l="l" t="t" r="r" b="b"/>
            <a:pathLst>
              <a:path w="6086846" h="3851198">
                <a:moveTo>
                  <a:pt x="0" y="0"/>
                </a:moveTo>
                <a:lnTo>
                  <a:pt x="6086846" y="0"/>
                </a:lnTo>
                <a:lnTo>
                  <a:pt x="6086846" y="3851198"/>
                </a:lnTo>
                <a:lnTo>
                  <a:pt x="0" y="3851198"/>
                </a:lnTo>
                <a:lnTo>
                  <a:pt x="0" y="0"/>
                </a:lnTo>
                <a:close/>
              </a:path>
            </a:pathLst>
          </a:custGeom>
          <a:blipFill>
            <a:blip r:embed="rId6"/>
            <a:stretch>
              <a:fillRect r="-14833"/>
            </a:stretch>
          </a:blipFill>
        </p:spPr>
      </p:sp>
      <p:sp>
        <p:nvSpPr>
          <p:cNvPr id="7" name="Freeform 7"/>
          <p:cNvSpPr/>
          <p:nvPr/>
        </p:nvSpPr>
        <p:spPr>
          <a:xfrm>
            <a:off x="4172590" y="893093"/>
            <a:ext cx="3487458" cy="2128203"/>
          </a:xfrm>
          <a:custGeom>
            <a:avLst/>
            <a:gdLst/>
            <a:ahLst/>
            <a:cxnLst/>
            <a:rect l="l" t="t" r="r" b="b"/>
            <a:pathLst>
              <a:path w="5231187" h="3192304">
                <a:moveTo>
                  <a:pt x="0" y="0"/>
                </a:moveTo>
                <a:lnTo>
                  <a:pt x="5231186" y="0"/>
                </a:lnTo>
                <a:lnTo>
                  <a:pt x="5231186" y="3192304"/>
                </a:lnTo>
                <a:lnTo>
                  <a:pt x="0" y="3192304"/>
                </a:lnTo>
                <a:lnTo>
                  <a:pt x="0" y="0"/>
                </a:lnTo>
                <a:close/>
              </a:path>
            </a:pathLst>
          </a:custGeom>
          <a:blipFill>
            <a:blip r:embed="rId7"/>
            <a:stretch>
              <a:fillRect t="-22901"/>
            </a:stretch>
          </a:blipFill>
        </p:spPr>
      </p:sp>
    </p:spTree>
    <p:extLst>
      <p:ext uri="{BB962C8B-B14F-4D97-AF65-F5344CB8AC3E}">
        <p14:creationId xmlns:p14="http://schemas.microsoft.com/office/powerpoint/2010/main" val="25527029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5537" y="178831"/>
            <a:ext cx="4915683" cy="6500339"/>
          </a:xfrm>
          <a:custGeom>
            <a:avLst/>
            <a:gdLst/>
            <a:ahLst/>
            <a:cxnLst/>
            <a:rect l="l" t="t" r="r" b="b"/>
            <a:pathLst>
              <a:path w="7373525" h="9750508">
                <a:moveTo>
                  <a:pt x="0" y="0"/>
                </a:moveTo>
                <a:lnTo>
                  <a:pt x="7373524" y="0"/>
                </a:lnTo>
                <a:lnTo>
                  <a:pt x="7373524" y="9750508"/>
                </a:lnTo>
                <a:lnTo>
                  <a:pt x="0" y="9750508"/>
                </a:lnTo>
                <a:lnTo>
                  <a:pt x="0" y="0"/>
                </a:lnTo>
                <a:close/>
              </a:path>
            </a:pathLst>
          </a:custGeom>
          <a:blipFill>
            <a:blip r:embed="rId2"/>
            <a:stretch>
              <a:fillRect b="-15014"/>
            </a:stretch>
          </a:blipFill>
        </p:spPr>
      </p:sp>
      <p:sp>
        <p:nvSpPr>
          <p:cNvPr id="3" name="Freeform 3"/>
          <p:cNvSpPr/>
          <p:nvPr/>
        </p:nvSpPr>
        <p:spPr>
          <a:xfrm>
            <a:off x="6712952" y="117092"/>
            <a:ext cx="4793249" cy="6623818"/>
          </a:xfrm>
          <a:custGeom>
            <a:avLst/>
            <a:gdLst/>
            <a:ahLst/>
            <a:cxnLst/>
            <a:rect l="l" t="t" r="r" b="b"/>
            <a:pathLst>
              <a:path w="7189873" h="9935727">
                <a:moveTo>
                  <a:pt x="0" y="0"/>
                </a:moveTo>
                <a:lnTo>
                  <a:pt x="7189873" y="0"/>
                </a:lnTo>
                <a:lnTo>
                  <a:pt x="7189873" y="9935726"/>
                </a:lnTo>
                <a:lnTo>
                  <a:pt x="0" y="9935726"/>
                </a:lnTo>
                <a:lnTo>
                  <a:pt x="0" y="0"/>
                </a:lnTo>
                <a:close/>
              </a:path>
            </a:pathLst>
          </a:custGeom>
          <a:blipFill>
            <a:blip r:embed="rId3"/>
            <a:stretch>
              <a:fillRect t="-3339" b="-5273"/>
            </a:stretch>
          </a:blipFill>
        </p:spPr>
      </p:sp>
    </p:spTree>
    <p:extLst>
      <p:ext uri="{BB962C8B-B14F-4D97-AF65-F5344CB8AC3E}">
        <p14:creationId xmlns:p14="http://schemas.microsoft.com/office/powerpoint/2010/main" val="25506355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48332" y="-687814"/>
            <a:ext cx="10295337" cy="7545814"/>
          </a:xfrm>
          <a:custGeom>
            <a:avLst/>
            <a:gdLst/>
            <a:ahLst/>
            <a:cxnLst/>
            <a:rect l="l" t="t" r="r" b="b"/>
            <a:pathLst>
              <a:path w="15443005" h="11318721">
                <a:moveTo>
                  <a:pt x="0" y="0"/>
                </a:moveTo>
                <a:lnTo>
                  <a:pt x="15443004" y="0"/>
                </a:lnTo>
                <a:lnTo>
                  <a:pt x="15443004" y="11318721"/>
                </a:lnTo>
                <a:lnTo>
                  <a:pt x="0" y="11318721"/>
                </a:lnTo>
                <a:lnTo>
                  <a:pt x="0" y="0"/>
                </a:lnTo>
                <a:close/>
              </a:path>
            </a:pathLst>
          </a:custGeom>
          <a:blipFill>
            <a:blip r:embed="rId2"/>
            <a:stretch>
              <a:fillRect t="-3596" r="-1239"/>
            </a:stretch>
          </a:blipFill>
        </p:spPr>
      </p:sp>
    </p:spTree>
    <p:extLst>
      <p:ext uri="{BB962C8B-B14F-4D97-AF65-F5344CB8AC3E}">
        <p14:creationId xmlns:p14="http://schemas.microsoft.com/office/powerpoint/2010/main" val="17973447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10738" y="0"/>
            <a:ext cx="8320657" cy="6669385"/>
          </a:xfrm>
          <a:custGeom>
            <a:avLst/>
            <a:gdLst/>
            <a:ahLst/>
            <a:cxnLst/>
            <a:rect l="l" t="t" r="r" b="b"/>
            <a:pathLst>
              <a:path w="12480985" h="10004077">
                <a:moveTo>
                  <a:pt x="0" y="0"/>
                </a:moveTo>
                <a:lnTo>
                  <a:pt x="12480985" y="0"/>
                </a:lnTo>
                <a:lnTo>
                  <a:pt x="12480985" y="10004077"/>
                </a:lnTo>
                <a:lnTo>
                  <a:pt x="0" y="10004077"/>
                </a:lnTo>
                <a:lnTo>
                  <a:pt x="0" y="0"/>
                </a:lnTo>
                <a:close/>
              </a:path>
            </a:pathLst>
          </a:custGeom>
          <a:blipFill>
            <a:blip r:embed="rId2"/>
            <a:stretch>
              <a:fillRect l="-2088" r="-1671"/>
            </a:stretch>
          </a:blipFill>
        </p:spPr>
      </p:sp>
    </p:spTree>
    <p:extLst>
      <p:ext uri="{BB962C8B-B14F-4D97-AF65-F5344CB8AC3E}">
        <p14:creationId xmlns:p14="http://schemas.microsoft.com/office/powerpoint/2010/main" val="34151116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80048" y="0"/>
            <a:ext cx="3535655" cy="2693626"/>
          </a:xfrm>
          <a:custGeom>
            <a:avLst/>
            <a:gdLst/>
            <a:ahLst/>
            <a:cxnLst/>
            <a:rect l="l" t="t" r="r" b="b"/>
            <a:pathLst>
              <a:path w="5303483" h="4040439">
                <a:moveTo>
                  <a:pt x="0" y="0"/>
                </a:moveTo>
                <a:lnTo>
                  <a:pt x="5303484" y="0"/>
                </a:lnTo>
                <a:lnTo>
                  <a:pt x="5303484" y="4040439"/>
                </a:lnTo>
                <a:lnTo>
                  <a:pt x="0" y="4040439"/>
                </a:lnTo>
                <a:lnTo>
                  <a:pt x="0" y="0"/>
                </a:lnTo>
                <a:close/>
              </a:path>
            </a:pathLst>
          </a:custGeom>
          <a:blipFill>
            <a:blip r:embed="rId2"/>
            <a:stretch>
              <a:fillRect l="-33261" t="-30398" r="-16845" b="-17374"/>
            </a:stretch>
          </a:blipFill>
        </p:spPr>
      </p:sp>
      <p:sp>
        <p:nvSpPr>
          <p:cNvPr id="3" name="Freeform 3"/>
          <p:cNvSpPr/>
          <p:nvPr/>
        </p:nvSpPr>
        <p:spPr>
          <a:xfrm rot="19004726">
            <a:off x="7287503" y="-1370646"/>
            <a:ext cx="4746119" cy="5018230"/>
          </a:xfrm>
          <a:custGeom>
            <a:avLst/>
            <a:gdLst/>
            <a:ahLst/>
            <a:cxnLst/>
            <a:rect l="l" t="t" r="r" b="b"/>
            <a:pathLst>
              <a:path w="7119178" h="7527345">
                <a:moveTo>
                  <a:pt x="0" y="0"/>
                </a:moveTo>
                <a:lnTo>
                  <a:pt x="7119179" y="0"/>
                </a:lnTo>
                <a:lnTo>
                  <a:pt x="7119179" y="7527345"/>
                </a:lnTo>
                <a:lnTo>
                  <a:pt x="0" y="7527345"/>
                </a:lnTo>
                <a:lnTo>
                  <a:pt x="0" y="0"/>
                </a:lnTo>
                <a:close/>
              </a:path>
            </a:pathLst>
          </a:custGeom>
          <a:blipFill>
            <a:blip r:embed="rId3"/>
            <a:stretch>
              <a:fillRect/>
            </a:stretch>
          </a:blipFill>
        </p:spPr>
      </p:sp>
      <p:sp>
        <p:nvSpPr>
          <p:cNvPr id="4" name="Freeform 4"/>
          <p:cNvSpPr/>
          <p:nvPr/>
        </p:nvSpPr>
        <p:spPr>
          <a:xfrm>
            <a:off x="5428730" y="2113592"/>
            <a:ext cx="3622779" cy="3032013"/>
          </a:xfrm>
          <a:custGeom>
            <a:avLst/>
            <a:gdLst/>
            <a:ahLst/>
            <a:cxnLst/>
            <a:rect l="l" t="t" r="r" b="b"/>
            <a:pathLst>
              <a:path w="5434169" h="4548020">
                <a:moveTo>
                  <a:pt x="0" y="0"/>
                </a:moveTo>
                <a:lnTo>
                  <a:pt x="5434169" y="0"/>
                </a:lnTo>
                <a:lnTo>
                  <a:pt x="5434169" y="4548020"/>
                </a:lnTo>
                <a:lnTo>
                  <a:pt x="0" y="4548020"/>
                </a:lnTo>
                <a:lnTo>
                  <a:pt x="0" y="0"/>
                </a:lnTo>
                <a:close/>
              </a:path>
            </a:pathLst>
          </a:custGeom>
          <a:blipFill>
            <a:blip r:embed="rId4"/>
            <a:stretch>
              <a:fillRect l="-8283" r="-40503"/>
            </a:stretch>
          </a:blipFill>
        </p:spPr>
      </p:sp>
      <p:sp>
        <p:nvSpPr>
          <p:cNvPr id="5" name="Freeform 5"/>
          <p:cNvSpPr/>
          <p:nvPr/>
        </p:nvSpPr>
        <p:spPr>
          <a:xfrm>
            <a:off x="3068964" y="4051796"/>
            <a:ext cx="4546901" cy="3084401"/>
          </a:xfrm>
          <a:custGeom>
            <a:avLst/>
            <a:gdLst/>
            <a:ahLst/>
            <a:cxnLst/>
            <a:rect l="l" t="t" r="r" b="b"/>
            <a:pathLst>
              <a:path w="6820351" h="4626601">
                <a:moveTo>
                  <a:pt x="0" y="0"/>
                </a:moveTo>
                <a:lnTo>
                  <a:pt x="6820351" y="0"/>
                </a:lnTo>
                <a:lnTo>
                  <a:pt x="6820351" y="4626600"/>
                </a:lnTo>
                <a:lnTo>
                  <a:pt x="0" y="4626600"/>
                </a:lnTo>
                <a:lnTo>
                  <a:pt x="0" y="0"/>
                </a:lnTo>
                <a:close/>
              </a:path>
            </a:pathLst>
          </a:custGeom>
          <a:blipFill>
            <a:blip r:embed="rId5"/>
            <a:stretch>
              <a:fillRect t="-19462" r="-8050"/>
            </a:stretch>
          </a:blipFill>
        </p:spPr>
      </p:sp>
      <p:sp>
        <p:nvSpPr>
          <p:cNvPr id="6" name="Freeform 6"/>
          <p:cNvSpPr/>
          <p:nvPr/>
        </p:nvSpPr>
        <p:spPr>
          <a:xfrm>
            <a:off x="1" y="4810894"/>
            <a:ext cx="3607135" cy="2073301"/>
          </a:xfrm>
          <a:custGeom>
            <a:avLst/>
            <a:gdLst/>
            <a:ahLst/>
            <a:cxnLst/>
            <a:rect l="l" t="t" r="r" b="b"/>
            <a:pathLst>
              <a:path w="5410703" h="3109951">
                <a:moveTo>
                  <a:pt x="0" y="0"/>
                </a:moveTo>
                <a:lnTo>
                  <a:pt x="5410703" y="0"/>
                </a:lnTo>
                <a:lnTo>
                  <a:pt x="5410703" y="3109950"/>
                </a:lnTo>
                <a:lnTo>
                  <a:pt x="0" y="3109950"/>
                </a:lnTo>
                <a:lnTo>
                  <a:pt x="0" y="0"/>
                </a:lnTo>
                <a:close/>
              </a:path>
            </a:pathLst>
          </a:custGeom>
          <a:blipFill>
            <a:blip r:embed="rId6"/>
            <a:stretch>
              <a:fillRect l="-8653" t="-12713" r="-8076"/>
            </a:stretch>
          </a:blipFill>
        </p:spPr>
      </p:sp>
      <p:sp>
        <p:nvSpPr>
          <p:cNvPr id="7" name="Freeform 7"/>
          <p:cNvSpPr/>
          <p:nvPr/>
        </p:nvSpPr>
        <p:spPr>
          <a:xfrm>
            <a:off x="1" y="0"/>
            <a:ext cx="3980047" cy="2518873"/>
          </a:xfrm>
          <a:custGeom>
            <a:avLst/>
            <a:gdLst/>
            <a:ahLst/>
            <a:cxnLst/>
            <a:rect l="l" t="t" r="r" b="b"/>
            <a:pathLst>
              <a:path w="5970071" h="3778310">
                <a:moveTo>
                  <a:pt x="0" y="0"/>
                </a:moveTo>
                <a:lnTo>
                  <a:pt x="5970071" y="0"/>
                </a:lnTo>
                <a:lnTo>
                  <a:pt x="5970071" y="3778310"/>
                </a:lnTo>
                <a:lnTo>
                  <a:pt x="0" y="3778310"/>
                </a:lnTo>
                <a:lnTo>
                  <a:pt x="0" y="0"/>
                </a:lnTo>
                <a:close/>
              </a:path>
            </a:pathLst>
          </a:custGeom>
          <a:blipFill>
            <a:blip r:embed="rId7"/>
            <a:stretch>
              <a:fillRect l="-26812" r="-10396"/>
            </a:stretch>
          </a:blipFill>
        </p:spPr>
      </p:sp>
      <p:sp>
        <p:nvSpPr>
          <p:cNvPr id="8" name="Freeform 8"/>
          <p:cNvSpPr/>
          <p:nvPr/>
        </p:nvSpPr>
        <p:spPr>
          <a:xfrm>
            <a:off x="-55204" y="2257593"/>
            <a:ext cx="5803079" cy="2553301"/>
          </a:xfrm>
          <a:custGeom>
            <a:avLst/>
            <a:gdLst/>
            <a:ahLst/>
            <a:cxnLst/>
            <a:rect l="l" t="t" r="r" b="b"/>
            <a:pathLst>
              <a:path w="8704618" h="3829951">
                <a:moveTo>
                  <a:pt x="0" y="0"/>
                </a:moveTo>
                <a:lnTo>
                  <a:pt x="8704618" y="0"/>
                </a:lnTo>
                <a:lnTo>
                  <a:pt x="8704618" y="3829951"/>
                </a:lnTo>
                <a:lnTo>
                  <a:pt x="0" y="3829951"/>
                </a:lnTo>
                <a:lnTo>
                  <a:pt x="0" y="0"/>
                </a:lnTo>
                <a:close/>
              </a:path>
            </a:pathLst>
          </a:custGeom>
          <a:blipFill>
            <a:blip r:embed="rId8"/>
            <a:stretch>
              <a:fillRect t="-26456" b="-25819"/>
            </a:stretch>
          </a:blipFill>
        </p:spPr>
      </p:sp>
      <p:sp>
        <p:nvSpPr>
          <p:cNvPr id="9" name="Freeform 9"/>
          <p:cNvSpPr/>
          <p:nvPr/>
        </p:nvSpPr>
        <p:spPr>
          <a:xfrm>
            <a:off x="7515704" y="3013151"/>
            <a:ext cx="4676297" cy="3844849"/>
          </a:xfrm>
          <a:custGeom>
            <a:avLst/>
            <a:gdLst/>
            <a:ahLst/>
            <a:cxnLst/>
            <a:rect l="l" t="t" r="r" b="b"/>
            <a:pathLst>
              <a:path w="7014445" h="5767274">
                <a:moveTo>
                  <a:pt x="0" y="0"/>
                </a:moveTo>
                <a:lnTo>
                  <a:pt x="7014445" y="0"/>
                </a:lnTo>
                <a:lnTo>
                  <a:pt x="7014445" y="5767274"/>
                </a:lnTo>
                <a:lnTo>
                  <a:pt x="0" y="5767274"/>
                </a:lnTo>
                <a:lnTo>
                  <a:pt x="0" y="0"/>
                </a:lnTo>
                <a:close/>
              </a:path>
            </a:pathLst>
          </a:custGeom>
          <a:blipFill>
            <a:blip r:embed="rId9"/>
            <a:stretch>
              <a:fillRect t="-3188" r="-27341"/>
            </a:stretch>
          </a:blipFill>
        </p:spPr>
      </p:sp>
    </p:spTree>
    <p:extLst>
      <p:ext uri="{BB962C8B-B14F-4D97-AF65-F5344CB8AC3E}">
        <p14:creationId xmlns:p14="http://schemas.microsoft.com/office/powerpoint/2010/main" val="35514745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97047" y="2882471"/>
            <a:ext cx="2147835" cy="1900296"/>
          </a:xfrm>
          <a:custGeom>
            <a:avLst/>
            <a:gdLst/>
            <a:ahLst/>
            <a:cxnLst/>
            <a:rect l="l" t="t" r="r" b="b"/>
            <a:pathLst>
              <a:path w="3221752" h="2850444">
                <a:moveTo>
                  <a:pt x="0" y="0"/>
                </a:moveTo>
                <a:lnTo>
                  <a:pt x="3221752" y="0"/>
                </a:lnTo>
                <a:lnTo>
                  <a:pt x="3221752" y="2850444"/>
                </a:lnTo>
                <a:lnTo>
                  <a:pt x="0" y="2850444"/>
                </a:lnTo>
                <a:lnTo>
                  <a:pt x="0" y="0"/>
                </a:lnTo>
                <a:close/>
              </a:path>
            </a:pathLst>
          </a:custGeom>
          <a:blipFill>
            <a:blip r:embed="rId2"/>
            <a:stretch>
              <a:fillRect l="-26244" t="-11535" r="-21870"/>
            </a:stretch>
          </a:blipFill>
        </p:spPr>
      </p:sp>
      <p:sp>
        <p:nvSpPr>
          <p:cNvPr id="3" name="Freeform 3"/>
          <p:cNvSpPr/>
          <p:nvPr/>
        </p:nvSpPr>
        <p:spPr>
          <a:xfrm>
            <a:off x="236797" y="401867"/>
            <a:ext cx="3263239" cy="3173247"/>
          </a:xfrm>
          <a:custGeom>
            <a:avLst/>
            <a:gdLst/>
            <a:ahLst/>
            <a:cxnLst/>
            <a:rect l="l" t="t" r="r" b="b"/>
            <a:pathLst>
              <a:path w="4894858" h="4759871">
                <a:moveTo>
                  <a:pt x="0" y="0"/>
                </a:moveTo>
                <a:lnTo>
                  <a:pt x="4894858" y="0"/>
                </a:lnTo>
                <a:lnTo>
                  <a:pt x="4894858" y="4759871"/>
                </a:lnTo>
                <a:lnTo>
                  <a:pt x="0" y="4759871"/>
                </a:lnTo>
                <a:lnTo>
                  <a:pt x="0" y="0"/>
                </a:lnTo>
                <a:close/>
              </a:path>
            </a:pathLst>
          </a:custGeom>
          <a:blipFill>
            <a:blip r:embed="rId3"/>
            <a:stretch>
              <a:fillRect t="-20066" b="-13487"/>
            </a:stretch>
          </a:blipFill>
        </p:spPr>
      </p:sp>
      <p:sp>
        <p:nvSpPr>
          <p:cNvPr id="4" name="Freeform 4"/>
          <p:cNvSpPr/>
          <p:nvPr/>
        </p:nvSpPr>
        <p:spPr>
          <a:xfrm>
            <a:off x="0" y="3721252"/>
            <a:ext cx="2271817" cy="3136748"/>
          </a:xfrm>
          <a:custGeom>
            <a:avLst/>
            <a:gdLst/>
            <a:ahLst/>
            <a:cxnLst/>
            <a:rect l="l" t="t" r="r" b="b"/>
            <a:pathLst>
              <a:path w="3407725" h="4705122">
                <a:moveTo>
                  <a:pt x="0" y="0"/>
                </a:moveTo>
                <a:lnTo>
                  <a:pt x="3407725" y="0"/>
                </a:lnTo>
                <a:lnTo>
                  <a:pt x="3407725" y="4705122"/>
                </a:lnTo>
                <a:lnTo>
                  <a:pt x="0" y="4705122"/>
                </a:lnTo>
                <a:lnTo>
                  <a:pt x="0" y="0"/>
                </a:lnTo>
                <a:close/>
              </a:path>
            </a:pathLst>
          </a:custGeom>
          <a:blipFill>
            <a:blip r:embed="rId4"/>
            <a:stretch>
              <a:fillRect b="-3836"/>
            </a:stretch>
          </a:blipFill>
        </p:spPr>
      </p:sp>
      <p:sp>
        <p:nvSpPr>
          <p:cNvPr id="5" name="Freeform 5"/>
          <p:cNvSpPr/>
          <p:nvPr/>
        </p:nvSpPr>
        <p:spPr>
          <a:xfrm>
            <a:off x="2827261" y="3721252"/>
            <a:ext cx="2242775" cy="3136748"/>
          </a:xfrm>
          <a:custGeom>
            <a:avLst/>
            <a:gdLst/>
            <a:ahLst/>
            <a:cxnLst/>
            <a:rect l="l" t="t" r="r" b="b"/>
            <a:pathLst>
              <a:path w="3364162" h="4705122">
                <a:moveTo>
                  <a:pt x="0" y="0"/>
                </a:moveTo>
                <a:lnTo>
                  <a:pt x="3364162" y="0"/>
                </a:lnTo>
                <a:lnTo>
                  <a:pt x="3364162" y="4705122"/>
                </a:lnTo>
                <a:lnTo>
                  <a:pt x="0" y="4705122"/>
                </a:lnTo>
                <a:lnTo>
                  <a:pt x="0" y="0"/>
                </a:lnTo>
                <a:close/>
              </a:path>
            </a:pathLst>
          </a:custGeom>
          <a:blipFill>
            <a:blip r:embed="rId5"/>
            <a:stretch>
              <a:fillRect/>
            </a:stretch>
          </a:blipFill>
        </p:spPr>
      </p:sp>
      <p:sp>
        <p:nvSpPr>
          <p:cNvPr id="6" name="Freeform 6"/>
          <p:cNvSpPr/>
          <p:nvPr/>
        </p:nvSpPr>
        <p:spPr>
          <a:xfrm>
            <a:off x="9161850" y="2541755"/>
            <a:ext cx="3030150" cy="4237972"/>
          </a:xfrm>
          <a:custGeom>
            <a:avLst/>
            <a:gdLst/>
            <a:ahLst/>
            <a:cxnLst/>
            <a:rect l="l" t="t" r="r" b="b"/>
            <a:pathLst>
              <a:path w="4545225" h="6356958">
                <a:moveTo>
                  <a:pt x="0" y="0"/>
                </a:moveTo>
                <a:lnTo>
                  <a:pt x="4545225" y="0"/>
                </a:lnTo>
                <a:lnTo>
                  <a:pt x="4545225" y="6356958"/>
                </a:lnTo>
                <a:lnTo>
                  <a:pt x="0" y="6356958"/>
                </a:lnTo>
                <a:lnTo>
                  <a:pt x="0" y="0"/>
                </a:lnTo>
                <a:close/>
              </a:path>
            </a:pathLst>
          </a:custGeom>
          <a:blipFill>
            <a:blip r:embed="rId6"/>
            <a:stretch>
              <a:fillRect/>
            </a:stretch>
          </a:blipFill>
        </p:spPr>
      </p:sp>
      <p:sp>
        <p:nvSpPr>
          <p:cNvPr id="7" name="Freeform 7"/>
          <p:cNvSpPr/>
          <p:nvPr/>
        </p:nvSpPr>
        <p:spPr>
          <a:xfrm>
            <a:off x="9294759" y="401866"/>
            <a:ext cx="2557603" cy="1905415"/>
          </a:xfrm>
          <a:custGeom>
            <a:avLst/>
            <a:gdLst/>
            <a:ahLst/>
            <a:cxnLst/>
            <a:rect l="l" t="t" r="r" b="b"/>
            <a:pathLst>
              <a:path w="3836405" h="2858122">
                <a:moveTo>
                  <a:pt x="0" y="0"/>
                </a:moveTo>
                <a:lnTo>
                  <a:pt x="3836405" y="0"/>
                </a:lnTo>
                <a:lnTo>
                  <a:pt x="3836405" y="2858122"/>
                </a:lnTo>
                <a:lnTo>
                  <a:pt x="0" y="2858122"/>
                </a:lnTo>
                <a:lnTo>
                  <a:pt x="0" y="0"/>
                </a:lnTo>
                <a:close/>
              </a:path>
            </a:pathLst>
          </a:custGeom>
          <a:blipFill>
            <a:blip r:embed="rId7"/>
            <a:stretch>
              <a:fillRect/>
            </a:stretch>
          </a:blipFill>
        </p:spPr>
      </p:sp>
      <p:sp>
        <p:nvSpPr>
          <p:cNvPr id="8" name="Freeform 8"/>
          <p:cNvSpPr/>
          <p:nvPr/>
        </p:nvSpPr>
        <p:spPr>
          <a:xfrm>
            <a:off x="3743765" y="262679"/>
            <a:ext cx="5307263" cy="2498234"/>
          </a:xfrm>
          <a:custGeom>
            <a:avLst/>
            <a:gdLst/>
            <a:ahLst/>
            <a:cxnLst/>
            <a:rect l="l" t="t" r="r" b="b"/>
            <a:pathLst>
              <a:path w="7960894" h="3747351">
                <a:moveTo>
                  <a:pt x="0" y="0"/>
                </a:moveTo>
                <a:lnTo>
                  <a:pt x="7960895" y="0"/>
                </a:lnTo>
                <a:lnTo>
                  <a:pt x="7960895" y="3747350"/>
                </a:lnTo>
                <a:lnTo>
                  <a:pt x="0" y="3747350"/>
                </a:lnTo>
                <a:lnTo>
                  <a:pt x="0" y="0"/>
                </a:lnTo>
                <a:close/>
              </a:path>
            </a:pathLst>
          </a:custGeom>
          <a:blipFill>
            <a:blip r:embed="rId8"/>
            <a:stretch>
              <a:fillRect t="-12117" b="-47213"/>
            </a:stretch>
          </a:blipFill>
        </p:spPr>
      </p:sp>
      <p:sp>
        <p:nvSpPr>
          <p:cNvPr id="9" name="Freeform 9"/>
          <p:cNvSpPr/>
          <p:nvPr/>
        </p:nvSpPr>
        <p:spPr>
          <a:xfrm>
            <a:off x="5513637" y="4906145"/>
            <a:ext cx="2531867" cy="1873582"/>
          </a:xfrm>
          <a:custGeom>
            <a:avLst/>
            <a:gdLst/>
            <a:ahLst/>
            <a:cxnLst/>
            <a:rect l="l" t="t" r="r" b="b"/>
            <a:pathLst>
              <a:path w="3797801" h="2810373">
                <a:moveTo>
                  <a:pt x="0" y="0"/>
                </a:moveTo>
                <a:lnTo>
                  <a:pt x="3797801" y="0"/>
                </a:lnTo>
                <a:lnTo>
                  <a:pt x="3797801" y="2810373"/>
                </a:lnTo>
                <a:lnTo>
                  <a:pt x="0" y="2810373"/>
                </a:lnTo>
                <a:lnTo>
                  <a:pt x="0" y="0"/>
                </a:lnTo>
                <a:close/>
              </a:path>
            </a:pathLst>
          </a:custGeom>
          <a:blipFill>
            <a:blip r:embed="rId9"/>
            <a:stretch>
              <a:fillRect/>
            </a:stretch>
          </a:blipFill>
        </p:spPr>
      </p:sp>
    </p:spTree>
    <p:extLst>
      <p:ext uri="{BB962C8B-B14F-4D97-AF65-F5344CB8AC3E}">
        <p14:creationId xmlns:p14="http://schemas.microsoft.com/office/powerpoint/2010/main" val="7811662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63FB2-26A8-9A3D-11CD-7FD03C442CC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9C4A55B-FFB9-A4EB-3EBF-2E4C01F13CB1}"/>
              </a:ext>
            </a:extLst>
          </p:cNvPr>
          <p:cNvSpPr>
            <a:spLocks noGrp="1"/>
          </p:cNvSpPr>
          <p:nvPr/>
        </p:nvSpPr>
        <p:spPr>
          <a:xfrm>
            <a:off x="326688" y="1266470"/>
            <a:ext cx="11544039" cy="13644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solidFill>
                  <a:srgbClr val="002060"/>
                </a:solidFill>
                <a:latin typeface="Century Gothic"/>
                <a:ea typeface="+mj-lt"/>
                <a:cs typeface="+mj-lt"/>
              </a:rPr>
              <a:t>Corporate Affinity Group Mentorship Panel</a:t>
            </a:r>
            <a:endParaRPr lang="en-US" sz="5400"/>
          </a:p>
        </p:txBody>
      </p:sp>
      <p:sp>
        <p:nvSpPr>
          <p:cNvPr id="5" name="TextBox 6">
            <a:extLst>
              <a:ext uri="{FF2B5EF4-FFF2-40B4-BE49-F238E27FC236}">
                <a16:creationId xmlns:a16="http://schemas.microsoft.com/office/drawing/2014/main" id="{E5F7FFAD-3C75-9F19-D201-C62CA74CA490}"/>
              </a:ext>
            </a:extLst>
          </p:cNvPr>
          <p:cNvSpPr txBox="1"/>
          <p:nvPr/>
        </p:nvSpPr>
        <p:spPr>
          <a:xfrm>
            <a:off x="555176" y="2856427"/>
            <a:ext cx="11087664" cy="224676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rgbClr val="002060"/>
                </a:solidFill>
                <a:latin typeface="Century Gothic"/>
              </a:rPr>
              <a:t>Kevin Heard,</a:t>
            </a:r>
            <a:r>
              <a:rPr lang="en-US" sz="2000">
                <a:solidFill>
                  <a:srgbClr val="002060"/>
                </a:solidFill>
                <a:latin typeface="Century Gothic"/>
              </a:rPr>
              <a:t> Sr. Manager, Engagement Programs and Partnerships, USA Today Co.</a:t>
            </a:r>
            <a:endParaRPr lang="en-US" sz="2000"/>
          </a:p>
          <a:p>
            <a:r>
              <a:rPr lang="en-US" sz="2000" b="1">
                <a:solidFill>
                  <a:srgbClr val="002060"/>
                </a:solidFill>
                <a:latin typeface="Century Gothic"/>
              </a:rPr>
              <a:t>Brittanie Chin-Merkerson</a:t>
            </a:r>
            <a:r>
              <a:rPr lang="en-US" sz="2000">
                <a:solidFill>
                  <a:srgbClr val="002060"/>
                </a:solidFill>
                <a:latin typeface="Century Gothic"/>
              </a:rPr>
              <a:t>, Vice President, Diversity, Equity and Inclusion, Rocket</a:t>
            </a:r>
          </a:p>
          <a:p>
            <a:r>
              <a:rPr lang="en-US" sz="2000" b="1">
                <a:solidFill>
                  <a:srgbClr val="002060"/>
                </a:solidFill>
                <a:latin typeface="Century Gothic"/>
              </a:rPr>
              <a:t>Megan Williams,</a:t>
            </a:r>
            <a:r>
              <a:rPr lang="en-US" sz="2000">
                <a:solidFill>
                  <a:srgbClr val="002060"/>
                </a:solidFill>
                <a:latin typeface="Century Gothic"/>
              </a:rPr>
              <a:t> Senior Vice President and Chief People, Culture and Human Resources Officer, AAA – The Auto Club Group</a:t>
            </a:r>
          </a:p>
          <a:p>
            <a:endParaRPr lang="en-US" sz="2000">
              <a:solidFill>
                <a:srgbClr val="002060"/>
              </a:solidFill>
              <a:latin typeface="Century Gothic"/>
            </a:endParaRPr>
          </a:p>
          <a:p>
            <a:r>
              <a:rPr lang="en-US" sz="2000" b="1" i="1">
                <a:solidFill>
                  <a:srgbClr val="002060"/>
                </a:solidFill>
                <a:latin typeface="Century Gothic"/>
              </a:rPr>
              <a:t>Moderator:</a:t>
            </a:r>
            <a:r>
              <a:rPr lang="en-US" sz="2000" b="1">
                <a:solidFill>
                  <a:srgbClr val="002060"/>
                </a:solidFill>
                <a:latin typeface="Century Gothic"/>
              </a:rPr>
              <a:t> Marnita Harris</a:t>
            </a:r>
            <a:r>
              <a:rPr lang="en-US" sz="2000">
                <a:solidFill>
                  <a:srgbClr val="002060"/>
                </a:solidFill>
                <a:latin typeface="Century Gothic"/>
              </a:rPr>
              <a:t>, </a:t>
            </a:r>
            <a:r>
              <a:rPr lang="en-US" sz="2000">
                <a:solidFill>
                  <a:srgbClr val="000000"/>
                </a:solidFill>
                <a:latin typeface="Century Gothic"/>
              </a:rPr>
              <a:t>Vice President, Economic Equity and Inclusion, Detroit Regional Chamber, LD 36</a:t>
            </a:r>
          </a:p>
        </p:txBody>
      </p:sp>
      <p:pic>
        <p:nvPicPr>
          <p:cNvPr id="6" name="Picture 5" descr="A close up of a sign&#10;&#10;AI-generated content may be incorrect.">
            <a:extLst>
              <a:ext uri="{FF2B5EF4-FFF2-40B4-BE49-F238E27FC236}">
                <a16:creationId xmlns:a16="http://schemas.microsoft.com/office/drawing/2014/main" id="{15E440B1-954C-BAE7-83B3-379532574CFD}"/>
              </a:ext>
            </a:extLst>
          </p:cNvPr>
          <p:cNvPicPr>
            <a:picLocks noChangeAspect="1"/>
          </p:cNvPicPr>
          <p:nvPr/>
        </p:nvPicPr>
        <p:blipFill>
          <a:blip r:embed="rId2"/>
          <a:stretch>
            <a:fillRect/>
          </a:stretch>
        </p:blipFill>
        <p:spPr>
          <a:xfrm>
            <a:off x="7246187" y="5520905"/>
            <a:ext cx="2372266" cy="1337095"/>
          </a:xfrm>
          <a:prstGeom prst="rect">
            <a:avLst/>
          </a:prstGeom>
        </p:spPr>
      </p:pic>
    </p:spTree>
    <p:extLst>
      <p:ext uri="{BB962C8B-B14F-4D97-AF65-F5344CB8AC3E}">
        <p14:creationId xmlns:p14="http://schemas.microsoft.com/office/powerpoint/2010/main" val="4191033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ABF2B1-FD58-4035-99C6-463D266B154B}"/>
              </a:ext>
            </a:extLst>
          </p:cNvPr>
          <p:cNvPicPr>
            <a:picLocks noChangeAspect="1"/>
          </p:cNvPicPr>
          <p:nvPr/>
        </p:nvPicPr>
        <p:blipFill>
          <a:blip r:embed="rId3"/>
          <a:stretch>
            <a:fillRect/>
          </a:stretch>
        </p:blipFill>
        <p:spPr>
          <a:xfrm>
            <a:off x="2171700" y="1559499"/>
            <a:ext cx="10020300" cy="1504950"/>
          </a:xfrm>
          <a:prstGeom prst="rect">
            <a:avLst/>
          </a:prstGeom>
        </p:spPr>
      </p:pic>
      <p:pic>
        <p:nvPicPr>
          <p:cNvPr id="5" name="Picture 4">
            <a:extLst>
              <a:ext uri="{FF2B5EF4-FFF2-40B4-BE49-F238E27FC236}">
                <a16:creationId xmlns:a16="http://schemas.microsoft.com/office/drawing/2014/main" id="{203CDA13-9C2B-47DC-8406-F92880477C9A}"/>
              </a:ext>
            </a:extLst>
          </p:cNvPr>
          <p:cNvPicPr>
            <a:picLocks noChangeAspect="1"/>
          </p:cNvPicPr>
          <p:nvPr/>
        </p:nvPicPr>
        <p:blipFill>
          <a:blip r:embed="rId4"/>
          <a:stretch>
            <a:fillRect/>
          </a:stretch>
        </p:blipFill>
        <p:spPr>
          <a:xfrm>
            <a:off x="0" y="179833"/>
            <a:ext cx="8505825" cy="1295400"/>
          </a:xfrm>
          <a:prstGeom prst="rect">
            <a:avLst/>
          </a:prstGeom>
        </p:spPr>
      </p:pic>
      <p:pic>
        <p:nvPicPr>
          <p:cNvPr id="7" name="Picture 6">
            <a:extLst>
              <a:ext uri="{FF2B5EF4-FFF2-40B4-BE49-F238E27FC236}">
                <a16:creationId xmlns:a16="http://schemas.microsoft.com/office/drawing/2014/main" id="{97E6D8F9-EBB1-458B-ABD2-208AD7CA1E12}"/>
              </a:ext>
            </a:extLst>
          </p:cNvPr>
          <p:cNvPicPr>
            <a:picLocks noChangeAspect="1"/>
          </p:cNvPicPr>
          <p:nvPr/>
        </p:nvPicPr>
        <p:blipFill>
          <a:blip r:embed="rId5"/>
          <a:stretch>
            <a:fillRect/>
          </a:stretch>
        </p:blipFill>
        <p:spPr>
          <a:xfrm>
            <a:off x="8116478" y="3722148"/>
            <a:ext cx="3868132" cy="1504949"/>
          </a:xfrm>
          <a:prstGeom prst="rect">
            <a:avLst/>
          </a:prstGeom>
        </p:spPr>
      </p:pic>
      <p:pic>
        <p:nvPicPr>
          <p:cNvPr id="2" name="Picture 1">
            <a:extLst>
              <a:ext uri="{FF2B5EF4-FFF2-40B4-BE49-F238E27FC236}">
                <a16:creationId xmlns:a16="http://schemas.microsoft.com/office/drawing/2014/main" id="{161B6115-F8D4-44B3-92B2-F2BE091E5DD8}"/>
              </a:ext>
            </a:extLst>
          </p:cNvPr>
          <p:cNvPicPr>
            <a:picLocks noChangeAspect="1"/>
          </p:cNvPicPr>
          <p:nvPr/>
        </p:nvPicPr>
        <p:blipFill>
          <a:blip r:embed="rId6"/>
          <a:srcRect r="8387"/>
          <a:stretch/>
        </p:blipFill>
        <p:spPr>
          <a:xfrm>
            <a:off x="230386" y="3270238"/>
            <a:ext cx="8115300" cy="1133475"/>
          </a:xfrm>
          <a:prstGeom prst="rect">
            <a:avLst/>
          </a:prstGeom>
        </p:spPr>
      </p:pic>
      <p:pic>
        <p:nvPicPr>
          <p:cNvPr id="10" name="Picture 9">
            <a:extLst>
              <a:ext uri="{FF2B5EF4-FFF2-40B4-BE49-F238E27FC236}">
                <a16:creationId xmlns:a16="http://schemas.microsoft.com/office/drawing/2014/main" id="{D1F25846-63E8-805B-3F2D-3AF5AD28C7DA}"/>
              </a:ext>
            </a:extLst>
          </p:cNvPr>
          <p:cNvPicPr>
            <a:picLocks noChangeAspect="1"/>
          </p:cNvPicPr>
          <p:nvPr/>
        </p:nvPicPr>
        <p:blipFill>
          <a:blip r:embed="rId7"/>
          <a:stretch>
            <a:fillRect/>
          </a:stretch>
        </p:blipFill>
        <p:spPr>
          <a:xfrm>
            <a:off x="314525" y="4711217"/>
            <a:ext cx="5482959" cy="1504950"/>
          </a:xfrm>
          <a:prstGeom prst="rect">
            <a:avLst/>
          </a:prstGeom>
        </p:spPr>
      </p:pic>
      <p:pic>
        <p:nvPicPr>
          <p:cNvPr id="3" name="Picture 2">
            <a:extLst>
              <a:ext uri="{FF2B5EF4-FFF2-40B4-BE49-F238E27FC236}">
                <a16:creationId xmlns:a16="http://schemas.microsoft.com/office/drawing/2014/main" id="{DC8C0261-6A30-4239-9EB6-0D81305B4DEE}"/>
              </a:ext>
            </a:extLst>
          </p:cNvPr>
          <p:cNvPicPr>
            <a:picLocks noChangeAspect="1"/>
          </p:cNvPicPr>
          <p:nvPr/>
        </p:nvPicPr>
        <p:blipFill>
          <a:blip r:embed="rId8"/>
          <a:stretch>
            <a:fillRect/>
          </a:stretch>
        </p:blipFill>
        <p:spPr>
          <a:xfrm>
            <a:off x="4706762" y="5742978"/>
            <a:ext cx="7277848" cy="909731"/>
          </a:xfrm>
          <a:prstGeom prst="rect">
            <a:avLst/>
          </a:prstGeom>
        </p:spPr>
      </p:pic>
      <p:sp>
        <p:nvSpPr>
          <p:cNvPr id="6" name="Slide Number Placeholder 10">
            <a:extLst>
              <a:ext uri="{FF2B5EF4-FFF2-40B4-BE49-F238E27FC236}">
                <a16:creationId xmlns:a16="http://schemas.microsoft.com/office/drawing/2014/main" id="{DC0E71A7-00BA-9240-8A3A-2E4C44147296}"/>
              </a:ext>
            </a:extLst>
          </p:cNvPr>
          <p:cNvSpPr txBox="1">
            <a:spLocks/>
          </p:cNvSpPr>
          <p:nvPr/>
        </p:nvSpPr>
        <p:spPr>
          <a:xfrm>
            <a:off x="71781" y="631031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850D0D2-7276-4FA6-BA82-2BA07A1A8865}" type="slidenum">
              <a:rPr kumimoji="0" lang="en-US" sz="1200" b="0" i="0" u="none" strike="noStrike" kern="1200" cap="none" spc="0" normalizeH="0" baseline="0" noProof="0" smtClean="0">
                <a:ln>
                  <a:noFill/>
                </a:ln>
                <a:solidFill>
                  <a:prstClr val="black">
                    <a:tint val="75000"/>
                  </a:prstClr>
                </a:solidFill>
                <a:effectLst/>
                <a:uLnTx/>
                <a:uFillTx/>
                <a:latin typeface="Arial Nova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Arial Nova Light"/>
              <a:ea typeface="+mn-ea"/>
              <a:cs typeface="+mn-cs"/>
            </a:endParaRPr>
          </a:p>
        </p:txBody>
      </p:sp>
    </p:spTree>
    <p:extLst>
      <p:ext uri="{BB962C8B-B14F-4D97-AF65-F5344CB8AC3E}">
        <p14:creationId xmlns:p14="http://schemas.microsoft.com/office/powerpoint/2010/main" val="290173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7625C-2DF2-38CD-07DD-620BDFAFBE8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9DD62A6-6AB0-724E-17FC-A4FBAA3F67AE}"/>
              </a:ext>
            </a:extLst>
          </p:cNvPr>
          <p:cNvSpPr txBox="1">
            <a:spLocks/>
          </p:cNvSpPr>
          <p:nvPr/>
        </p:nvSpPr>
        <p:spPr>
          <a:xfrm>
            <a:off x="838200" y="2766218"/>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b="1">
                <a:solidFill>
                  <a:schemeClr val="bg1"/>
                </a:solidFill>
                <a:latin typeface="Century Gothic"/>
              </a:rPr>
              <a:t>Orientation</a:t>
            </a:r>
            <a:br>
              <a:rPr lang="en-US" sz="5400" b="1">
                <a:solidFill>
                  <a:schemeClr val="bg1"/>
                </a:solidFill>
                <a:latin typeface="Century Gothic"/>
              </a:rPr>
            </a:br>
            <a:r>
              <a:rPr lang="en-US" sz="2400" i="1">
                <a:solidFill>
                  <a:schemeClr val="bg1"/>
                </a:solidFill>
                <a:latin typeface="Century Gothic"/>
              </a:rPr>
              <a:t>Day 1</a:t>
            </a:r>
            <a:endParaRPr lang="en-US" sz="2700" i="1">
              <a:solidFill>
                <a:schemeClr val="bg1"/>
              </a:solidFill>
              <a:latin typeface="Century Gothic"/>
            </a:endParaRPr>
          </a:p>
        </p:txBody>
      </p:sp>
      <p:sp>
        <p:nvSpPr>
          <p:cNvPr id="8" name="Title 1">
            <a:extLst>
              <a:ext uri="{FF2B5EF4-FFF2-40B4-BE49-F238E27FC236}">
                <a16:creationId xmlns:a16="http://schemas.microsoft.com/office/drawing/2014/main" id="{C9CBB0D3-348F-E419-5DC7-F3309DB18C21}"/>
              </a:ext>
            </a:extLst>
          </p:cNvPr>
          <p:cNvSpPr>
            <a:spLocks noGrp="1"/>
          </p:cNvSpPr>
          <p:nvPr/>
        </p:nvSpPr>
        <p:spPr>
          <a:xfrm>
            <a:off x="834553" y="1432834"/>
            <a:ext cx="10522453" cy="13344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solidFill>
                  <a:srgbClr val="002060"/>
                </a:solidFill>
                <a:latin typeface="Century Gothic"/>
              </a:rPr>
              <a:t>Group Discussion</a:t>
            </a:r>
            <a:endParaRPr lang="en-US"/>
          </a:p>
        </p:txBody>
      </p:sp>
      <p:sp>
        <p:nvSpPr>
          <p:cNvPr id="4" name="TextBox 6">
            <a:extLst>
              <a:ext uri="{FF2B5EF4-FFF2-40B4-BE49-F238E27FC236}">
                <a16:creationId xmlns:a16="http://schemas.microsoft.com/office/drawing/2014/main" id="{0A31BBAF-57B3-26EF-3BFF-F00B783066C5}"/>
              </a:ext>
            </a:extLst>
          </p:cNvPr>
          <p:cNvSpPr txBox="1"/>
          <p:nvPr/>
        </p:nvSpPr>
        <p:spPr>
          <a:xfrm>
            <a:off x="555176" y="2762482"/>
            <a:ext cx="11087664" cy="175432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i="1">
                <a:solidFill>
                  <a:srgbClr val="002060"/>
                </a:solidFill>
                <a:latin typeface="Century Gothic"/>
              </a:rPr>
              <a:t>Discuss takeaways.</a:t>
            </a:r>
            <a:br>
              <a:rPr lang="en-US" sz="3600" i="1">
                <a:solidFill>
                  <a:srgbClr val="002060"/>
                </a:solidFill>
                <a:latin typeface="Century Gothic"/>
              </a:rPr>
            </a:br>
            <a:r>
              <a:rPr lang="en-US" sz="3600" i="1">
                <a:solidFill>
                  <a:srgbClr val="002060"/>
                </a:solidFill>
                <a:latin typeface="Century Gothic"/>
              </a:rPr>
              <a:t>How can we get LD 46 involved </a:t>
            </a:r>
            <a:br>
              <a:rPr lang="en-US" sz="3600" i="1">
                <a:solidFill>
                  <a:srgbClr val="002060"/>
                </a:solidFill>
                <a:latin typeface="Century Gothic"/>
              </a:rPr>
            </a:br>
            <a:r>
              <a:rPr lang="en-US" sz="3600" i="1">
                <a:solidFill>
                  <a:srgbClr val="002060"/>
                </a:solidFill>
                <a:latin typeface="Century Gothic"/>
              </a:rPr>
              <a:t>in student mentorship opportunities?</a:t>
            </a:r>
            <a:endParaRPr lang="en-US" sz="3600"/>
          </a:p>
        </p:txBody>
      </p:sp>
      <p:pic>
        <p:nvPicPr>
          <p:cNvPr id="6" name="Picture 5" descr="A close up of a sign&#10;&#10;AI-generated content may be incorrect.">
            <a:extLst>
              <a:ext uri="{FF2B5EF4-FFF2-40B4-BE49-F238E27FC236}">
                <a16:creationId xmlns:a16="http://schemas.microsoft.com/office/drawing/2014/main" id="{C6111DAB-37E5-8D8F-DA88-AEEA1D312B1B}"/>
              </a:ext>
            </a:extLst>
          </p:cNvPr>
          <p:cNvPicPr>
            <a:picLocks noChangeAspect="1"/>
          </p:cNvPicPr>
          <p:nvPr/>
        </p:nvPicPr>
        <p:blipFill>
          <a:blip r:embed="rId2"/>
          <a:stretch>
            <a:fillRect/>
          </a:stretch>
        </p:blipFill>
        <p:spPr>
          <a:xfrm>
            <a:off x="7246187" y="5520905"/>
            <a:ext cx="2372266" cy="1337095"/>
          </a:xfrm>
          <a:prstGeom prst="rect">
            <a:avLst/>
          </a:prstGeom>
        </p:spPr>
      </p:pic>
    </p:spTree>
    <p:extLst>
      <p:ext uri="{BB962C8B-B14F-4D97-AF65-F5344CB8AC3E}">
        <p14:creationId xmlns:p14="http://schemas.microsoft.com/office/powerpoint/2010/main" val="21158169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E512F-F4BB-7910-1154-74621198901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E2906FE-32AA-E9DB-47DB-DE7D4B59256D}"/>
              </a:ext>
            </a:extLst>
          </p:cNvPr>
          <p:cNvSpPr txBox="1">
            <a:spLocks/>
          </p:cNvSpPr>
          <p:nvPr/>
        </p:nvSpPr>
        <p:spPr>
          <a:xfrm>
            <a:off x="97692" y="1455166"/>
            <a:ext cx="12063620" cy="1334477"/>
          </a:xfrm>
          <a:prstGeom prst="rect">
            <a:avLst/>
          </a:prstGeom>
        </p:spPr>
        <p:txBody>
          <a:bodyPr vert="horz" lIns="91440" tIns="45720" rIns="91440" bIns="45720" rtlCol="0" anchor="ctr">
            <a:no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rgbClr val="002060"/>
                </a:solidFill>
                <a:latin typeface="Century Gothic"/>
              </a:rPr>
              <a:t>Details for Next Session:</a:t>
            </a:r>
            <a:br>
              <a:rPr lang="en-US" sz="5400" b="1">
                <a:latin typeface="Century Gothic"/>
              </a:rPr>
            </a:br>
            <a:r>
              <a:rPr lang="en-US" sz="5400" i="1">
                <a:solidFill>
                  <a:srgbClr val="002060"/>
                </a:solidFill>
                <a:latin typeface="Century Gothic"/>
              </a:rPr>
              <a:t>Media and AI</a:t>
            </a:r>
            <a:endParaRPr lang="en-US" i="1"/>
          </a:p>
        </p:txBody>
      </p:sp>
      <p:sp>
        <p:nvSpPr>
          <p:cNvPr id="5" name="TextBox 5">
            <a:extLst>
              <a:ext uri="{FF2B5EF4-FFF2-40B4-BE49-F238E27FC236}">
                <a16:creationId xmlns:a16="http://schemas.microsoft.com/office/drawing/2014/main" id="{2B3CD44C-6A44-6706-0181-C34D39B4D0D4}"/>
              </a:ext>
            </a:extLst>
          </p:cNvPr>
          <p:cNvSpPr txBox="1"/>
          <p:nvPr/>
        </p:nvSpPr>
        <p:spPr>
          <a:xfrm>
            <a:off x="505105" y="2887450"/>
            <a:ext cx="11392463"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rgbClr val="002060"/>
                </a:solidFill>
                <a:latin typeface="Century Gothic"/>
              </a:rPr>
              <a:t>Date: </a:t>
            </a:r>
            <a:r>
              <a:rPr lang="en-US" sz="2400">
                <a:solidFill>
                  <a:srgbClr val="002060"/>
                </a:solidFill>
                <a:latin typeface="Century Gothic"/>
              </a:rPr>
              <a:t>Friday,</a:t>
            </a:r>
            <a:r>
              <a:rPr lang="en-US" sz="2400" b="1">
                <a:solidFill>
                  <a:srgbClr val="002060"/>
                </a:solidFill>
                <a:latin typeface="Century Gothic"/>
              </a:rPr>
              <a:t> </a:t>
            </a:r>
            <a:r>
              <a:rPr lang="en-US" sz="2400">
                <a:solidFill>
                  <a:srgbClr val="002060"/>
                </a:solidFill>
                <a:latin typeface="Century Gothic"/>
              </a:rPr>
              <a:t>Dec. 12</a:t>
            </a:r>
            <a:endParaRPr lang="en-US" sz="2400" b="1">
              <a:solidFill>
                <a:srgbClr val="002060"/>
              </a:solidFill>
              <a:latin typeface="Century Gothic"/>
            </a:endParaRPr>
          </a:p>
          <a:p>
            <a:pPr algn="ctr"/>
            <a:r>
              <a:rPr lang="en-US" sz="2400" b="1">
                <a:solidFill>
                  <a:srgbClr val="002060"/>
                </a:solidFill>
                <a:latin typeface="Century Gothic"/>
              </a:rPr>
              <a:t>Location: </a:t>
            </a:r>
            <a:r>
              <a:rPr lang="en-US" sz="2400">
                <a:solidFill>
                  <a:srgbClr val="002060"/>
                </a:solidFill>
                <a:latin typeface="Century Gothic"/>
              </a:rPr>
              <a:t>WDIV and DoubleTree Suites Fort Shelby</a:t>
            </a:r>
            <a:endParaRPr lang="en-US" sz="2400">
              <a:solidFill>
                <a:srgbClr val="002060"/>
              </a:solidFill>
              <a:latin typeface="Century Gothic"/>
              <a:cs typeface="Arial"/>
            </a:endParaRPr>
          </a:p>
          <a:p>
            <a:pPr algn="ctr"/>
            <a:r>
              <a:rPr lang="en-US" sz="2400" b="1">
                <a:solidFill>
                  <a:srgbClr val="002060"/>
                </a:solidFill>
                <a:latin typeface="Century Gothic"/>
              </a:rPr>
              <a:t>Time: </a:t>
            </a:r>
            <a:r>
              <a:rPr lang="en-US" sz="2400">
                <a:solidFill>
                  <a:srgbClr val="002060"/>
                </a:solidFill>
                <a:latin typeface="Century Gothic"/>
              </a:rPr>
              <a:t>8:30 a.m. to 5 p.m.</a:t>
            </a:r>
          </a:p>
        </p:txBody>
      </p:sp>
      <p:pic>
        <p:nvPicPr>
          <p:cNvPr id="6" name="Picture 5" descr="A close up of a sign&#10;&#10;AI-generated content may be incorrect.">
            <a:extLst>
              <a:ext uri="{FF2B5EF4-FFF2-40B4-BE49-F238E27FC236}">
                <a16:creationId xmlns:a16="http://schemas.microsoft.com/office/drawing/2014/main" id="{AE4D6E2D-9B40-9CC2-9A7A-4AE6D9C09586}"/>
              </a:ext>
            </a:extLst>
          </p:cNvPr>
          <p:cNvPicPr>
            <a:picLocks noChangeAspect="1"/>
          </p:cNvPicPr>
          <p:nvPr/>
        </p:nvPicPr>
        <p:blipFill>
          <a:blip r:embed="rId2"/>
          <a:stretch>
            <a:fillRect/>
          </a:stretch>
        </p:blipFill>
        <p:spPr>
          <a:xfrm>
            <a:off x="7246187" y="5520905"/>
            <a:ext cx="2372266" cy="1337095"/>
          </a:xfrm>
          <a:prstGeom prst="rect">
            <a:avLst/>
          </a:prstGeom>
        </p:spPr>
      </p:pic>
    </p:spTree>
    <p:extLst>
      <p:ext uri="{BB962C8B-B14F-4D97-AF65-F5344CB8AC3E}">
        <p14:creationId xmlns:p14="http://schemas.microsoft.com/office/powerpoint/2010/main" val="23736798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A94FC-582A-8099-A34E-24871FAD53E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51C8C08-574C-503C-361D-53DBA7888948}"/>
              </a:ext>
            </a:extLst>
          </p:cNvPr>
          <p:cNvSpPr txBox="1">
            <a:spLocks/>
          </p:cNvSpPr>
          <p:nvPr/>
        </p:nvSpPr>
        <p:spPr>
          <a:xfrm>
            <a:off x="79697" y="618355"/>
            <a:ext cx="12063620" cy="1334477"/>
          </a:xfrm>
          <a:prstGeom prst="rect">
            <a:avLst/>
          </a:prstGeom>
        </p:spPr>
        <p:txBody>
          <a:bodyPr vert="horz" lIns="91440" tIns="45720" rIns="91440" bIns="45720" rtlCol="0" anchor="ctr">
            <a:no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rgbClr val="002060"/>
                </a:solidFill>
                <a:latin typeface="Century Gothic"/>
              </a:rPr>
              <a:t>Accept Your Complimentary Registration </a:t>
            </a:r>
            <a:br>
              <a:rPr lang="en-US" sz="4000" b="1">
                <a:latin typeface="Century Gothic"/>
              </a:rPr>
            </a:br>
            <a:r>
              <a:rPr lang="en-US" sz="2800" i="1">
                <a:solidFill>
                  <a:srgbClr val="002060"/>
                </a:solidFill>
                <a:latin typeface="Century Gothic"/>
              </a:rPr>
              <a:t>2026 Detroit Policy Conference</a:t>
            </a:r>
            <a:endParaRPr lang="en-US" sz="2800" i="1"/>
          </a:p>
        </p:txBody>
      </p:sp>
      <p:sp>
        <p:nvSpPr>
          <p:cNvPr id="5" name="TextBox 5">
            <a:extLst>
              <a:ext uri="{FF2B5EF4-FFF2-40B4-BE49-F238E27FC236}">
                <a16:creationId xmlns:a16="http://schemas.microsoft.com/office/drawing/2014/main" id="{4A842E17-9CDE-9C31-93F2-A004280CDF32}"/>
              </a:ext>
            </a:extLst>
          </p:cNvPr>
          <p:cNvSpPr txBox="1"/>
          <p:nvPr/>
        </p:nvSpPr>
        <p:spPr>
          <a:xfrm rot="-10800000" flipV="1">
            <a:off x="1232398" y="2203708"/>
            <a:ext cx="5042464" cy="156966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rgbClr val="002060"/>
                </a:solidFill>
                <a:latin typeface="Century Gothic"/>
              </a:rPr>
              <a:t>January 29, 2026 </a:t>
            </a:r>
            <a:endParaRPr lang="en-US" sz="2400" b="1">
              <a:solidFill>
                <a:srgbClr val="002060"/>
              </a:solidFill>
              <a:latin typeface="Century Gothic"/>
              <a:cs typeface="Arial"/>
            </a:endParaRPr>
          </a:p>
          <a:p>
            <a:pPr algn="ctr"/>
            <a:r>
              <a:rPr lang="en-US" sz="2400">
                <a:solidFill>
                  <a:srgbClr val="002060"/>
                </a:solidFill>
                <a:latin typeface="Century Gothic"/>
              </a:rPr>
              <a:t>8 a.m. to 5 p.m. </a:t>
            </a:r>
            <a:br>
              <a:rPr lang="en-US" sz="2400">
                <a:latin typeface="Century Gothic"/>
              </a:rPr>
            </a:br>
            <a:r>
              <a:rPr lang="en-US" sz="2400">
                <a:solidFill>
                  <a:srgbClr val="002060"/>
                </a:solidFill>
                <a:latin typeface="Century Gothic"/>
              </a:rPr>
              <a:t>The Department at Hudson's Detroit</a:t>
            </a:r>
            <a:endParaRPr lang="en-US" sz="2400">
              <a:solidFill>
                <a:srgbClr val="002060"/>
              </a:solidFill>
              <a:latin typeface="Century Gothic"/>
              <a:cs typeface="Arial"/>
            </a:endParaRPr>
          </a:p>
        </p:txBody>
      </p:sp>
      <p:pic>
        <p:nvPicPr>
          <p:cNvPr id="2" name="Picture 1" descr="A qr code on a white background&#10;&#10;AI-generated content may be incorrect.">
            <a:extLst>
              <a:ext uri="{FF2B5EF4-FFF2-40B4-BE49-F238E27FC236}">
                <a16:creationId xmlns:a16="http://schemas.microsoft.com/office/drawing/2014/main" id="{2FE78804-E878-F968-DEA0-EC264D05C23E}"/>
              </a:ext>
            </a:extLst>
          </p:cNvPr>
          <p:cNvPicPr>
            <a:picLocks noChangeAspect="1"/>
          </p:cNvPicPr>
          <p:nvPr/>
        </p:nvPicPr>
        <p:blipFill>
          <a:blip r:embed="rId2"/>
          <a:srcRect l="8592" t="17277" r="9141" b="17130"/>
          <a:stretch>
            <a:fillRect/>
          </a:stretch>
        </p:blipFill>
        <p:spPr>
          <a:xfrm>
            <a:off x="7005209" y="1958731"/>
            <a:ext cx="2397945" cy="2442972"/>
          </a:xfrm>
          <a:prstGeom prst="rect">
            <a:avLst/>
          </a:prstGeom>
        </p:spPr>
      </p:pic>
      <p:sp>
        <p:nvSpPr>
          <p:cNvPr id="3" name="TextBox 2">
            <a:extLst>
              <a:ext uri="{FF2B5EF4-FFF2-40B4-BE49-F238E27FC236}">
                <a16:creationId xmlns:a16="http://schemas.microsoft.com/office/drawing/2014/main" id="{6E2FD33E-057C-5557-F775-9049EFADA918}"/>
              </a:ext>
            </a:extLst>
          </p:cNvPr>
          <p:cNvSpPr txBox="1"/>
          <p:nvPr/>
        </p:nvSpPr>
        <p:spPr>
          <a:xfrm>
            <a:off x="1728325" y="4555206"/>
            <a:ext cx="878563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rgbClr val="002060"/>
                </a:solidFill>
                <a:latin typeface="Century Gothic"/>
                <a:cs typeface="Segoe UI"/>
              </a:rPr>
              <a:t>Scan the QR code or email Pilar Doakes at </a:t>
            </a:r>
            <a:r>
              <a:rPr lang="en-US" sz="1600" b="1">
                <a:solidFill>
                  <a:srgbClr val="002060"/>
                </a:solidFill>
                <a:latin typeface="Century Gothic"/>
                <a:cs typeface="Segoe UI"/>
                <a:hlinkClick r:id="rId3"/>
              </a:rPr>
              <a:t>pdoakes@detroitchamber.com</a:t>
            </a:r>
            <a:r>
              <a:rPr lang="en-US" sz="1600">
                <a:solidFill>
                  <a:srgbClr val="002060"/>
                </a:solidFill>
                <a:latin typeface="Century Gothic"/>
                <a:cs typeface="Segoe UI"/>
              </a:rPr>
              <a:t> to register.</a:t>
            </a:r>
          </a:p>
        </p:txBody>
      </p:sp>
      <p:pic>
        <p:nvPicPr>
          <p:cNvPr id="7" name="Picture 6" descr="A close up of a sign&#10;&#10;AI-generated content may be incorrect.">
            <a:extLst>
              <a:ext uri="{FF2B5EF4-FFF2-40B4-BE49-F238E27FC236}">
                <a16:creationId xmlns:a16="http://schemas.microsoft.com/office/drawing/2014/main" id="{AD75383D-6733-EDCA-4C3B-C19987D30FA0}"/>
              </a:ext>
            </a:extLst>
          </p:cNvPr>
          <p:cNvPicPr>
            <a:picLocks noChangeAspect="1"/>
          </p:cNvPicPr>
          <p:nvPr/>
        </p:nvPicPr>
        <p:blipFill>
          <a:blip r:embed="rId4"/>
          <a:stretch>
            <a:fillRect/>
          </a:stretch>
        </p:blipFill>
        <p:spPr>
          <a:xfrm>
            <a:off x="7246187" y="5520905"/>
            <a:ext cx="2372266" cy="1337095"/>
          </a:xfrm>
          <a:prstGeom prst="rect">
            <a:avLst/>
          </a:prstGeom>
        </p:spPr>
      </p:pic>
    </p:spTree>
    <p:extLst>
      <p:ext uri="{BB962C8B-B14F-4D97-AF65-F5344CB8AC3E}">
        <p14:creationId xmlns:p14="http://schemas.microsoft.com/office/powerpoint/2010/main" val="24047947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5B2B5-4D5C-72C2-43F7-F1849DCE23D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0899D7E9-30FD-8772-82B3-7CF85F44C4CF}"/>
              </a:ext>
            </a:extLst>
          </p:cNvPr>
          <p:cNvSpPr txBox="1">
            <a:spLocks/>
          </p:cNvSpPr>
          <p:nvPr/>
        </p:nvSpPr>
        <p:spPr>
          <a:xfrm>
            <a:off x="838200" y="2766218"/>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b="1">
                <a:solidFill>
                  <a:schemeClr val="bg1"/>
                </a:solidFill>
                <a:latin typeface="Century Gothic"/>
              </a:rPr>
              <a:t>Orientation</a:t>
            </a:r>
            <a:br>
              <a:rPr lang="en-US" sz="5400" b="1">
                <a:solidFill>
                  <a:schemeClr val="bg1"/>
                </a:solidFill>
                <a:latin typeface="Century Gothic"/>
              </a:rPr>
            </a:br>
            <a:r>
              <a:rPr lang="en-US" sz="2400" i="1">
                <a:solidFill>
                  <a:schemeClr val="bg1"/>
                </a:solidFill>
                <a:latin typeface="Century Gothic"/>
              </a:rPr>
              <a:t>Day 1</a:t>
            </a:r>
            <a:endParaRPr lang="en-US" sz="2700" i="1">
              <a:solidFill>
                <a:schemeClr val="bg1"/>
              </a:solidFill>
              <a:latin typeface="Century Gothic"/>
            </a:endParaRPr>
          </a:p>
        </p:txBody>
      </p:sp>
      <p:sp>
        <p:nvSpPr>
          <p:cNvPr id="2" name="Title 1">
            <a:extLst>
              <a:ext uri="{FF2B5EF4-FFF2-40B4-BE49-F238E27FC236}">
                <a16:creationId xmlns:a16="http://schemas.microsoft.com/office/drawing/2014/main" id="{50290477-D5D6-AC5F-47DC-7669AD155804}"/>
              </a:ext>
            </a:extLst>
          </p:cNvPr>
          <p:cNvSpPr txBox="1">
            <a:spLocks/>
          </p:cNvSpPr>
          <p:nvPr/>
        </p:nvSpPr>
        <p:spPr>
          <a:xfrm>
            <a:off x="71835" y="719895"/>
            <a:ext cx="12063620" cy="1334477"/>
          </a:xfrm>
          <a:prstGeom prst="rect">
            <a:avLst/>
          </a:prstGeom>
        </p:spPr>
        <p:txBody>
          <a:bodyPr vert="horz" lIns="91440" tIns="45720" rIns="91440" bIns="45720" rtlCol="0" anchor="ctr">
            <a:no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b="1">
                <a:solidFill>
                  <a:srgbClr val="002060"/>
                </a:solidFill>
                <a:latin typeface="Century Gothic"/>
              </a:rPr>
              <a:t>Wrap-up</a:t>
            </a:r>
            <a:endParaRPr lang="en-US"/>
          </a:p>
        </p:txBody>
      </p:sp>
      <p:sp>
        <p:nvSpPr>
          <p:cNvPr id="3" name="TextBox 5">
            <a:extLst>
              <a:ext uri="{FF2B5EF4-FFF2-40B4-BE49-F238E27FC236}">
                <a16:creationId xmlns:a16="http://schemas.microsoft.com/office/drawing/2014/main" id="{8061F2B6-2FC5-7926-F65B-7ECDFB475014}"/>
              </a:ext>
            </a:extLst>
          </p:cNvPr>
          <p:cNvSpPr txBox="1"/>
          <p:nvPr/>
        </p:nvSpPr>
        <p:spPr>
          <a:xfrm>
            <a:off x="2780363" y="1820173"/>
            <a:ext cx="665529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002060"/>
                </a:solidFill>
                <a:latin typeface="Century Gothic"/>
              </a:rPr>
              <a:t>Missing a session? Fill out the absence form:</a:t>
            </a:r>
            <a:endParaRPr lang="en-US"/>
          </a:p>
        </p:txBody>
      </p:sp>
      <p:pic>
        <p:nvPicPr>
          <p:cNvPr id="4" name="Picture 3" descr="A qr code on a blue background&#10;&#10;AI-generated content may be incorrect.">
            <a:extLst>
              <a:ext uri="{FF2B5EF4-FFF2-40B4-BE49-F238E27FC236}">
                <a16:creationId xmlns:a16="http://schemas.microsoft.com/office/drawing/2014/main" id="{5DF435A7-C81A-E94B-72E5-5A76DD6D1385}"/>
              </a:ext>
            </a:extLst>
          </p:cNvPr>
          <p:cNvPicPr>
            <a:picLocks noChangeAspect="1"/>
          </p:cNvPicPr>
          <p:nvPr/>
        </p:nvPicPr>
        <p:blipFill>
          <a:blip r:embed="rId2"/>
          <a:srcRect l="26170" t="36164" r="25585" b="14934"/>
          <a:stretch>
            <a:fillRect/>
          </a:stretch>
        </p:blipFill>
        <p:spPr>
          <a:xfrm>
            <a:off x="4862764" y="2286000"/>
            <a:ext cx="2496567" cy="2531543"/>
          </a:xfrm>
          <a:prstGeom prst="rect">
            <a:avLst/>
          </a:prstGeom>
        </p:spPr>
      </p:pic>
      <p:pic>
        <p:nvPicPr>
          <p:cNvPr id="7" name="Picture 6" descr="A close up of a sign&#10;&#10;AI-generated content may be incorrect.">
            <a:extLst>
              <a:ext uri="{FF2B5EF4-FFF2-40B4-BE49-F238E27FC236}">
                <a16:creationId xmlns:a16="http://schemas.microsoft.com/office/drawing/2014/main" id="{62BC0B13-89AB-0CCC-D7B4-87BB7316F3E8}"/>
              </a:ext>
            </a:extLst>
          </p:cNvPr>
          <p:cNvPicPr>
            <a:picLocks noChangeAspect="1"/>
          </p:cNvPicPr>
          <p:nvPr/>
        </p:nvPicPr>
        <p:blipFill>
          <a:blip r:embed="rId3"/>
          <a:stretch>
            <a:fillRect/>
          </a:stretch>
        </p:blipFill>
        <p:spPr>
          <a:xfrm>
            <a:off x="7246187" y="5520905"/>
            <a:ext cx="2372266" cy="1337095"/>
          </a:xfrm>
          <a:prstGeom prst="rect">
            <a:avLst/>
          </a:prstGeom>
        </p:spPr>
      </p:pic>
    </p:spTree>
    <p:extLst>
      <p:ext uri="{BB962C8B-B14F-4D97-AF65-F5344CB8AC3E}">
        <p14:creationId xmlns:p14="http://schemas.microsoft.com/office/powerpoint/2010/main" val="11295024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2C572-161E-D120-77C3-C0AB75994661}"/>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1EA8E785-3E4A-1B2F-3629-6FC14B5B126D}"/>
              </a:ext>
            </a:extLst>
          </p:cNvPr>
          <p:cNvSpPr txBox="1">
            <a:spLocks/>
          </p:cNvSpPr>
          <p:nvPr/>
        </p:nvSpPr>
        <p:spPr>
          <a:xfrm>
            <a:off x="4508136" y="2294511"/>
            <a:ext cx="2867429" cy="1271847"/>
          </a:xfrm>
          <a:prstGeom prst="rect">
            <a:avLst/>
          </a:prstGeom>
        </p:spPr>
        <p:txBody>
          <a:bodyPr vert="horz" lIns="91440" tIns="45720" rIns="91440" bIns="45720" rtlCol="0" anchor="ctr">
            <a:no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rgbClr val="002060"/>
                </a:solidFill>
                <a:latin typeface="Century Gothic"/>
              </a:rPr>
              <a:t>Social Hour</a:t>
            </a:r>
          </a:p>
        </p:txBody>
      </p:sp>
      <p:sp>
        <p:nvSpPr>
          <p:cNvPr id="4" name="TextBox 5">
            <a:extLst>
              <a:ext uri="{FF2B5EF4-FFF2-40B4-BE49-F238E27FC236}">
                <a16:creationId xmlns:a16="http://schemas.microsoft.com/office/drawing/2014/main" id="{B5DC9B6C-1E6A-D94B-AC33-307945CF2923}"/>
              </a:ext>
            </a:extLst>
          </p:cNvPr>
          <p:cNvSpPr txBox="1"/>
          <p:nvPr/>
        </p:nvSpPr>
        <p:spPr>
          <a:xfrm>
            <a:off x="3487918" y="3152172"/>
            <a:ext cx="4903013"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srgbClr val="002060"/>
                </a:solidFill>
                <a:latin typeface="Century Gothic"/>
                <a:cs typeface="Segoe UI"/>
              </a:rPr>
              <a:t>Tenacity Craft</a:t>
            </a:r>
            <a:endParaRPr lang="en-US"/>
          </a:p>
          <a:p>
            <a:pPr algn="ctr"/>
            <a:r>
              <a:rPr lang="en-US" sz="2400">
                <a:solidFill>
                  <a:srgbClr val="002060"/>
                </a:solidFill>
                <a:latin typeface="Century Gothic"/>
                <a:ea typeface="Roboto"/>
                <a:cs typeface="Roboto"/>
              </a:rPr>
              <a:t>8517 2nd Ave, Detroit, MI 48202</a:t>
            </a:r>
            <a:endParaRPr lang="en-US"/>
          </a:p>
        </p:txBody>
      </p:sp>
      <p:sp>
        <p:nvSpPr>
          <p:cNvPr id="5" name="Title 1">
            <a:extLst>
              <a:ext uri="{FF2B5EF4-FFF2-40B4-BE49-F238E27FC236}">
                <a16:creationId xmlns:a16="http://schemas.microsoft.com/office/drawing/2014/main" id="{A3F34AA2-DB70-423C-61A5-3C32C685A09F}"/>
              </a:ext>
            </a:extLst>
          </p:cNvPr>
          <p:cNvSpPr txBox="1">
            <a:spLocks/>
          </p:cNvSpPr>
          <p:nvPr/>
        </p:nvSpPr>
        <p:spPr>
          <a:xfrm>
            <a:off x="71835" y="1043745"/>
            <a:ext cx="12063620" cy="1334477"/>
          </a:xfrm>
          <a:prstGeom prst="rect">
            <a:avLst/>
          </a:prstGeom>
        </p:spPr>
        <p:txBody>
          <a:bodyPr vert="horz" lIns="91440" tIns="45720" rIns="91440" bIns="45720" rtlCol="0" anchor="ctr">
            <a:no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b="1">
                <a:solidFill>
                  <a:srgbClr val="002060"/>
                </a:solidFill>
                <a:latin typeface="Century Gothic"/>
              </a:rPr>
              <a:t>Wrap-up</a:t>
            </a:r>
            <a:endParaRPr lang="en-US"/>
          </a:p>
        </p:txBody>
      </p:sp>
      <p:pic>
        <p:nvPicPr>
          <p:cNvPr id="7" name="Picture 6" descr="A close up of a sign&#10;&#10;AI-generated content may be incorrect.">
            <a:extLst>
              <a:ext uri="{FF2B5EF4-FFF2-40B4-BE49-F238E27FC236}">
                <a16:creationId xmlns:a16="http://schemas.microsoft.com/office/drawing/2014/main" id="{CFAF1A1B-B841-0233-FF37-2556B01AEDF5}"/>
              </a:ext>
            </a:extLst>
          </p:cNvPr>
          <p:cNvPicPr>
            <a:picLocks noChangeAspect="1"/>
          </p:cNvPicPr>
          <p:nvPr/>
        </p:nvPicPr>
        <p:blipFill>
          <a:blip r:embed="rId2"/>
          <a:stretch>
            <a:fillRect/>
          </a:stretch>
        </p:blipFill>
        <p:spPr>
          <a:xfrm>
            <a:off x="7246187" y="5520905"/>
            <a:ext cx="2372266" cy="1337095"/>
          </a:xfrm>
          <a:prstGeom prst="rect">
            <a:avLst/>
          </a:prstGeom>
        </p:spPr>
      </p:pic>
    </p:spTree>
    <p:extLst>
      <p:ext uri="{BB962C8B-B14F-4D97-AF65-F5344CB8AC3E}">
        <p14:creationId xmlns:p14="http://schemas.microsoft.com/office/powerpoint/2010/main" val="42874687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66C16-DAAB-CFBD-FBEB-5E0FA36A4E15}"/>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024715E8-3B1C-ECC4-2D81-157972629FE8}"/>
              </a:ext>
            </a:extLst>
          </p:cNvPr>
          <p:cNvSpPr txBox="1">
            <a:spLocks/>
          </p:cNvSpPr>
          <p:nvPr/>
        </p:nvSpPr>
        <p:spPr>
          <a:xfrm>
            <a:off x="71835" y="719895"/>
            <a:ext cx="12063620" cy="1334477"/>
          </a:xfrm>
          <a:prstGeom prst="rect">
            <a:avLst/>
          </a:prstGeom>
        </p:spPr>
        <p:txBody>
          <a:bodyPr vert="horz" lIns="91440" tIns="45720" rIns="91440" bIns="45720" rtlCol="0" anchor="ctr">
            <a:no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b="1">
                <a:solidFill>
                  <a:srgbClr val="002060"/>
                </a:solidFill>
                <a:latin typeface="Century Gothic"/>
              </a:rPr>
              <a:t>Wrap-up</a:t>
            </a:r>
            <a:endParaRPr lang="en-US"/>
          </a:p>
        </p:txBody>
      </p:sp>
      <p:sp>
        <p:nvSpPr>
          <p:cNvPr id="9" name="TextBox 6">
            <a:extLst>
              <a:ext uri="{FF2B5EF4-FFF2-40B4-BE49-F238E27FC236}">
                <a16:creationId xmlns:a16="http://schemas.microsoft.com/office/drawing/2014/main" id="{A31BF56C-281F-CB5C-70EE-A2D7188B48DC}"/>
              </a:ext>
            </a:extLst>
          </p:cNvPr>
          <p:cNvSpPr txBox="1"/>
          <p:nvPr/>
        </p:nvSpPr>
        <p:spPr>
          <a:xfrm>
            <a:off x="2715560" y="1811250"/>
            <a:ext cx="6763879"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rgbClr val="002060"/>
                </a:solidFill>
                <a:latin typeface="Century Gothic"/>
              </a:rPr>
              <a:t>Complete the session survey below:</a:t>
            </a:r>
            <a:endParaRPr lang="en-US"/>
          </a:p>
        </p:txBody>
      </p:sp>
      <p:pic>
        <p:nvPicPr>
          <p:cNvPr id="2" name="Picture 1" descr="A qr code on a white background&#10;&#10;AI-generated content may be incorrect.">
            <a:extLst>
              <a:ext uri="{FF2B5EF4-FFF2-40B4-BE49-F238E27FC236}">
                <a16:creationId xmlns:a16="http://schemas.microsoft.com/office/drawing/2014/main" id="{7526A1CA-6A5E-5128-C7E3-D632DE7D34DA}"/>
              </a:ext>
            </a:extLst>
          </p:cNvPr>
          <p:cNvPicPr>
            <a:picLocks noChangeAspect="1"/>
          </p:cNvPicPr>
          <p:nvPr/>
        </p:nvPicPr>
        <p:blipFill>
          <a:blip r:embed="rId2"/>
          <a:srcRect t="-113" r="3017" b="-431"/>
          <a:stretch>
            <a:fillRect/>
          </a:stretch>
        </p:blipFill>
        <p:spPr>
          <a:xfrm>
            <a:off x="4719637" y="2275747"/>
            <a:ext cx="2681216" cy="2779661"/>
          </a:xfrm>
          <a:prstGeom prst="rect">
            <a:avLst/>
          </a:prstGeom>
        </p:spPr>
      </p:pic>
      <p:pic>
        <p:nvPicPr>
          <p:cNvPr id="5" name="Picture 4" descr="A close up of a sign&#10;&#10;AI-generated content may be incorrect.">
            <a:extLst>
              <a:ext uri="{FF2B5EF4-FFF2-40B4-BE49-F238E27FC236}">
                <a16:creationId xmlns:a16="http://schemas.microsoft.com/office/drawing/2014/main" id="{CF212AE0-00BB-B3CA-D7FF-863EEA47FC14}"/>
              </a:ext>
            </a:extLst>
          </p:cNvPr>
          <p:cNvPicPr>
            <a:picLocks noChangeAspect="1"/>
          </p:cNvPicPr>
          <p:nvPr/>
        </p:nvPicPr>
        <p:blipFill>
          <a:blip r:embed="rId3"/>
          <a:stretch>
            <a:fillRect/>
          </a:stretch>
        </p:blipFill>
        <p:spPr>
          <a:xfrm>
            <a:off x="7246187" y="5520905"/>
            <a:ext cx="2372266" cy="1337095"/>
          </a:xfrm>
          <a:prstGeom prst="rect">
            <a:avLst/>
          </a:prstGeom>
        </p:spPr>
      </p:pic>
    </p:spTree>
    <p:extLst>
      <p:ext uri="{BB962C8B-B14F-4D97-AF65-F5344CB8AC3E}">
        <p14:creationId xmlns:p14="http://schemas.microsoft.com/office/powerpoint/2010/main" val="34399852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42A63-2142-322C-5473-86B89C137A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034D7E-4FCE-07A7-4946-9D846B7DFDAA}"/>
              </a:ext>
            </a:extLst>
          </p:cNvPr>
          <p:cNvSpPr>
            <a:spLocks noGrp="1"/>
          </p:cNvSpPr>
          <p:nvPr>
            <p:ph type="title"/>
          </p:nvPr>
        </p:nvSpPr>
        <p:spPr>
          <a:xfrm>
            <a:off x="838199" y="2766218"/>
            <a:ext cx="10515600" cy="1325563"/>
          </a:xfrm>
        </p:spPr>
        <p:txBody>
          <a:bodyPr>
            <a:normAutofit/>
          </a:bodyPr>
          <a:lstStyle/>
          <a:p>
            <a:pPr algn="ctr"/>
            <a:r>
              <a:rPr lang="en-US" sz="5400" b="1">
                <a:solidFill>
                  <a:schemeClr val="bg1"/>
                </a:solidFill>
                <a:latin typeface="Century Gothic"/>
              </a:rPr>
              <a:t>Education and Mentorship</a:t>
            </a:r>
            <a:endParaRPr lang="en-US">
              <a:solidFill>
                <a:schemeClr val="bg1"/>
              </a:solidFill>
            </a:endParaRPr>
          </a:p>
        </p:txBody>
      </p:sp>
      <p:pic>
        <p:nvPicPr>
          <p:cNvPr id="4" name="Picture 3" descr="A close up of a sign&#10;&#10;AI-generated content may be incorrect.">
            <a:extLst>
              <a:ext uri="{FF2B5EF4-FFF2-40B4-BE49-F238E27FC236}">
                <a16:creationId xmlns:a16="http://schemas.microsoft.com/office/drawing/2014/main" id="{5ABA8C53-BD3D-2C0D-8BEE-47FE6702A707}"/>
              </a:ext>
            </a:extLst>
          </p:cNvPr>
          <p:cNvPicPr>
            <a:picLocks noChangeAspect="1"/>
          </p:cNvPicPr>
          <p:nvPr/>
        </p:nvPicPr>
        <p:blipFill>
          <a:blip r:embed="rId2"/>
          <a:stretch>
            <a:fillRect/>
          </a:stretch>
        </p:blipFill>
        <p:spPr>
          <a:xfrm>
            <a:off x="7246187" y="5520905"/>
            <a:ext cx="2372266" cy="1337095"/>
          </a:xfrm>
          <a:prstGeom prst="rect">
            <a:avLst/>
          </a:prstGeom>
        </p:spPr>
      </p:pic>
    </p:spTree>
    <p:extLst>
      <p:ext uri="{BB962C8B-B14F-4D97-AF65-F5344CB8AC3E}">
        <p14:creationId xmlns:p14="http://schemas.microsoft.com/office/powerpoint/2010/main" val="4120603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9E7DE-3991-45B1-66E7-0F350F390492}"/>
              </a:ext>
            </a:extLst>
          </p:cNvPr>
          <p:cNvSpPr>
            <a:spLocks noGrp="1"/>
          </p:cNvSpPr>
          <p:nvPr>
            <p:ph type="title"/>
          </p:nvPr>
        </p:nvSpPr>
        <p:spPr/>
        <p:txBody>
          <a:bodyPr>
            <a:normAutofit/>
          </a:bodyPr>
          <a:lstStyle/>
          <a:p>
            <a:r>
              <a:rPr lang="en-US"/>
              <a:t>DPSCD’s Demographic Makeup Varies Greatly From the State of Michigan</a:t>
            </a:r>
          </a:p>
        </p:txBody>
      </p:sp>
      <p:graphicFrame>
        <p:nvGraphicFramePr>
          <p:cNvPr id="6" name="Chart 5">
            <a:extLst>
              <a:ext uri="{FF2B5EF4-FFF2-40B4-BE49-F238E27FC236}">
                <a16:creationId xmlns:a16="http://schemas.microsoft.com/office/drawing/2014/main" id="{2783C9FC-A1E8-4E9D-4800-D3229DC1369E}"/>
              </a:ext>
            </a:extLst>
          </p:cNvPr>
          <p:cNvGraphicFramePr/>
          <p:nvPr/>
        </p:nvGraphicFramePr>
        <p:xfrm>
          <a:off x="1481560" y="1433391"/>
          <a:ext cx="9653286" cy="4874812"/>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10">
            <a:extLst>
              <a:ext uri="{FF2B5EF4-FFF2-40B4-BE49-F238E27FC236}">
                <a16:creationId xmlns:a16="http://schemas.microsoft.com/office/drawing/2014/main" id="{0D489195-C30E-DA09-CCEA-9DBF20EA0ECD}"/>
              </a:ext>
            </a:extLst>
          </p:cNvPr>
          <p:cNvSpPr txBox="1">
            <a:spLocks/>
          </p:cNvSpPr>
          <p:nvPr/>
        </p:nvSpPr>
        <p:spPr>
          <a:xfrm>
            <a:off x="71781" y="631031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850D0D2-7276-4FA6-BA82-2BA07A1A8865}" type="slidenum">
              <a:rPr kumimoji="0" lang="en-US" sz="1200" b="0" i="0" u="none" strike="noStrike" kern="1200" cap="none" spc="0" normalizeH="0" baseline="0" noProof="0" smtClean="0">
                <a:ln>
                  <a:noFill/>
                </a:ln>
                <a:solidFill>
                  <a:prstClr val="black">
                    <a:tint val="75000"/>
                  </a:prstClr>
                </a:solidFill>
                <a:effectLst/>
                <a:uLnTx/>
                <a:uFillTx/>
                <a:latin typeface="Arial Nova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Arial Nova Light"/>
              <a:ea typeface="+mn-ea"/>
              <a:cs typeface="+mn-cs"/>
            </a:endParaRPr>
          </a:p>
        </p:txBody>
      </p:sp>
    </p:spTree>
    <p:extLst>
      <p:ext uri="{BB962C8B-B14F-4D97-AF65-F5344CB8AC3E}">
        <p14:creationId xmlns:p14="http://schemas.microsoft.com/office/powerpoint/2010/main" val="2162097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Graphic 43" descr="Coins">
            <a:extLst>
              <a:ext uri="{FF2B5EF4-FFF2-40B4-BE49-F238E27FC236}">
                <a16:creationId xmlns:a16="http://schemas.microsoft.com/office/drawing/2014/main" id="{0DC9B9FB-1984-4EC5-9303-0BC772F5ABD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37944" y="2744522"/>
            <a:ext cx="519817" cy="519817"/>
          </a:xfrm>
          <a:prstGeom prst="rect">
            <a:avLst/>
          </a:prstGeom>
        </p:spPr>
      </p:pic>
      <p:sp>
        <p:nvSpPr>
          <p:cNvPr id="9" name="TextBox 8">
            <a:extLst>
              <a:ext uri="{FF2B5EF4-FFF2-40B4-BE49-F238E27FC236}">
                <a16:creationId xmlns:a16="http://schemas.microsoft.com/office/drawing/2014/main" id="{0265279B-DD02-4FDF-A34B-C75B2570486E}"/>
              </a:ext>
            </a:extLst>
          </p:cNvPr>
          <p:cNvSpPr txBox="1"/>
          <p:nvPr/>
        </p:nvSpPr>
        <p:spPr>
          <a:xfrm>
            <a:off x="645498" y="1065800"/>
            <a:ext cx="79727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anose="020B0604020202020204"/>
                <a:ea typeface="+mn-ea"/>
                <a:cs typeface="Calibri" panose="020F0502020204030204" pitchFamily="34" charset="0"/>
              </a:rPr>
              <a:t>DPSCD receives less per pupil from the core Foundation Allowance than most surrounding districts?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B2A4F16A-5CC2-44EB-B4AD-5C52CB6CEB05}"/>
              </a:ext>
            </a:extLst>
          </p:cNvPr>
          <p:cNvSpPr/>
          <p:nvPr/>
        </p:nvSpPr>
        <p:spPr>
          <a:xfrm>
            <a:off x="660878" y="5928823"/>
            <a:ext cx="6096000" cy="353943"/>
          </a:xfrm>
          <a:prstGeom prst="rect">
            <a:avLst/>
          </a:prstGeom>
        </p:spPr>
        <p:txBody>
          <a:bodyPr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rgbClr val="000000"/>
                </a:solidFill>
                <a:effectLst/>
                <a:uLnTx/>
                <a:uFillTx/>
                <a:latin typeface="Arial" panose="020B0604020202020204"/>
                <a:ea typeface="+mn-ea"/>
                <a:cs typeface="Calibri"/>
              </a:rPr>
              <a:t>Birmingham, Bloomfield Hills and Southfield</a:t>
            </a:r>
          </a:p>
        </p:txBody>
      </p:sp>
      <p:sp>
        <p:nvSpPr>
          <p:cNvPr id="15" name="Rectangle 14">
            <a:extLst>
              <a:ext uri="{FF2B5EF4-FFF2-40B4-BE49-F238E27FC236}">
                <a16:creationId xmlns:a16="http://schemas.microsoft.com/office/drawing/2014/main" id="{2C3F7878-B923-46BB-80E0-63EC109B26C0}"/>
              </a:ext>
            </a:extLst>
          </p:cNvPr>
          <p:cNvSpPr/>
          <p:nvPr/>
        </p:nvSpPr>
        <p:spPr>
          <a:xfrm>
            <a:off x="660878" y="3090231"/>
            <a:ext cx="2809231" cy="1384995"/>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a:ea typeface="+mn-lt"/>
                <a:cs typeface="Arial" panose="020B0604020202020204"/>
              </a:rPr>
              <a:t>Ann Arbor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a:ea typeface="+mn-lt"/>
                <a:cs typeface="Arial" panose="020B0604020202020204"/>
              </a:rPr>
              <a:t>Birmingham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a:ea typeface="+mn-lt"/>
                <a:cs typeface="Arial" panose="020B0604020202020204"/>
              </a:rPr>
              <a:t>Center 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a:ea typeface="+mn-lt"/>
                <a:cs typeface="Arial" panose="020B0604020202020204"/>
              </a:rPr>
              <a:t>Dearborn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a:ea typeface="+mn-lt"/>
                <a:cs typeface="Arial" panose="020B0604020202020204"/>
              </a:rPr>
              <a:t>Farmington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a:ea typeface="+mn-lt"/>
                <a:cs typeface="Arial" panose="020B0604020202020204"/>
              </a:rPr>
              <a:t>Grosse Ile Township</a:t>
            </a:r>
          </a:p>
        </p:txBody>
      </p:sp>
      <p:sp>
        <p:nvSpPr>
          <p:cNvPr id="11" name="Rectangle 10">
            <a:extLst>
              <a:ext uri="{FF2B5EF4-FFF2-40B4-BE49-F238E27FC236}">
                <a16:creationId xmlns:a16="http://schemas.microsoft.com/office/drawing/2014/main" id="{DD9CB10A-FAE9-4428-A279-2C33388C9717}"/>
              </a:ext>
            </a:extLst>
          </p:cNvPr>
          <p:cNvSpPr/>
          <p:nvPr/>
        </p:nvSpPr>
        <p:spPr>
          <a:xfrm>
            <a:off x="2861132" y="3102304"/>
            <a:ext cx="3261360" cy="1384995"/>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a:ea typeface="+mn-lt"/>
                <a:cs typeface="Arial" panose="020B0604020202020204"/>
              </a:rPr>
              <a:t>Grosse Pointe</a:t>
            </a:r>
            <a:endParaRPr kumimoji="0" lang="en-US" sz="1400" b="1" i="0" u="none" strike="noStrike" kern="1200" cap="none" spc="0" normalizeH="0" baseline="0" noProof="0">
              <a:ln>
                <a:noFill/>
              </a:ln>
              <a:solidFill>
                <a:srgbClr val="000000"/>
              </a:solidFill>
              <a:effectLst/>
              <a:uLnTx/>
              <a:uFillTx/>
              <a:latin typeface="Arial" panose="020B060402020202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srgbClr val="000000"/>
                </a:solidFill>
                <a:effectLst/>
                <a:uLnTx/>
                <a:uFillTx/>
                <a:latin typeface="Arial" panose="020B0604020202020204"/>
                <a:ea typeface="+mn-lt"/>
                <a:cs typeface="Arial" panose="020B0604020202020204"/>
              </a:rPr>
              <a:t>Lamphere</a:t>
            </a:r>
            <a:endParaRPr kumimoji="0" lang="en-US" sz="1400" b="1" i="0" u="none" strike="noStrike" kern="1200" cap="none" spc="0" normalizeH="0" baseline="0" noProof="0">
              <a:ln>
                <a:noFill/>
              </a:ln>
              <a:solidFill>
                <a:srgbClr val="000000"/>
              </a:solidFill>
              <a:effectLst/>
              <a:uLnTx/>
              <a:uFillTx/>
              <a:latin typeface="Arial" panose="020B0604020202020204"/>
              <a:ea typeface="+mn-lt"/>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a:ea typeface="+mn-lt"/>
                <a:cs typeface="Arial" panose="020B0604020202020204"/>
              </a:rPr>
              <a:t>Melvindale-North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a:ea typeface="+mn-lt"/>
                <a:cs typeface="Arial" panose="020B0604020202020204"/>
              </a:rPr>
              <a:t>River Rouge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a:ea typeface="+mn-lt"/>
                <a:cs typeface="Arial" panose="020B0604020202020204"/>
              </a:rPr>
              <a:t>Romulus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a:ea typeface="+mn-lt"/>
                <a:cs typeface="Arial" panose="020B0604020202020204"/>
              </a:rPr>
              <a:t>Royal Oak</a:t>
            </a: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860297F9-8808-45A2-B109-68EF3F72C3A8}"/>
              </a:ext>
            </a:extLst>
          </p:cNvPr>
          <p:cNvSpPr/>
          <p:nvPr/>
        </p:nvSpPr>
        <p:spPr>
          <a:xfrm>
            <a:off x="647702" y="4853044"/>
            <a:ext cx="6268922" cy="9875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976923-5F67-4B75-B175-FE97482D1877}"/>
              </a:ext>
            </a:extLst>
          </p:cNvPr>
          <p:cNvSpPr/>
          <p:nvPr/>
        </p:nvSpPr>
        <p:spPr>
          <a:xfrm>
            <a:off x="796850" y="4930707"/>
            <a:ext cx="6193117" cy="83099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Calibri"/>
              </a:rPr>
              <a:t>DPSCD receives</a:t>
            </a:r>
            <a:r>
              <a:rPr kumimoji="0" lang="en-US" sz="1600" b="1" i="0" u="none" strike="noStrike" kern="1200" cap="none" spc="0" normalizeH="0" baseline="0" noProof="0">
                <a:ln>
                  <a:noFill/>
                </a:ln>
                <a:solidFill>
                  <a:schemeClr val="bg1"/>
                </a:solidFill>
                <a:effectLst/>
                <a:uLnTx/>
                <a:uFillTx/>
                <a:latin typeface="Arial" panose="020B0604020202020204"/>
                <a:ea typeface="+mn-ea"/>
                <a:cs typeface="Calibri"/>
              </a:rPr>
              <a:t> </a:t>
            </a:r>
            <a:r>
              <a:rPr lang="en-US" sz="1600" b="1">
                <a:solidFill>
                  <a:schemeClr val="bg1"/>
                </a:solidFill>
                <a:latin typeface="Arial" panose="020B0604020202020204"/>
                <a:cs typeface="Calibri"/>
              </a:rPr>
              <a:t>$3,464</a:t>
            </a:r>
            <a:r>
              <a:rPr kumimoji="0" lang="en-US" sz="1600" b="1" i="0" u="none" strike="noStrike" kern="1200" cap="none" spc="0" normalizeH="0" baseline="0" noProof="0">
                <a:ln>
                  <a:noFill/>
                </a:ln>
                <a:solidFill>
                  <a:srgbClr val="FFCC00"/>
                </a:solidFill>
                <a:effectLst/>
                <a:uLnTx/>
                <a:uFillTx/>
                <a:latin typeface="Arial" panose="020B0604020202020204"/>
                <a:ea typeface="+mn-ea"/>
                <a:cs typeface="Calibri"/>
              </a:rPr>
              <a:t> </a:t>
            </a:r>
            <a:r>
              <a:rPr kumimoji="0" lang="en-US" sz="1600" b="1" i="0" u="none" strike="noStrike" kern="1200" cap="none" spc="0" normalizeH="0" baseline="0" noProof="0">
                <a:ln>
                  <a:noFill/>
                </a:ln>
                <a:solidFill>
                  <a:srgbClr val="FFFFFF"/>
                </a:solidFill>
                <a:effectLst/>
                <a:uLnTx/>
                <a:uFillTx/>
                <a:latin typeface="Arial" panose="020B0604020202020204"/>
                <a:ea typeface="+mn-ea"/>
                <a:cs typeface="Calibri"/>
              </a:rPr>
              <a:t>less</a:t>
            </a:r>
            <a:r>
              <a:rPr lang="en-US" sz="1600" b="1">
                <a:solidFill>
                  <a:srgbClr val="FFFFFF"/>
                </a:solidFill>
                <a:latin typeface="Arial" panose="020B0604020202020204"/>
                <a:cs typeface="Calibri"/>
              </a:rPr>
              <a:t>*</a:t>
            </a:r>
            <a:r>
              <a:rPr kumimoji="0" lang="en-US" sz="1600" b="1" i="0" u="none" strike="noStrike" kern="1200" cap="none" spc="0" normalizeH="0" baseline="0" noProof="0">
                <a:ln>
                  <a:noFill/>
                </a:ln>
                <a:solidFill>
                  <a:srgbClr val="FFFFFF"/>
                </a:solidFill>
                <a:effectLst/>
                <a:uLnTx/>
                <a:uFillTx/>
                <a:latin typeface="Arial" panose="020B0604020202020204"/>
                <a:ea typeface="+mn-ea"/>
                <a:cs typeface="Calibri"/>
              </a:rPr>
              <a:t> per pupil compared to 3 key surrounding districts, equivalent to $</a:t>
            </a:r>
            <a:r>
              <a:rPr lang="en-US" sz="1600" b="1">
                <a:solidFill>
                  <a:srgbClr val="FFFFFF"/>
                </a:solidFill>
                <a:latin typeface="Arial" panose="020B0604020202020204"/>
                <a:cs typeface="Calibri"/>
              </a:rPr>
              <a:t>168M</a:t>
            </a:r>
            <a:r>
              <a:rPr kumimoji="0" lang="en-US" sz="1600" b="1" i="0" u="none" strike="noStrike" kern="1200" cap="none" spc="0" normalizeH="0" baseline="0" noProof="0">
                <a:ln>
                  <a:noFill/>
                </a:ln>
                <a:solidFill>
                  <a:srgbClr val="FFFFFF"/>
                </a:solidFill>
                <a:effectLst/>
                <a:uLnTx/>
                <a:uFillTx/>
                <a:latin typeface="Arial" panose="020B0604020202020204"/>
                <a:ea typeface="+mn-ea"/>
                <a:cs typeface="Calibri"/>
              </a:rPr>
              <a:t> annually in recurring funding</a:t>
            </a:r>
          </a:p>
        </p:txBody>
      </p:sp>
      <p:grpSp>
        <p:nvGrpSpPr>
          <p:cNvPr id="7" name="Group 6">
            <a:extLst>
              <a:ext uri="{FF2B5EF4-FFF2-40B4-BE49-F238E27FC236}">
                <a16:creationId xmlns:a16="http://schemas.microsoft.com/office/drawing/2014/main" id="{2AB03D84-5E04-4B78-BDB4-09E4C0526771}"/>
              </a:ext>
            </a:extLst>
          </p:cNvPr>
          <p:cNvGrpSpPr/>
          <p:nvPr/>
        </p:nvGrpSpPr>
        <p:grpSpPr>
          <a:xfrm>
            <a:off x="6880475" y="1162541"/>
            <a:ext cx="4653093" cy="5451716"/>
            <a:chOff x="6880475" y="1162541"/>
            <a:chExt cx="4653093" cy="5451716"/>
          </a:xfrm>
        </p:grpSpPr>
        <p:grpSp>
          <p:nvGrpSpPr>
            <p:cNvPr id="24" name="Group 23">
              <a:extLst>
                <a:ext uri="{FF2B5EF4-FFF2-40B4-BE49-F238E27FC236}">
                  <a16:creationId xmlns:a16="http://schemas.microsoft.com/office/drawing/2014/main" id="{2A84FFD1-887F-49CD-815C-45B6B24D8C07}"/>
                </a:ext>
              </a:extLst>
            </p:cNvPr>
            <p:cNvGrpSpPr/>
            <p:nvPr/>
          </p:nvGrpSpPr>
          <p:grpSpPr>
            <a:xfrm>
              <a:off x="6880475" y="1162541"/>
              <a:ext cx="4653093" cy="4653093"/>
              <a:chOff x="6590323" y="1437080"/>
              <a:chExt cx="4797200" cy="4797200"/>
            </a:xfrm>
          </p:grpSpPr>
          <p:pic>
            <p:nvPicPr>
              <p:cNvPr id="18" name="Picture 17" descr="A picture containing flower, drawing&#10;&#10;Description automatically generated">
                <a:extLst>
                  <a:ext uri="{FF2B5EF4-FFF2-40B4-BE49-F238E27FC236}">
                    <a16:creationId xmlns:a16="http://schemas.microsoft.com/office/drawing/2014/main" id="{144CA72B-917E-4C8B-A68B-00D00D30E6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0323" y="1437080"/>
                <a:ext cx="4797200" cy="4797200"/>
              </a:xfrm>
              <a:prstGeom prst="rect">
                <a:avLst/>
              </a:prstGeom>
              <a:effectLst>
                <a:outerShdw blurRad="50800" dist="38100" dir="13500000" algn="br" rotWithShape="0">
                  <a:prstClr val="black">
                    <a:alpha val="40000"/>
                  </a:prstClr>
                </a:outerShdw>
              </a:effectLst>
            </p:spPr>
          </p:pic>
          <p:sp>
            <p:nvSpPr>
              <p:cNvPr id="22" name="TextBox 21">
                <a:extLst>
                  <a:ext uri="{FF2B5EF4-FFF2-40B4-BE49-F238E27FC236}">
                    <a16:creationId xmlns:a16="http://schemas.microsoft.com/office/drawing/2014/main" id="{9EEE0FF9-B104-45C0-BDA3-C68BB773ABAE}"/>
                  </a:ext>
                </a:extLst>
              </p:cNvPr>
              <p:cNvSpPr txBox="1"/>
              <p:nvPr/>
            </p:nvSpPr>
            <p:spPr>
              <a:xfrm>
                <a:off x="9895973" y="3678436"/>
                <a:ext cx="132948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33CC"/>
                    </a:solidFill>
                    <a:effectLst/>
                    <a:uLnTx/>
                    <a:uFillTx/>
                    <a:latin typeface="Arial" panose="020B0604020202020204"/>
                    <a:ea typeface="+mn-ea"/>
                    <a:cs typeface="+mn-cs"/>
                  </a:rPr>
                  <a:t>DPSCD</a:t>
                </a:r>
              </a:p>
            </p:txBody>
          </p:sp>
          <p:sp>
            <p:nvSpPr>
              <p:cNvPr id="23" name="TextBox 22">
                <a:extLst>
                  <a:ext uri="{FF2B5EF4-FFF2-40B4-BE49-F238E27FC236}">
                    <a16:creationId xmlns:a16="http://schemas.microsoft.com/office/drawing/2014/main" id="{53A9ED44-4440-41E1-8E91-26861FC63350}"/>
                  </a:ext>
                </a:extLst>
              </p:cNvPr>
              <p:cNvSpPr txBox="1"/>
              <p:nvPr/>
            </p:nvSpPr>
            <p:spPr>
              <a:xfrm>
                <a:off x="6641432" y="4543786"/>
                <a:ext cx="152199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33CC"/>
                    </a:solidFill>
                    <a:effectLst/>
                    <a:uLnTx/>
                    <a:uFillTx/>
                    <a:latin typeface="Arial" panose="020B0604020202020204"/>
                    <a:ea typeface="+mn-ea"/>
                    <a:cs typeface="+mn-cs"/>
                  </a:rPr>
                  <a:t>Surrounding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33CC"/>
                    </a:solidFill>
                    <a:effectLst/>
                    <a:uLnTx/>
                    <a:uFillTx/>
                    <a:latin typeface="Arial" panose="020B0604020202020204"/>
                    <a:ea typeface="+mn-ea"/>
                    <a:cs typeface="+mn-cs"/>
                  </a:rPr>
                  <a:t>Districts</a:t>
                </a:r>
              </a:p>
            </p:txBody>
          </p:sp>
        </p:grpSp>
        <p:sp>
          <p:nvSpPr>
            <p:cNvPr id="25" name="TextBox 24">
              <a:extLst>
                <a:ext uri="{FF2B5EF4-FFF2-40B4-BE49-F238E27FC236}">
                  <a16:creationId xmlns:a16="http://schemas.microsoft.com/office/drawing/2014/main" id="{A7C591ED-5638-4F3F-ADFB-62985DA9CC7B}"/>
                </a:ext>
              </a:extLst>
            </p:cNvPr>
            <p:cNvSpPr txBox="1"/>
            <p:nvPr/>
          </p:nvSpPr>
          <p:spPr>
            <a:xfrm>
              <a:off x="8172805" y="5875593"/>
              <a:ext cx="2152532"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33CC"/>
                  </a:solidFill>
                  <a:effectLst/>
                  <a:uLnTx/>
                  <a:uFillTx/>
                  <a:latin typeface="Arial" panose="020B0604020202020204"/>
                  <a:ea typeface="+mn-ea"/>
                  <a:cs typeface="Calibri" panose="020F0502020204030204" pitchFamily="34" charset="0"/>
                </a:rPr>
                <a:t>FOUNDATION ALLOWANCE INEQUITY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pic>
        <p:nvPicPr>
          <p:cNvPr id="34" name="Graphic 33" descr="Coins">
            <a:extLst>
              <a:ext uri="{FF2B5EF4-FFF2-40B4-BE49-F238E27FC236}">
                <a16:creationId xmlns:a16="http://schemas.microsoft.com/office/drawing/2014/main" id="{0A4A9312-5004-418E-96AC-A01F75BA63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81612" y="3555234"/>
            <a:ext cx="551822" cy="551822"/>
          </a:xfrm>
          <a:prstGeom prst="rect">
            <a:avLst/>
          </a:prstGeom>
        </p:spPr>
      </p:pic>
      <p:pic>
        <p:nvPicPr>
          <p:cNvPr id="41" name="Graphic 40" descr="Coins">
            <a:extLst>
              <a:ext uri="{FF2B5EF4-FFF2-40B4-BE49-F238E27FC236}">
                <a16:creationId xmlns:a16="http://schemas.microsoft.com/office/drawing/2014/main" id="{4825CC4C-ED3F-4CD2-AAFD-B62627F570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44475" y="2788395"/>
            <a:ext cx="517781" cy="517781"/>
          </a:xfrm>
          <a:prstGeom prst="rect">
            <a:avLst/>
          </a:prstGeom>
        </p:spPr>
      </p:pic>
      <p:pic>
        <p:nvPicPr>
          <p:cNvPr id="42" name="Graphic 41" descr="Coins">
            <a:extLst>
              <a:ext uri="{FF2B5EF4-FFF2-40B4-BE49-F238E27FC236}">
                <a16:creationId xmlns:a16="http://schemas.microsoft.com/office/drawing/2014/main" id="{4B1E779B-AE86-426F-9D40-C4424104889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06428" y="2717977"/>
            <a:ext cx="504202" cy="504202"/>
          </a:xfrm>
          <a:prstGeom prst="rect">
            <a:avLst/>
          </a:prstGeom>
        </p:spPr>
      </p:pic>
      <p:pic>
        <p:nvPicPr>
          <p:cNvPr id="38" name="Graphic 37" descr="Coins">
            <a:extLst>
              <a:ext uri="{FF2B5EF4-FFF2-40B4-BE49-F238E27FC236}">
                <a16:creationId xmlns:a16="http://schemas.microsoft.com/office/drawing/2014/main" id="{9756EB1F-E3D6-45C4-A397-9FA8F14117E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43191" y="3486221"/>
            <a:ext cx="504202" cy="504202"/>
          </a:xfrm>
          <a:prstGeom prst="rect">
            <a:avLst/>
          </a:prstGeom>
        </p:spPr>
      </p:pic>
      <p:pic>
        <p:nvPicPr>
          <p:cNvPr id="37" name="Graphic 36" descr="Coins">
            <a:extLst>
              <a:ext uri="{FF2B5EF4-FFF2-40B4-BE49-F238E27FC236}">
                <a16:creationId xmlns:a16="http://schemas.microsoft.com/office/drawing/2014/main" id="{3544CDCB-61DE-4C5E-B621-DC52246D61F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3423" y="3673103"/>
            <a:ext cx="504202" cy="504202"/>
          </a:xfrm>
          <a:prstGeom prst="rect">
            <a:avLst/>
          </a:prstGeom>
        </p:spPr>
      </p:pic>
      <p:pic>
        <p:nvPicPr>
          <p:cNvPr id="35" name="Graphic 34" descr="Coins">
            <a:extLst>
              <a:ext uri="{FF2B5EF4-FFF2-40B4-BE49-F238E27FC236}">
                <a16:creationId xmlns:a16="http://schemas.microsoft.com/office/drawing/2014/main" id="{E8E0B2EB-37FF-49E8-9F17-0D32C91C4E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35642" y="3543855"/>
            <a:ext cx="583089" cy="583089"/>
          </a:xfrm>
          <a:prstGeom prst="rect">
            <a:avLst/>
          </a:prstGeom>
        </p:spPr>
      </p:pic>
      <p:pic>
        <p:nvPicPr>
          <p:cNvPr id="36" name="Graphic 35" descr="Coins">
            <a:extLst>
              <a:ext uri="{FF2B5EF4-FFF2-40B4-BE49-F238E27FC236}">
                <a16:creationId xmlns:a16="http://schemas.microsoft.com/office/drawing/2014/main" id="{7C0BD1DA-C924-4849-B479-2D7A52DF3D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0957013">
            <a:off x="7192811" y="3343906"/>
            <a:ext cx="447797" cy="447797"/>
          </a:xfrm>
          <a:prstGeom prst="rect">
            <a:avLst/>
          </a:prstGeom>
        </p:spPr>
      </p:pic>
      <p:pic>
        <p:nvPicPr>
          <p:cNvPr id="39" name="Graphic 38" descr="Coins">
            <a:extLst>
              <a:ext uri="{FF2B5EF4-FFF2-40B4-BE49-F238E27FC236}">
                <a16:creationId xmlns:a16="http://schemas.microsoft.com/office/drawing/2014/main" id="{E624A383-178F-4620-8659-E878FFD20CA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77192" y="3236027"/>
            <a:ext cx="504202" cy="504202"/>
          </a:xfrm>
          <a:prstGeom prst="rect">
            <a:avLst/>
          </a:prstGeom>
        </p:spPr>
      </p:pic>
      <p:pic>
        <p:nvPicPr>
          <p:cNvPr id="40" name="Graphic 39" descr="Coins">
            <a:extLst>
              <a:ext uri="{FF2B5EF4-FFF2-40B4-BE49-F238E27FC236}">
                <a16:creationId xmlns:a16="http://schemas.microsoft.com/office/drawing/2014/main" id="{FA23A96E-4AE5-4266-A75C-5DF60637AE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70331" y="3090028"/>
            <a:ext cx="504202" cy="504202"/>
          </a:xfrm>
          <a:prstGeom prst="rect">
            <a:avLst/>
          </a:prstGeom>
        </p:spPr>
      </p:pic>
      <p:pic>
        <p:nvPicPr>
          <p:cNvPr id="43" name="Graphic 42" descr="Coins">
            <a:extLst>
              <a:ext uri="{FF2B5EF4-FFF2-40B4-BE49-F238E27FC236}">
                <a16:creationId xmlns:a16="http://schemas.microsoft.com/office/drawing/2014/main" id="{1C23A38A-D049-480B-900C-923B5D3543A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68381" y="2788395"/>
            <a:ext cx="504202" cy="504202"/>
          </a:xfrm>
          <a:prstGeom prst="rect">
            <a:avLst/>
          </a:prstGeom>
        </p:spPr>
      </p:pic>
      <p:pic>
        <p:nvPicPr>
          <p:cNvPr id="45" name="Graphic 44" descr="Coins">
            <a:extLst>
              <a:ext uri="{FF2B5EF4-FFF2-40B4-BE49-F238E27FC236}">
                <a16:creationId xmlns:a16="http://schemas.microsoft.com/office/drawing/2014/main" id="{AE92ED6C-5031-43BD-9920-0969BEF1A2C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58528" y="2547841"/>
            <a:ext cx="504202" cy="504202"/>
          </a:xfrm>
          <a:prstGeom prst="rect">
            <a:avLst/>
          </a:prstGeom>
        </p:spPr>
      </p:pic>
      <p:pic>
        <p:nvPicPr>
          <p:cNvPr id="46" name="Graphic 45" descr="Coins">
            <a:extLst>
              <a:ext uri="{FF2B5EF4-FFF2-40B4-BE49-F238E27FC236}">
                <a16:creationId xmlns:a16="http://schemas.microsoft.com/office/drawing/2014/main" id="{381722AD-6371-4D35-A158-950089AD000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08633" y="3100419"/>
            <a:ext cx="504202" cy="504202"/>
          </a:xfrm>
          <a:prstGeom prst="rect">
            <a:avLst/>
          </a:prstGeom>
        </p:spPr>
      </p:pic>
      <p:pic>
        <p:nvPicPr>
          <p:cNvPr id="47" name="Graphic 46" descr="Coins">
            <a:extLst>
              <a:ext uri="{FF2B5EF4-FFF2-40B4-BE49-F238E27FC236}">
                <a16:creationId xmlns:a16="http://schemas.microsoft.com/office/drawing/2014/main" id="{09FCAE39-F45C-47A8-A418-EEE8459B66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14585" y="2899686"/>
            <a:ext cx="504202" cy="504202"/>
          </a:xfrm>
          <a:prstGeom prst="rect">
            <a:avLst/>
          </a:prstGeom>
        </p:spPr>
      </p:pic>
      <p:pic>
        <p:nvPicPr>
          <p:cNvPr id="48" name="Graphic 47" descr="Coins">
            <a:extLst>
              <a:ext uri="{FF2B5EF4-FFF2-40B4-BE49-F238E27FC236}">
                <a16:creationId xmlns:a16="http://schemas.microsoft.com/office/drawing/2014/main" id="{A7B97038-C5C4-4561-A631-C5FCD2A63F9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72081" y="2836021"/>
            <a:ext cx="504202" cy="504202"/>
          </a:xfrm>
          <a:prstGeom prst="rect">
            <a:avLst/>
          </a:prstGeom>
        </p:spPr>
      </p:pic>
      <p:pic>
        <p:nvPicPr>
          <p:cNvPr id="49" name="Graphic 48" descr="Coins">
            <a:extLst>
              <a:ext uri="{FF2B5EF4-FFF2-40B4-BE49-F238E27FC236}">
                <a16:creationId xmlns:a16="http://schemas.microsoft.com/office/drawing/2014/main" id="{D494DC92-25D6-4762-A75A-B5946ECA00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84629" y="2614954"/>
            <a:ext cx="435907" cy="435907"/>
          </a:xfrm>
          <a:prstGeom prst="rect">
            <a:avLst/>
          </a:prstGeom>
        </p:spPr>
      </p:pic>
      <p:pic>
        <p:nvPicPr>
          <p:cNvPr id="50" name="Graphic 49" descr="Coins">
            <a:extLst>
              <a:ext uri="{FF2B5EF4-FFF2-40B4-BE49-F238E27FC236}">
                <a16:creationId xmlns:a16="http://schemas.microsoft.com/office/drawing/2014/main" id="{36AA20A9-7DC6-43AC-90F8-59A1AD2B3BF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05166" y="3255667"/>
            <a:ext cx="435907" cy="435907"/>
          </a:xfrm>
          <a:prstGeom prst="rect">
            <a:avLst/>
          </a:prstGeom>
        </p:spPr>
      </p:pic>
      <p:sp>
        <p:nvSpPr>
          <p:cNvPr id="52" name="Rectangle 51">
            <a:extLst>
              <a:ext uri="{FF2B5EF4-FFF2-40B4-BE49-F238E27FC236}">
                <a16:creationId xmlns:a16="http://schemas.microsoft.com/office/drawing/2014/main" id="{0B7D7C69-500D-43D6-8428-6F5E45B9AA88}"/>
              </a:ext>
            </a:extLst>
          </p:cNvPr>
          <p:cNvSpPr/>
          <p:nvPr/>
        </p:nvSpPr>
        <p:spPr>
          <a:xfrm>
            <a:off x="4777293" y="3077353"/>
            <a:ext cx="2020236" cy="1600438"/>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a:ea typeface="+mn-lt"/>
                <a:cs typeface="Arial" panose="020B0604020202020204"/>
              </a:rPr>
              <a:t>South Lake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a:ea typeface="+mn-lt"/>
                <a:cs typeface="Arial" panose="020B0604020202020204"/>
              </a:rPr>
              <a:t>Southfield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a:ea typeface="+mn-lt"/>
                <a:cs typeface="Arial" panose="020B0604020202020204"/>
              </a:rPr>
              <a:t>Troy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a:ea typeface="+mn-lt"/>
                <a:cs typeface="Arial" panose="020B0604020202020204"/>
              </a:rPr>
              <a:t>Walled Lake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a:ea typeface="+mn-lt"/>
                <a:cs typeface="Arial" panose="020B0604020202020204"/>
              </a:rPr>
              <a:t>Warren Consolidated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a:ea typeface="+mn-lt"/>
                <a:cs typeface="Arial" panose="020B0604020202020204"/>
              </a:rPr>
              <a:t>Warren Woods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panose="020B0604020202020204"/>
                <a:ea typeface="+mn-lt"/>
                <a:cs typeface="Arial" panose="020B0604020202020204"/>
              </a:rPr>
              <a:t>West Bloomfield</a:t>
            </a: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3" name="Rectangle 52">
            <a:extLst>
              <a:ext uri="{FF2B5EF4-FFF2-40B4-BE49-F238E27FC236}">
                <a16:creationId xmlns:a16="http://schemas.microsoft.com/office/drawing/2014/main" id="{E4F07212-2AB7-44F7-AEAC-43D613A06BDD}"/>
              </a:ext>
            </a:extLst>
          </p:cNvPr>
          <p:cNvSpPr/>
          <p:nvPr/>
        </p:nvSpPr>
        <p:spPr>
          <a:xfrm>
            <a:off x="647701" y="2072856"/>
            <a:ext cx="6268922" cy="8304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4" name="Rectangle 53">
            <a:extLst>
              <a:ext uri="{FF2B5EF4-FFF2-40B4-BE49-F238E27FC236}">
                <a16:creationId xmlns:a16="http://schemas.microsoft.com/office/drawing/2014/main" id="{4B9BEFD7-56CA-4B25-B6EE-DD925690D671}"/>
              </a:ext>
            </a:extLst>
          </p:cNvPr>
          <p:cNvSpPr/>
          <p:nvPr/>
        </p:nvSpPr>
        <p:spPr>
          <a:xfrm>
            <a:off x="723508" y="2173902"/>
            <a:ext cx="6256563" cy="584775"/>
          </a:xfrm>
          <a:prstGeom prst="rect">
            <a:avLst/>
          </a:prstGeom>
        </p:spPr>
        <p:txBody>
          <a:bodyPr wrap="square" lIns="91440" tIns="45720" rIns="91440" bIns="45720" anchor="t">
            <a:spAutoFit/>
          </a:bodyPr>
          <a:lstStyle/>
          <a:p>
            <a:pPr>
              <a:defRPr/>
            </a:pPr>
            <a:r>
              <a:rPr kumimoji="0" lang="en-US" sz="1600" b="1" i="0" u="none" strike="noStrike" kern="1200" cap="none" spc="0" normalizeH="0" baseline="0" noProof="0">
                <a:ln>
                  <a:noFill/>
                </a:ln>
                <a:solidFill>
                  <a:srgbClr val="FFFFFF"/>
                </a:solidFill>
                <a:effectLst/>
                <a:uLnTx/>
                <a:uFillTx/>
                <a:latin typeface="Arial" panose="020B0604020202020204"/>
                <a:ea typeface="+mn-ea"/>
                <a:cs typeface="Calibri"/>
              </a:rPr>
              <a:t>DPSCD receives $</a:t>
            </a:r>
            <a:r>
              <a:rPr lang="en-US" sz="1600" b="1">
                <a:solidFill>
                  <a:srgbClr val="FFFFFF"/>
                </a:solidFill>
                <a:latin typeface="Arial" panose="020B0604020202020204"/>
                <a:cs typeface="Calibri"/>
              </a:rPr>
              <a:t>10,050</a:t>
            </a:r>
            <a:r>
              <a:rPr kumimoji="0" lang="en-US" sz="1600" b="1" i="0" u="none" strike="noStrike" kern="1200" cap="none" spc="0" normalizeH="0" baseline="0" noProof="0">
                <a:ln>
                  <a:noFill/>
                </a:ln>
                <a:solidFill>
                  <a:srgbClr val="FFFFFF"/>
                </a:solidFill>
                <a:effectLst/>
                <a:uLnTx/>
                <a:uFillTx/>
                <a:latin typeface="Arial" panose="020B0604020202020204"/>
                <a:ea typeface="+mn-ea"/>
                <a:cs typeface="Calibri"/>
              </a:rPr>
              <a:t> per pupil, which is </a:t>
            </a:r>
            <a:r>
              <a:rPr lang="en-US" sz="1600" b="1">
                <a:solidFill>
                  <a:srgbClr val="FFFFFF"/>
                </a:solidFill>
                <a:latin typeface="Arial" panose="020B0604020202020204"/>
                <a:cs typeface="Calibri"/>
              </a:rPr>
              <a:t>$1,090 </a:t>
            </a:r>
            <a:r>
              <a:rPr kumimoji="0" lang="en-US" sz="1600" b="1" i="0" u="none" strike="noStrike" kern="1200" cap="none" spc="0" normalizeH="0" baseline="0" noProof="0">
                <a:ln>
                  <a:noFill/>
                </a:ln>
                <a:solidFill>
                  <a:srgbClr val="FFFFFF"/>
                </a:solidFill>
                <a:effectLst/>
                <a:uLnTx/>
                <a:uFillTx/>
                <a:latin typeface="Arial" panose="020B0604020202020204"/>
                <a:ea typeface="+mn-ea"/>
                <a:cs typeface="Calibri"/>
              </a:rPr>
              <a:t>less</a:t>
            </a:r>
            <a:r>
              <a:rPr lang="en-US" sz="1600" b="1">
                <a:solidFill>
                  <a:srgbClr val="FFFFFF"/>
                </a:solidFill>
                <a:latin typeface="Arial" panose="020B0604020202020204"/>
                <a:cs typeface="Calibri"/>
              </a:rPr>
              <a:t>* </a:t>
            </a:r>
            <a:r>
              <a:rPr kumimoji="0" lang="en-US" sz="1600" b="1" i="0" u="none" strike="noStrike" kern="1200" cap="none" spc="0" normalizeH="0" baseline="0" noProof="0">
                <a:ln>
                  <a:noFill/>
                </a:ln>
                <a:solidFill>
                  <a:srgbClr val="FFFFFF"/>
                </a:solidFill>
                <a:effectLst/>
                <a:uLnTx/>
                <a:uFillTx/>
                <a:latin typeface="Arial" panose="020B0604020202020204"/>
                <a:ea typeface="+mn-ea"/>
                <a:cs typeface="Calibri"/>
              </a:rPr>
              <a:t>per pupil compared to 20 key surrounding districts</a:t>
            </a:r>
          </a:p>
        </p:txBody>
      </p:sp>
      <p:sp>
        <p:nvSpPr>
          <p:cNvPr id="2" name="Title 1">
            <a:extLst>
              <a:ext uri="{FF2B5EF4-FFF2-40B4-BE49-F238E27FC236}">
                <a16:creationId xmlns:a16="http://schemas.microsoft.com/office/drawing/2014/main" id="{0F27AC18-8BE2-B096-2B60-7454EC69697A}"/>
              </a:ext>
            </a:extLst>
          </p:cNvPr>
          <p:cNvSpPr>
            <a:spLocks noGrp="1"/>
          </p:cNvSpPr>
          <p:nvPr>
            <p:ph type="title"/>
          </p:nvPr>
        </p:nvSpPr>
        <p:spPr>
          <a:xfrm>
            <a:off x="593696" y="79060"/>
            <a:ext cx="10515600" cy="1325563"/>
          </a:xfrm>
        </p:spPr>
        <p:txBody>
          <a:bodyPr/>
          <a:lstStyle/>
          <a:p>
            <a:r>
              <a:rPr lang="en-US"/>
              <a:t>DPSCD School Funding Challenges</a:t>
            </a:r>
          </a:p>
        </p:txBody>
      </p:sp>
      <p:sp>
        <p:nvSpPr>
          <p:cNvPr id="6" name="Slide Number Placeholder 10">
            <a:extLst>
              <a:ext uri="{FF2B5EF4-FFF2-40B4-BE49-F238E27FC236}">
                <a16:creationId xmlns:a16="http://schemas.microsoft.com/office/drawing/2014/main" id="{C233E4B2-8144-1CC5-FE82-398922D03D4C}"/>
              </a:ext>
            </a:extLst>
          </p:cNvPr>
          <p:cNvSpPr txBox="1">
            <a:spLocks/>
          </p:cNvSpPr>
          <p:nvPr/>
        </p:nvSpPr>
        <p:spPr>
          <a:xfrm>
            <a:off x="71781" y="631031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850D0D2-7276-4FA6-BA82-2BA07A1A8865}" type="slidenum">
              <a:rPr kumimoji="0" lang="en-US" sz="1200" b="0" i="0" u="none" strike="noStrike" kern="1200" cap="none" spc="0" normalizeH="0" baseline="0" noProof="0" smtClean="0">
                <a:ln>
                  <a:noFill/>
                </a:ln>
                <a:solidFill>
                  <a:prstClr val="black">
                    <a:tint val="75000"/>
                  </a:prstClr>
                </a:solidFill>
                <a:effectLst/>
                <a:uLnTx/>
                <a:uFillTx/>
                <a:latin typeface="Arial Nova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Arial Nova Light"/>
              <a:ea typeface="+mn-ea"/>
              <a:cs typeface="+mn-cs"/>
            </a:endParaRPr>
          </a:p>
        </p:txBody>
      </p:sp>
      <p:sp>
        <p:nvSpPr>
          <p:cNvPr id="3" name="TextBox 9">
            <a:extLst>
              <a:ext uri="{FF2B5EF4-FFF2-40B4-BE49-F238E27FC236}">
                <a16:creationId xmlns:a16="http://schemas.microsoft.com/office/drawing/2014/main" id="{0F0B6819-E9C9-B414-482E-FDDCB1C971EB}"/>
              </a:ext>
            </a:extLst>
          </p:cNvPr>
          <p:cNvSpPr txBox="1"/>
          <p:nvPr/>
        </p:nvSpPr>
        <p:spPr>
          <a:xfrm>
            <a:off x="584959" y="6370969"/>
            <a:ext cx="603723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i="1"/>
              <a:t>*Average of the FY26 per pupil foundation Allowance for the identified school districts</a:t>
            </a:r>
          </a:p>
        </p:txBody>
      </p:sp>
    </p:spTree>
    <p:extLst>
      <p:ext uri="{BB962C8B-B14F-4D97-AF65-F5344CB8AC3E}">
        <p14:creationId xmlns:p14="http://schemas.microsoft.com/office/powerpoint/2010/main" val="1502709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imple Light">
  <a:themeElements>
    <a:clrScheme name="LaunchMI">
      <a:dk1>
        <a:srgbClr val="5E004A"/>
      </a:dk1>
      <a:lt1>
        <a:srgbClr val="E8E0D6"/>
      </a:lt1>
      <a:dk2>
        <a:srgbClr val="231F2B"/>
      </a:dk2>
      <a:lt2>
        <a:srgbClr val="FFFFFF"/>
      </a:lt2>
      <a:accent1>
        <a:srgbClr val="E8E0D6"/>
      </a:accent1>
      <a:accent2>
        <a:srgbClr val="FA7300"/>
      </a:accent2>
      <a:accent3>
        <a:srgbClr val="008A80"/>
      </a:accent3>
      <a:accent4>
        <a:srgbClr val="006361"/>
      </a:accent4>
      <a:accent5>
        <a:srgbClr val="FA7300"/>
      </a:accent5>
      <a:accent6>
        <a:srgbClr val="5E004A"/>
      </a:accent6>
      <a:hlink>
        <a:srgbClr val="006361"/>
      </a:hlink>
      <a:folHlink>
        <a:srgbClr val="5E004A"/>
      </a:folHlink>
    </a:clrScheme>
    <a:fontScheme name="Custom 3">
      <a:majorFont>
        <a:latin typeface="Instrument Sans"/>
        <a:ea typeface=""/>
        <a:cs typeface=""/>
      </a:majorFont>
      <a:minorFont>
        <a:latin typeface="Instrument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ustom 2">
      <a:dk1>
        <a:srgbClr val="000000"/>
      </a:dk1>
      <a:lt1>
        <a:srgbClr val="FFFFFF"/>
      </a:lt1>
      <a:dk2>
        <a:srgbClr val="5E0049"/>
      </a:dk2>
      <a:lt2>
        <a:srgbClr val="E8E0D6"/>
      </a:lt2>
      <a:accent1>
        <a:srgbClr val="5E0049"/>
      </a:accent1>
      <a:accent2>
        <a:srgbClr val="008A7F"/>
      </a:accent2>
      <a:accent3>
        <a:srgbClr val="006361"/>
      </a:accent3>
      <a:accent4>
        <a:srgbClr val="FA7300"/>
      </a:accent4>
      <a:accent5>
        <a:srgbClr val="231F2B"/>
      </a:accent5>
      <a:accent6>
        <a:srgbClr val="E8E0D6"/>
      </a:accent6>
      <a:hlink>
        <a:srgbClr val="FA7300"/>
      </a:hlink>
      <a:folHlink>
        <a:srgbClr val="0CB8A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Custom 2">
      <a:dk1>
        <a:srgbClr val="000000"/>
      </a:dk1>
      <a:lt1>
        <a:srgbClr val="FFFFFF"/>
      </a:lt1>
      <a:dk2>
        <a:srgbClr val="5E0049"/>
      </a:dk2>
      <a:lt2>
        <a:srgbClr val="E8E0D6"/>
      </a:lt2>
      <a:accent1>
        <a:srgbClr val="5E0049"/>
      </a:accent1>
      <a:accent2>
        <a:srgbClr val="008A7F"/>
      </a:accent2>
      <a:accent3>
        <a:srgbClr val="006361"/>
      </a:accent3>
      <a:accent4>
        <a:srgbClr val="FA7300"/>
      </a:accent4>
      <a:accent5>
        <a:srgbClr val="231F2B"/>
      </a:accent5>
      <a:accent6>
        <a:srgbClr val="E8E0D6"/>
      </a:accent6>
      <a:hlink>
        <a:srgbClr val="FA7300"/>
      </a:hlink>
      <a:folHlink>
        <a:srgbClr val="0CB8A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unchMI_PPTTemplate" id="{91B05AFF-9FA7-8A43-ABB0-837945EBF2EB}" vid="{AEC5951E-26CB-CC44-BF1E-22B586AC2D85}"/>
    </a:ext>
  </a:extLst>
</a:theme>
</file>

<file path=ppt/theme/theme5.xml><?xml version="1.0" encoding="utf-8"?>
<a:theme xmlns:a="http://schemas.openxmlformats.org/drawingml/2006/main" name="2_Office Theme">
  <a:themeElements>
    <a:clrScheme name="DPSCD - The Future is Rising Theme">
      <a:dk1>
        <a:srgbClr val="000000"/>
      </a:dk1>
      <a:lt1>
        <a:srgbClr val="FFFFFF"/>
      </a:lt1>
      <a:dk2>
        <a:srgbClr val="1B50A3"/>
      </a:dk2>
      <a:lt2>
        <a:srgbClr val="FFCB01"/>
      </a:lt2>
      <a:accent1>
        <a:srgbClr val="0E2C51"/>
      </a:accent1>
      <a:accent2>
        <a:srgbClr val="FACE0B"/>
      </a:accent2>
      <a:accent3>
        <a:srgbClr val="E47924"/>
      </a:accent3>
      <a:accent4>
        <a:srgbClr val="2A358E"/>
      </a:accent4>
      <a:accent5>
        <a:srgbClr val="75B144"/>
      </a:accent5>
      <a:accent6>
        <a:srgbClr val="7FD5E2"/>
      </a:accent6>
      <a:hlink>
        <a:srgbClr val="0864B1"/>
      </a:hlink>
      <a:folHlink>
        <a:srgbClr val="D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8CFFA09B33D95449269755B89A3827A" ma:contentTypeVersion="19" ma:contentTypeDescription="Create a new document." ma:contentTypeScope="" ma:versionID="9a6155bf4d1c6891c79c1f9a8c813b00">
  <xsd:schema xmlns:xsd="http://www.w3.org/2001/XMLSchema" xmlns:xs="http://www.w3.org/2001/XMLSchema" xmlns:p="http://schemas.microsoft.com/office/2006/metadata/properties" xmlns:ns2="6e8f7362-2184-45db-965b-68c08fc4d829" xmlns:ns3="5d589ea8-db31-4289-a5ab-b680d99146ba" targetNamespace="http://schemas.microsoft.com/office/2006/metadata/properties" ma:root="true" ma:fieldsID="c255f24c84f1558dc89443d4c177836a" ns2:_="" ns3:_="">
    <xsd:import namespace="6e8f7362-2184-45db-965b-68c08fc4d829"/>
    <xsd:import namespace="5d589ea8-db31-4289-a5ab-b680d99146b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8f7362-2184-45db-965b-68c08fc4d8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1c5f5-ac44-4f79-b0e6-64919c125f6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Date" ma:index="26" nillable="true" ma:displayName="Date" ma:format="DateOnly" ma:internalNam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d589ea8-db31-4289-a5ab-b680d99146b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0fde2ed-8078-49dd-9466-49e3c3ba6a27}" ma:internalName="TaxCatchAll" ma:showField="CatchAllData" ma:web="5d589ea8-db31-4289-a5ab-b680d99146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d589ea8-db31-4289-a5ab-b680d99146ba" xsi:nil="true"/>
    <lcf76f155ced4ddcb4097134ff3c332f xmlns="6e8f7362-2184-45db-965b-68c08fc4d829">
      <Terms xmlns="http://schemas.microsoft.com/office/infopath/2007/PartnerControls"/>
    </lcf76f155ced4ddcb4097134ff3c332f>
    <Date xmlns="6e8f7362-2184-45db-965b-68c08fc4d829" xsi:nil="true"/>
  </documentManagement>
</p:properties>
</file>

<file path=customXml/itemProps1.xml><?xml version="1.0" encoding="utf-8"?>
<ds:datastoreItem xmlns:ds="http://schemas.openxmlformats.org/officeDocument/2006/customXml" ds:itemID="{40B49592-54A6-486C-BB2D-1A76C700769F}">
  <ds:schemaRefs>
    <ds:schemaRef ds:uri="http://schemas.microsoft.com/sharepoint/v3/contenttype/forms"/>
  </ds:schemaRefs>
</ds:datastoreItem>
</file>

<file path=customXml/itemProps2.xml><?xml version="1.0" encoding="utf-8"?>
<ds:datastoreItem xmlns:ds="http://schemas.openxmlformats.org/officeDocument/2006/customXml" ds:itemID="{DB57F494-689B-4E17-AE8E-F55E1AA98584}">
  <ds:schemaRefs>
    <ds:schemaRef ds:uri="5d589ea8-db31-4289-a5ab-b680d99146ba"/>
    <ds:schemaRef ds:uri="6e8f7362-2184-45db-965b-68c08fc4d82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199D889-FE73-4DFE-8304-1325F3F8F326}">
  <ds:schemaRefs>
    <ds:schemaRef ds:uri="5d589ea8-db31-4289-a5ab-b680d99146ba"/>
    <ds:schemaRef ds:uri="6e8f7362-2184-45db-965b-68c08fc4d82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76</Slides>
  <Notes>15</Notes>
  <HiddenSlides>0</HiddenSlides>
  <ScaleCrop>false</ScaleCrop>
  <HeadingPairs>
    <vt:vector size="4" baseType="variant">
      <vt:variant>
        <vt:lpstr>Theme</vt:lpstr>
      </vt:variant>
      <vt:variant>
        <vt:i4>6</vt:i4>
      </vt:variant>
      <vt:variant>
        <vt:lpstr>Slide Titles</vt:lpstr>
      </vt:variant>
      <vt:variant>
        <vt:i4>76</vt:i4>
      </vt:variant>
    </vt:vector>
  </HeadingPairs>
  <TitlesOfParts>
    <vt:vector size="82" baseType="lpstr">
      <vt:lpstr>Office Theme</vt:lpstr>
      <vt:lpstr>Simple Light</vt:lpstr>
      <vt:lpstr>Office Theme</vt:lpstr>
      <vt:lpstr>1_Office Theme</vt:lpstr>
      <vt:lpstr>2_Office Theme</vt:lpstr>
      <vt:lpstr>Office Theme</vt:lpstr>
      <vt:lpstr>Education and Mentorship</vt:lpstr>
      <vt:lpstr>PowerPoint Presentation</vt:lpstr>
      <vt:lpstr>PowerPoint Presentation</vt:lpstr>
      <vt:lpstr>PowerPoint Presentation</vt:lpstr>
      <vt:lpstr>PowerPoint Presentation</vt:lpstr>
      <vt:lpstr>Rebuilding Traditional Public Education and Providing Michigan a Reform Model for Improvement</vt:lpstr>
      <vt:lpstr>PowerPoint Presentation</vt:lpstr>
      <vt:lpstr>DPSCD’s Demographic Makeup Varies Greatly From the State of Michigan</vt:lpstr>
      <vt:lpstr>DPSCD School Funding Challenges</vt:lpstr>
      <vt:lpstr>PowerPoint Presentation</vt:lpstr>
      <vt:lpstr>The District's Core Actions that Led to Improved Student Achievement</vt:lpstr>
      <vt:lpstr>Accountability Through DataCom: Convenings</vt:lpstr>
      <vt:lpstr>Accountability through DataCom</vt:lpstr>
      <vt:lpstr>Performance on ELA State Assessments has improved across all grade levels</vt:lpstr>
      <vt:lpstr>DPSCD is narrowing the gap between the State in Grades 3-7 ELA</vt:lpstr>
      <vt:lpstr>PowerPoint Presentation</vt:lpstr>
      <vt:lpstr>This trend continues with performance on Math state assessments</vt:lpstr>
      <vt:lpstr>In Grades 3-7 Math, DPSCD is also narrowing the gap between the State</vt:lpstr>
      <vt:lpstr>PowerPoint Presentation</vt:lpstr>
      <vt:lpstr>Grades 3-8</vt:lpstr>
      <vt:lpstr>iReady Reading: Before and After View of Literacy Performance</vt:lpstr>
      <vt:lpstr>iReady Math: Before and After View of Mathematics Performance</vt:lpstr>
      <vt:lpstr>Improvements in 4-Year Graduation Rates are Outpacing the State</vt:lpstr>
      <vt:lpstr>PowerPoint Presentation</vt:lpstr>
      <vt:lpstr>Net Promoter Score A Metric For Relationships, Not Transactions</vt:lpstr>
      <vt:lpstr>Net Promoter Scores Across All Employee Groups Have Improved</vt:lpstr>
      <vt:lpstr>PowerPoint Presentation</vt:lpstr>
      <vt:lpstr>What’s Next?</vt:lpstr>
      <vt:lpstr>What Needs to Change in Michigan to Improve K-12 Education?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Education and Mentorship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Sheldon Mudd</dc:creator>
  <cp:revision>1</cp:revision>
  <dcterms:created xsi:type="dcterms:W3CDTF">2025-08-06T13:06:38Z</dcterms:created>
  <dcterms:modified xsi:type="dcterms:W3CDTF">2025-11-20T20:22:07Z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0x01010008CFFA09B33D95449269755B89A3827A</vt:lpwstr>
  </property>
  <property fmtid="{D5CDD505-2E9C-101B-9397-08002B2CF9AE}" pid="3" name="MediaServiceImageTags">
    <vt:lpwstr/>
  </property>
</Properties>
</file>