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1" r:id="rId4"/>
  </p:sldMasterIdLst>
  <p:notesMasterIdLst>
    <p:notesMasterId r:id="rId30"/>
  </p:notesMasterIdLst>
  <p:sldIdLst>
    <p:sldId id="258" r:id="rId5"/>
    <p:sldId id="261" r:id="rId6"/>
    <p:sldId id="281" r:id="rId7"/>
    <p:sldId id="287" r:id="rId8"/>
    <p:sldId id="308" r:id="rId9"/>
    <p:sldId id="257" r:id="rId10"/>
    <p:sldId id="297" r:id="rId11"/>
    <p:sldId id="264" r:id="rId12"/>
    <p:sldId id="303" r:id="rId13"/>
    <p:sldId id="283" r:id="rId14"/>
    <p:sldId id="311" r:id="rId15"/>
    <p:sldId id="309" r:id="rId16"/>
    <p:sldId id="304" r:id="rId17"/>
    <p:sldId id="289" r:id="rId18"/>
    <p:sldId id="312" r:id="rId19"/>
    <p:sldId id="310" r:id="rId20"/>
    <p:sldId id="305" r:id="rId21"/>
    <p:sldId id="272" r:id="rId22"/>
    <p:sldId id="274" r:id="rId23"/>
    <p:sldId id="275" r:id="rId24"/>
    <p:sldId id="307" r:id="rId25"/>
    <p:sldId id="294" r:id="rId26"/>
    <p:sldId id="277" r:id="rId27"/>
    <p:sldId id="273" r:id="rId28"/>
    <p:sldId id="27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72D7C47-A9B5-E1E1-AA1C-99395AD587CF}" name="Erin Poe" initials="EP" userId="S::epoe@detroitchamber.com::2146031d-01d3-4e25-a2c9-8c117c0313bf" providerId="AD"/>
  <p188:author id="{B0B8726C-F0A6-1C97-C7B7-7B1F2D956A63}" name="Anjelica Miller" initials="AM" userId="S::adudek@detroitchamber.com::45b295d4-06a4-4bb1-9c16-9f54425c0f8f" providerId="AD"/>
  <p188:author id="{CBB2638A-1416-ABBC-750A-B6DA4B0200CB}" name="Allie Ciak" initials="AC" userId="S::aciak@detroitchamber.com::83a0df12-1899-486b-8abd-1bbfcfe8730b" providerId="AD"/>
  <p188:author id="{E6A477F5-F2B1-2248-81F6-112263FBDDE8}" name="Daphne Donigan" initials="" userId="S::ddonigan@detroitchamber.com::28014201-1fe4-458b-bd8d-75bc3f71e8f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BA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9883F0-FDF5-6A75-9285-C594AA0BB8DF}" v="14" dt="2026-01-07T16:24:39.980"/>
    <p1510:client id="{43F18711-B1C0-938B-D7F6-FFB88F1089E4}" v="54" dt="2026-01-07T16:19:30.493"/>
    <p1510:client id="{8049D0FA-56C1-77EF-50AB-F765E00EF48D}" v="25" dt="2026-01-08T01:51:33.788"/>
    <p1510:client id="{998CD152-59E7-6F8F-43A2-6DFF78CEB0A2}" v="2" dt="2026-01-08T13:00:01.762"/>
    <p1510:client id="{D76FE157-E6B6-47E6-A9DA-633617E5E517}" v="4" dt="2026-01-06T16:16:22.190"/>
    <p1510:client id="{F100AACE-F0B6-9A88-C4CE-24C2AB6879BE}" v="306" dt="2026-01-07T15:59:36.5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8" d="100"/>
          <a:sy n="38" d="100"/>
        </p:scale>
        <p:origin x="44" y="6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phne Donigan" userId="S::ddonigan@detroitchamber.com::28014201-1fe4-458b-bd8d-75bc3f71e8f6" providerId="AD" clId="Web-{998CD152-59E7-6F8F-43A2-6DFF78CEB0A2}"/>
    <pc:docChg chg="addSld">
      <pc:chgData name="Daphne Donigan" userId="S::ddonigan@detroitchamber.com::28014201-1fe4-458b-bd8d-75bc3f71e8f6" providerId="AD" clId="Web-{998CD152-59E7-6F8F-43A2-6DFF78CEB0A2}" dt="2026-01-08T13:00:01.762" v="1"/>
      <pc:docMkLst>
        <pc:docMk/>
      </pc:docMkLst>
      <pc:sldChg chg="add">
        <pc:chgData name="Daphne Donigan" userId="S::ddonigan@detroitchamber.com::28014201-1fe4-458b-bd8d-75bc3f71e8f6" providerId="AD" clId="Web-{998CD152-59E7-6F8F-43A2-6DFF78CEB0A2}" dt="2026-01-08T13:00:01.153" v="0"/>
        <pc:sldMkLst>
          <pc:docMk/>
          <pc:sldMk cId="0" sldId="257"/>
        </pc:sldMkLst>
      </pc:sldChg>
      <pc:sldChg chg="add">
        <pc:chgData name="Daphne Donigan" userId="S::ddonigan@detroitchamber.com::28014201-1fe4-458b-bd8d-75bc3f71e8f6" providerId="AD" clId="Web-{998CD152-59E7-6F8F-43A2-6DFF78CEB0A2}" dt="2026-01-08T13:00:01.762" v="1"/>
        <pc:sldMkLst>
          <pc:docMk/>
          <pc:sldMk cId="397090514" sldId="297"/>
        </pc:sldMkLst>
      </pc:sldChg>
      <pc:sldMasterChg chg="addSldLayout">
        <pc:chgData name="Daphne Donigan" userId="S::ddonigan@detroitchamber.com::28014201-1fe4-458b-bd8d-75bc3f71e8f6" providerId="AD" clId="Web-{998CD152-59E7-6F8F-43A2-6DFF78CEB0A2}" dt="2026-01-08T13:00:01.153" v="0"/>
        <pc:sldMasterMkLst>
          <pc:docMk/>
          <pc:sldMasterMk cId="4154700166" sldId="2147483791"/>
        </pc:sldMasterMkLst>
        <pc:sldLayoutChg chg="add">
          <pc:chgData name="Daphne Donigan" userId="S::ddonigan@detroitchamber.com::28014201-1fe4-458b-bd8d-75bc3f71e8f6" providerId="AD" clId="Web-{998CD152-59E7-6F8F-43A2-6DFF78CEB0A2}" dt="2026-01-08T13:00:01.153" v="0"/>
          <pc:sldLayoutMkLst>
            <pc:docMk/>
            <pc:sldMasterMk cId="4154700166" sldId="2147483791"/>
            <pc:sldLayoutMk cId="357439618" sldId="2147483909"/>
          </pc:sldLayoutMkLst>
        </pc:sldLayoutChg>
      </pc:sldMasterChg>
    </pc:docChg>
  </pc:docChgLst>
  <pc:docChgLst>
    <pc:chgData name="Marianne Bogard" userId="73c0ac9d-275a-478e-9b2e-6ad73903fd6c" providerId="ADAL" clId="{71925F7E-0AAA-4E3C-8C63-B7077C76FD64}"/>
    <pc:docChg chg="custSel addSld modSld">
      <pc:chgData name="Marianne Bogard" userId="73c0ac9d-275a-478e-9b2e-6ad73903fd6c" providerId="ADAL" clId="{71925F7E-0AAA-4E3C-8C63-B7077C76FD64}" dt="2026-01-06T16:20:11.943" v="323" actId="113"/>
      <pc:docMkLst>
        <pc:docMk/>
      </pc:docMkLst>
      <pc:sldChg chg="addSp delSp modSp mod">
        <pc:chgData name="Marianne Bogard" userId="73c0ac9d-275a-478e-9b2e-6ad73903fd6c" providerId="ADAL" clId="{71925F7E-0AAA-4E3C-8C63-B7077C76FD64}" dt="2026-01-06T16:16:42.147" v="184" actId="20577"/>
        <pc:sldMkLst>
          <pc:docMk/>
          <pc:sldMk cId="2576833229" sldId="304"/>
        </pc:sldMkLst>
        <pc:spChg chg="add mod">
          <ac:chgData name="Marianne Bogard" userId="73c0ac9d-275a-478e-9b2e-6ad73903fd6c" providerId="ADAL" clId="{71925F7E-0AAA-4E3C-8C63-B7077C76FD64}" dt="2026-01-06T16:16:42.147" v="184" actId="20577"/>
          <ac:spMkLst>
            <pc:docMk/>
            <pc:sldMk cId="2576833229" sldId="304"/>
            <ac:spMk id="5" creationId="{F7EB386D-7769-887A-257D-A954E0B167B2}"/>
          </ac:spMkLst>
        </pc:spChg>
      </pc:sldChg>
      <pc:sldChg chg="modSp mod">
        <pc:chgData name="Marianne Bogard" userId="73c0ac9d-275a-478e-9b2e-6ad73903fd6c" providerId="ADAL" clId="{71925F7E-0AAA-4E3C-8C63-B7077C76FD64}" dt="2026-01-06T16:20:11.943" v="323" actId="113"/>
        <pc:sldMkLst>
          <pc:docMk/>
          <pc:sldMk cId="506753330" sldId="305"/>
        </pc:sldMkLst>
        <pc:spChg chg="mod">
          <ac:chgData name="Marianne Bogard" userId="73c0ac9d-275a-478e-9b2e-6ad73903fd6c" providerId="ADAL" clId="{71925F7E-0AAA-4E3C-8C63-B7077C76FD64}" dt="2026-01-06T16:20:11.943" v="323" actId="113"/>
          <ac:spMkLst>
            <pc:docMk/>
            <pc:sldMk cId="506753330" sldId="305"/>
            <ac:spMk id="5" creationId="{51C070FE-A1A8-B268-C0CC-881417FAA449}"/>
          </ac:spMkLst>
        </pc:spChg>
      </pc:sldChg>
      <pc:sldChg chg="addSp modSp add mod">
        <pc:chgData name="Marianne Bogard" userId="73c0ac9d-275a-478e-9b2e-6ad73903fd6c" providerId="ADAL" clId="{71925F7E-0AAA-4E3C-8C63-B7077C76FD64}" dt="2026-01-06T16:12:24.381" v="66" actId="1076"/>
        <pc:sldMkLst>
          <pc:docMk/>
          <pc:sldMk cId="2248434387" sldId="308"/>
        </pc:sldMkLst>
        <pc:spChg chg="add mod">
          <ac:chgData name="Marianne Bogard" userId="73c0ac9d-275a-478e-9b2e-6ad73903fd6c" providerId="ADAL" clId="{71925F7E-0AAA-4E3C-8C63-B7077C76FD64}" dt="2026-01-06T16:12:24.381" v="66" actId="1076"/>
          <ac:spMkLst>
            <pc:docMk/>
            <pc:sldMk cId="2248434387" sldId="308"/>
            <ac:spMk id="2" creationId="{194B026C-D910-216E-6765-02082F849537}"/>
          </ac:spMkLst>
        </pc:spChg>
        <pc:spChg chg="mod">
          <ac:chgData name="Marianne Bogard" userId="73c0ac9d-275a-478e-9b2e-6ad73903fd6c" providerId="ADAL" clId="{71925F7E-0AAA-4E3C-8C63-B7077C76FD64}" dt="2026-01-06T16:11:39.306" v="14" actId="20577"/>
          <ac:spMkLst>
            <pc:docMk/>
            <pc:sldMk cId="2248434387" sldId="308"/>
            <ac:spMk id="4" creationId="{EB900E7F-9F6C-83A6-80F4-12C29345D337}"/>
          </ac:spMkLst>
        </pc:spChg>
      </pc:sldChg>
    </pc:docChg>
  </pc:docChgLst>
  <pc:docChgLst>
    <pc:chgData name="Allie Ciak" userId="S::aciak@detroitchamber.com::83a0df12-1899-486b-8abd-1bbfcfe8730b" providerId="AD" clId="Web-{43F18711-B1C0-938B-D7F6-FFB88F1089E4}"/>
    <pc:docChg chg="modSld">
      <pc:chgData name="Allie Ciak" userId="S::aciak@detroitchamber.com::83a0df12-1899-486b-8abd-1bbfcfe8730b" providerId="AD" clId="Web-{43F18711-B1C0-938B-D7F6-FFB88F1089E4}" dt="2026-01-07T16:19:27.790" v="27" actId="20577"/>
      <pc:docMkLst>
        <pc:docMk/>
      </pc:docMkLst>
      <pc:sldChg chg="modSp">
        <pc:chgData name="Allie Ciak" userId="S::aciak@detroitchamber.com::83a0df12-1899-486b-8abd-1bbfcfe8730b" providerId="AD" clId="Web-{43F18711-B1C0-938B-D7F6-FFB88F1089E4}" dt="2026-01-07T16:18:25.961" v="15" actId="20577"/>
        <pc:sldMkLst>
          <pc:docMk/>
          <pc:sldMk cId="3252851266" sldId="264"/>
        </pc:sldMkLst>
        <pc:spChg chg="mod">
          <ac:chgData name="Allie Ciak" userId="S::aciak@detroitchamber.com::83a0df12-1899-486b-8abd-1bbfcfe8730b" providerId="AD" clId="Web-{43F18711-B1C0-938B-D7F6-FFB88F1089E4}" dt="2026-01-07T16:18:25.961" v="15" actId="20577"/>
          <ac:spMkLst>
            <pc:docMk/>
            <pc:sldMk cId="3252851266" sldId="264"/>
            <ac:spMk id="5" creationId="{EBC9AFD8-954F-96C4-97B6-AAEFEE31C155}"/>
          </ac:spMkLst>
        </pc:spChg>
      </pc:sldChg>
      <pc:sldChg chg="modSp">
        <pc:chgData name="Allie Ciak" userId="S::aciak@detroitchamber.com::83a0df12-1899-486b-8abd-1bbfcfe8730b" providerId="AD" clId="Web-{43F18711-B1C0-938B-D7F6-FFB88F1089E4}" dt="2026-01-07T16:17:11.429" v="2" actId="20577"/>
        <pc:sldMkLst>
          <pc:docMk/>
          <pc:sldMk cId="1999180734" sldId="281"/>
        </pc:sldMkLst>
        <pc:spChg chg="mod">
          <ac:chgData name="Allie Ciak" userId="S::aciak@detroitchamber.com::83a0df12-1899-486b-8abd-1bbfcfe8730b" providerId="AD" clId="Web-{43F18711-B1C0-938B-D7F6-FFB88F1089E4}" dt="2026-01-07T16:17:11.429" v="2" actId="20577"/>
          <ac:spMkLst>
            <pc:docMk/>
            <pc:sldMk cId="1999180734" sldId="281"/>
            <ac:spMk id="5" creationId="{4C32F78F-C1FD-4F89-D95D-EDFE8A6DD440}"/>
          </ac:spMkLst>
        </pc:spChg>
      </pc:sldChg>
      <pc:sldChg chg="modSp">
        <pc:chgData name="Allie Ciak" userId="S::aciak@detroitchamber.com::83a0df12-1899-486b-8abd-1bbfcfe8730b" providerId="AD" clId="Web-{43F18711-B1C0-938B-D7F6-FFB88F1089E4}" dt="2026-01-07T16:18:59.164" v="21" actId="20577"/>
        <pc:sldMkLst>
          <pc:docMk/>
          <pc:sldMk cId="2576833229" sldId="304"/>
        </pc:sldMkLst>
        <pc:spChg chg="mod">
          <ac:chgData name="Allie Ciak" userId="S::aciak@detroitchamber.com::83a0df12-1899-486b-8abd-1bbfcfe8730b" providerId="AD" clId="Web-{43F18711-B1C0-938B-D7F6-FFB88F1089E4}" dt="2026-01-07T16:18:59.164" v="21" actId="20577"/>
          <ac:spMkLst>
            <pc:docMk/>
            <pc:sldMk cId="2576833229" sldId="304"/>
            <ac:spMk id="2" creationId="{00DED38F-9C3F-5C4D-0D86-C4FEE69AE8E4}"/>
          </ac:spMkLst>
        </pc:spChg>
      </pc:sldChg>
      <pc:sldChg chg="modSp">
        <pc:chgData name="Allie Ciak" userId="S::aciak@detroitchamber.com::83a0df12-1899-486b-8abd-1bbfcfe8730b" providerId="AD" clId="Web-{43F18711-B1C0-938B-D7F6-FFB88F1089E4}" dt="2026-01-07T16:19:27.790" v="27" actId="20577"/>
        <pc:sldMkLst>
          <pc:docMk/>
          <pc:sldMk cId="506753330" sldId="305"/>
        </pc:sldMkLst>
        <pc:spChg chg="mod">
          <ac:chgData name="Allie Ciak" userId="S::aciak@detroitchamber.com::83a0df12-1899-486b-8abd-1bbfcfe8730b" providerId="AD" clId="Web-{43F18711-B1C0-938B-D7F6-FFB88F1089E4}" dt="2026-01-07T16:19:27.790" v="27" actId="20577"/>
          <ac:spMkLst>
            <pc:docMk/>
            <pc:sldMk cId="506753330" sldId="305"/>
            <ac:spMk id="5" creationId="{51C070FE-A1A8-B268-C0CC-881417FAA449}"/>
          </ac:spMkLst>
        </pc:spChg>
      </pc:sldChg>
      <pc:sldChg chg="modSp">
        <pc:chgData name="Allie Ciak" userId="S::aciak@detroitchamber.com::83a0df12-1899-486b-8abd-1bbfcfe8730b" providerId="AD" clId="Web-{43F18711-B1C0-938B-D7F6-FFB88F1089E4}" dt="2026-01-07T16:17:45.648" v="9" actId="20577"/>
        <pc:sldMkLst>
          <pc:docMk/>
          <pc:sldMk cId="2248434387" sldId="308"/>
        </pc:sldMkLst>
        <pc:spChg chg="mod">
          <ac:chgData name="Allie Ciak" userId="S::aciak@detroitchamber.com::83a0df12-1899-486b-8abd-1bbfcfe8730b" providerId="AD" clId="Web-{43F18711-B1C0-938B-D7F6-FFB88F1089E4}" dt="2026-01-07T16:17:45.648" v="9" actId="20577"/>
          <ac:spMkLst>
            <pc:docMk/>
            <pc:sldMk cId="2248434387" sldId="308"/>
            <ac:spMk id="2" creationId="{194B026C-D910-216E-6765-02082F849537}"/>
          </ac:spMkLst>
        </pc:spChg>
      </pc:sldChg>
    </pc:docChg>
  </pc:docChgLst>
  <pc:docChgLst>
    <pc:chgData name="Daphne Donigan" userId="S::ddonigan@detroitchamber.com::28014201-1fe4-458b-bd8d-75bc3f71e8f6" providerId="AD" clId="Web-{8049D0FA-56C1-77EF-50AB-F765E00EF48D}"/>
    <pc:docChg chg="addSld delSld modSld sldOrd">
      <pc:chgData name="Daphne Donigan" userId="S::ddonigan@detroitchamber.com::28014201-1fe4-458b-bd8d-75bc3f71e8f6" providerId="AD" clId="Web-{8049D0FA-56C1-77EF-50AB-F765E00EF48D}" dt="2026-01-08T01:51:33.788" v="22"/>
      <pc:docMkLst>
        <pc:docMk/>
      </pc:docMkLst>
      <pc:sldChg chg="del">
        <pc:chgData name="Daphne Donigan" userId="S::ddonigan@detroitchamber.com::28014201-1fe4-458b-bd8d-75bc3f71e8f6" providerId="AD" clId="Web-{8049D0FA-56C1-77EF-50AB-F765E00EF48D}" dt="2026-01-08T01:49:16.027" v="0"/>
        <pc:sldMkLst>
          <pc:docMk/>
          <pc:sldMk cId="347124896" sldId="262"/>
        </pc:sldMkLst>
      </pc:sldChg>
      <pc:sldChg chg="modSp">
        <pc:chgData name="Daphne Donigan" userId="S::ddonigan@detroitchamber.com::28014201-1fe4-458b-bd8d-75bc3f71e8f6" providerId="AD" clId="Web-{8049D0FA-56C1-77EF-50AB-F765E00EF48D}" dt="2026-01-08T01:49:23.684" v="6" actId="20577"/>
        <pc:sldMkLst>
          <pc:docMk/>
          <pc:sldMk cId="705759157" sldId="303"/>
        </pc:sldMkLst>
        <pc:spChg chg="mod">
          <ac:chgData name="Daphne Donigan" userId="S::ddonigan@detroitchamber.com::28014201-1fe4-458b-bd8d-75bc3f71e8f6" providerId="AD" clId="Web-{8049D0FA-56C1-77EF-50AB-F765E00EF48D}" dt="2026-01-08T01:49:23.684" v="6" actId="20577"/>
          <ac:spMkLst>
            <pc:docMk/>
            <pc:sldMk cId="705759157" sldId="303"/>
            <ac:spMk id="4" creationId="{AC7CEF76-C5A8-C943-594A-5846DC9C95BB}"/>
          </ac:spMkLst>
        </pc:spChg>
      </pc:sldChg>
      <pc:sldChg chg="ord">
        <pc:chgData name="Daphne Donigan" userId="S::ddonigan@detroitchamber.com::28014201-1fe4-458b-bd8d-75bc3f71e8f6" providerId="AD" clId="Web-{8049D0FA-56C1-77EF-50AB-F765E00EF48D}" dt="2026-01-08T01:51:33.788" v="22"/>
        <pc:sldMkLst>
          <pc:docMk/>
          <pc:sldMk cId="1350396462" sldId="309"/>
        </pc:sldMkLst>
      </pc:sldChg>
      <pc:sldChg chg="modSp add ord replId">
        <pc:chgData name="Daphne Donigan" userId="S::ddonigan@detroitchamber.com::28014201-1fe4-458b-bd8d-75bc3f71e8f6" providerId="AD" clId="Web-{8049D0FA-56C1-77EF-50AB-F765E00EF48D}" dt="2026-01-08T01:51:23.256" v="20" actId="20577"/>
        <pc:sldMkLst>
          <pc:docMk/>
          <pc:sldMk cId="3255007758" sldId="311"/>
        </pc:sldMkLst>
        <pc:spChg chg="mod">
          <ac:chgData name="Daphne Donigan" userId="S::ddonigan@detroitchamber.com::28014201-1fe4-458b-bd8d-75bc3f71e8f6" providerId="AD" clId="Web-{8049D0FA-56C1-77EF-50AB-F765E00EF48D}" dt="2026-01-08T01:51:23.256" v="20" actId="20577"/>
          <ac:spMkLst>
            <pc:docMk/>
            <pc:sldMk cId="3255007758" sldId="311"/>
            <ac:spMk id="4" creationId="{0EF3AE99-66FE-7668-3DF4-84491E0A64AC}"/>
          </ac:spMkLst>
        </pc:spChg>
      </pc:sldChg>
      <pc:sldChg chg="add replId">
        <pc:chgData name="Daphne Donigan" userId="S::ddonigan@detroitchamber.com::28014201-1fe4-458b-bd8d-75bc3f71e8f6" providerId="AD" clId="Web-{8049D0FA-56C1-77EF-50AB-F765E00EF48D}" dt="2026-01-08T01:51:31.913" v="21"/>
        <pc:sldMkLst>
          <pc:docMk/>
          <pc:sldMk cId="3233039309" sldId="312"/>
        </pc:sldMkLst>
      </pc:sldChg>
    </pc:docChg>
  </pc:docChgLst>
  <pc:docChgLst>
    <pc:chgData name="Daphne Donigan" userId="S::ddonigan@detroitchamber.com::28014201-1fe4-458b-bd8d-75bc3f71e8f6" providerId="AD" clId="Web-{C89646C2-3420-EF12-1177-9BBC75101B38}"/>
    <pc:docChg chg="addSld delSld modSld sldOrd">
      <pc:chgData name="Daphne Donigan" userId="S::ddonigan@detroitchamber.com::28014201-1fe4-458b-bd8d-75bc3f71e8f6" providerId="AD" clId="Web-{C89646C2-3420-EF12-1177-9BBC75101B38}" dt="2025-12-24T17:31:54.839" v="924" actId="1076"/>
      <pc:docMkLst>
        <pc:docMk/>
      </pc:docMkLst>
      <pc:sldChg chg="modSp">
        <pc:chgData name="Daphne Donigan" userId="S::ddonigan@detroitchamber.com::28014201-1fe4-458b-bd8d-75bc3f71e8f6" providerId="AD" clId="Web-{C89646C2-3420-EF12-1177-9BBC75101B38}" dt="2025-12-24T17:30:03.629" v="884" actId="20577"/>
        <pc:sldMkLst>
          <pc:docMk/>
          <pc:sldMk cId="2595986566" sldId="258"/>
        </pc:sldMkLst>
        <pc:spChg chg="mod">
          <ac:chgData name="Daphne Donigan" userId="S::ddonigan@detroitchamber.com::28014201-1fe4-458b-bd8d-75bc3f71e8f6" providerId="AD" clId="Web-{C89646C2-3420-EF12-1177-9BBC75101B38}" dt="2025-12-24T17:30:03.629" v="884" actId="20577"/>
          <ac:spMkLst>
            <pc:docMk/>
            <pc:sldMk cId="2595986566" sldId="258"/>
            <ac:spMk id="2" creationId="{965CC0F4-1788-C6E3-E028-25DBEAE50333}"/>
          </ac:spMkLst>
        </pc:spChg>
      </pc:sldChg>
      <pc:sldChg chg="modSp">
        <pc:chgData name="Daphne Donigan" userId="S::ddonigan@detroitchamber.com::28014201-1fe4-458b-bd8d-75bc3f71e8f6" providerId="AD" clId="Web-{C89646C2-3420-EF12-1177-9BBC75101B38}" dt="2025-12-24T17:15:25.621" v="255" actId="1076"/>
        <pc:sldMkLst>
          <pc:docMk/>
          <pc:sldMk cId="3252851266" sldId="264"/>
        </pc:sldMkLst>
        <pc:spChg chg="mod">
          <ac:chgData name="Daphne Donigan" userId="S::ddonigan@detroitchamber.com::28014201-1fe4-458b-bd8d-75bc3f71e8f6" providerId="AD" clId="Web-{C89646C2-3420-EF12-1177-9BBC75101B38}" dt="2025-12-24T17:13:26.223" v="123" actId="20577"/>
          <ac:spMkLst>
            <pc:docMk/>
            <pc:sldMk cId="3252851266" sldId="264"/>
            <ac:spMk id="4" creationId="{BFE6A7A0-EF8A-1AB9-EABB-EA948D1C9A1F}"/>
          </ac:spMkLst>
        </pc:spChg>
        <pc:spChg chg="mod">
          <ac:chgData name="Daphne Donigan" userId="S::ddonigan@detroitchamber.com::28014201-1fe4-458b-bd8d-75bc3f71e8f6" providerId="AD" clId="Web-{C89646C2-3420-EF12-1177-9BBC75101B38}" dt="2025-12-24T17:15:25.621" v="255" actId="1076"/>
          <ac:spMkLst>
            <pc:docMk/>
            <pc:sldMk cId="3252851266" sldId="264"/>
            <ac:spMk id="5" creationId="{EBC9AFD8-954F-96C4-97B6-AAEFEE31C155}"/>
          </ac:spMkLst>
        </pc:spChg>
      </pc:sldChg>
      <pc:sldChg chg="addSp delSp modSp ord">
        <pc:chgData name="Daphne Donigan" userId="S::ddonigan@detroitchamber.com::28014201-1fe4-458b-bd8d-75bc3f71e8f6" providerId="AD" clId="Web-{C89646C2-3420-EF12-1177-9BBC75101B38}" dt="2025-12-24T17:31:54.839" v="924" actId="1076"/>
        <pc:sldMkLst>
          <pc:docMk/>
          <pc:sldMk cId="2115816907" sldId="272"/>
        </pc:sldMkLst>
        <pc:spChg chg="add del mod">
          <ac:chgData name="Daphne Donigan" userId="S::ddonigan@detroitchamber.com::28014201-1fe4-458b-bd8d-75bc3f71e8f6" providerId="AD" clId="Web-{C89646C2-3420-EF12-1177-9BBC75101B38}" dt="2025-12-24T17:31:49.181" v="923" actId="1076"/>
          <ac:spMkLst>
            <pc:docMk/>
            <pc:sldMk cId="2115816907" sldId="272"/>
            <ac:spMk id="4" creationId="{0A31BBAF-57B3-26EF-3BFF-F00B783066C5}"/>
          </ac:spMkLst>
        </pc:spChg>
        <pc:spChg chg="mod">
          <ac:chgData name="Daphne Donigan" userId="S::ddonigan@detroitchamber.com::28014201-1fe4-458b-bd8d-75bc3f71e8f6" providerId="AD" clId="Web-{C89646C2-3420-EF12-1177-9BBC75101B38}" dt="2025-12-24T17:31:54.839" v="924" actId="1076"/>
          <ac:spMkLst>
            <pc:docMk/>
            <pc:sldMk cId="2115816907" sldId="272"/>
            <ac:spMk id="8" creationId="{C9CBB0D3-348F-E419-5DC7-F3309DB18C21}"/>
          </ac:spMkLst>
        </pc:spChg>
      </pc:sldChg>
      <pc:sldChg chg="delSp ord">
        <pc:chgData name="Daphne Donigan" userId="S::ddonigan@detroitchamber.com::28014201-1fe4-458b-bd8d-75bc3f71e8f6" providerId="AD" clId="Web-{C89646C2-3420-EF12-1177-9BBC75101B38}" dt="2025-12-24T17:27:09.587" v="796"/>
        <pc:sldMkLst>
          <pc:docMk/>
          <pc:sldMk cId="3439985225" sldId="274"/>
        </pc:sldMkLst>
      </pc:sldChg>
      <pc:sldChg chg="modSp">
        <pc:chgData name="Daphne Donigan" userId="S::ddonigan@detroitchamber.com::28014201-1fe4-458b-bd8d-75bc3f71e8f6" providerId="AD" clId="Web-{C89646C2-3420-EF12-1177-9BBC75101B38}" dt="2025-12-24T17:30:36.745" v="894" actId="20577"/>
        <pc:sldMkLst>
          <pc:docMk/>
          <pc:sldMk cId="2373679895" sldId="275"/>
        </pc:sldMkLst>
        <pc:spChg chg="mod">
          <ac:chgData name="Daphne Donigan" userId="S::ddonigan@detroitchamber.com::28014201-1fe4-458b-bd8d-75bc3f71e8f6" providerId="AD" clId="Web-{C89646C2-3420-EF12-1177-9BBC75101B38}" dt="2025-12-24T17:29:01.199" v="836" actId="20577"/>
          <ac:spMkLst>
            <pc:docMk/>
            <pc:sldMk cId="2373679895" sldId="275"/>
            <ac:spMk id="4" creationId="{7E2906FE-32AA-E9DB-47DB-DE7D4B59256D}"/>
          </ac:spMkLst>
        </pc:spChg>
        <pc:spChg chg="mod">
          <ac:chgData name="Daphne Donigan" userId="S::ddonigan@detroitchamber.com::28014201-1fe4-458b-bd8d-75bc3f71e8f6" providerId="AD" clId="Web-{C89646C2-3420-EF12-1177-9BBC75101B38}" dt="2025-12-24T17:30:36.745" v="894" actId="20577"/>
          <ac:spMkLst>
            <pc:docMk/>
            <pc:sldMk cId="2373679895" sldId="275"/>
            <ac:spMk id="5" creationId="{2B3CD44C-6A44-6706-0181-C34D39B4D0D4}"/>
          </ac:spMkLst>
        </pc:spChg>
      </pc:sldChg>
      <pc:sldChg chg="modSp">
        <pc:chgData name="Daphne Donigan" userId="S::ddonigan@detroitchamber.com::28014201-1fe4-458b-bd8d-75bc3f71e8f6" providerId="AD" clId="Web-{C89646C2-3420-EF12-1177-9BBC75101B38}" dt="2025-12-24T17:29:56.642" v="868" actId="20577"/>
        <pc:sldMkLst>
          <pc:docMk/>
          <pc:sldMk cId="4120603807" sldId="276"/>
        </pc:sldMkLst>
        <pc:spChg chg="mod">
          <ac:chgData name="Daphne Donigan" userId="S::ddonigan@detroitchamber.com::28014201-1fe4-458b-bd8d-75bc3f71e8f6" providerId="AD" clId="Web-{C89646C2-3420-EF12-1177-9BBC75101B38}" dt="2025-12-24T17:29:56.642" v="868" actId="20577"/>
          <ac:spMkLst>
            <pc:docMk/>
            <pc:sldMk cId="4120603807" sldId="276"/>
            <ac:spMk id="2" creationId="{91034D7E-4FCE-07A7-4946-9D846B7DFDAA}"/>
          </ac:spMkLst>
        </pc:spChg>
      </pc:sldChg>
      <pc:sldChg chg="modSp ord">
        <pc:chgData name="Daphne Donigan" userId="S::ddonigan@detroitchamber.com::28014201-1fe4-458b-bd8d-75bc3f71e8f6" providerId="AD" clId="Web-{C89646C2-3420-EF12-1177-9BBC75101B38}" dt="2025-12-24T17:12:51.856" v="109" actId="1076"/>
        <pc:sldMkLst>
          <pc:docMk/>
          <pc:sldMk cId="1999180734" sldId="281"/>
        </pc:sldMkLst>
        <pc:spChg chg="mod">
          <ac:chgData name="Daphne Donigan" userId="S::ddonigan@detroitchamber.com::28014201-1fe4-458b-bd8d-75bc3f71e8f6" providerId="AD" clId="Web-{C89646C2-3420-EF12-1177-9BBC75101B38}" dt="2025-12-24T17:11:49.303" v="47" actId="20577"/>
          <ac:spMkLst>
            <pc:docMk/>
            <pc:sldMk cId="1999180734" sldId="281"/>
            <ac:spMk id="4" creationId="{4B880ADF-F082-2E7C-4876-07817C2B0092}"/>
          </ac:spMkLst>
        </pc:spChg>
        <pc:spChg chg="mod">
          <ac:chgData name="Daphne Donigan" userId="S::ddonigan@detroitchamber.com::28014201-1fe4-458b-bd8d-75bc3f71e8f6" providerId="AD" clId="Web-{C89646C2-3420-EF12-1177-9BBC75101B38}" dt="2025-12-24T17:12:51.856" v="109" actId="1076"/>
          <ac:spMkLst>
            <pc:docMk/>
            <pc:sldMk cId="1999180734" sldId="281"/>
            <ac:spMk id="5" creationId="{4C32F78F-C1FD-4F89-D95D-EDFE8A6DD440}"/>
          </ac:spMkLst>
        </pc:spChg>
      </pc:sldChg>
      <pc:sldChg chg="modSp ord">
        <pc:chgData name="Daphne Donigan" userId="S::ddonigan@detroitchamber.com::28014201-1fe4-458b-bd8d-75bc3f71e8f6" providerId="AD" clId="Web-{C89646C2-3420-EF12-1177-9BBC75101B38}" dt="2025-12-24T17:16:15.909" v="295" actId="20577"/>
        <pc:sldMkLst>
          <pc:docMk/>
          <pc:sldMk cId="3234101340" sldId="283"/>
        </pc:sldMkLst>
        <pc:spChg chg="mod">
          <ac:chgData name="Daphne Donigan" userId="S::ddonigan@detroitchamber.com::28014201-1fe4-458b-bd8d-75bc3f71e8f6" providerId="AD" clId="Web-{C89646C2-3420-EF12-1177-9BBC75101B38}" dt="2025-12-24T17:16:15.909" v="295" actId="20577"/>
          <ac:spMkLst>
            <pc:docMk/>
            <pc:sldMk cId="3234101340" sldId="283"/>
            <ac:spMk id="12" creationId="{749B3F31-BFFA-F8B4-400F-59C5A7A8D1DF}"/>
          </ac:spMkLst>
        </pc:spChg>
      </pc:sldChg>
      <pc:sldChg chg="ord">
        <pc:chgData name="Daphne Donigan" userId="S::ddonigan@detroitchamber.com::28014201-1fe4-458b-bd8d-75bc3f71e8f6" providerId="AD" clId="Web-{C89646C2-3420-EF12-1177-9BBC75101B38}" dt="2025-12-24T17:13:05.093" v="110"/>
        <pc:sldMkLst>
          <pc:docMk/>
          <pc:sldMk cId="2161926292" sldId="287"/>
        </pc:sldMkLst>
      </pc:sldChg>
      <pc:sldChg chg="modSp ord">
        <pc:chgData name="Daphne Donigan" userId="S::ddonigan@detroitchamber.com::28014201-1fe4-458b-bd8d-75bc3f71e8f6" providerId="AD" clId="Web-{C89646C2-3420-EF12-1177-9BBC75101B38}" dt="2025-12-24T17:22:36.969" v="591" actId="1076"/>
        <pc:sldMkLst>
          <pc:docMk/>
          <pc:sldMk cId="2236263675" sldId="289"/>
        </pc:sldMkLst>
        <pc:spChg chg="mod">
          <ac:chgData name="Daphne Donigan" userId="S::ddonigan@detroitchamber.com::28014201-1fe4-458b-bd8d-75bc3f71e8f6" providerId="AD" clId="Web-{C89646C2-3420-EF12-1177-9BBC75101B38}" dt="2025-12-24T17:22:33.890" v="590" actId="1076"/>
          <ac:spMkLst>
            <pc:docMk/>
            <pc:sldMk cId="2236263675" sldId="289"/>
            <ac:spMk id="4" creationId="{8F7EC7EE-9894-7520-0D91-EF64FA510D35}"/>
          </ac:spMkLst>
        </pc:spChg>
        <pc:spChg chg="mod">
          <ac:chgData name="Daphne Donigan" userId="S::ddonigan@detroitchamber.com::28014201-1fe4-458b-bd8d-75bc3f71e8f6" providerId="AD" clId="Web-{C89646C2-3420-EF12-1177-9BBC75101B38}" dt="2025-12-24T17:22:36.969" v="591" actId="1076"/>
          <ac:spMkLst>
            <pc:docMk/>
            <pc:sldMk cId="2236263675" sldId="289"/>
            <ac:spMk id="5" creationId="{8626E666-0462-63DE-1223-B61D69BF5811}"/>
          </ac:spMkLst>
        </pc:spChg>
      </pc:sldChg>
      <pc:sldChg chg="add ord replId">
        <pc:chgData name="Daphne Donigan" userId="S::ddonigan@detroitchamber.com::28014201-1fe4-458b-bd8d-75bc3f71e8f6" providerId="AD" clId="Web-{C89646C2-3420-EF12-1177-9BBC75101B38}" dt="2025-12-24T17:15:37.044" v="257"/>
        <pc:sldMkLst>
          <pc:docMk/>
          <pc:sldMk cId="705759157" sldId="303"/>
        </pc:sldMkLst>
      </pc:sldChg>
      <pc:sldChg chg="modSp add ord replId">
        <pc:chgData name="Daphne Donigan" userId="S::ddonigan@detroitchamber.com::28014201-1fe4-458b-bd8d-75bc3f71e8f6" providerId="AD" clId="Web-{C89646C2-3420-EF12-1177-9BBC75101B38}" dt="2025-12-24T17:17:18.041" v="330" actId="20577"/>
        <pc:sldMkLst>
          <pc:docMk/>
          <pc:sldMk cId="2576833229" sldId="304"/>
        </pc:sldMkLst>
      </pc:sldChg>
      <pc:sldChg chg="modSp add ord replId">
        <pc:chgData name="Daphne Donigan" userId="S::ddonigan@detroitchamber.com::28014201-1fe4-458b-bd8d-75bc3f71e8f6" providerId="AD" clId="Web-{C89646C2-3420-EF12-1177-9BBC75101B38}" dt="2025-12-24T17:19:26.958" v="414" actId="20577"/>
        <pc:sldMkLst>
          <pc:docMk/>
          <pc:sldMk cId="506753330" sldId="305"/>
        </pc:sldMkLst>
        <pc:spChg chg="mod">
          <ac:chgData name="Daphne Donigan" userId="S::ddonigan@detroitchamber.com::28014201-1fe4-458b-bd8d-75bc3f71e8f6" providerId="AD" clId="Web-{C89646C2-3420-EF12-1177-9BBC75101B38}" dt="2025-12-24T17:18:27.719" v="376" actId="20577"/>
          <ac:spMkLst>
            <pc:docMk/>
            <pc:sldMk cId="506753330" sldId="305"/>
            <ac:spMk id="4" creationId="{4BC24FBC-D770-637A-E052-A23273FF2E05}"/>
          </ac:spMkLst>
        </pc:spChg>
        <pc:spChg chg="mod">
          <ac:chgData name="Daphne Donigan" userId="S::ddonigan@detroitchamber.com::28014201-1fe4-458b-bd8d-75bc3f71e8f6" providerId="AD" clId="Web-{C89646C2-3420-EF12-1177-9BBC75101B38}" dt="2025-12-24T17:19:26.958" v="414" actId="20577"/>
          <ac:spMkLst>
            <pc:docMk/>
            <pc:sldMk cId="506753330" sldId="305"/>
            <ac:spMk id="5" creationId="{51C070FE-A1A8-B268-C0CC-881417FAA449}"/>
          </ac:spMkLst>
        </pc:spChg>
      </pc:sldChg>
      <pc:sldChg chg="modSp add replId">
        <pc:chgData name="Daphne Donigan" userId="S::ddonigan@detroitchamber.com::28014201-1fe4-458b-bd8d-75bc3f71e8f6" providerId="AD" clId="Web-{C89646C2-3420-EF12-1177-9BBC75101B38}" dt="2025-12-24T17:31:03.782" v="914" actId="20577"/>
        <pc:sldMkLst>
          <pc:docMk/>
          <pc:sldMk cId="2557269175" sldId="307"/>
        </pc:sldMkLst>
        <pc:spChg chg="mod">
          <ac:chgData name="Daphne Donigan" userId="S::ddonigan@detroitchamber.com::28014201-1fe4-458b-bd8d-75bc3f71e8f6" providerId="AD" clId="Web-{C89646C2-3420-EF12-1177-9BBC75101B38}" dt="2025-12-24T17:29:07.793" v="840" actId="20577"/>
          <ac:spMkLst>
            <pc:docMk/>
            <pc:sldMk cId="2557269175" sldId="307"/>
            <ac:spMk id="4" creationId="{BA9B1B88-4BFA-8D0D-7562-2DFDDAF2810D}"/>
          </ac:spMkLst>
        </pc:spChg>
        <pc:spChg chg="mod">
          <ac:chgData name="Daphne Donigan" userId="S::ddonigan@detroitchamber.com::28014201-1fe4-458b-bd8d-75bc3f71e8f6" providerId="AD" clId="Web-{C89646C2-3420-EF12-1177-9BBC75101B38}" dt="2025-12-24T17:31:03.782" v="914" actId="20577"/>
          <ac:spMkLst>
            <pc:docMk/>
            <pc:sldMk cId="2557269175" sldId="307"/>
            <ac:spMk id="5" creationId="{2B618FA9-EF9D-C315-A14E-1AD838005593}"/>
          </ac:spMkLst>
        </pc:spChg>
      </pc:sldChg>
    </pc:docChg>
  </pc:docChgLst>
  <pc:docChgLst>
    <pc:chgData name="Daphne Donigan" userId="S::ddonigan@detroitchamber.com::28014201-1fe4-458b-bd8d-75bc3f71e8f6" providerId="AD" clId="Web-{F100AACE-F0B6-9A88-C4CE-24C2AB6879BE}"/>
    <pc:docChg chg="addSld delSld modSld sldOrd">
      <pc:chgData name="Daphne Donigan" userId="S::ddonigan@detroitchamber.com::28014201-1fe4-458b-bd8d-75bc3f71e8f6" providerId="AD" clId="Web-{F100AACE-F0B6-9A88-C4CE-24C2AB6879BE}" dt="2026-01-07T15:59:36.583" v="214" actId="20577"/>
      <pc:docMkLst>
        <pc:docMk/>
      </pc:docMkLst>
      <pc:sldChg chg="modSp modCm">
        <pc:chgData name="Daphne Donigan" userId="S::ddonigan@detroitchamber.com::28014201-1fe4-458b-bd8d-75bc3f71e8f6" providerId="AD" clId="Web-{F100AACE-F0B6-9A88-C4CE-24C2AB6879BE}" dt="2026-01-07T15:58:22.801" v="205" actId="20577"/>
        <pc:sldMkLst>
          <pc:docMk/>
          <pc:sldMk cId="347124896" sldId="262"/>
        </pc:sldMkLst>
        <pc:spChg chg="mod">
          <ac:chgData name="Daphne Donigan" userId="S::ddonigan@detroitchamber.com::28014201-1fe4-458b-bd8d-75bc3f71e8f6" providerId="AD" clId="Web-{F100AACE-F0B6-9A88-C4CE-24C2AB6879BE}" dt="2026-01-07T15:58:22.801" v="205" actId="20577"/>
          <ac:spMkLst>
            <pc:docMk/>
            <pc:sldMk cId="347124896" sldId="262"/>
            <ac:spMk id="4" creationId="{0D190E5F-C2AF-E26B-D513-828C877ED31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Daphne Donigan" userId="S::ddonigan@detroitchamber.com::28014201-1fe4-458b-bd8d-75bc3f71e8f6" providerId="AD" clId="Web-{F100AACE-F0B6-9A88-C4CE-24C2AB6879BE}" dt="2026-01-07T15:58:22.801" v="205" actId="20577"/>
              <pc2:cmMkLst xmlns:pc2="http://schemas.microsoft.com/office/powerpoint/2019/9/main/command">
                <pc:docMk/>
                <pc:sldMk cId="347124896" sldId="262"/>
                <pc2:cmMk id="{3EC9AB3F-240C-4684-A3B3-AAF74C65558C}"/>
              </pc2:cmMkLst>
            </pc226:cmChg>
          </p:ext>
        </pc:extLst>
      </pc:sldChg>
      <pc:sldChg chg="modSp">
        <pc:chgData name="Daphne Donigan" userId="S::ddonigan@detroitchamber.com::28014201-1fe4-458b-bd8d-75bc3f71e8f6" providerId="AD" clId="Web-{F100AACE-F0B6-9A88-C4CE-24C2AB6879BE}" dt="2026-01-07T15:58:07.785" v="204" actId="1076"/>
        <pc:sldMkLst>
          <pc:docMk/>
          <pc:sldMk cId="3252851266" sldId="264"/>
        </pc:sldMkLst>
        <pc:spChg chg="mod">
          <ac:chgData name="Daphne Donigan" userId="S::ddonigan@detroitchamber.com::28014201-1fe4-458b-bd8d-75bc3f71e8f6" providerId="AD" clId="Web-{F100AACE-F0B6-9A88-C4CE-24C2AB6879BE}" dt="2026-01-07T15:58:04.800" v="203" actId="20577"/>
          <ac:spMkLst>
            <pc:docMk/>
            <pc:sldMk cId="3252851266" sldId="264"/>
            <ac:spMk id="4" creationId="{BFE6A7A0-EF8A-1AB9-EABB-EA948D1C9A1F}"/>
          </ac:spMkLst>
        </pc:spChg>
        <pc:spChg chg="mod">
          <ac:chgData name="Daphne Donigan" userId="S::ddonigan@detroitchamber.com::28014201-1fe4-458b-bd8d-75bc3f71e8f6" providerId="AD" clId="Web-{F100AACE-F0B6-9A88-C4CE-24C2AB6879BE}" dt="2026-01-07T15:58:07.785" v="204" actId="1076"/>
          <ac:spMkLst>
            <pc:docMk/>
            <pc:sldMk cId="3252851266" sldId="264"/>
            <ac:spMk id="5" creationId="{EBC9AFD8-954F-96C4-97B6-AAEFEE31C155}"/>
          </ac:spMkLst>
        </pc:spChg>
      </pc:sldChg>
      <pc:sldChg chg="modSp ord">
        <pc:chgData name="Daphne Donigan" userId="S::ddonigan@detroitchamber.com::28014201-1fe4-458b-bd8d-75bc3f71e8f6" providerId="AD" clId="Web-{F100AACE-F0B6-9A88-C4CE-24C2AB6879BE}" dt="2026-01-07T15:55:11.295" v="166" actId="20577"/>
        <pc:sldMkLst>
          <pc:docMk/>
          <pc:sldMk cId="2236263675" sldId="289"/>
        </pc:sldMkLst>
        <pc:spChg chg="mod">
          <ac:chgData name="Daphne Donigan" userId="S::ddonigan@detroitchamber.com::28014201-1fe4-458b-bd8d-75bc3f71e8f6" providerId="AD" clId="Web-{F100AACE-F0B6-9A88-C4CE-24C2AB6879BE}" dt="2026-01-07T15:55:11.295" v="166" actId="20577"/>
          <ac:spMkLst>
            <pc:docMk/>
            <pc:sldMk cId="2236263675" sldId="289"/>
            <ac:spMk id="4" creationId="{8F7EC7EE-9894-7520-0D91-EF64FA510D35}"/>
          </ac:spMkLst>
        </pc:spChg>
      </pc:sldChg>
      <pc:sldChg chg="addSp delSp modSp">
        <pc:chgData name="Daphne Donigan" userId="S::ddonigan@detroitchamber.com::28014201-1fe4-458b-bd8d-75bc3f71e8f6" providerId="AD" clId="Web-{F100AACE-F0B6-9A88-C4CE-24C2AB6879BE}" dt="2026-01-07T15:58:50.302" v="212" actId="1076"/>
        <pc:sldMkLst>
          <pc:docMk/>
          <pc:sldMk cId="2576833229" sldId="304"/>
        </pc:sldMkLst>
        <pc:spChg chg="add mod">
          <ac:chgData name="Daphne Donigan" userId="S::ddonigan@detroitchamber.com::28014201-1fe4-458b-bd8d-75bc3f71e8f6" providerId="AD" clId="Web-{F100AACE-F0B6-9A88-C4CE-24C2AB6879BE}" dt="2026-01-07T15:58:50.302" v="212" actId="1076"/>
          <ac:spMkLst>
            <pc:docMk/>
            <pc:sldMk cId="2576833229" sldId="304"/>
            <ac:spMk id="2" creationId="{00DED38F-9C3F-5C4D-0D86-C4FEE69AE8E4}"/>
          </ac:spMkLst>
        </pc:spChg>
        <pc:spChg chg="del mod">
          <ac:chgData name="Daphne Donigan" userId="S::ddonigan@detroitchamber.com::28014201-1fe4-458b-bd8d-75bc3f71e8f6" providerId="AD" clId="Web-{F100AACE-F0B6-9A88-C4CE-24C2AB6879BE}" dt="2026-01-07T15:58:34.474" v="206"/>
          <ac:spMkLst>
            <pc:docMk/>
            <pc:sldMk cId="2576833229" sldId="304"/>
            <ac:spMk id="3" creationId="{7ED72785-3DF4-9AEE-BB4A-3FFFBEA145E2}"/>
          </ac:spMkLst>
        </pc:spChg>
        <pc:spChg chg="mod">
          <ac:chgData name="Daphne Donigan" userId="S::ddonigan@detroitchamber.com::28014201-1fe4-458b-bd8d-75bc3f71e8f6" providerId="AD" clId="Web-{F100AACE-F0B6-9A88-C4CE-24C2AB6879BE}" dt="2026-01-07T15:58:39.224" v="207" actId="1076"/>
          <ac:spMkLst>
            <pc:docMk/>
            <pc:sldMk cId="2576833229" sldId="304"/>
            <ac:spMk id="5" creationId="{F7EB386D-7769-887A-257D-A954E0B167B2}"/>
          </ac:spMkLst>
        </pc:spChg>
      </pc:sldChg>
      <pc:sldChg chg="modSp">
        <pc:chgData name="Daphne Donigan" userId="S::ddonigan@detroitchamber.com::28014201-1fe4-458b-bd8d-75bc3f71e8f6" providerId="AD" clId="Web-{F100AACE-F0B6-9A88-C4CE-24C2AB6879BE}" dt="2026-01-07T15:59:36.583" v="214" actId="20577"/>
        <pc:sldMkLst>
          <pc:docMk/>
          <pc:sldMk cId="506753330" sldId="305"/>
        </pc:sldMkLst>
        <pc:spChg chg="mod">
          <ac:chgData name="Daphne Donigan" userId="S::ddonigan@detroitchamber.com::28014201-1fe4-458b-bd8d-75bc3f71e8f6" providerId="AD" clId="Web-{F100AACE-F0B6-9A88-C4CE-24C2AB6879BE}" dt="2026-01-07T15:59:36.583" v="214" actId="20577"/>
          <ac:spMkLst>
            <pc:docMk/>
            <pc:sldMk cId="506753330" sldId="305"/>
            <ac:spMk id="4" creationId="{4BC24FBC-D770-637A-E052-A23273FF2E05}"/>
          </ac:spMkLst>
        </pc:spChg>
      </pc:sldChg>
      <pc:sldChg chg="del">
        <pc:chgData name="Daphne Donigan" userId="S::ddonigan@detroitchamber.com::28014201-1fe4-458b-bd8d-75bc3f71e8f6" providerId="AD" clId="Web-{F100AACE-F0B6-9A88-C4CE-24C2AB6879BE}" dt="2026-01-07T15:57:09.499" v="191"/>
        <pc:sldMkLst>
          <pc:docMk/>
          <pc:sldMk cId="351471676" sldId="306"/>
        </pc:sldMkLst>
      </pc:sldChg>
      <pc:sldChg chg="add ord replId">
        <pc:chgData name="Daphne Donigan" userId="S::ddonigan@detroitchamber.com::28014201-1fe4-458b-bd8d-75bc3f71e8f6" providerId="AD" clId="Web-{F100AACE-F0B6-9A88-C4CE-24C2AB6879BE}" dt="2026-01-07T15:55:35.941" v="169"/>
        <pc:sldMkLst>
          <pc:docMk/>
          <pc:sldMk cId="1350396462" sldId="309"/>
        </pc:sldMkLst>
      </pc:sldChg>
      <pc:sldChg chg="delSp modSp add ord replId">
        <pc:chgData name="Daphne Donigan" userId="S::ddonigan@detroitchamber.com::28014201-1fe4-458b-bd8d-75bc3f71e8f6" providerId="AD" clId="Web-{F100AACE-F0B6-9A88-C4CE-24C2AB6879BE}" dt="2026-01-07T15:56:41.153" v="190" actId="1076"/>
        <pc:sldMkLst>
          <pc:docMk/>
          <pc:sldMk cId="893245709" sldId="310"/>
        </pc:sldMkLst>
        <pc:spChg chg="del mod">
          <ac:chgData name="Daphne Donigan" userId="S::ddonigan@detroitchamber.com::28014201-1fe4-458b-bd8d-75bc3f71e8f6" providerId="AD" clId="Web-{F100AACE-F0B6-9A88-C4CE-24C2AB6879BE}" dt="2026-01-07T15:56:18.509" v="174"/>
          <ac:spMkLst>
            <pc:docMk/>
            <pc:sldMk cId="893245709" sldId="310"/>
            <ac:spMk id="2" creationId="{0E4AF943-3A7B-A2E7-73EE-41A9D83051E0}"/>
          </ac:spMkLst>
        </pc:spChg>
        <pc:spChg chg="mod">
          <ac:chgData name="Daphne Donigan" userId="S::ddonigan@detroitchamber.com::28014201-1fe4-458b-bd8d-75bc3f71e8f6" providerId="AD" clId="Web-{F100AACE-F0B6-9A88-C4CE-24C2AB6879BE}" dt="2026-01-07T15:56:41.153" v="190" actId="1076"/>
          <ac:spMkLst>
            <pc:docMk/>
            <pc:sldMk cId="893245709" sldId="310"/>
            <ac:spMk id="3" creationId="{A6B6B1AA-F384-D7E8-1546-4E18A573BEB7}"/>
          </ac:spMkLst>
        </pc:spChg>
        <pc:spChg chg="mod">
          <ac:chgData name="Daphne Donigan" userId="S::ddonigan@detroitchamber.com::28014201-1fe4-458b-bd8d-75bc3f71e8f6" providerId="AD" clId="Web-{F100AACE-F0B6-9A88-C4CE-24C2AB6879BE}" dt="2026-01-07T15:56:38.856" v="189" actId="20577"/>
          <ac:spMkLst>
            <pc:docMk/>
            <pc:sldMk cId="893245709" sldId="310"/>
            <ac:spMk id="5" creationId="{AAF958B3-6E01-A1E2-DF67-0A6C9B3B7730}"/>
          </ac:spMkLst>
        </pc:spChg>
      </pc:sldChg>
    </pc:docChg>
  </pc:docChgLst>
  <pc:docChgLst>
    <pc:chgData name="Allie Ciak" userId="S::aciak@detroitchamber.com::83a0df12-1899-486b-8abd-1bbfcfe8730b" providerId="AD" clId="Web-{439883F0-FDF5-6A75-9285-C594AA0BB8DF}"/>
    <pc:docChg chg="modSld">
      <pc:chgData name="Allie Ciak" userId="S::aciak@detroitchamber.com::83a0df12-1899-486b-8abd-1bbfcfe8730b" providerId="AD" clId="Web-{439883F0-FDF5-6A75-9285-C594AA0BB8DF}" dt="2026-01-07T16:24:39.980" v="7" actId="14100"/>
      <pc:docMkLst>
        <pc:docMk/>
      </pc:docMkLst>
      <pc:sldChg chg="modSp">
        <pc:chgData name="Allie Ciak" userId="S::aciak@detroitchamber.com::83a0df12-1899-486b-8abd-1bbfcfe8730b" providerId="AD" clId="Web-{439883F0-FDF5-6A75-9285-C594AA0BB8DF}" dt="2026-01-07T16:24:39.980" v="7" actId="14100"/>
        <pc:sldMkLst>
          <pc:docMk/>
          <pc:sldMk cId="1999180734" sldId="281"/>
        </pc:sldMkLst>
        <pc:spChg chg="mod">
          <ac:chgData name="Allie Ciak" userId="S::aciak@detroitchamber.com::83a0df12-1899-486b-8abd-1bbfcfe8730b" providerId="AD" clId="Web-{439883F0-FDF5-6A75-9285-C594AA0BB8DF}" dt="2026-01-07T16:24:39.980" v="7" actId="14100"/>
          <ac:spMkLst>
            <pc:docMk/>
            <pc:sldMk cId="1999180734" sldId="281"/>
            <ac:spMk id="5" creationId="{4C32F78F-C1FD-4F89-D95D-EDFE8A6DD44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E5A03A-F1B3-496F-9A60-134DA78F7220}" type="datetimeFigureOut">
              <a:t>1/8/2026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52FA42-EC50-4BE3-A568-26BAE98AEB3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97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8" name="Google Shape;88;p1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D48DE1-0024-C445-98F6-C9C3F3E1A4F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4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4ED4B-5582-2424-9A6D-86C881794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6D172-4AF3-236F-C539-A21405A167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81545-3A4F-8AE3-3227-C57D39550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3509D-D8B8-F044-9A4C-AEAC98265179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21FB7C-DAA4-D671-4B5F-80C7A8F9E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E29CED-5062-057A-6D6B-A6D1C9CD9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E0FB-C79A-634F-A04F-E733E76812A0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 descr="A blue and green rectangle with white lines&#10;&#10;AI-generated content may be incorrect.">
            <a:extLst>
              <a:ext uri="{FF2B5EF4-FFF2-40B4-BE49-F238E27FC236}">
                <a16:creationId xmlns:a16="http://schemas.microsoft.com/office/drawing/2014/main" id="{BFA88B00-C47B-FE6A-A96E-CB9EC8327C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C3ED0D-5E27-A134-B636-CFFF00B81A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29200" y="5698059"/>
            <a:ext cx="2133600" cy="95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694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4DA8F-B9EC-51EC-9249-3009603AE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5492C5-A451-39A5-B90F-9928B20C70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3D056-7481-7218-684B-C4618B510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3509D-D8B8-F044-9A4C-AEAC98265179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FB6BC-A764-8218-6AD8-9127A09A1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C7C13-AE50-14B4-88AC-2317213D9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E0FB-C79A-634F-A04F-E733E7681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822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E4F080-38E9-B431-A43B-A2405820EF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2AA3BE-E3F8-EB0E-CF8C-61B04A4DBC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9D2C6-F657-6C9E-E36E-C7A1622A8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3509D-D8B8-F044-9A4C-AEAC98265179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7DABF-8AA0-4C65-7F19-6A62F798A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5D67F-2896-FC49-8819-71CC54208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E0FB-C79A-634F-A04F-E733E7681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19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4;p13">
            <a:extLst>
              <a:ext uri="{FF2B5EF4-FFF2-40B4-BE49-F238E27FC236}">
                <a16:creationId xmlns:a16="http://schemas.microsoft.com/office/drawing/2014/main" id="{7793ED35-7F57-1339-7C8E-38FEE00E9715}"/>
              </a:ext>
            </a:extLst>
          </p:cNvPr>
          <p:cNvSpPr/>
          <p:nvPr userDrawn="1"/>
        </p:nvSpPr>
        <p:spPr>
          <a:xfrm>
            <a:off x="0" y="5761568"/>
            <a:ext cx="12192000" cy="109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latin typeface="Instrument Sans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4" name="Google Shape;56;p13">
            <a:extLst>
              <a:ext uri="{FF2B5EF4-FFF2-40B4-BE49-F238E27FC236}">
                <a16:creationId xmlns:a16="http://schemas.microsoft.com/office/drawing/2014/main" id="{45AE955B-6739-FFF0-598B-6176DFED6519}"/>
              </a:ext>
            </a:extLst>
          </p:cNvPr>
          <p:cNvSpPr txBox="1">
            <a:spLocks noGrp="1"/>
          </p:cNvSpPr>
          <p:nvPr userDrawn="1"/>
        </p:nvSpPr>
        <p:spPr>
          <a:xfrm>
            <a:off x="740777" y="771646"/>
            <a:ext cx="6281200" cy="2500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Roboto Serif"/>
              <a:buNone/>
              <a:defRPr sz="5200" b="0" i="0" u="none" strike="noStrike" cap="none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Roboto Serif"/>
              <a:buNone/>
              <a:defRPr sz="5200" b="0" i="0" u="none" strike="noStrike" cap="none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Roboto Serif"/>
              <a:buNone/>
              <a:defRPr sz="5200" b="0" i="0" u="none" strike="noStrike" cap="none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Roboto Serif"/>
              <a:buNone/>
              <a:defRPr sz="5200" b="0" i="0" u="none" strike="noStrike" cap="none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Roboto Serif"/>
              <a:buNone/>
              <a:defRPr sz="5200" b="0" i="0" u="none" strike="noStrike" cap="none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Roboto Serif"/>
              <a:buNone/>
              <a:defRPr sz="5200" b="0" i="0" u="none" strike="noStrike" cap="none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Roboto Serif"/>
              <a:buNone/>
              <a:defRPr sz="5200" b="0" i="0" u="none" strike="noStrike" cap="none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Roboto Serif"/>
              <a:buNone/>
              <a:defRPr sz="5200" b="0" i="0" u="none" strike="noStrike" cap="none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Roboto Serif"/>
              <a:buNone/>
              <a:defRPr sz="5200" b="0" i="0" u="none" strike="noStrike" cap="none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chemeClr val="lt2"/>
                </a:solidFill>
                <a:latin typeface="Instrument Sans"/>
              </a:rPr>
              <a:t>Launch Michigan</a:t>
            </a:r>
            <a:endParaRPr lang="en-US" sz="7200">
              <a:solidFill>
                <a:schemeClr val="lt2"/>
              </a:solidFill>
              <a:latin typeface="Instrument Sans"/>
            </a:endParaRPr>
          </a:p>
        </p:txBody>
      </p:sp>
      <p:pic>
        <p:nvPicPr>
          <p:cNvPr id="7181" name="Picture 13">
            <a:extLst>
              <a:ext uri="{FF2B5EF4-FFF2-40B4-BE49-F238E27FC236}">
                <a16:creationId xmlns:a16="http://schemas.microsoft.com/office/drawing/2014/main" id="{B53D096C-8DB1-2D45-9A1B-6D2447234D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77" y="6086355"/>
            <a:ext cx="1566443" cy="46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Google Shape;60;p13">
            <a:extLst>
              <a:ext uri="{FF2B5EF4-FFF2-40B4-BE49-F238E27FC236}">
                <a16:creationId xmlns:a16="http://schemas.microsoft.com/office/drawing/2014/main" id="{03409C48-B56E-52EB-8A8F-B548D6576DBC}"/>
              </a:ext>
            </a:extLst>
          </p:cNvPr>
          <p:cNvCxnSpPr/>
          <p:nvPr userDrawn="1"/>
        </p:nvCxnSpPr>
        <p:spPr>
          <a:xfrm rot="10800000">
            <a:off x="2528641" y="6006968"/>
            <a:ext cx="0" cy="6088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Google Shape;59;p13">
            <a:extLst>
              <a:ext uri="{FF2B5EF4-FFF2-40B4-BE49-F238E27FC236}">
                <a16:creationId xmlns:a16="http://schemas.microsoft.com/office/drawing/2014/main" id="{800E26AC-44ED-9EE2-5A26-0BB55B9011D3}"/>
              </a:ext>
            </a:extLst>
          </p:cNvPr>
          <p:cNvSpPr txBox="1">
            <a:spLocks noGrp="1"/>
          </p:cNvSpPr>
          <p:nvPr userDrawn="1"/>
        </p:nvSpPr>
        <p:spPr>
          <a:xfrm>
            <a:off x="2748400" y="5980853"/>
            <a:ext cx="6695200" cy="5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Instrument Sans"/>
              <a:buNone/>
              <a:defRPr sz="2800" b="0" i="0" u="none" strike="noStrike" cap="none">
                <a:solidFill>
                  <a:schemeClr val="dk2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Instrument Sans"/>
              <a:buNone/>
              <a:defRPr sz="2800" b="0" i="0" u="none" strike="noStrike" cap="none">
                <a:solidFill>
                  <a:schemeClr val="dk2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Instrument Sans"/>
              <a:buNone/>
              <a:defRPr sz="2800" b="0" i="0" u="none" strike="noStrike" cap="none">
                <a:solidFill>
                  <a:schemeClr val="dk2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Instrument Sans"/>
              <a:buNone/>
              <a:defRPr sz="2800" b="0" i="0" u="none" strike="noStrike" cap="none">
                <a:solidFill>
                  <a:schemeClr val="dk2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Instrument Sans"/>
              <a:buNone/>
              <a:defRPr sz="2800" b="0" i="0" u="none" strike="noStrike" cap="none">
                <a:solidFill>
                  <a:schemeClr val="dk2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Instrument Sans"/>
              <a:buNone/>
              <a:defRPr sz="2800" b="0" i="0" u="none" strike="noStrike" cap="none">
                <a:solidFill>
                  <a:schemeClr val="dk2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Instrument Sans"/>
              <a:buNone/>
              <a:defRPr sz="2800" b="0" i="0" u="none" strike="noStrike" cap="none">
                <a:solidFill>
                  <a:schemeClr val="dk2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Instrument Sans"/>
              <a:buNone/>
              <a:defRPr sz="2800" b="0" i="0" u="none" strike="noStrike" cap="none">
                <a:solidFill>
                  <a:schemeClr val="dk2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Instrument Sans"/>
              <a:buNone/>
              <a:defRPr sz="2800" b="0" i="0" u="none" strike="noStrike" cap="none">
                <a:solidFill>
                  <a:schemeClr val="dk2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9pPr>
          </a:lstStyle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865"/>
              <a:buNone/>
            </a:pPr>
            <a:r>
              <a:rPr lang="en-US" sz="1467">
                <a:solidFill>
                  <a:schemeClr val="lt1"/>
                </a:solidFill>
              </a:rPr>
              <a:t>MEG Overview Fall 2025</a:t>
            </a: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865"/>
              <a:buNone/>
            </a:pPr>
            <a:r>
              <a:rPr lang="en" sz="1467">
                <a:solidFill>
                  <a:schemeClr val="lt1"/>
                </a:solidFill>
              </a:rPr>
              <a:t>launchmichigan.org</a:t>
            </a:r>
            <a:endParaRPr sz="1467">
              <a:solidFill>
                <a:schemeClr val="lt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614570-DDDD-95ED-3F9E-91E72EFD8B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7048" t="14628" r="7084" b="-3326"/>
          <a:stretch/>
        </p:blipFill>
        <p:spPr>
          <a:xfrm>
            <a:off x="6328229" y="1025001"/>
            <a:ext cx="5863772" cy="573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9351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65;p14">
            <a:extLst>
              <a:ext uri="{FF2B5EF4-FFF2-40B4-BE49-F238E27FC236}">
                <a16:creationId xmlns:a16="http://schemas.microsoft.com/office/drawing/2014/main" id="{A98CD0F3-FFBB-1DFA-F627-45C4E5DF809D}"/>
              </a:ext>
            </a:extLst>
          </p:cNvPr>
          <p:cNvSpPr/>
          <p:nvPr userDrawn="1"/>
        </p:nvSpPr>
        <p:spPr>
          <a:xfrm>
            <a:off x="0" y="1"/>
            <a:ext cx="12192000" cy="23224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>
              <a:latin typeface="Arial" panose="020B0604020202020204" pitchFamily="34" charset="0"/>
              <a:ea typeface="Instrument Sans"/>
              <a:cs typeface="Arial" panose="020B0604020202020204" pitchFamily="34" charset="0"/>
              <a:sym typeface="Instrument Sa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F5CEBC-258B-AAF3-4DD0-BB85A8AF97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2430" y="1343279"/>
            <a:ext cx="10827143" cy="671639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/>
              <a:t>What are we going to do about it?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EFC9F01-41D2-EB32-8831-21C7F4B1DC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2430" y="2727018"/>
            <a:ext cx="10827143" cy="3726380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BAEC72-E92F-3734-EB4E-66251CFA85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2626" y="808662"/>
            <a:ext cx="10826751" cy="43021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i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The question is:</a:t>
            </a:r>
          </a:p>
        </p:txBody>
      </p:sp>
      <p:pic>
        <p:nvPicPr>
          <p:cNvPr id="5" name="Google Shape;208;p27">
            <a:extLst>
              <a:ext uri="{FF2B5EF4-FFF2-40B4-BE49-F238E27FC236}">
                <a16:creationId xmlns:a16="http://schemas.microsoft.com/office/drawing/2014/main" id="{99387916-203C-5C77-E384-723D39F1A16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b="11371"/>
          <a:stretch/>
        </p:blipFill>
        <p:spPr>
          <a:xfrm>
            <a:off x="9132074" y="4162173"/>
            <a:ext cx="3059927" cy="2705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72656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5CEBC-258B-AAF3-4DD0-BB85A8AF97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7159" y="2630126"/>
            <a:ext cx="6736527" cy="2586684"/>
          </a:xfrm>
        </p:spPr>
        <p:txBody>
          <a:bodyPr anchor="b"/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88D4B-B128-1E66-A451-41105274B2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7159" y="5398683"/>
            <a:ext cx="6736527" cy="95441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Google Shape;65;p14">
            <a:extLst>
              <a:ext uri="{FF2B5EF4-FFF2-40B4-BE49-F238E27FC236}">
                <a16:creationId xmlns:a16="http://schemas.microsoft.com/office/drawing/2014/main" id="{A98CD0F3-FFBB-1DFA-F627-45C4E5DF809D}"/>
              </a:ext>
            </a:extLst>
          </p:cNvPr>
          <p:cNvSpPr/>
          <p:nvPr userDrawn="1"/>
        </p:nvSpPr>
        <p:spPr>
          <a:xfrm>
            <a:off x="8957884" y="0"/>
            <a:ext cx="323411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Instrument Sans"/>
              <a:ea typeface="Instrument Sans"/>
              <a:cs typeface="Instrument Sans"/>
              <a:sym typeface="Instrument Sans"/>
            </a:endParaRPr>
          </a:p>
        </p:txBody>
      </p:sp>
      <p:pic>
        <p:nvPicPr>
          <p:cNvPr id="10" name="Google Shape;66;p14">
            <a:extLst>
              <a:ext uri="{FF2B5EF4-FFF2-40B4-BE49-F238E27FC236}">
                <a16:creationId xmlns:a16="http://schemas.microsoft.com/office/drawing/2014/main" id="{B87286F0-9315-3BFB-B527-41C1FE57D01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31154" r="31150" b="36252"/>
          <a:stretch/>
        </p:blipFill>
        <p:spPr>
          <a:xfrm>
            <a:off x="9491959" y="613508"/>
            <a:ext cx="2439295" cy="6244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87;p16">
            <a:extLst>
              <a:ext uri="{FF2B5EF4-FFF2-40B4-BE49-F238E27FC236}">
                <a16:creationId xmlns:a16="http://schemas.microsoft.com/office/drawing/2014/main" id="{225F54CB-FC28-A31D-7566-0929E4E39612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950" y="613509"/>
            <a:ext cx="2668705" cy="7925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6627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65;p14">
            <a:extLst>
              <a:ext uri="{FF2B5EF4-FFF2-40B4-BE49-F238E27FC236}">
                <a16:creationId xmlns:a16="http://schemas.microsoft.com/office/drawing/2014/main" id="{A98CD0F3-FFBB-1DFA-F627-45C4E5DF809D}"/>
              </a:ext>
            </a:extLst>
          </p:cNvPr>
          <p:cNvSpPr/>
          <p:nvPr userDrawn="1"/>
        </p:nvSpPr>
        <p:spPr>
          <a:xfrm>
            <a:off x="9620" y="0"/>
            <a:ext cx="39246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Instrument Sans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F5CEBC-258B-AAF3-4DD0-BB85A8AF97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3385" y="582629"/>
            <a:ext cx="3177113" cy="1019596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/>
              <a:t>Longer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EFC9F01-41D2-EB32-8831-21C7F4B1DC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13379" y="582629"/>
            <a:ext cx="7082507" cy="5870769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Google Shape;96;p17">
            <a:extLst>
              <a:ext uri="{FF2B5EF4-FFF2-40B4-BE49-F238E27FC236}">
                <a16:creationId xmlns:a16="http://schemas.microsoft.com/office/drawing/2014/main" id="{447F3978-90BF-F731-6102-C7099B4BD600}"/>
              </a:ext>
            </a:extLst>
          </p:cNvPr>
          <p:cNvCxnSpPr>
            <a:cxnSpLocks/>
          </p:cNvCxnSpPr>
          <p:nvPr userDrawn="1"/>
        </p:nvCxnSpPr>
        <p:spPr>
          <a:xfrm>
            <a:off x="360327" y="404603"/>
            <a:ext cx="3203985" cy="0"/>
          </a:xfrm>
          <a:prstGeom prst="straightConnector1">
            <a:avLst/>
          </a:prstGeom>
          <a:noFill/>
          <a:ln w="285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A2ECCF-214C-30A4-F46D-140F2737FE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4175" y="5627898"/>
            <a:ext cx="3176588" cy="825500"/>
          </a:xfrm>
        </p:spPr>
        <p:txBody>
          <a:bodyPr anchor="b" anchorCtr="0">
            <a:no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189" indent="0">
              <a:buNone/>
              <a:defRPr sz="1600">
                <a:solidFill>
                  <a:schemeClr val="bg1"/>
                </a:solidFill>
              </a:defRPr>
            </a:lvl2pPr>
            <a:lvl3pPr marL="914377" indent="0">
              <a:buNone/>
              <a:defRPr sz="1600">
                <a:solidFill>
                  <a:schemeClr val="bg1"/>
                </a:solidFill>
              </a:defRPr>
            </a:lvl3pPr>
            <a:lvl4pPr marL="1371566" indent="0">
              <a:buNone/>
              <a:defRPr sz="1600">
                <a:solidFill>
                  <a:schemeClr val="bg1"/>
                </a:solidFill>
              </a:defRPr>
            </a:lvl4pPr>
            <a:lvl5pPr marL="1828754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Meta information, captions, subtitles, or other details</a:t>
            </a:r>
          </a:p>
        </p:txBody>
      </p:sp>
    </p:spTree>
    <p:extLst>
      <p:ext uri="{BB962C8B-B14F-4D97-AF65-F5344CB8AC3E}">
        <p14:creationId xmlns:p14="http://schemas.microsoft.com/office/powerpoint/2010/main" val="13449443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65;p14">
            <a:extLst>
              <a:ext uri="{FF2B5EF4-FFF2-40B4-BE49-F238E27FC236}">
                <a16:creationId xmlns:a16="http://schemas.microsoft.com/office/drawing/2014/main" id="{A98CD0F3-FFBB-1DFA-F627-45C4E5DF809D}"/>
              </a:ext>
            </a:extLst>
          </p:cNvPr>
          <p:cNvSpPr/>
          <p:nvPr userDrawn="1"/>
        </p:nvSpPr>
        <p:spPr>
          <a:xfrm>
            <a:off x="9620" y="0"/>
            <a:ext cx="392463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Instrument Sans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F5CEBC-258B-AAF3-4DD0-BB85A8AF97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3385" y="582629"/>
            <a:ext cx="3177113" cy="1019596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/>
              <a:t>Longer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EFC9F01-41D2-EB32-8831-21C7F4B1DC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13379" y="582629"/>
            <a:ext cx="7082507" cy="5870769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Google Shape;96;p17">
            <a:extLst>
              <a:ext uri="{FF2B5EF4-FFF2-40B4-BE49-F238E27FC236}">
                <a16:creationId xmlns:a16="http://schemas.microsoft.com/office/drawing/2014/main" id="{447F3978-90BF-F731-6102-C7099B4BD600}"/>
              </a:ext>
            </a:extLst>
          </p:cNvPr>
          <p:cNvCxnSpPr>
            <a:cxnSpLocks/>
          </p:cNvCxnSpPr>
          <p:nvPr userDrawn="1"/>
        </p:nvCxnSpPr>
        <p:spPr>
          <a:xfrm>
            <a:off x="360327" y="404603"/>
            <a:ext cx="3203985" cy="0"/>
          </a:xfrm>
          <a:prstGeom prst="straightConnector1">
            <a:avLst/>
          </a:prstGeom>
          <a:noFill/>
          <a:ln w="285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A2ECCF-214C-30A4-F46D-140F2737FE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4175" y="5627898"/>
            <a:ext cx="3176588" cy="825500"/>
          </a:xfrm>
        </p:spPr>
        <p:txBody>
          <a:bodyPr anchor="b" anchorCtr="0">
            <a:no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189" indent="0">
              <a:buNone/>
              <a:defRPr sz="1600">
                <a:solidFill>
                  <a:schemeClr val="bg1"/>
                </a:solidFill>
              </a:defRPr>
            </a:lvl2pPr>
            <a:lvl3pPr marL="914377" indent="0">
              <a:buNone/>
              <a:defRPr sz="1600">
                <a:solidFill>
                  <a:schemeClr val="bg1"/>
                </a:solidFill>
              </a:defRPr>
            </a:lvl3pPr>
            <a:lvl4pPr marL="1371566" indent="0">
              <a:buNone/>
              <a:defRPr sz="1600">
                <a:solidFill>
                  <a:schemeClr val="bg1"/>
                </a:solidFill>
              </a:defRPr>
            </a:lvl4pPr>
            <a:lvl5pPr marL="1828754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Meta information, captions, subtitles, or other details</a:t>
            </a:r>
          </a:p>
        </p:txBody>
      </p:sp>
    </p:spTree>
    <p:extLst>
      <p:ext uri="{BB962C8B-B14F-4D97-AF65-F5344CB8AC3E}">
        <p14:creationId xmlns:p14="http://schemas.microsoft.com/office/powerpoint/2010/main" val="32119636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65;p14">
            <a:extLst>
              <a:ext uri="{FF2B5EF4-FFF2-40B4-BE49-F238E27FC236}">
                <a16:creationId xmlns:a16="http://schemas.microsoft.com/office/drawing/2014/main" id="{A98CD0F3-FFBB-1DFA-F627-45C4E5DF809D}"/>
              </a:ext>
            </a:extLst>
          </p:cNvPr>
          <p:cNvSpPr/>
          <p:nvPr userDrawn="1"/>
        </p:nvSpPr>
        <p:spPr>
          <a:xfrm>
            <a:off x="9620" y="0"/>
            <a:ext cx="3924637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Instrument Sans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F5CEBC-258B-AAF3-4DD0-BB85A8AF97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3385" y="582629"/>
            <a:ext cx="3177113" cy="1019596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Longer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EFC9F01-41D2-EB32-8831-21C7F4B1DC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13379" y="582629"/>
            <a:ext cx="7082507" cy="5870769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Google Shape;96;p17">
            <a:extLst>
              <a:ext uri="{FF2B5EF4-FFF2-40B4-BE49-F238E27FC236}">
                <a16:creationId xmlns:a16="http://schemas.microsoft.com/office/drawing/2014/main" id="{447F3978-90BF-F731-6102-C7099B4BD600}"/>
              </a:ext>
            </a:extLst>
          </p:cNvPr>
          <p:cNvCxnSpPr>
            <a:cxnSpLocks/>
          </p:cNvCxnSpPr>
          <p:nvPr userDrawn="1"/>
        </p:nvCxnSpPr>
        <p:spPr>
          <a:xfrm>
            <a:off x="360327" y="404603"/>
            <a:ext cx="3203985" cy="0"/>
          </a:xfrm>
          <a:prstGeom prst="straightConnector1">
            <a:avLst/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A2ECCF-214C-30A4-F46D-140F2737FE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4175" y="5627898"/>
            <a:ext cx="3176588" cy="825500"/>
          </a:xfrm>
        </p:spPr>
        <p:txBody>
          <a:bodyPr anchor="b" anchorCtr="0"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189" indent="0">
              <a:buNone/>
              <a:defRPr sz="1600">
                <a:solidFill>
                  <a:schemeClr val="bg1"/>
                </a:solidFill>
              </a:defRPr>
            </a:lvl2pPr>
            <a:lvl3pPr marL="914377" indent="0">
              <a:buNone/>
              <a:defRPr sz="1600">
                <a:solidFill>
                  <a:schemeClr val="bg1"/>
                </a:solidFill>
              </a:defRPr>
            </a:lvl3pPr>
            <a:lvl4pPr marL="1371566" indent="0">
              <a:buNone/>
              <a:defRPr sz="1600">
                <a:solidFill>
                  <a:schemeClr val="bg1"/>
                </a:solidFill>
              </a:defRPr>
            </a:lvl4pPr>
            <a:lvl5pPr marL="1828754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Meta information, captions, subtitles, or other details</a:t>
            </a:r>
          </a:p>
        </p:txBody>
      </p:sp>
    </p:spTree>
    <p:extLst>
      <p:ext uri="{BB962C8B-B14F-4D97-AF65-F5344CB8AC3E}">
        <p14:creationId xmlns:p14="http://schemas.microsoft.com/office/powerpoint/2010/main" val="25290650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5CEBC-258B-AAF3-4DD0-BB85A8AF97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7159" y="504899"/>
            <a:ext cx="6736527" cy="428664"/>
          </a:xfrm>
        </p:spPr>
        <p:txBody>
          <a:bodyPr anchor="b">
            <a:normAutofit/>
          </a:bodyPr>
          <a:lstStyle>
            <a:lvl1pPr algn="l"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Google Shape;65;p14">
            <a:extLst>
              <a:ext uri="{FF2B5EF4-FFF2-40B4-BE49-F238E27FC236}">
                <a16:creationId xmlns:a16="http://schemas.microsoft.com/office/drawing/2014/main" id="{A98CD0F3-FFBB-1DFA-F627-45C4E5DF809D}"/>
              </a:ext>
            </a:extLst>
          </p:cNvPr>
          <p:cNvSpPr/>
          <p:nvPr userDrawn="1"/>
        </p:nvSpPr>
        <p:spPr>
          <a:xfrm>
            <a:off x="1" y="0"/>
            <a:ext cx="226577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Instrument Sans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42D057-4513-2AD0-BB70-4E895B2937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86714" y="0"/>
            <a:ext cx="4205287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6" name="Google Shape;96;p17">
            <a:extLst>
              <a:ext uri="{FF2B5EF4-FFF2-40B4-BE49-F238E27FC236}">
                <a16:creationId xmlns:a16="http://schemas.microsoft.com/office/drawing/2014/main" id="{4B6E8900-96CB-7A31-7794-C28774FE814E}"/>
              </a:ext>
            </a:extLst>
          </p:cNvPr>
          <p:cNvCxnSpPr>
            <a:cxnSpLocks/>
          </p:cNvCxnSpPr>
          <p:nvPr userDrawn="1"/>
        </p:nvCxnSpPr>
        <p:spPr>
          <a:xfrm>
            <a:off x="797159" y="1090955"/>
            <a:ext cx="6736527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E3F72B7-45B9-1FF3-BB3D-292EC14837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6926" y="1408112"/>
            <a:ext cx="6737351" cy="4215845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33046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0A9D33A-502C-F2E6-EA90-3ECFEF88D720}"/>
              </a:ext>
            </a:extLst>
          </p:cNvPr>
          <p:cNvSpPr/>
          <p:nvPr userDrawn="1"/>
        </p:nvSpPr>
        <p:spPr>
          <a:xfrm>
            <a:off x="0" y="6525492"/>
            <a:ext cx="12192000" cy="33250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383544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5837C-F299-F7DF-93A8-20425B38A5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3C90C1-62DA-1D36-6F49-E95E2BA17C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6" name="Picture 15" descr="A close-up of a logo&#10;&#10;AI-generated content may be incorrect.">
            <a:extLst>
              <a:ext uri="{FF2B5EF4-FFF2-40B4-BE49-F238E27FC236}">
                <a16:creationId xmlns:a16="http://schemas.microsoft.com/office/drawing/2014/main" id="{7183FD8B-5BC5-E7D5-F619-0B24030C3B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8E200B-0793-429F-A125-B92182FC8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3509D-D8B8-F044-9A4C-AEAC98265179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BA12A-47C2-654A-61DF-B6535A622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B9F466-2028-F2B9-5D81-E46835073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E0FB-C79A-634F-A04F-E733E76812A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3B3B08-86B4-2B5B-12C0-BCFB31175A7B}"/>
              </a:ext>
            </a:extLst>
          </p:cNvPr>
          <p:cNvSpPr/>
          <p:nvPr userDrawn="1"/>
        </p:nvSpPr>
        <p:spPr>
          <a:xfrm>
            <a:off x="8072231" y="5632653"/>
            <a:ext cx="3419061" cy="996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536D0E-74BF-4890-3A76-BDEF44D45D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81431" y="5763667"/>
            <a:ext cx="2133600" cy="95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5723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48461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Purple_Title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9D86688-D66D-9D8D-F88F-FDE65F5F919B}"/>
              </a:ext>
            </a:extLst>
          </p:cNvPr>
          <p:cNvGrpSpPr/>
          <p:nvPr userDrawn="1"/>
        </p:nvGrpSpPr>
        <p:grpSpPr>
          <a:xfrm>
            <a:off x="-100" y="6193935"/>
            <a:ext cx="12192000" cy="671200"/>
            <a:chOff x="-75" y="4645451"/>
            <a:chExt cx="9144000" cy="503400"/>
          </a:xfrm>
        </p:grpSpPr>
        <p:sp>
          <p:nvSpPr>
            <p:cNvPr id="3" name="Google Shape;216;p28">
              <a:extLst>
                <a:ext uri="{FF2B5EF4-FFF2-40B4-BE49-F238E27FC236}">
                  <a16:creationId xmlns:a16="http://schemas.microsoft.com/office/drawing/2014/main" id="{DFCC1440-F578-2234-E94B-DAF0EB2EB7C5}"/>
                </a:ext>
              </a:extLst>
            </p:cNvPr>
            <p:cNvSpPr/>
            <p:nvPr userDrawn="1"/>
          </p:nvSpPr>
          <p:spPr>
            <a:xfrm>
              <a:off x="-75" y="4645451"/>
              <a:ext cx="9144000" cy="503400"/>
            </a:xfrm>
            <a:prstGeom prst="rect">
              <a:avLst/>
            </a:prstGeom>
            <a:solidFill>
              <a:srgbClr val="5E0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Instrument Sans"/>
                <a:ea typeface="Instrument Sans"/>
                <a:cs typeface="Instrument Sans"/>
                <a:sym typeface="Instrument Sans"/>
              </a:endParaRPr>
            </a:p>
          </p:txBody>
        </p:sp>
        <p:grpSp>
          <p:nvGrpSpPr>
            <p:cNvPr id="7" name="Google Shape;217;p28">
              <a:extLst>
                <a:ext uri="{FF2B5EF4-FFF2-40B4-BE49-F238E27FC236}">
                  <a16:creationId xmlns:a16="http://schemas.microsoft.com/office/drawing/2014/main" id="{2C28A0A7-0187-D16F-DFF2-673D70B5FCAD}"/>
                </a:ext>
              </a:extLst>
            </p:cNvPr>
            <p:cNvGrpSpPr/>
            <p:nvPr userDrawn="1"/>
          </p:nvGrpSpPr>
          <p:grpSpPr>
            <a:xfrm>
              <a:off x="371400" y="4745625"/>
              <a:ext cx="8401048" cy="291887"/>
              <a:chOff x="335525" y="4639863"/>
              <a:chExt cx="8401048" cy="291887"/>
            </a:xfrm>
          </p:grpSpPr>
          <p:pic>
            <p:nvPicPr>
              <p:cNvPr id="8" name="Google Shape;218;p28">
                <a:extLst>
                  <a:ext uri="{FF2B5EF4-FFF2-40B4-BE49-F238E27FC236}">
                    <a16:creationId xmlns:a16="http://schemas.microsoft.com/office/drawing/2014/main" id="{CB287E1C-B62A-0108-4343-7D0D0CAC7D89}"/>
                  </a:ext>
                </a:extLst>
              </p:cNvPr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387625" y="4639863"/>
                <a:ext cx="2348948" cy="2918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" name="Google Shape;219;p28">
                <a:extLst>
                  <a:ext uri="{FF2B5EF4-FFF2-40B4-BE49-F238E27FC236}">
                    <a16:creationId xmlns:a16="http://schemas.microsoft.com/office/drawing/2014/main" id="{5818F272-ACC7-C3E9-AC9E-B7760E7F1EDB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alphaModFix/>
              </a:blip>
              <a:srcRect r="10992"/>
              <a:stretch/>
            </p:blipFill>
            <p:spPr>
              <a:xfrm>
                <a:off x="335525" y="4639875"/>
                <a:ext cx="6052100" cy="2918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1" name="Google Shape;7;p1">
            <a:extLst>
              <a:ext uri="{FF2B5EF4-FFF2-40B4-BE49-F238E27FC236}">
                <a16:creationId xmlns:a16="http://schemas.microsoft.com/office/drawing/2014/main" id="{B8596623-1D57-77EA-24CB-687AE4E8070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nstrument Sans"/>
              <a:buChar char="●"/>
              <a:defRPr sz="2400">
                <a:solidFill>
                  <a:schemeClr val="dk2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1pPr>
            <a:lvl2pPr marL="1219170" lvl="1" indent="-42332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strument Sans"/>
              <a:buChar char="○"/>
              <a:defRPr>
                <a:solidFill>
                  <a:schemeClr val="dk2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2pPr>
            <a:lvl3pPr marL="1828754" lvl="2" indent="-42332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strument Sans"/>
              <a:buChar char="■"/>
              <a:defRPr>
                <a:solidFill>
                  <a:schemeClr val="dk2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3pPr>
            <a:lvl4pPr marL="2438339" lvl="3" indent="-42332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strument Sans"/>
              <a:buChar char="●"/>
              <a:defRPr>
                <a:solidFill>
                  <a:schemeClr val="dk2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4pPr>
            <a:lvl5pPr marL="3047924" lvl="4" indent="-42332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strument Sans"/>
              <a:buChar char="○"/>
              <a:defRPr>
                <a:solidFill>
                  <a:schemeClr val="dk2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5pPr>
            <a:lvl6pPr marL="3657509" lvl="5" indent="-42332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strument Sans"/>
              <a:buChar char="■"/>
              <a:defRPr>
                <a:solidFill>
                  <a:schemeClr val="dk2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6pPr>
            <a:lvl7pPr marL="4267093" lvl="6" indent="-42332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strument Sans"/>
              <a:buChar char="●"/>
              <a:defRPr>
                <a:solidFill>
                  <a:schemeClr val="dk2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7pPr>
            <a:lvl8pPr marL="4876678" lvl="7" indent="-42332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strument Sans"/>
              <a:buChar char="○"/>
              <a:defRPr>
                <a:solidFill>
                  <a:schemeClr val="dk2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8pPr>
            <a:lvl9pPr marL="5486263" lvl="8" indent="-42332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strument Sans"/>
              <a:buChar char="■"/>
              <a:defRPr>
                <a:solidFill>
                  <a:schemeClr val="dk2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2280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01AD3FC-1560-D84D-613F-7FBFC4C751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</a:blip>
          <a:srcRect r="33605" b="32231"/>
          <a:stretch/>
        </p:blipFill>
        <p:spPr>
          <a:xfrm>
            <a:off x="-1" y="1"/>
            <a:ext cx="12192001" cy="68579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60F4D86-086D-D71B-5EAD-C0C3D3199F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121" y="1551245"/>
            <a:ext cx="5925029" cy="2765770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2E43815-6555-194B-63DD-D690B136A9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3122" y="4608672"/>
            <a:ext cx="5925029" cy="823912"/>
          </a:xfrm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2FF02D-52FB-8CAE-D686-D245A1FFFF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2118" b="20440"/>
          <a:stretch/>
        </p:blipFill>
        <p:spPr>
          <a:xfrm>
            <a:off x="6818151" y="1674541"/>
            <a:ext cx="5202877" cy="350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7056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7">
            <a:extLst>
              <a:ext uri="{FF2B5EF4-FFF2-40B4-BE49-F238E27FC236}">
                <a16:creationId xmlns:a16="http://schemas.microsoft.com/office/drawing/2014/main" id="{FCD4C93F-7A4C-12A9-B40B-E9B8891C5D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84368" y="6303545"/>
            <a:ext cx="2743200" cy="365125"/>
          </a:xfrm>
        </p:spPr>
        <p:txBody>
          <a:bodyPr/>
          <a:lstStyle/>
          <a:p>
            <a:fld id="{05B47EE0-0EBD-2941-8F1F-1A4BDCC43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5164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709780" y="953074"/>
            <a:ext cx="1600617" cy="1856232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9"/>
          </p:nvPr>
        </p:nvSpPr>
        <p:spPr>
          <a:xfrm>
            <a:off x="3389505" y="953074"/>
            <a:ext cx="1600617" cy="1856232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0"/>
          </p:nvPr>
        </p:nvSpPr>
        <p:spPr>
          <a:xfrm>
            <a:off x="870870" y="2499780"/>
            <a:ext cx="1600617" cy="1856232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2550595" y="2499780"/>
            <a:ext cx="1600617" cy="1856232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22"/>
          </p:nvPr>
        </p:nvSpPr>
        <p:spPr>
          <a:xfrm>
            <a:off x="1709780" y="4046486"/>
            <a:ext cx="1600617" cy="1856232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3389505" y="4046486"/>
            <a:ext cx="1600617" cy="1856232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15" name="Picture Placeholder 23"/>
          <p:cNvSpPr>
            <a:spLocks noGrp="1"/>
          </p:cNvSpPr>
          <p:nvPr>
            <p:ph type="pic" sz="quarter" idx="16"/>
          </p:nvPr>
        </p:nvSpPr>
        <p:spPr>
          <a:xfrm flipH="1">
            <a:off x="4226518" y="2499780"/>
            <a:ext cx="1602516" cy="1858436"/>
          </a:xfrm>
          <a:custGeom>
            <a:avLst/>
            <a:gdLst>
              <a:gd name="connsiteX0" fmla="*/ 1602098 w 3204198"/>
              <a:gd name="connsiteY0" fmla="*/ 0 h 3716872"/>
              <a:gd name="connsiteX1" fmla="*/ 0 w 3204198"/>
              <a:gd name="connsiteY1" fmla="*/ 801050 h 3716872"/>
              <a:gd name="connsiteX2" fmla="*/ 0 w 3204198"/>
              <a:gd name="connsiteY2" fmla="*/ 2915822 h 3716872"/>
              <a:gd name="connsiteX3" fmla="*/ 1602098 w 3204198"/>
              <a:gd name="connsiteY3" fmla="*/ 3716872 h 3716872"/>
              <a:gd name="connsiteX4" fmla="*/ 3204198 w 3204198"/>
              <a:gd name="connsiteY4" fmla="*/ 2915822 h 3716872"/>
              <a:gd name="connsiteX5" fmla="*/ 3204198 w 3204198"/>
              <a:gd name="connsiteY5" fmla="*/ 801050 h 3716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4198" h="3716872">
                <a:moveTo>
                  <a:pt x="1602098" y="0"/>
                </a:moveTo>
                <a:lnTo>
                  <a:pt x="0" y="801050"/>
                </a:lnTo>
                <a:lnTo>
                  <a:pt x="0" y="2915822"/>
                </a:lnTo>
                <a:lnTo>
                  <a:pt x="1602098" y="3716872"/>
                </a:lnTo>
                <a:lnTo>
                  <a:pt x="3204198" y="2915822"/>
                </a:lnTo>
                <a:lnTo>
                  <a:pt x="3204198" y="8010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algn="r"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976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  <p:txBody>
          <a:bodyPr/>
          <a:lstStyle/>
          <a:p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30869448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1348503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6683320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15858141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2695774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F109E-59D0-0B3F-C0B3-88719E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9B02F1-883F-E2C4-3400-71D05496D2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868D0-2F0D-C1A5-48E5-031B472B8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3509D-D8B8-F044-9A4C-AEAC98265179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BD1F3D-7EA0-CF74-4B37-0607D457A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B468C4-62FF-12F0-96CC-D69EEC255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E0FB-C79A-634F-A04F-E733E76812A0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group of circles with different colors&#10;&#10;AI-generated content may be incorrect.">
            <a:extLst>
              <a:ext uri="{FF2B5EF4-FFF2-40B4-BE49-F238E27FC236}">
                <a16:creationId xmlns:a16="http://schemas.microsoft.com/office/drawing/2014/main" id="{65EB4FB0-B0E1-0DC5-2DEB-B2A20D38A0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556412-C361-4B0A-2C6D-13E5CF6226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29200" y="5763667"/>
            <a:ext cx="2133600" cy="95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102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42410467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31105914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6267583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29552964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32921352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3774936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39187475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6005289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25341558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3656168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9E0B0-5AA2-8519-8F18-4ABDDE2C6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71CA4-7933-9B10-4C9B-12EC80C537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BDDA2B-50B3-6043-A9B4-86A949534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CCEB4D-48D4-6E65-7FCA-B4C82843B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3509D-D8B8-F044-9A4C-AEAC98265179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BE5D95-69F1-8CC2-27FD-5B944C0B2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06B98A-7201-051E-5DEA-11A5534AB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E0FB-C79A-634F-A04F-E733E76812A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-up of a logo&#10;&#10;AI-generated content may be incorrect.">
            <a:extLst>
              <a:ext uri="{FF2B5EF4-FFF2-40B4-BE49-F238E27FC236}">
                <a16:creationId xmlns:a16="http://schemas.microsoft.com/office/drawing/2014/main" id="{C5C7DBEE-CDA0-DE7C-7940-18CA3971EC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23A4C5-6D48-9A6C-1829-79CFD5E704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29200" y="5761807"/>
            <a:ext cx="2133600" cy="95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5406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34077284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37579785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1193401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19870510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35554934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439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AB52D-575B-48A2-7088-2EF56045C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C48343-EB40-E1A3-5F1B-655B1E4F88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46E1A0-F01B-33BE-0C69-3150E34C45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8688F1-0C72-D249-02E8-C3B2C47E12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34CD85-AFA2-F379-E5E9-C41FABE85C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159F4E-F62A-0DB8-6719-3C5B3FB9E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3509D-D8B8-F044-9A4C-AEAC98265179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38A4B9-D314-BE64-C7E2-3AA531C8D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E50EB0-32EB-73F8-1AC4-FAA5D5053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E0FB-C79A-634F-A04F-E733E7681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321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56029-D420-52D6-8700-675DF6DDB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3FAA5F-F275-9E4F-D1D9-4F23EEA3C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3509D-D8B8-F044-9A4C-AEAC98265179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73AF2C-D87F-BB3C-691C-ECFFFC534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80AF0D-A99A-150D-3D95-FE6BC90CB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E0FB-C79A-634F-A04F-E733E7681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841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985E3-5E0D-7813-F86B-075ECE5B0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3509D-D8B8-F044-9A4C-AEAC98265179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B060B6-480D-5B6E-6F29-C14542318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B46BC5-2EF3-D277-3D9E-A6A15CE3C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E0FB-C79A-634F-A04F-E733E7681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309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CA5AD-445E-0792-6479-F351EC341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DDC93-787F-84D1-8D2A-151711B96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298C15-305F-FE59-E09B-61D5D964C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61EF97-052D-F2AB-54D9-D3AED1D10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3509D-D8B8-F044-9A4C-AEAC98265179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2EAFBA-5423-7E80-E681-D30C06629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0427EF-9413-42D3-56FA-7371EAE7B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E0FB-C79A-634F-A04F-E733E7681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894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43079-C674-4908-E638-AD103E882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B916A2-C5C0-1352-5409-D9E4EA853B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21F841-62FE-6A03-9113-9BD45211B3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DD34A5-910C-9826-F62E-FF41224C9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3509D-D8B8-F044-9A4C-AEAC98265179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6E8227-8B62-B021-3D11-D42EF5A11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04A08F-ABDD-1817-8F2E-D86211104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E0FB-C79A-634F-A04F-E733E7681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48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7E5718-5DBC-17D9-043E-187ACF38A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64D411-DBD0-55DB-6390-25B0D0769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9EABF8-A972-1FC6-1E7E-930ED80ABB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33509D-D8B8-F044-9A4C-AEAC98265179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8DF27-DE70-AA14-1D1C-9A30CE97F6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AD0756-7F8C-4EA1-24D0-896CB4FCA1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97E0FB-C79A-634F-A04F-E733E7681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700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26" r:id="rId2"/>
    <p:sldLayoutId id="2147483827" r:id="rId3"/>
    <p:sldLayoutId id="2147483829" r:id="rId4"/>
    <p:sldLayoutId id="2147483830" r:id="rId5"/>
    <p:sldLayoutId id="2147483828" r:id="rId6"/>
    <p:sldLayoutId id="2147483834" r:id="rId7"/>
    <p:sldLayoutId id="2147483832" r:id="rId8"/>
    <p:sldLayoutId id="2147483833" r:id="rId9"/>
    <p:sldLayoutId id="2147483835" r:id="rId10"/>
    <p:sldLayoutId id="2147483836" r:id="rId11"/>
    <p:sldLayoutId id="2147483837" r:id="rId12"/>
    <p:sldLayoutId id="2147483838" r:id="rId13"/>
    <p:sldLayoutId id="2147483839" r:id="rId14"/>
    <p:sldLayoutId id="2147483840" r:id="rId15"/>
    <p:sldLayoutId id="2147483841" r:id="rId16"/>
    <p:sldLayoutId id="2147483842" r:id="rId17"/>
    <p:sldLayoutId id="2147483885" r:id="rId18"/>
    <p:sldLayoutId id="2147483886" r:id="rId19"/>
    <p:sldLayoutId id="2147483887" r:id="rId20"/>
    <p:sldLayoutId id="2147483888" r:id="rId21"/>
    <p:sldLayoutId id="2147483869" r:id="rId22"/>
    <p:sldLayoutId id="2147483870" r:id="rId23"/>
    <p:sldLayoutId id="2147483871" r:id="rId24"/>
    <p:sldLayoutId id="2147483889" r:id="rId25"/>
    <p:sldLayoutId id="2147483890" r:id="rId26"/>
    <p:sldLayoutId id="2147483891" r:id="rId27"/>
    <p:sldLayoutId id="2147483892" r:id="rId28"/>
    <p:sldLayoutId id="2147483893" r:id="rId29"/>
    <p:sldLayoutId id="2147483894" r:id="rId30"/>
    <p:sldLayoutId id="2147483895" r:id="rId31"/>
    <p:sldLayoutId id="2147483896" r:id="rId32"/>
    <p:sldLayoutId id="2147483897" r:id="rId33"/>
    <p:sldLayoutId id="2147483898" r:id="rId34"/>
    <p:sldLayoutId id="2147483899" r:id="rId35"/>
    <p:sldLayoutId id="2147483900" r:id="rId36"/>
    <p:sldLayoutId id="2147483901" r:id="rId37"/>
    <p:sldLayoutId id="2147483902" r:id="rId38"/>
    <p:sldLayoutId id="2147483903" r:id="rId39"/>
    <p:sldLayoutId id="2147483904" r:id="rId40"/>
    <p:sldLayoutId id="2147483905" r:id="rId41"/>
    <p:sldLayoutId id="2147483906" r:id="rId42"/>
    <p:sldLayoutId id="2147483907" r:id="rId43"/>
    <p:sldLayoutId id="2147483908" r:id="rId44"/>
    <p:sldLayoutId id="2147483909" r:id="rId4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pdoakes@detroitchamber.com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pdoakes@detroitchamber.com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jpg"/><Relationship Id="rId3" Type="http://schemas.openxmlformats.org/officeDocument/2006/relationships/image" Target="../media/image15.jp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jp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Relationship Id="rId1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CC0F4-1788-C6E3-E028-25DBEAE50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803796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entury Gothic"/>
              </a:rPr>
              <a:t>Mobility and Innovation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986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6DB064-2340-6DFA-9E20-DD06E9497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5BCA2EA-67FA-CF86-94A4-C073B084A315}"/>
              </a:ext>
            </a:extLst>
          </p:cNvPr>
          <p:cNvSpPr txBox="1">
            <a:spLocks/>
          </p:cNvSpPr>
          <p:nvPr/>
        </p:nvSpPr>
        <p:spPr>
          <a:xfrm>
            <a:off x="1095375" y="27471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solidFill>
                  <a:schemeClr val="bg1"/>
                </a:solidFill>
                <a:latin typeface="Century Gothic"/>
              </a:rPr>
              <a:t>Orientation</a:t>
            </a:r>
            <a:br>
              <a:rPr lang="en-US" sz="5400" b="1">
                <a:solidFill>
                  <a:schemeClr val="bg1"/>
                </a:solidFill>
                <a:latin typeface="Century Gothic"/>
              </a:rPr>
            </a:br>
            <a:r>
              <a:rPr lang="en-US" sz="2400" i="1">
                <a:solidFill>
                  <a:schemeClr val="bg1"/>
                </a:solidFill>
                <a:latin typeface="Century Gothic"/>
              </a:rPr>
              <a:t>Day 1</a:t>
            </a:r>
            <a:endParaRPr lang="en-US" sz="2700" i="1"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0CB8C35-58F8-D26D-1115-D6CCDDA6FBF1}"/>
              </a:ext>
            </a:extLst>
          </p:cNvPr>
          <p:cNvSpPr>
            <a:spLocks noGrp="1"/>
          </p:cNvSpPr>
          <p:nvPr/>
        </p:nvSpPr>
        <p:spPr>
          <a:xfrm>
            <a:off x="4971716" y="2266180"/>
            <a:ext cx="2252033" cy="13344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>
                <a:solidFill>
                  <a:srgbClr val="002060"/>
                </a:solidFill>
                <a:latin typeface="Century Gothic"/>
              </a:rPr>
              <a:t>Lunch</a:t>
            </a:r>
            <a:endParaRPr lang="en-US"/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749B3F31-BFFA-F8B4-400F-59C5A7A8D1DF}"/>
              </a:ext>
            </a:extLst>
          </p:cNvPr>
          <p:cNvSpPr txBox="1"/>
          <p:nvPr/>
        </p:nvSpPr>
        <p:spPr>
          <a:xfrm>
            <a:off x="3028455" y="3182065"/>
            <a:ext cx="6138708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i="1" dirty="0">
                <a:solidFill>
                  <a:srgbClr val="002060"/>
                </a:solidFill>
                <a:latin typeface="Century Gothic"/>
                <a:ea typeface="+mn-lt"/>
                <a:cs typeface="+mn-lt"/>
              </a:rPr>
              <a:t>Hightower Catering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101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7BA25-62B2-DE48-9BB9-15386EE55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EF3AE99-66FE-7668-3DF4-84491E0A64AC}"/>
              </a:ext>
            </a:extLst>
          </p:cNvPr>
          <p:cNvSpPr>
            <a:spLocks noGrp="1"/>
          </p:cNvSpPr>
          <p:nvPr/>
        </p:nvSpPr>
        <p:spPr>
          <a:xfrm>
            <a:off x="827729" y="2081401"/>
            <a:ext cx="10541957" cy="13435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002060"/>
                </a:solidFill>
                <a:latin typeface="Century Gothic"/>
                <a:ea typeface="+mj-lt"/>
                <a:cs typeface="+mj-lt"/>
              </a:rPr>
              <a:t>Downtown Detroit Parnership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007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5C935-0564-BA1D-F674-708F12A3B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9033902-8C29-5620-CB7E-065C534DECAF}"/>
              </a:ext>
            </a:extLst>
          </p:cNvPr>
          <p:cNvSpPr>
            <a:spLocks noGrp="1"/>
          </p:cNvSpPr>
          <p:nvPr/>
        </p:nvSpPr>
        <p:spPr>
          <a:xfrm>
            <a:off x="827729" y="2081401"/>
            <a:ext cx="10541957" cy="13435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002060"/>
                </a:solidFill>
                <a:latin typeface="Century Gothic"/>
                <a:ea typeface="+mj-lt"/>
                <a:cs typeface="+mj-lt"/>
              </a:rPr>
              <a:t>Networking Break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3964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B72C72-CFAB-EE13-5DF5-1D9F63B14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7EB386D-7769-887A-257D-A954E0B167B2}"/>
              </a:ext>
            </a:extLst>
          </p:cNvPr>
          <p:cNvSpPr>
            <a:spLocks noGrp="1"/>
          </p:cNvSpPr>
          <p:nvPr/>
        </p:nvSpPr>
        <p:spPr>
          <a:xfrm>
            <a:off x="856304" y="1728976"/>
            <a:ext cx="10541957" cy="13435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002060"/>
                </a:solidFill>
                <a:latin typeface="Century Gothic"/>
                <a:ea typeface="+mj-lt"/>
                <a:cs typeface="+mj-lt"/>
              </a:rPr>
              <a:t>Conversation with Mark de la Vergne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DED38F-9C3F-5C4D-0D86-C4FEE69AE8E4}"/>
              </a:ext>
            </a:extLst>
          </p:cNvPr>
          <p:cNvSpPr txBox="1"/>
          <p:nvPr/>
        </p:nvSpPr>
        <p:spPr>
          <a:xfrm>
            <a:off x="1333500" y="3162300"/>
            <a:ext cx="10544175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entury Gothic"/>
                <a:ea typeface="Segoe UI"/>
                <a:cs typeface="Segoe UI"/>
              </a:rPr>
              <a:t>Mark de la Vergne</a:t>
            </a:r>
            <a:r>
              <a:rPr lang="en-US" sz="2400" baseline="0" dirty="0">
                <a:solidFill>
                  <a:srgbClr val="002060"/>
                </a:solidFill>
                <a:latin typeface="Century Gothic"/>
                <a:ea typeface="Segoe UI"/>
                <a:cs typeface="Segoe UI"/>
              </a:rPr>
              <a:t>, Director</a:t>
            </a:r>
            <a:r>
              <a:rPr lang="en-US" sz="2400" dirty="0">
                <a:solidFill>
                  <a:srgbClr val="002060"/>
                </a:solidFill>
                <a:latin typeface="Century Gothic"/>
                <a:ea typeface="Segoe UI"/>
                <a:cs typeface="Segoe UI"/>
              </a:rPr>
              <a:t>, Economic</a:t>
            </a:r>
            <a:r>
              <a:rPr lang="en-US" sz="2400" dirty="0">
                <a:solidFill>
                  <a:srgbClr val="002060"/>
                </a:solidFill>
                <a:latin typeface="Century Gothic"/>
                <a:cs typeface="Segoe UI"/>
              </a:rPr>
              <a:t> Innovation and Policy</a:t>
            </a:r>
          </a:p>
          <a:p>
            <a:r>
              <a:rPr lang="en-US" sz="2400" dirty="0">
                <a:solidFill>
                  <a:srgbClr val="002060"/>
                </a:solidFill>
                <a:latin typeface="Century Gothic"/>
                <a:ea typeface="Segoe UI"/>
                <a:cs typeface="Segoe UI"/>
              </a:rPr>
              <a:t>Michigan Central</a:t>
            </a:r>
            <a:endParaRPr lang="en-US" sz="2400" dirty="0">
              <a:latin typeface="Century Gothic"/>
              <a:cs typeface="Segoe UI"/>
            </a:endParaRPr>
          </a:p>
          <a:p>
            <a:pPr algn="ctr"/>
            <a:endParaRPr lang="en-US">
              <a:latin typeface="Aptos" panose="02110004020202020204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5768332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523E87-63C5-D287-1597-372242403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F7EC7EE-9894-7520-0D91-EF64FA510D35}"/>
              </a:ext>
            </a:extLst>
          </p:cNvPr>
          <p:cNvSpPr>
            <a:spLocks noGrp="1"/>
          </p:cNvSpPr>
          <p:nvPr/>
        </p:nvSpPr>
        <p:spPr>
          <a:xfrm>
            <a:off x="326688" y="1036432"/>
            <a:ext cx="11544039" cy="13644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/>
                <a:ea typeface="+mj-lt"/>
                <a:cs typeface="+mj-lt"/>
              </a:rPr>
              <a:t>Powering Detroit's Mobility and Energy Startups: From Innovation to Implementation</a:t>
            </a:r>
            <a:endParaRPr lang="en-US" sz="4000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8626E666-0462-63DE-1223-B61D69BF5811}"/>
              </a:ext>
            </a:extLst>
          </p:cNvPr>
          <p:cNvSpPr txBox="1"/>
          <p:nvPr/>
        </p:nvSpPr>
        <p:spPr>
          <a:xfrm>
            <a:off x="555176" y="2406870"/>
            <a:ext cx="11087664" cy="267765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002060"/>
                </a:solidFill>
                <a:latin typeface="Century Gothic"/>
              </a:rPr>
              <a:t>Ron Butler</a:t>
            </a:r>
            <a:r>
              <a:rPr lang="en-US" sz="2400" dirty="0">
                <a:solidFill>
                  <a:srgbClr val="002060"/>
                </a:solidFill>
                <a:latin typeface="Century Gothic"/>
              </a:rPr>
              <a:t>, Chief Executive Officer, Energy Safety Storage Products International (ESSPI)</a:t>
            </a:r>
            <a:endParaRPr lang="en-US" sz="2400" dirty="0"/>
          </a:p>
          <a:p>
            <a:r>
              <a:rPr lang="en-US" sz="2400" b="1" dirty="0">
                <a:solidFill>
                  <a:srgbClr val="002060"/>
                </a:solidFill>
                <a:latin typeface="Century Gothic"/>
              </a:rPr>
              <a:t>Brittney McGee</a:t>
            </a:r>
            <a:r>
              <a:rPr lang="en-US" sz="2400" dirty="0">
                <a:solidFill>
                  <a:srgbClr val="002060"/>
                </a:solidFill>
                <a:latin typeface="Century Gothic"/>
              </a:rPr>
              <a:t>, Chief Executive Officer, </a:t>
            </a:r>
            <a:r>
              <a:rPr lang="en-US" sz="2400" err="1">
                <a:solidFill>
                  <a:srgbClr val="002060"/>
                </a:solidFill>
                <a:latin typeface="Century Gothic"/>
              </a:rPr>
              <a:t>OptimizeEV</a:t>
            </a:r>
            <a:endParaRPr lang="en-US" sz="2400">
              <a:solidFill>
                <a:srgbClr val="002060"/>
              </a:solidFill>
              <a:latin typeface="Century Gothic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Century Gothic"/>
              </a:rPr>
              <a:t>Kristin Shaw</a:t>
            </a:r>
            <a:r>
              <a:rPr lang="en-US" sz="2400" dirty="0">
                <a:solidFill>
                  <a:srgbClr val="002060"/>
                </a:solidFill>
                <a:latin typeface="Century Gothic"/>
              </a:rPr>
              <a:t>, Program Manager, Smart Cities, </a:t>
            </a:r>
            <a:r>
              <a:rPr lang="en-US" sz="2400" err="1">
                <a:solidFill>
                  <a:srgbClr val="002060"/>
                </a:solidFill>
                <a:latin typeface="Century Gothic"/>
              </a:rPr>
              <a:t>NextEnergy</a:t>
            </a:r>
            <a:endParaRPr lang="en-US" sz="2400">
              <a:solidFill>
                <a:srgbClr val="002060"/>
              </a:solidFill>
              <a:latin typeface="Century Gothic"/>
            </a:endParaRPr>
          </a:p>
          <a:p>
            <a:endParaRPr lang="en-US" sz="2400">
              <a:solidFill>
                <a:srgbClr val="002060"/>
              </a:solidFill>
              <a:latin typeface="Century Gothic"/>
            </a:endParaRPr>
          </a:p>
          <a:p>
            <a:r>
              <a:rPr lang="en-US" sz="2400" b="1" i="1" dirty="0">
                <a:solidFill>
                  <a:srgbClr val="002060"/>
                </a:solidFill>
                <a:latin typeface="Century Gothic"/>
              </a:rPr>
              <a:t>Moderator:</a:t>
            </a:r>
            <a:r>
              <a:rPr lang="en-US" sz="2400" b="1" dirty="0">
                <a:solidFill>
                  <a:srgbClr val="002060"/>
                </a:solidFill>
                <a:latin typeface="Century Gothic"/>
              </a:rPr>
              <a:t> Drew Coleman</a:t>
            </a:r>
            <a:r>
              <a:rPr lang="en-US" sz="2400" dirty="0">
                <a:solidFill>
                  <a:srgbClr val="002060"/>
                </a:solidFill>
                <a:latin typeface="Century Gothic"/>
              </a:rPr>
              <a:t>, Senior Director, </a:t>
            </a:r>
            <a:r>
              <a:rPr lang="en-US" sz="2400" dirty="0" err="1">
                <a:solidFill>
                  <a:srgbClr val="002060"/>
                </a:solidFill>
                <a:latin typeface="Century Gothic"/>
              </a:rPr>
              <a:t>MichAuto</a:t>
            </a:r>
            <a:r>
              <a:rPr lang="en-US" sz="2400" dirty="0">
                <a:solidFill>
                  <a:srgbClr val="002060"/>
                </a:solidFill>
                <a:latin typeface="Century Gothic"/>
              </a:rPr>
              <a:t>, Detroit Regional Chamber</a:t>
            </a:r>
          </a:p>
        </p:txBody>
      </p:sp>
    </p:spTree>
    <p:extLst>
      <p:ext uri="{BB962C8B-B14F-4D97-AF65-F5344CB8AC3E}">
        <p14:creationId xmlns:p14="http://schemas.microsoft.com/office/powerpoint/2010/main" val="2236263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7FD0B-A3D1-E0B2-C85D-C01F6E62A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5B00CD5-3CF2-B495-5A7A-3A1F65EC7B6B}"/>
              </a:ext>
            </a:extLst>
          </p:cNvPr>
          <p:cNvSpPr>
            <a:spLocks noGrp="1"/>
          </p:cNvSpPr>
          <p:nvPr/>
        </p:nvSpPr>
        <p:spPr>
          <a:xfrm>
            <a:off x="827729" y="2081401"/>
            <a:ext cx="10541957" cy="13435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002060"/>
                </a:solidFill>
                <a:latin typeface="Century Gothic"/>
                <a:ea typeface="+mj-lt"/>
                <a:cs typeface="+mj-lt"/>
              </a:rPr>
              <a:t>Networking Break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039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021998-DA4A-FF84-E8FD-24B66C89B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B6B1AA-F384-D7E8-1546-4E18A573BEB7}"/>
              </a:ext>
            </a:extLst>
          </p:cNvPr>
          <p:cNvSpPr txBox="1"/>
          <p:nvPr/>
        </p:nvSpPr>
        <p:spPr>
          <a:xfrm>
            <a:off x="752475" y="2672474"/>
            <a:ext cx="11144250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entury Gothic"/>
              </a:rPr>
              <a:t>Janelle Arbuckle-Michael</a:t>
            </a:r>
            <a:r>
              <a:rPr lang="en-US" sz="2400" dirty="0">
                <a:solidFill>
                  <a:srgbClr val="002060"/>
                </a:solidFill>
                <a:latin typeface="Century Gothic"/>
              </a:rPr>
              <a:t>, Associate Director, Talent Development, PK-12 Initiatives, Michigan Central</a:t>
            </a:r>
            <a:endParaRPr lang="en-US" sz="2400" b="1" dirty="0">
              <a:solidFill>
                <a:srgbClr val="002060"/>
              </a:solidFill>
              <a:latin typeface="Century Gothic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Century Gothic"/>
              </a:rPr>
              <a:t>Paul Johnson III</a:t>
            </a:r>
            <a:r>
              <a:rPr lang="en-US" sz="2400" dirty="0">
                <a:solidFill>
                  <a:srgbClr val="002060"/>
                </a:solidFill>
                <a:latin typeface="Century Gothic"/>
              </a:rPr>
              <a:t>, Community Relations Ombudsperson, SMART</a:t>
            </a:r>
            <a:r>
              <a:rPr lang="en-US" sz="2400" b="1" dirty="0">
                <a:solidFill>
                  <a:srgbClr val="002060"/>
                </a:solidFill>
                <a:latin typeface="Century Gothic"/>
              </a:rPr>
              <a:t> </a:t>
            </a:r>
            <a:endParaRPr lang="en-US" sz="2400" dirty="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AF958B3-6E01-A1E2-DF67-0A6C9B3B7730}"/>
              </a:ext>
            </a:extLst>
          </p:cNvPr>
          <p:cNvSpPr>
            <a:spLocks noGrp="1"/>
          </p:cNvSpPr>
          <p:nvPr/>
        </p:nvSpPr>
        <p:spPr>
          <a:xfrm>
            <a:off x="751529" y="1195576"/>
            <a:ext cx="10541957" cy="13435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002060"/>
                </a:solidFill>
                <a:latin typeface="Century Gothic"/>
                <a:ea typeface="+mj-lt"/>
                <a:cs typeface="+mj-lt"/>
              </a:rPr>
              <a:t>LD 46 Led Topic Class Discussion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2457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62DB6-6A43-7A3C-D41B-B5ACBB3E4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BC24FBC-D770-637A-E052-A23273FF2E05}"/>
              </a:ext>
            </a:extLst>
          </p:cNvPr>
          <p:cNvSpPr>
            <a:spLocks noGrp="1"/>
          </p:cNvSpPr>
          <p:nvPr/>
        </p:nvSpPr>
        <p:spPr>
          <a:xfrm>
            <a:off x="827729" y="2081401"/>
            <a:ext cx="10541957" cy="13435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002060"/>
                </a:solidFill>
                <a:latin typeface="Century Gothic"/>
                <a:ea typeface="+mj-lt"/>
                <a:cs typeface="+mj-lt"/>
              </a:rPr>
              <a:t>Conversation with Industry Innovation Professionals</a:t>
            </a:r>
            <a:endParaRPr lang="en-US" dirty="0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51C070FE-A1A8-B268-C0CC-881417FAA449}"/>
              </a:ext>
            </a:extLst>
          </p:cNvPr>
          <p:cNvSpPr txBox="1"/>
          <p:nvPr/>
        </p:nvSpPr>
        <p:spPr>
          <a:xfrm>
            <a:off x="1336958" y="3431179"/>
            <a:ext cx="9523885" cy="193899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/>
              </a:rPr>
              <a:t>Johnnie Turnage</a:t>
            </a:r>
            <a:r>
              <a:rPr lang="en-US" sz="2400" dirty="0">
                <a:solidFill>
                  <a:srgbClr val="002060"/>
                </a:solidFill>
                <a:latin typeface="Century Gothic"/>
              </a:rPr>
              <a:t>, Founder,  Black Tech Saturdays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/>
              </a:rPr>
              <a:t>Michael </a:t>
            </a:r>
            <a:r>
              <a:rPr lang="en-US" sz="2400" b="1" dirty="0" err="1">
                <a:solidFill>
                  <a:srgbClr val="002060"/>
                </a:solidFill>
                <a:latin typeface="Century Gothic"/>
              </a:rPr>
              <a:t>Healander</a:t>
            </a:r>
            <a:r>
              <a:rPr lang="en-US" sz="2400" dirty="0">
                <a:solidFill>
                  <a:srgbClr val="002060"/>
                </a:solidFill>
                <a:latin typeface="Century Gothic"/>
              </a:rPr>
              <a:t>, President and Chief Executive Officer Airspace Link, Inc. </a:t>
            </a:r>
          </a:p>
          <a:p>
            <a:pPr algn="ctr"/>
            <a:endParaRPr lang="en-US" sz="2400" dirty="0">
              <a:solidFill>
                <a:srgbClr val="002060"/>
              </a:solidFill>
              <a:latin typeface="Century Gothic"/>
            </a:endParaRPr>
          </a:p>
          <a:p>
            <a:pPr algn="ctr"/>
            <a:endParaRPr lang="en-US" sz="2400" dirty="0">
              <a:solidFill>
                <a:srgbClr val="002060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067533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7625C-2DF2-38CD-07DD-620BDFAFB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9CBB0D3-348F-E419-5DC7-F3309DB18C21}"/>
              </a:ext>
            </a:extLst>
          </p:cNvPr>
          <p:cNvSpPr>
            <a:spLocks noGrp="1"/>
          </p:cNvSpPr>
          <p:nvPr/>
        </p:nvSpPr>
        <p:spPr>
          <a:xfrm>
            <a:off x="834553" y="2113603"/>
            <a:ext cx="10522453" cy="13344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002060"/>
                </a:solidFill>
                <a:latin typeface="Century Gothic"/>
              </a:rPr>
              <a:t>Group Discussion</a:t>
            </a:r>
            <a:endParaRPr lang="en-US" dirty="0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0A31BBAF-57B3-26EF-3BFF-F00B783066C5}"/>
              </a:ext>
            </a:extLst>
          </p:cNvPr>
          <p:cNvSpPr txBox="1"/>
          <p:nvPr/>
        </p:nvSpPr>
        <p:spPr>
          <a:xfrm>
            <a:off x="1762268" y="3151929"/>
            <a:ext cx="9022184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solidFill>
                  <a:srgbClr val="002060"/>
                </a:solidFill>
                <a:latin typeface="Century Gothic"/>
              </a:rPr>
              <a:t>Discuss key takeaways from today's session.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1158169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C66C16-DAAB-CFBD-FBEB-5E0FA36A4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24715E8-3B1C-ECC4-2D81-157972629FE8}"/>
              </a:ext>
            </a:extLst>
          </p:cNvPr>
          <p:cNvSpPr txBox="1">
            <a:spLocks/>
          </p:cNvSpPr>
          <p:nvPr/>
        </p:nvSpPr>
        <p:spPr>
          <a:xfrm>
            <a:off x="71835" y="719895"/>
            <a:ext cx="12063620" cy="13344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solidFill>
                  <a:srgbClr val="002060"/>
                </a:solidFill>
                <a:latin typeface="Century Gothic"/>
              </a:rPr>
              <a:t>Wrap-Up</a:t>
            </a:r>
            <a:endParaRPr lang="en-US"/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A31BF56C-281F-CB5C-70EE-A2D7188B48DC}"/>
              </a:ext>
            </a:extLst>
          </p:cNvPr>
          <p:cNvSpPr txBox="1"/>
          <p:nvPr/>
        </p:nvSpPr>
        <p:spPr>
          <a:xfrm>
            <a:off x="2715560" y="1811250"/>
            <a:ext cx="6763879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rgbClr val="002060"/>
                </a:solidFill>
                <a:latin typeface="Century Gothic"/>
              </a:rPr>
              <a:t>Complete the session survey below: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985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65A18-6C8A-B5B0-274B-7266E2F21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9F8AC2B-03F4-BC1B-0B56-C6517433E25C}"/>
              </a:ext>
            </a:extLst>
          </p:cNvPr>
          <p:cNvSpPr txBox="1">
            <a:spLocks/>
          </p:cNvSpPr>
          <p:nvPr/>
        </p:nvSpPr>
        <p:spPr>
          <a:xfrm>
            <a:off x="838200" y="27662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solidFill>
                  <a:schemeClr val="bg1"/>
                </a:solidFill>
                <a:latin typeface="Century Gothic"/>
              </a:rPr>
              <a:t>Orientation</a:t>
            </a:r>
            <a:br>
              <a:rPr lang="en-US" sz="5400" b="1">
                <a:solidFill>
                  <a:schemeClr val="bg1"/>
                </a:solidFill>
                <a:latin typeface="Century Gothic"/>
              </a:rPr>
            </a:br>
            <a:r>
              <a:rPr lang="en-US" sz="2400" i="1">
                <a:solidFill>
                  <a:schemeClr val="bg1"/>
                </a:solidFill>
                <a:latin typeface="Century Gothic"/>
              </a:rPr>
              <a:t>Day 1</a:t>
            </a:r>
            <a:endParaRPr lang="en-US" sz="2700" i="1"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59D33C-8853-50AA-8061-7877E5819357}"/>
              </a:ext>
            </a:extLst>
          </p:cNvPr>
          <p:cNvSpPr>
            <a:spLocks noGrp="1"/>
          </p:cNvSpPr>
          <p:nvPr/>
        </p:nvSpPr>
        <p:spPr>
          <a:xfrm>
            <a:off x="4277324" y="1535451"/>
            <a:ext cx="3691996" cy="13344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>
                <a:solidFill>
                  <a:srgbClr val="002060"/>
                </a:solidFill>
                <a:latin typeface="Century Gothic"/>
              </a:rPr>
              <a:t>Welcome</a:t>
            </a:r>
            <a:endParaRPr lang="en-US"/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9C80D255-4805-6E94-117F-23D0209A0329}"/>
              </a:ext>
            </a:extLst>
          </p:cNvPr>
          <p:cNvSpPr txBox="1"/>
          <p:nvPr/>
        </p:nvSpPr>
        <p:spPr>
          <a:xfrm>
            <a:off x="1477346" y="2869689"/>
            <a:ext cx="9232403" cy="12003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rgbClr val="002060"/>
                </a:solidFill>
                <a:latin typeface="Century Gothic"/>
              </a:rPr>
              <a:t>Dorian Grey</a:t>
            </a:r>
            <a:endParaRPr lang="en-US">
              <a:solidFill>
                <a:srgbClr val="000000"/>
              </a:solidFill>
              <a:latin typeface="Aptos" panose="02110004020202020204"/>
            </a:endParaRPr>
          </a:p>
          <a:p>
            <a:pPr algn="ctr"/>
            <a:r>
              <a:rPr lang="en-US" sz="2400">
                <a:solidFill>
                  <a:srgbClr val="002060"/>
                </a:solidFill>
                <a:latin typeface="Century Gothic"/>
              </a:rPr>
              <a:t>Senior Director, Leadership, Entrepreneurship, and Innovation</a:t>
            </a:r>
            <a:br>
              <a:rPr lang="en-US" sz="2400">
                <a:latin typeface="Century Gothic"/>
              </a:rPr>
            </a:br>
            <a:r>
              <a:rPr lang="en-US" sz="2400">
                <a:solidFill>
                  <a:srgbClr val="002060"/>
                </a:solidFill>
                <a:latin typeface="Century Gothic"/>
              </a:rPr>
              <a:t>Detroit Regional Chamber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169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1E512F-F4BB-7910-1154-7462119890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E2906FE-32AA-E9DB-47DB-DE7D4B59256D}"/>
              </a:ext>
            </a:extLst>
          </p:cNvPr>
          <p:cNvSpPr txBox="1">
            <a:spLocks/>
          </p:cNvSpPr>
          <p:nvPr/>
        </p:nvSpPr>
        <p:spPr>
          <a:xfrm>
            <a:off x="97692" y="1455166"/>
            <a:ext cx="12063620" cy="13344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/>
              </a:rPr>
              <a:t>Details for Next Session:</a:t>
            </a:r>
            <a:br>
              <a:rPr lang="en-US" sz="5400" b="1" dirty="0">
                <a:latin typeface="Century Gothic"/>
              </a:rPr>
            </a:br>
            <a:r>
              <a:rPr lang="en-US" sz="5400" i="1" dirty="0">
                <a:solidFill>
                  <a:srgbClr val="002060"/>
                </a:solidFill>
                <a:latin typeface="Century Gothic"/>
              </a:rPr>
              <a:t>Race and Diversity - Day 1</a:t>
            </a:r>
            <a:endParaRPr lang="en-US" i="1" dirty="0">
              <a:solidFill>
                <a:srgbClr val="000000"/>
              </a:solidFill>
              <a:latin typeface="Aptos Display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2B3CD44C-6A44-6706-0181-C34D39B4D0D4}"/>
              </a:ext>
            </a:extLst>
          </p:cNvPr>
          <p:cNvSpPr txBox="1"/>
          <p:nvPr/>
        </p:nvSpPr>
        <p:spPr>
          <a:xfrm>
            <a:off x="505105" y="2887450"/>
            <a:ext cx="11392463" cy="12003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/>
              </a:rPr>
              <a:t>Date:</a:t>
            </a:r>
            <a:r>
              <a:rPr lang="en-US" sz="2400" dirty="0">
                <a:solidFill>
                  <a:srgbClr val="002060"/>
                </a:solidFill>
                <a:latin typeface="Century Gothic"/>
              </a:rPr>
              <a:t> Wednesday,</a:t>
            </a:r>
            <a:r>
              <a:rPr lang="en-US" sz="2400" b="1" dirty="0">
                <a:solidFill>
                  <a:srgbClr val="002060"/>
                </a:solidFill>
                <a:latin typeface="Century Gothic"/>
              </a:rPr>
              <a:t> </a:t>
            </a:r>
            <a:r>
              <a:rPr lang="en-US" sz="2400" dirty="0">
                <a:solidFill>
                  <a:srgbClr val="002060"/>
                </a:solidFill>
                <a:latin typeface="Century Gothic"/>
              </a:rPr>
              <a:t>Feb. 11 </a:t>
            </a:r>
            <a:endParaRPr lang="en-US" sz="2400" b="1" dirty="0">
              <a:solidFill>
                <a:srgbClr val="002060"/>
              </a:solidFill>
              <a:latin typeface="Century Gothic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/>
              </a:rPr>
              <a:t>Location: </a:t>
            </a:r>
            <a:r>
              <a:rPr lang="en-US" sz="2400" dirty="0">
                <a:solidFill>
                  <a:srgbClr val="002060"/>
                </a:solidFill>
                <a:latin typeface="Century Gothic"/>
              </a:rPr>
              <a:t>Durfee Innovation Society</a:t>
            </a:r>
            <a:endParaRPr lang="en-US" sz="2400" dirty="0">
              <a:solidFill>
                <a:srgbClr val="002060"/>
              </a:solidFill>
              <a:latin typeface="Century Gothic"/>
              <a:cs typeface="Arial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/>
              </a:rPr>
              <a:t>Time: </a:t>
            </a:r>
            <a:r>
              <a:rPr lang="en-US" sz="2400" dirty="0">
                <a:solidFill>
                  <a:srgbClr val="002060"/>
                </a:solidFill>
                <a:latin typeface="Century Gothic"/>
              </a:rPr>
              <a:t>8:30 a.m. to 5 p.m.</a:t>
            </a:r>
          </a:p>
        </p:txBody>
      </p:sp>
    </p:spTree>
    <p:extLst>
      <p:ext uri="{BB962C8B-B14F-4D97-AF65-F5344CB8AC3E}">
        <p14:creationId xmlns:p14="http://schemas.microsoft.com/office/powerpoint/2010/main" val="23736798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47178-74EC-D39B-A4D0-15755D0D0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A9B1B88-4BFA-8D0D-7562-2DFDDAF2810D}"/>
              </a:ext>
            </a:extLst>
          </p:cNvPr>
          <p:cNvSpPr txBox="1">
            <a:spLocks/>
          </p:cNvSpPr>
          <p:nvPr/>
        </p:nvSpPr>
        <p:spPr>
          <a:xfrm>
            <a:off x="97692" y="1455166"/>
            <a:ext cx="12063620" cy="13344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/>
              </a:rPr>
              <a:t>Details for Next Session:</a:t>
            </a:r>
            <a:br>
              <a:rPr lang="en-US" sz="5400" b="1" dirty="0">
                <a:latin typeface="Century Gothic"/>
              </a:rPr>
            </a:br>
            <a:r>
              <a:rPr lang="en-US" sz="5400" i="1" dirty="0">
                <a:solidFill>
                  <a:srgbClr val="002060"/>
                </a:solidFill>
                <a:latin typeface="Century Gothic"/>
              </a:rPr>
              <a:t>Race and Diversity - Day 2</a:t>
            </a:r>
            <a:endParaRPr lang="en-US" i="1" dirty="0">
              <a:solidFill>
                <a:srgbClr val="000000"/>
              </a:solidFill>
              <a:latin typeface="Aptos Display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2B618FA9-EF9D-C315-A14E-1AD838005593}"/>
              </a:ext>
            </a:extLst>
          </p:cNvPr>
          <p:cNvSpPr txBox="1"/>
          <p:nvPr/>
        </p:nvSpPr>
        <p:spPr>
          <a:xfrm>
            <a:off x="505105" y="2887450"/>
            <a:ext cx="11392463" cy="12003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/>
              </a:rPr>
              <a:t>Date:</a:t>
            </a:r>
            <a:r>
              <a:rPr lang="en-US" sz="2400" dirty="0">
                <a:solidFill>
                  <a:srgbClr val="002060"/>
                </a:solidFill>
                <a:latin typeface="Century Gothic"/>
              </a:rPr>
              <a:t> Thursday,</a:t>
            </a:r>
            <a:r>
              <a:rPr lang="en-US" sz="2400" b="1" dirty="0">
                <a:solidFill>
                  <a:srgbClr val="002060"/>
                </a:solidFill>
                <a:latin typeface="Century Gothic"/>
              </a:rPr>
              <a:t> </a:t>
            </a:r>
            <a:r>
              <a:rPr lang="en-US" sz="2400" dirty="0">
                <a:solidFill>
                  <a:srgbClr val="002060"/>
                </a:solidFill>
                <a:latin typeface="Century Gothic"/>
              </a:rPr>
              <a:t>Feb. 12</a:t>
            </a:r>
            <a:endParaRPr lang="en-US" sz="2400" b="1" dirty="0">
              <a:solidFill>
                <a:srgbClr val="002060"/>
              </a:solidFill>
              <a:latin typeface="Century Gothic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/>
              </a:rPr>
              <a:t>Location:</a:t>
            </a:r>
            <a:r>
              <a:rPr lang="en-US" sz="2400" dirty="0">
                <a:solidFill>
                  <a:srgbClr val="002060"/>
                </a:solidFill>
                <a:latin typeface="Century Gothic"/>
              </a:rPr>
              <a:t> Charles H. Wright Museum of African American History</a:t>
            </a:r>
            <a:endParaRPr lang="en-US" sz="2400" dirty="0">
              <a:solidFill>
                <a:srgbClr val="002060"/>
              </a:solidFill>
              <a:latin typeface="Century Gothic"/>
              <a:cs typeface="Arial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/>
              </a:rPr>
              <a:t>Time: </a:t>
            </a:r>
            <a:r>
              <a:rPr lang="en-US" sz="2400" dirty="0">
                <a:solidFill>
                  <a:srgbClr val="002060"/>
                </a:solidFill>
                <a:latin typeface="Century Gothic"/>
              </a:rPr>
              <a:t>8:30 a.m. to 5 p.m.</a:t>
            </a:r>
          </a:p>
        </p:txBody>
      </p:sp>
    </p:spTree>
    <p:extLst>
      <p:ext uri="{BB962C8B-B14F-4D97-AF65-F5344CB8AC3E}">
        <p14:creationId xmlns:p14="http://schemas.microsoft.com/office/powerpoint/2010/main" val="25572691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DF3B4-E628-ECE0-FC85-2A95BB234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004C2CC-FF73-6ED3-E9E8-D5CD1702E98C}"/>
              </a:ext>
            </a:extLst>
          </p:cNvPr>
          <p:cNvSpPr txBox="1">
            <a:spLocks/>
          </p:cNvSpPr>
          <p:nvPr/>
        </p:nvSpPr>
        <p:spPr>
          <a:xfrm>
            <a:off x="2715354" y="831140"/>
            <a:ext cx="6282580" cy="13344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rgbClr val="002060"/>
                </a:solidFill>
                <a:latin typeface="Century Gothic"/>
              </a:rPr>
              <a:t>Accept Your Complimentary Registration</a:t>
            </a:r>
            <a:br>
              <a:rPr lang="en-US" sz="4000" b="1">
                <a:latin typeface="Century Gothic"/>
              </a:rPr>
            </a:br>
            <a:r>
              <a:rPr lang="en-US" sz="2400" i="1">
                <a:solidFill>
                  <a:srgbClr val="002060"/>
                </a:solidFill>
                <a:latin typeface="Century Gothic"/>
              </a:rPr>
              <a:t>2026 Detroit Auto Show</a:t>
            </a:r>
            <a:endParaRPr lang="en-US"/>
          </a:p>
          <a:p>
            <a:pPr algn="ctr"/>
            <a:r>
              <a:rPr lang="en-US" sz="1600">
                <a:solidFill>
                  <a:srgbClr val="002060"/>
                </a:solidFill>
                <a:latin typeface="Century Gothic"/>
              </a:rPr>
              <a:t>January 14, 2026</a:t>
            </a:r>
            <a:r>
              <a:rPr lang="en-US" sz="1600" b="1">
                <a:solidFill>
                  <a:srgbClr val="002060"/>
                </a:solidFill>
                <a:latin typeface="Century Gothic"/>
              </a:rPr>
              <a:t> |</a:t>
            </a:r>
            <a:r>
              <a:rPr lang="en-US" sz="1600">
                <a:solidFill>
                  <a:srgbClr val="002060"/>
                </a:solidFill>
                <a:latin typeface="Century Gothic"/>
              </a:rPr>
              <a:t>Huntington Place</a:t>
            </a:r>
            <a:endParaRPr lang="en-US" sz="1600">
              <a:solidFill>
                <a:srgbClr val="000000"/>
              </a:solidFill>
              <a:latin typeface="Century Gothic"/>
            </a:endParaRPr>
          </a:p>
        </p:txBody>
      </p:sp>
      <p:pic>
        <p:nvPicPr>
          <p:cNvPr id="2" name="Picture 1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7F8B240E-29E3-27B2-67EF-A0061EA4C8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592" t="17277" r="9141" b="17130"/>
          <a:stretch>
            <a:fillRect/>
          </a:stretch>
        </p:blipFill>
        <p:spPr>
          <a:xfrm>
            <a:off x="5065121" y="2895091"/>
            <a:ext cx="1597477" cy="17954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B1ADDB-56E7-79A4-FCE5-7CD7DACEB774}"/>
              </a:ext>
            </a:extLst>
          </p:cNvPr>
          <p:cNvSpPr txBox="1"/>
          <p:nvPr/>
        </p:nvSpPr>
        <p:spPr>
          <a:xfrm>
            <a:off x="1671595" y="4691517"/>
            <a:ext cx="878563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rgbClr val="002060"/>
                </a:solidFill>
                <a:latin typeface="Century Gothic"/>
                <a:cs typeface="Segoe UI"/>
              </a:rPr>
              <a:t>Scan the QR code or email Pilar Doakes at </a:t>
            </a:r>
            <a:r>
              <a:rPr lang="en-US" sz="1600" b="1">
                <a:solidFill>
                  <a:srgbClr val="002060"/>
                </a:solidFill>
                <a:latin typeface="Century Gothic"/>
                <a:cs typeface="Segoe UI"/>
                <a:hlinkClick r:id="rId3"/>
              </a:rPr>
              <a:t>pdoakes@detroitchamber.com</a:t>
            </a:r>
            <a:r>
              <a:rPr lang="en-US" sz="1600">
                <a:solidFill>
                  <a:srgbClr val="002060"/>
                </a:solidFill>
                <a:latin typeface="Century Gothic"/>
                <a:cs typeface="Segoe UI"/>
              </a:rPr>
              <a:t> to register.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013976-7EC9-87C1-312A-6B503CAA5618}"/>
              </a:ext>
            </a:extLst>
          </p:cNvPr>
          <p:cNvSpPr txBox="1"/>
          <p:nvPr/>
        </p:nvSpPr>
        <p:spPr>
          <a:xfrm>
            <a:off x="1306661" y="2177170"/>
            <a:ext cx="2460445" cy="58477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rtl="0"/>
            <a:r>
              <a:rPr lang="en-US" sz="1600" i="1" baseline="0">
                <a:solidFill>
                  <a:srgbClr val="002060"/>
                </a:solidFill>
                <a:latin typeface="Century Gothic"/>
                <a:ea typeface="Segoe UI"/>
                <a:cs typeface="Segoe UI"/>
              </a:rPr>
              <a:t>Visit the Show Floor</a:t>
            </a:r>
            <a:r>
              <a:rPr lang="en-US" sz="1600">
                <a:latin typeface="Century Gothic"/>
                <a:ea typeface="Segoe UI"/>
                <a:cs typeface="Segoe UI"/>
              </a:rPr>
              <a:t>​</a:t>
            </a:r>
          </a:p>
          <a:p>
            <a:pPr algn="ctr" rtl="0"/>
            <a:r>
              <a:rPr lang="en-US" sz="1600" baseline="0">
                <a:solidFill>
                  <a:srgbClr val="002060"/>
                </a:solidFill>
                <a:latin typeface="Century Gothic"/>
                <a:ea typeface="Segoe UI"/>
                <a:cs typeface="Segoe UI"/>
              </a:rPr>
              <a:t>10 a.m. to 3 p.m. </a:t>
            </a:r>
            <a:r>
              <a:rPr lang="en-US" sz="1600">
                <a:latin typeface="Century Gothic"/>
                <a:ea typeface="Segoe UI"/>
                <a:cs typeface="Segoe UI"/>
              </a:rPr>
              <a:t>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18CB9B-1A71-E839-387B-6EAE1E052E0C}"/>
              </a:ext>
            </a:extLst>
          </p:cNvPr>
          <p:cNvSpPr txBox="1"/>
          <p:nvPr/>
        </p:nvSpPr>
        <p:spPr>
          <a:xfrm>
            <a:off x="3763483" y="2181966"/>
            <a:ext cx="4180041" cy="58477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i="1">
                <a:solidFill>
                  <a:srgbClr val="002060"/>
                </a:solidFill>
                <a:latin typeface="Century Gothic"/>
                <a:ea typeface="Segoe UI"/>
                <a:cs typeface="Segoe UI"/>
              </a:rPr>
              <a:t>Private Programming – Sam Klemet</a:t>
            </a:r>
            <a:r>
              <a:rPr lang="en-US" sz="1600">
                <a:latin typeface="Century Gothic"/>
                <a:ea typeface="Segoe UI"/>
                <a:cs typeface="Segoe UI"/>
              </a:rPr>
              <a:t>​​</a:t>
            </a:r>
            <a:endParaRPr lang="en-US" sz="1600"/>
          </a:p>
          <a:p>
            <a:pPr algn="ctr"/>
            <a:r>
              <a:rPr lang="en-US" sz="1600">
                <a:solidFill>
                  <a:srgbClr val="002060"/>
                </a:solidFill>
                <a:latin typeface="Century Gothic"/>
                <a:ea typeface="Segoe UI"/>
                <a:cs typeface="Segoe UI"/>
              </a:rPr>
              <a:t>2 – 2:30 p.m.</a:t>
            </a:r>
            <a:r>
              <a:rPr lang="en-US" sz="1600">
                <a:latin typeface="Century Gothic"/>
                <a:ea typeface="Segoe UI"/>
                <a:cs typeface="Segoe UI"/>
              </a:rPr>
              <a:t>​​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3E8514-3AE6-82C1-8798-5652B5CD0BD8}"/>
              </a:ext>
            </a:extLst>
          </p:cNvPr>
          <p:cNvSpPr txBox="1"/>
          <p:nvPr/>
        </p:nvSpPr>
        <p:spPr>
          <a:xfrm>
            <a:off x="7951473" y="2179621"/>
            <a:ext cx="3183839" cy="58477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rtl="0"/>
            <a:r>
              <a:rPr lang="en-US" sz="1600" i="1">
                <a:solidFill>
                  <a:srgbClr val="002060"/>
                </a:solidFill>
                <a:latin typeface="Century Gothic"/>
                <a:ea typeface="Segoe UI"/>
                <a:cs typeface="Segoe UI"/>
              </a:rPr>
              <a:t>Private Reception – </a:t>
            </a:r>
            <a:r>
              <a:rPr lang="en-US" sz="1600" i="1" err="1">
                <a:solidFill>
                  <a:srgbClr val="002060"/>
                </a:solidFill>
                <a:latin typeface="Century Gothic"/>
                <a:ea typeface="Segoe UI"/>
                <a:cs typeface="Segoe UI"/>
              </a:rPr>
              <a:t>MichAuto</a:t>
            </a:r>
            <a:endParaRPr lang="en-US" sz="1600" err="1">
              <a:latin typeface="Century Gothic"/>
              <a:ea typeface="Segoe UI"/>
              <a:cs typeface="Segoe UI"/>
            </a:endParaRPr>
          </a:p>
          <a:p>
            <a:pPr algn="ctr" rtl="0"/>
            <a:r>
              <a:rPr lang="en-US" sz="1600">
                <a:solidFill>
                  <a:srgbClr val="002060"/>
                </a:solidFill>
                <a:latin typeface="Century Gothic"/>
                <a:ea typeface="Segoe UI"/>
                <a:cs typeface="Segoe UI"/>
              </a:rPr>
              <a:t>3:30– 5:30 p.m.</a:t>
            </a:r>
            <a:r>
              <a:rPr lang="en-US" sz="1600">
                <a:latin typeface="Century Gothic"/>
                <a:ea typeface="Segoe UI"/>
                <a:cs typeface="Segoe UI"/>
              </a:rPr>
              <a:t>​​</a:t>
            </a:r>
          </a:p>
        </p:txBody>
      </p:sp>
    </p:spTree>
    <p:extLst>
      <p:ext uri="{BB962C8B-B14F-4D97-AF65-F5344CB8AC3E}">
        <p14:creationId xmlns:p14="http://schemas.microsoft.com/office/powerpoint/2010/main" val="1899699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A94FC-582A-8099-A34E-24871FAD5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51C8C08-574C-503C-361D-53DBA7888948}"/>
              </a:ext>
            </a:extLst>
          </p:cNvPr>
          <p:cNvSpPr txBox="1">
            <a:spLocks/>
          </p:cNvSpPr>
          <p:nvPr/>
        </p:nvSpPr>
        <p:spPr>
          <a:xfrm>
            <a:off x="79697" y="618355"/>
            <a:ext cx="12063620" cy="13344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rgbClr val="002060"/>
                </a:solidFill>
                <a:latin typeface="Century Gothic"/>
              </a:rPr>
              <a:t>Accept Your Complimentary Registration </a:t>
            </a:r>
            <a:br>
              <a:rPr lang="en-US" sz="4000" b="1">
                <a:latin typeface="Century Gothic"/>
              </a:rPr>
            </a:br>
            <a:r>
              <a:rPr lang="en-US" sz="2800" i="1">
                <a:solidFill>
                  <a:srgbClr val="002060"/>
                </a:solidFill>
                <a:latin typeface="Century Gothic"/>
              </a:rPr>
              <a:t>2026 Detroit Policy Conference</a:t>
            </a:r>
            <a:endParaRPr lang="en-US" sz="2800" i="1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A842E17-9CDE-9C31-93F2-A004280CDF32}"/>
              </a:ext>
            </a:extLst>
          </p:cNvPr>
          <p:cNvSpPr txBox="1"/>
          <p:nvPr/>
        </p:nvSpPr>
        <p:spPr>
          <a:xfrm rot="-10800000" flipV="1">
            <a:off x="1232398" y="2203708"/>
            <a:ext cx="5042464" cy="156966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rgbClr val="002060"/>
                </a:solidFill>
                <a:latin typeface="Century Gothic"/>
              </a:rPr>
              <a:t>January 29, 2026 </a:t>
            </a:r>
            <a:endParaRPr lang="en-US" sz="2400" b="1">
              <a:solidFill>
                <a:srgbClr val="002060"/>
              </a:solidFill>
              <a:latin typeface="Century Gothic"/>
              <a:cs typeface="Arial"/>
            </a:endParaRPr>
          </a:p>
          <a:p>
            <a:pPr algn="ctr"/>
            <a:r>
              <a:rPr lang="en-US" sz="2400">
                <a:solidFill>
                  <a:srgbClr val="002060"/>
                </a:solidFill>
                <a:latin typeface="Century Gothic"/>
              </a:rPr>
              <a:t>8 a.m. to 5 p.m. </a:t>
            </a:r>
            <a:br>
              <a:rPr lang="en-US" sz="2400">
                <a:latin typeface="Century Gothic"/>
              </a:rPr>
            </a:br>
            <a:r>
              <a:rPr lang="en-US" sz="2400">
                <a:solidFill>
                  <a:srgbClr val="002060"/>
                </a:solidFill>
                <a:latin typeface="Century Gothic"/>
              </a:rPr>
              <a:t>The Department at Hudson's Detroit</a:t>
            </a:r>
            <a:endParaRPr lang="en-US" sz="2400">
              <a:solidFill>
                <a:srgbClr val="002060"/>
              </a:solidFill>
              <a:latin typeface="Century Gothic"/>
              <a:cs typeface="Arial"/>
            </a:endParaRPr>
          </a:p>
        </p:txBody>
      </p:sp>
      <p:pic>
        <p:nvPicPr>
          <p:cNvPr id="2" name="Picture 1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2FE78804-E878-F968-DEA0-EC264D05C2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592" t="17277" r="9141" b="17130"/>
          <a:stretch>
            <a:fillRect/>
          </a:stretch>
        </p:blipFill>
        <p:spPr>
          <a:xfrm>
            <a:off x="7005209" y="1958731"/>
            <a:ext cx="2397945" cy="24429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2FD33E-057C-5557-F775-9049EFADA918}"/>
              </a:ext>
            </a:extLst>
          </p:cNvPr>
          <p:cNvSpPr txBox="1"/>
          <p:nvPr/>
        </p:nvSpPr>
        <p:spPr>
          <a:xfrm>
            <a:off x="1728325" y="4555206"/>
            <a:ext cx="878563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rgbClr val="002060"/>
                </a:solidFill>
                <a:latin typeface="Century Gothic"/>
                <a:cs typeface="Segoe UI"/>
              </a:rPr>
              <a:t>Scan the QR code or email Pilar Doakes at </a:t>
            </a:r>
            <a:r>
              <a:rPr lang="en-US" sz="1600" b="1">
                <a:solidFill>
                  <a:srgbClr val="002060"/>
                </a:solidFill>
                <a:latin typeface="Century Gothic"/>
                <a:cs typeface="Segoe UI"/>
                <a:hlinkClick r:id="rId3"/>
              </a:rPr>
              <a:t>pdoakes@detroitchamber.com</a:t>
            </a:r>
            <a:r>
              <a:rPr lang="en-US" sz="1600">
                <a:solidFill>
                  <a:srgbClr val="002060"/>
                </a:solidFill>
                <a:latin typeface="Century Gothic"/>
                <a:cs typeface="Segoe UI"/>
              </a:rPr>
              <a:t> to register.</a:t>
            </a:r>
          </a:p>
        </p:txBody>
      </p:sp>
    </p:spTree>
    <p:extLst>
      <p:ext uri="{BB962C8B-B14F-4D97-AF65-F5344CB8AC3E}">
        <p14:creationId xmlns:p14="http://schemas.microsoft.com/office/powerpoint/2010/main" val="24047947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5B2B5-4D5C-72C2-43F7-F1849DCE2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899D7E9-30FD-8772-82B3-7CF85F44C4CF}"/>
              </a:ext>
            </a:extLst>
          </p:cNvPr>
          <p:cNvSpPr txBox="1">
            <a:spLocks/>
          </p:cNvSpPr>
          <p:nvPr/>
        </p:nvSpPr>
        <p:spPr>
          <a:xfrm>
            <a:off x="838200" y="27662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solidFill>
                  <a:schemeClr val="bg1"/>
                </a:solidFill>
                <a:latin typeface="Century Gothic"/>
              </a:rPr>
              <a:t>Orientation</a:t>
            </a:r>
            <a:br>
              <a:rPr lang="en-US" sz="5400" b="1">
                <a:solidFill>
                  <a:schemeClr val="bg1"/>
                </a:solidFill>
                <a:latin typeface="Century Gothic"/>
              </a:rPr>
            </a:br>
            <a:r>
              <a:rPr lang="en-US" sz="2400" i="1">
                <a:solidFill>
                  <a:schemeClr val="bg1"/>
                </a:solidFill>
                <a:latin typeface="Century Gothic"/>
              </a:rPr>
              <a:t>Day 1</a:t>
            </a:r>
            <a:endParaRPr lang="en-US" sz="2700" i="1"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290477-D5D6-AC5F-47DC-7669AD155804}"/>
              </a:ext>
            </a:extLst>
          </p:cNvPr>
          <p:cNvSpPr txBox="1">
            <a:spLocks/>
          </p:cNvSpPr>
          <p:nvPr/>
        </p:nvSpPr>
        <p:spPr>
          <a:xfrm>
            <a:off x="71835" y="719895"/>
            <a:ext cx="12063620" cy="13344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solidFill>
                  <a:srgbClr val="002060"/>
                </a:solidFill>
                <a:latin typeface="Century Gothic"/>
              </a:rPr>
              <a:t>Wrap-Up</a:t>
            </a:r>
            <a:endParaRPr lang="en-US"/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8061F2B6-2FC5-7926-F65B-7ECDFB475014}"/>
              </a:ext>
            </a:extLst>
          </p:cNvPr>
          <p:cNvSpPr txBox="1"/>
          <p:nvPr/>
        </p:nvSpPr>
        <p:spPr>
          <a:xfrm>
            <a:off x="2780363" y="1820173"/>
            <a:ext cx="6655297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solidFill>
                  <a:srgbClr val="002060"/>
                </a:solidFill>
                <a:latin typeface="Century Gothic"/>
              </a:rPr>
              <a:t>Missing a session? Fill out the absence form:</a:t>
            </a:r>
            <a:endParaRPr lang="en-US"/>
          </a:p>
        </p:txBody>
      </p:sp>
      <p:pic>
        <p:nvPicPr>
          <p:cNvPr id="4" name="Picture 3" descr="A qr code on a blue background&#10;&#10;AI-generated content may be incorrect.">
            <a:extLst>
              <a:ext uri="{FF2B5EF4-FFF2-40B4-BE49-F238E27FC236}">
                <a16:creationId xmlns:a16="http://schemas.microsoft.com/office/drawing/2014/main" id="{5DF435A7-C81A-E94B-72E5-5A76DD6D13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170" t="36164" r="25585" b="14934"/>
          <a:stretch>
            <a:fillRect/>
          </a:stretch>
        </p:blipFill>
        <p:spPr>
          <a:xfrm>
            <a:off x="4862764" y="2286000"/>
            <a:ext cx="2496567" cy="253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024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342A63-2142-322C-5473-86B89C137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34D7E-4FCE-07A7-4946-9D846B7DF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entury Gothic"/>
              </a:rPr>
              <a:t>Mobility and Innovation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603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5A055-BABC-789C-0E28-EA05ADBA5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B880ADF-F082-2E7C-4876-07817C2B0092}"/>
              </a:ext>
            </a:extLst>
          </p:cNvPr>
          <p:cNvSpPr>
            <a:spLocks noGrp="1"/>
          </p:cNvSpPr>
          <p:nvPr/>
        </p:nvSpPr>
        <p:spPr>
          <a:xfrm>
            <a:off x="827729" y="2081401"/>
            <a:ext cx="10541957" cy="13435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002060"/>
                </a:solidFill>
                <a:latin typeface="Century Gothic"/>
                <a:ea typeface="+mj-lt"/>
                <a:cs typeface="+mj-lt"/>
              </a:rPr>
              <a:t>Overview of Automotive Mobility Industry in Michigan</a:t>
            </a:r>
            <a:endParaRPr lang="en-US" dirty="0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4C32F78F-C1FD-4F89-D95D-EDFE8A6DD440}"/>
              </a:ext>
            </a:extLst>
          </p:cNvPr>
          <p:cNvSpPr txBox="1"/>
          <p:nvPr/>
        </p:nvSpPr>
        <p:spPr>
          <a:xfrm>
            <a:off x="251369" y="3431179"/>
            <a:ext cx="11935144" cy="83099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/>
              </a:rPr>
              <a:t>Glenn Stevens, Jr.</a:t>
            </a:r>
            <a:r>
              <a:rPr lang="en-US" sz="2400" dirty="0">
                <a:solidFill>
                  <a:srgbClr val="002060"/>
                </a:solidFill>
                <a:latin typeface="Century Gothic"/>
              </a:rPr>
              <a:t>,</a:t>
            </a:r>
            <a:r>
              <a:rPr lang="en-US" sz="2400" b="1" dirty="0">
                <a:solidFill>
                  <a:srgbClr val="002060"/>
                </a:solidFill>
                <a:latin typeface="Century Gothic"/>
              </a:rPr>
              <a:t> </a:t>
            </a:r>
            <a:r>
              <a:rPr lang="en-US" sz="2400" dirty="0">
                <a:solidFill>
                  <a:srgbClr val="002060"/>
                </a:solidFill>
                <a:latin typeface="Century Gothic"/>
              </a:rPr>
              <a:t>Executive Director, </a:t>
            </a:r>
            <a:r>
              <a:rPr lang="en-US" sz="2400" dirty="0" err="1">
                <a:solidFill>
                  <a:srgbClr val="002060"/>
                </a:solidFill>
                <a:latin typeface="Century Gothic"/>
              </a:rPr>
              <a:t>MichAuto</a:t>
            </a:r>
            <a:br>
              <a:rPr lang="en-US" sz="2400" dirty="0">
                <a:solidFill>
                  <a:srgbClr val="002060"/>
                </a:solidFill>
                <a:latin typeface="Century Gothic"/>
              </a:rPr>
            </a:br>
            <a:r>
              <a:rPr lang="en-US" sz="2400" dirty="0">
                <a:solidFill>
                  <a:srgbClr val="002060"/>
                </a:solidFill>
                <a:latin typeface="Century Gothic"/>
              </a:rPr>
              <a:t>Chief Automotive and Innovation Officer, Detroit Regional Chamber, LD 31</a:t>
            </a:r>
          </a:p>
        </p:txBody>
      </p:sp>
    </p:spTree>
    <p:extLst>
      <p:ext uri="{BB962C8B-B14F-4D97-AF65-F5344CB8AC3E}">
        <p14:creationId xmlns:p14="http://schemas.microsoft.com/office/powerpoint/2010/main" val="1999180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20B54-6D08-FB4E-E105-7788C9C8E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5E2C87E-6159-A53A-0D88-404C822F2DFC}"/>
              </a:ext>
            </a:extLst>
          </p:cNvPr>
          <p:cNvSpPr>
            <a:spLocks noGrp="1"/>
          </p:cNvSpPr>
          <p:nvPr/>
        </p:nvSpPr>
        <p:spPr>
          <a:xfrm>
            <a:off x="827729" y="2081401"/>
            <a:ext cx="10541957" cy="13435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>
                <a:solidFill>
                  <a:srgbClr val="002060"/>
                </a:solidFill>
                <a:latin typeface="Century Gothic"/>
                <a:ea typeface="+mj-lt"/>
                <a:cs typeface="+mj-lt"/>
              </a:rPr>
              <a:t>Networking Break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926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4F41F-2550-2E39-BBFC-2967B1235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B900E7F-9F6C-83A6-80F4-12C29345D337}"/>
              </a:ext>
            </a:extLst>
          </p:cNvPr>
          <p:cNvSpPr>
            <a:spLocks noGrp="1"/>
          </p:cNvSpPr>
          <p:nvPr/>
        </p:nvSpPr>
        <p:spPr>
          <a:xfrm>
            <a:off x="827729" y="2081401"/>
            <a:ext cx="10541957" cy="13435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002060"/>
                </a:solidFill>
                <a:latin typeface="Century Gothic"/>
                <a:ea typeface="+mj-lt"/>
                <a:cs typeface="+mj-lt"/>
              </a:rPr>
              <a:t>Sandy Baruah</a:t>
            </a:r>
            <a:endParaRPr lang="en-US" dirty="0"/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194B026C-D910-216E-6765-02082F849537}"/>
              </a:ext>
            </a:extLst>
          </p:cNvPr>
          <p:cNvSpPr txBox="1"/>
          <p:nvPr/>
        </p:nvSpPr>
        <p:spPr>
          <a:xfrm>
            <a:off x="1334057" y="3107329"/>
            <a:ext cx="9523885" cy="83099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rgbClr val="002060"/>
                </a:solidFill>
                <a:latin typeface="Century Gothic"/>
              </a:rPr>
              <a:t>President and Chief Executive Officer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Century Gothic"/>
              </a:rPr>
              <a:t>Detroit Regional Chamber</a:t>
            </a:r>
          </a:p>
        </p:txBody>
      </p:sp>
    </p:spTree>
    <p:extLst>
      <p:ext uri="{BB962C8B-B14F-4D97-AF65-F5344CB8AC3E}">
        <p14:creationId xmlns:p14="http://schemas.microsoft.com/office/powerpoint/2010/main" val="2248434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CFE1FF-5A7A-66E8-6EC9-52270D595D3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891430"/>
          </a:xfrm>
          <a:prstGeom prst="rect">
            <a:avLst/>
          </a:prstGeom>
          <a:solidFill>
            <a:srgbClr val="0D1C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0" name="Google Shape;90;p1" descr="A blue background with white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35031" b="1977"/>
          <a:stretch/>
        </p:blipFill>
        <p:spPr>
          <a:xfrm>
            <a:off x="0" y="1353649"/>
            <a:ext cx="12192000" cy="4319752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 txBox="1"/>
          <p:nvPr/>
        </p:nvSpPr>
        <p:spPr>
          <a:xfrm>
            <a:off x="0" y="306493"/>
            <a:ext cx="12192000" cy="740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Open Sans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lnSpc>
                <a:spcPct val="90000"/>
              </a:lnSpc>
              <a:buClr>
                <a:srgbClr val="002060"/>
              </a:buClr>
              <a:buSzPts val="4400"/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 Arbor-Detroit Innovation Corridor</a:t>
            </a:r>
            <a:r>
              <a:rPr lang="en-US" sz="4000" b="1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Detroit Regional Chamber">
            <a:extLst>
              <a:ext uri="{FF2B5EF4-FFF2-40B4-BE49-F238E27FC236}">
                <a16:creationId xmlns:a16="http://schemas.microsoft.com/office/drawing/2014/main" id="{21AE1142-9741-1333-5384-66F36C8A5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23" y="5917627"/>
            <a:ext cx="1322449" cy="35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Full Name Horizontal Logo">
            <a:extLst>
              <a:ext uri="{FF2B5EF4-FFF2-40B4-BE49-F238E27FC236}">
                <a16:creationId xmlns:a16="http://schemas.microsoft.com/office/drawing/2014/main" id="{B7804FFE-6944-13D3-2F54-360D4FAF3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68" y="5891976"/>
            <a:ext cx="1234177" cy="4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Initiatives | TechTown Detroit">
            <a:extLst>
              <a:ext uri="{FF2B5EF4-FFF2-40B4-BE49-F238E27FC236}">
                <a16:creationId xmlns:a16="http://schemas.microsoft.com/office/drawing/2014/main" id="{3B60DCFF-9C62-6D03-1B90-62953562E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001" y="5857678"/>
            <a:ext cx="465189" cy="46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Henry Ford Health System gets new name, logo in rebranding campaign">
            <a:extLst>
              <a:ext uri="{FF2B5EF4-FFF2-40B4-BE49-F238E27FC236}">
                <a16:creationId xmlns:a16="http://schemas.microsoft.com/office/drawing/2014/main" id="{45E11DE0-736E-0E0F-57E3-49B0339C1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33" y="6418829"/>
            <a:ext cx="618805" cy="34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Bedrock | Careers | Professional Growth">
            <a:extLst>
              <a:ext uri="{FF2B5EF4-FFF2-40B4-BE49-F238E27FC236}">
                <a16:creationId xmlns:a16="http://schemas.microsoft.com/office/drawing/2014/main" id="{D4347FF5-9521-4530-D95E-A278F1E67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997" y="6310191"/>
            <a:ext cx="1272028" cy="65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Ann Arbor SPARK | Economic Development ...">
            <a:extLst>
              <a:ext uri="{FF2B5EF4-FFF2-40B4-BE49-F238E27FC236}">
                <a16:creationId xmlns:a16="http://schemas.microsoft.com/office/drawing/2014/main" id="{6615EB83-7E8F-1367-7F26-39EFF85A1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430" y="6443509"/>
            <a:ext cx="1011554" cy="30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6" name="Picture 38" descr="Research Universities for Michigan - RU4M | Lansing MI">
            <a:extLst>
              <a:ext uri="{FF2B5EF4-FFF2-40B4-BE49-F238E27FC236}">
                <a16:creationId xmlns:a16="http://schemas.microsoft.com/office/drawing/2014/main" id="{74A376AA-139C-C123-EA82-BB6A52BCE0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" t="26167" r="7911" b="27732"/>
          <a:stretch>
            <a:fillRect/>
          </a:stretch>
        </p:blipFill>
        <p:spPr bwMode="auto">
          <a:xfrm>
            <a:off x="7468346" y="6414116"/>
            <a:ext cx="700327" cy="37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0" name="Picture 42" descr="LEO | First-Ever Statewide Workforce Plan Makes Impact across Michigan One  Year after Launch - Michigan Business Network">
            <a:extLst>
              <a:ext uri="{FF2B5EF4-FFF2-40B4-BE49-F238E27FC236}">
                <a16:creationId xmlns:a16="http://schemas.microsoft.com/office/drawing/2014/main" id="{61937F2A-34AC-E34D-937B-A9417B3C8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6544" y="6310191"/>
            <a:ext cx="1046996" cy="54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BFE6BF-A601-5ED3-8796-BB2554DD34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033" y="6039022"/>
            <a:ext cx="1504512" cy="112839"/>
          </a:xfrm>
          <a:prstGeom prst="rect">
            <a:avLst/>
          </a:prstGeom>
        </p:spPr>
      </p:pic>
      <p:pic>
        <p:nvPicPr>
          <p:cNvPr id="7" name="Picture 6" descr="A logo with a helmet and text&#10;&#10;AI-generated content may be incorrect.">
            <a:extLst>
              <a:ext uri="{FF2B5EF4-FFF2-40B4-BE49-F238E27FC236}">
                <a16:creationId xmlns:a16="http://schemas.microsoft.com/office/drawing/2014/main" id="{57216673-11A6-202B-BC79-C8D220600AE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572" y="5742885"/>
            <a:ext cx="775908" cy="555455"/>
          </a:xfrm>
          <a:prstGeom prst="rect">
            <a:avLst/>
          </a:prstGeom>
        </p:spPr>
      </p:pic>
      <p:pic>
        <p:nvPicPr>
          <p:cNvPr id="9" name="Picture 8" descr="A logo of a university&#10;&#10;AI-generated content may be incorrect.">
            <a:extLst>
              <a:ext uri="{FF2B5EF4-FFF2-40B4-BE49-F238E27FC236}">
                <a16:creationId xmlns:a16="http://schemas.microsoft.com/office/drawing/2014/main" id="{597686A3-83D5-EE18-DDCB-22AA3F3C0E3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677" y="5736654"/>
            <a:ext cx="848618" cy="547579"/>
          </a:xfrm>
          <a:prstGeom prst="rect">
            <a:avLst/>
          </a:prstGeom>
        </p:spPr>
      </p:pic>
      <p:pic>
        <p:nvPicPr>
          <p:cNvPr id="11" name="Picture 10" descr="A logo for a city&#10;&#10;AI-generated content may be incorrect.">
            <a:extLst>
              <a:ext uri="{FF2B5EF4-FFF2-40B4-BE49-F238E27FC236}">
                <a16:creationId xmlns:a16="http://schemas.microsoft.com/office/drawing/2014/main" id="{C7DAA9E4-5588-0753-302C-75BF5FCF0A9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519" y="5691101"/>
            <a:ext cx="638398" cy="728247"/>
          </a:xfrm>
          <a:prstGeom prst="rect">
            <a:avLst/>
          </a:prstGeom>
        </p:spPr>
      </p:pic>
      <p:pic>
        <p:nvPicPr>
          <p:cNvPr id="13" name="Picture 12" descr="A yellow letter on a blue background&#10;&#10;AI-generated content may be incorrect.">
            <a:extLst>
              <a:ext uri="{FF2B5EF4-FFF2-40B4-BE49-F238E27FC236}">
                <a16:creationId xmlns:a16="http://schemas.microsoft.com/office/drawing/2014/main" id="{80529426-3D90-B875-FD4A-08E4B3BC163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959" y="5820141"/>
            <a:ext cx="445283" cy="470166"/>
          </a:xfrm>
          <a:prstGeom prst="rect">
            <a:avLst/>
          </a:prstGeom>
        </p:spPr>
      </p:pic>
      <p:pic>
        <p:nvPicPr>
          <p:cNvPr id="15" name="Picture 14" descr="A blue and green logo&#10;&#10;AI-generated content may be incorrect.">
            <a:extLst>
              <a:ext uri="{FF2B5EF4-FFF2-40B4-BE49-F238E27FC236}">
                <a16:creationId xmlns:a16="http://schemas.microsoft.com/office/drawing/2014/main" id="{B4AF241F-D454-DF4D-D6E5-9D040A17079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202" y="5755977"/>
            <a:ext cx="1222105" cy="611053"/>
          </a:xfrm>
          <a:prstGeom prst="rect">
            <a:avLst/>
          </a:prstGeom>
        </p:spPr>
      </p:pic>
      <p:pic>
        <p:nvPicPr>
          <p:cNvPr id="17" name="Picture 16" descr="A black and grey logo&#10;&#10;AI-generated content may be incorrect.">
            <a:extLst>
              <a:ext uri="{FF2B5EF4-FFF2-40B4-BE49-F238E27FC236}">
                <a16:creationId xmlns:a16="http://schemas.microsoft.com/office/drawing/2014/main" id="{D1ABD3E8-8E25-50FD-6A67-32FAD0C8C27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132" y="6443509"/>
            <a:ext cx="1513969" cy="323080"/>
          </a:xfrm>
          <a:prstGeom prst="rect">
            <a:avLst/>
          </a:prstGeom>
        </p:spPr>
      </p:pic>
      <p:pic>
        <p:nvPicPr>
          <p:cNvPr id="19" name="Picture 18" descr="Blue text on a black background&#10;&#10;AI-generated content may be incorrect.">
            <a:extLst>
              <a:ext uri="{FF2B5EF4-FFF2-40B4-BE49-F238E27FC236}">
                <a16:creationId xmlns:a16="http://schemas.microsoft.com/office/drawing/2014/main" id="{30A10544-74F7-D30D-2FC4-286638F253F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838" y="6386975"/>
            <a:ext cx="1011554" cy="373497"/>
          </a:xfrm>
          <a:prstGeom prst="rect">
            <a:avLst/>
          </a:prstGeom>
        </p:spPr>
      </p:pic>
      <p:pic>
        <p:nvPicPr>
          <p:cNvPr id="21" name="Picture 20" descr="A logo with arrows pointing to the center&#10;&#10;AI-generated content may be incorrect.">
            <a:extLst>
              <a:ext uri="{FF2B5EF4-FFF2-40B4-BE49-F238E27FC236}">
                <a16:creationId xmlns:a16="http://schemas.microsoft.com/office/drawing/2014/main" id="{8A21828F-ABF6-23F1-EAD7-8B40537B855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495" y="6471143"/>
            <a:ext cx="1292274" cy="28920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7C75B8-A71C-7957-F9E7-B5273566A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blue and white background&#10;&#10;AI-generated content may be incorrect.">
            <a:extLst>
              <a:ext uri="{FF2B5EF4-FFF2-40B4-BE49-F238E27FC236}">
                <a16:creationId xmlns:a16="http://schemas.microsoft.com/office/drawing/2014/main" id="{769CAD0A-E9D1-34D6-EB0B-D0693D666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 descr="A blue circle with black text&#10;&#10;AI-generated content may be incorrect.">
            <a:extLst>
              <a:ext uri="{FF2B5EF4-FFF2-40B4-BE49-F238E27FC236}">
                <a16:creationId xmlns:a16="http://schemas.microsoft.com/office/drawing/2014/main" id="{1BDD4DCE-E39D-F455-F6A9-0A91AF749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9077" y="500475"/>
            <a:ext cx="3328246" cy="1332601"/>
          </a:xfrm>
          <a:prstGeom prst="rect">
            <a:avLst/>
          </a:prstGeom>
        </p:spPr>
      </p:pic>
      <p:pic>
        <p:nvPicPr>
          <p:cNvPr id="8" name="Picture 7" descr="A blue and black logo&#10;&#10;AI-generated content may be incorrect.">
            <a:extLst>
              <a:ext uri="{FF2B5EF4-FFF2-40B4-BE49-F238E27FC236}">
                <a16:creationId xmlns:a16="http://schemas.microsoft.com/office/drawing/2014/main" id="{4CD70E2C-D076-BB43-8DEC-6B72F9F3D3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117" y="500475"/>
            <a:ext cx="3327611" cy="1212989"/>
          </a:xfrm>
          <a:prstGeom prst="rect">
            <a:avLst/>
          </a:prstGeom>
        </p:spPr>
      </p:pic>
      <p:pic>
        <p:nvPicPr>
          <p:cNvPr id="13" name="Picture 12" descr="A yellow letter on a blue background&#10;&#10;AI-generated content may be incorrect.">
            <a:extLst>
              <a:ext uri="{FF2B5EF4-FFF2-40B4-BE49-F238E27FC236}">
                <a16:creationId xmlns:a16="http://schemas.microsoft.com/office/drawing/2014/main" id="{1AC48693-404F-F9C6-9688-A2668B5BD3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365" y="385591"/>
            <a:ext cx="1377110" cy="14540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1AC6F5E-5AD0-C476-4AAE-90ED4F2AEA1E}"/>
              </a:ext>
            </a:extLst>
          </p:cNvPr>
          <p:cNvSpPr txBox="1"/>
          <p:nvPr/>
        </p:nvSpPr>
        <p:spPr>
          <a:xfrm>
            <a:off x="861554" y="2967335"/>
            <a:ext cx="2700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more about the Ann Arbor-Detroit Innovation Corridor: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C87B740-58BC-30ED-9CD6-1853B3F955A6}"/>
              </a:ext>
            </a:extLst>
          </p:cNvPr>
          <p:cNvGrpSpPr/>
          <p:nvPr/>
        </p:nvGrpSpPr>
        <p:grpSpPr>
          <a:xfrm rot="471662">
            <a:off x="5934876" y="2654718"/>
            <a:ext cx="4856547" cy="3731229"/>
            <a:chOff x="837894" y="1205780"/>
            <a:chExt cx="5797308" cy="445400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D948308-B453-C582-39E0-79D39530B152}"/>
                </a:ext>
              </a:extLst>
            </p:cNvPr>
            <p:cNvSpPr/>
            <p:nvPr/>
          </p:nvSpPr>
          <p:spPr>
            <a:xfrm rot="21146520">
              <a:off x="837894" y="1205780"/>
              <a:ext cx="5797308" cy="44540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5692" dist="100814" dir="4620000" algn="ctr" rotWithShape="0">
                <a:srgbClr val="002060">
                  <a:alpha val="36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 descr="A cityscape with buildings and text&#10;&#10;Description automatically generated">
              <a:extLst>
                <a:ext uri="{FF2B5EF4-FFF2-40B4-BE49-F238E27FC236}">
                  <a16:creationId xmlns:a16="http://schemas.microsoft.com/office/drawing/2014/main" id="{43178A90-70A0-0A00-F67A-E7527C1BB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853" t="1812" b="1574"/>
            <a:stretch/>
          </p:blipFill>
          <p:spPr>
            <a:xfrm rot="21146520">
              <a:off x="908698" y="1296601"/>
              <a:ext cx="5695466" cy="4295978"/>
            </a:xfrm>
            <a:prstGeom prst="rect">
              <a:avLst/>
            </a:prstGeom>
          </p:spPr>
        </p:pic>
      </p:grpSp>
      <p:pic>
        <p:nvPicPr>
          <p:cNvPr id="5" name="Picture 4" descr="A qr code with a blue background&#10;&#10;AI-generated content may be incorrect.">
            <a:extLst>
              <a:ext uri="{FF2B5EF4-FFF2-40B4-BE49-F238E27FC236}">
                <a16:creationId xmlns:a16="http://schemas.microsoft.com/office/drawing/2014/main" id="{386028A7-584C-633C-D2E4-A4DE440754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066" y="2814945"/>
            <a:ext cx="1228109" cy="122810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320119-AF59-93EB-0624-C4F93467B44D}"/>
              </a:ext>
            </a:extLst>
          </p:cNvPr>
          <p:cNvCxnSpPr/>
          <p:nvPr/>
        </p:nvCxnSpPr>
        <p:spPr>
          <a:xfrm>
            <a:off x="996287" y="4532409"/>
            <a:ext cx="3985146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E97197E-1E9C-6907-0D5E-4DB0300091EA}"/>
              </a:ext>
            </a:extLst>
          </p:cNvPr>
          <p:cNvSpPr txBox="1"/>
          <p:nvPr/>
        </p:nvSpPr>
        <p:spPr>
          <a:xfrm>
            <a:off x="847905" y="5301106"/>
            <a:ext cx="2441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 the </a:t>
            </a: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Competing at Scale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report: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qr code with a blue background&#10;&#10;AI-generated content may be incorrect.">
            <a:extLst>
              <a:ext uri="{FF2B5EF4-FFF2-40B4-BE49-F238E27FC236}">
                <a16:creationId xmlns:a16="http://schemas.microsoft.com/office/drawing/2014/main" id="{7802BBDF-AFF5-7A9F-4326-1A1C1D9F57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076" y="4957649"/>
            <a:ext cx="1228099" cy="122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90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8BAD92-BEB7-5DE3-C47D-D1E23523A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FE6A7A0-EF8A-1AB9-EABB-EA948D1C9A1F}"/>
              </a:ext>
            </a:extLst>
          </p:cNvPr>
          <p:cNvSpPr>
            <a:spLocks noGrp="1"/>
          </p:cNvSpPr>
          <p:nvPr/>
        </p:nvSpPr>
        <p:spPr>
          <a:xfrm>
            <a:off x="326688" y="1266470"/>
            <a:ext cx="11544039" cy="13644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2060"/>
                </a:solidFill>
                <a:latin typeface="Century Gothic"/>
                <a:ea typeface="+mj-lt"/>
                <a:cs typeface="+mj-lt"/>
              </a:rPr>
              <a:t>Ann Arbor to Detroit Innovation Corridor</a:t>
            </a:r>
            <a:endParaRPr lang="en-US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EBC9AFD8-954F-96C4-97B6-AAEFEE31C155}"/>
              </a:ext>
            </a:extLst>
          </p:cNvPr>
          <p:cNvSpPr txBox="1"/>
          <p:nvPr/>
        </p:nvSpPr>
        <p:spPr>
          <a:xfrm>
            <a:off x="555176" y="2262264"/>
            <a:ext cx="11087664" cy="193899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002060"/>
                </a:solidFill>
                <a:latin typeface="Century Gothic"/>
              </a:rPr>
              <a:t>Lisa Prada, </a:t>
            </a:r>
            <a:r>
              <a:rPr lang="en-US" sz="2400" dirty="0">
                <a:solidFill>
                  <a:srgbClr val="002060"/>
                </a:solidFill>
                <a:latin typeface="Century Gothic"/>
              </a:rPr>
              <a:t>Vice President and Chief Innovation Officer, Henry Ford Health</a:t>
            </a:r>
            <a:endParaRPr lang="en-US" dirty="0"/>
          </a:p>
          <a:p>
            <a:r>
              <a:rPr lang="en-US" sz="2400" b="1" dirty="0">
                <a:solidFill>
                  <a:srgbClr val="002060"/>
                </a:solidFill>
                <a:latin typeface="Century Gothic"/>
              </a:rPr>
              <a:t>Scott Shireman</a:t>
            </a:r>
            <a:r>
              <a:rPr lang="en-US" sz="2400" dirty="0">
                <a:solidFill>
                  <a:srgbClr val="002060"/>
                </a:solidFill>
                <a:latin typeface="Century Gothic"/>
              </a:rPr>
              <a:t>, Director, University of Michigan Center for Innovation</a:t>
            </a:r>
          </a:p>
          <a:p>
            <a:endParaRPr lang="en-US" sz="2400" dirty="0">
              <a:solidFill>
                <a:srgbClr val="002060"/>
              </a:solidFill>
              <a:latin typeface="Century Gothic"/>
            </a:endParaRPr>
          </a:p>
          <a:p>
            <a:r>
              <a:rPr lang="en-US" sz="2400" b="1" i="1" dirty="0">
                <a:solidFill>
                  <a:srgbClr val="002060"/>
                </a:solidFill>
                <a:latin typeface="Century Gothic"/>
              </a:rPr>
              <a:t>Moderator:</a:t>
            </a:r>
            <a:r>
              <a:rPr lang="en-US" sz="2400" b="1" dirty="0">
                <a:solidFill>
                  <a:srgbClr val="002060"/>
                </a:solidFill>
                <a:latin typeface="Century Gothic"/>
              </a:rPr>
              <a:t> Ned Staebler</a:t>
            </a:r>
            <a:r>
              <a:rPr lang="en-US" sz="2400" dirty="0">
                <a:solidFill>
                  <a:srgbClr val="002060"/>
                </a:solidFill>
                <a:latin typeface="Century Gothic"/>
              </a:rPr>
              <a:t>, President and Chief Executive Officer, TechTown Detroit</a:t>
            </a:r>
          </a:p>
        </p:txBody>
      </p:sp>
    </p:spTree>
    <p:extLst>
      <p:ext uri="{BB962C8B-B14F-4D97-AF65-F5344CB8AC3E}">
        <p14:creationId xmlns:p14="http://schemas.microsoft.com/office/powerpoint/2010/main" val="3252851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87CCB9-DAD0-EC73-BDF3-CB2167249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C7CEF76-C5A8-C943-594A-5846DC9C95BB}"/>
              </a:ext>
            </a:extLst>
          </p:cNvPr>
          <p:cNvSpPr>
            <a:spLocks noGrp="1"/>
          </p:cNvSpPr>
          <p:nvPr/>
        </p:nvSpPr>
        <p:spPr>
          <a:xfrm>
            <a:off x="827729" y="2081401"/>
            <a:ext cx="10541957" cy="13435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002060"/>
                </a:solidFill>
                <a:latin typeface="Century Gothic"/>
                <a:ea typeface="+mj-lt"/>
                <a:cs typeface="+mj-lt"/>
              </a:rPr>
              <a:t>Networking Break and Activities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7591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d589ea8-db31-4289-a5ab-b680d99146ba" xsi:nil="true"/>
    <lcf76f155ced4ddcb4097134ff3c332f xmlns="6e8f7362-2184-45db-965b-68c08fc4d829">
      <Terms xmlns="http://schemas.microsoft.com/office/infopath/2007/PartnerControls"/>
    </lcf76f155ced4ddcb4097134ff3c332f>
    <Date xmlns="6e8f7362-2184-45db-965b-68c08fc4d82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CFFA09B33D95449269755B89A3827A" ma:contentTypeVersion="19" ma:contentTypeDescription="Create a new document." ma:contentTypeScope="" ma:versionID="f520d854983d3ea63789058f766aa3c7">
  <xsd:schema xmlns:xsd="http://www.w3.org/2001/XMLSchema" xmlns:xs="http://www.w3.org/2001/XMLSchema" xmlns:p="http://schemas.microsoft.com/office/2006/metadata/properties" xmlns:ns2="6e8f7362-2184-45db-965b-68c08fc4d829" xmlns:ns3="5d589ea8-db31-4289-a5ab-b680d99146ba" targetNamespace="http://schemas.microsoft.com/office/2006/metadata/properties" ma:root="true" ma:fieldsID="37ff045f8347a94cd7239d2c19be70ce" ns2:_="" ns3:_="">
    <xsd:import namespace="6e8f7362-2184-45db-965b-68c08fc4d829"/>
    <xsd:import namespace="5d589ea8-db31-4289-a5ab-b680d99146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8f7362-2184-45db-965b-68c08fc4d8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591c5f5-ac44-4f79-b0e6-64919c125f6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Date" ma:index="26" nillable="true" ma:displayName="Date" ma:format="DateOnly" ma:internalName="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589ea8-db31-4289-a5ab-b680d99146b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0fde2ed-8078-49dd-9466-49e3c3ba6a27}" ma:internalName="TaxCatchAll" ma:showField="CatchAllData" ma:web="5d589ea8-db31-4289-a5ab-b680d99146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0B49592-54A6-486C-BB2D-1A76C700769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199D889-FE73-4DFE-8304-1325F3F8F326}">
  <ds:schemaRefs>
    <ds:schemaRef ds:uri="5d589ea8-db31-4289-a5ab-b680d99146ba"/>
    <ds:schemaRef ds:uri="6e8f7362-2184-45db-965b-68c08fc4d82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0C797DD-D55A-4CE2-8D1D-19D3E9EAD3E0}">
  <ds:schemaRefs>
    <ds:schemaRef ds:uri="5d589ea8-db31-4289-a5ab-b680d99146ba"/>
    <ds:schemaRef ds:uri="6e8f7362-2184-45db-965b-68c08fc4d82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474</Words>
  <Application>Microsoft Office PowerPoint</Application>
  <PresentationFormat>Widescreen</PresentationFormat>
  <Paragraphs>64</Paragraphs>
  <Slides>25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Mobility and Innovation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Mobility and Innovation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Sheldon Mudd</dc:creator>
  <cp:lastModifiedBy>Marianne Bogard</cp:lastModifiedBy>
  <cp:revision>214</cp:revision>
  <dcterms:created xsi:type="dcterms:W3CDTF">2025-08-06T13:06:38Z</dcterms:created>
  <dcterms:modified xsi:type="dcterms:W3CDTF">2026-01-08T13:00:02Z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0x01010008CFFA09B33D95449269755B89A3827A</vt:lpwstr>
  </property>
  <property fmtid="{D5CDD505-2E9C-101B-9397-08002B2CF9AE}" pid="3" name="MediaServiceImageTags">
    <vt:lpwstr/>
  </property>
</Properties>
</file>