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comments/modernComment_139_C2F0A97C.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45_999453C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91" r:id="rId4"/>
    <p:sldMasterId id="2147483910" r:id="rId5"/>
    <p:sldMasterId id="2147483648" r:id="rId6"/>
  </p:sldMasterIdLst>
  <p:notesMasterIdLst>
    <p:notesMasterId r:id="rId73"/>
  </p:notesMasterIdLst>
  <p:sldIdLst>
    <p:sldId id="258" r:id="rId7"/>
    <p:sldId id="261" r:id="rId8"/>
    <p:sldId id="313" r:id="rId9"/>
    <p:sldId id="287" r:id="rId10"/>
    <p:sldId id="308" r:id="rId11"/>
    <p:sldId id="322" r:id="rId12"/>
    <p:sldId id="336" r:id="rId13"/>
    <p:sldId id="337" r:id="rId14"/>
    <p:sldId id="338" r:id="rId15"/>
    <p:sldId id="339" r:id="rId16"/>
    <p:sldId id="340" r:id="rId17"/>
    <p:sldId id="341" r:id="rId18"/>
    <p:sldId id="328" r:id="rId19"/>
    <p:sldId id="283" r:id="rId20"/>
    <p:sldId id="330" r:id="rId21"/>
    <p:sldId id="329" r:id="rId22"/>
    <p:sldId id="342" r:id="rId23"/>
    <p:sldId id="307" r:id="rId24"/>
    <p:sldId id="314" r:id="rId25"/>
    <p:sldId id="327" r:id="rId26"/>
    <p:sldId id="276" r:id="rId27"/>
    <p:sldId id="316" r:id="rId28"/>
    <p:sldId id="317" r:id="rId29"/>
    <p:sldId id="324" r:id="rId30"/>
    <p:sldId id="331" r:id="rId31"/>
    <p:sldId id="303" r:id="rId32"/>
    <p:sldId id="319" r:id="rId33"/>
    <p:sldId id="332" r:id="rId34"/>
    <p:sldId id="333" r:id="rId35"/>
    <p:sldId id="344" r:id="rId36"/>
    <p:sldId id="345" r:id="rId37"/>
    <p:sldId id="346" r:id="rId38"/>
    <p:sldId id="347"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 id="366" r:id="rId58"/>
    <p:sldId id="367" r:id="rId59"/>
    <p:sldId id="368" r:id="rId60"/>
    <p:sldId id="369" r:id="rId61"/>
    <p:sldId id="370" r:id="rId62"/>
    <p:sldId id="371" r:id="rId63"/>
    <p:sldId id="334" r:id="rId64"/>
    <p:sldId id="335" r:id="rId65"/>
    <p:sldId id="343" r:id="rId66"/>
    <p:sldId id="325" r:id="rId67"/>
    <p:sldId id="321" r:id="rId68"/>
    <p:sldId id="273" r:id="rId69"/>
    <p:sldId id="326" r:id="rId70"/>
    <p:sldId id="274" r:id="rId71"/>
    <p:sldId id="31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172D7C47-A9B5-E1E1-AA1C-99395AD587CF}" name="Erin Poe" initials="EP" userId="S::epoe@detroitchamber.com::2146031d-01d3-4e25-a2c9-8c117c0313bf" providerId="AD"/>
  <p188:author id="{B0B8726C-F0A6-1C97-C7B7-7B1F2D956A63}" name="Anjelica Miller" initials="AM" userId="S::adudek@detroitchamber.com::45b295d4-06a4-4bb1-9c16-9f54425c0f8f" providerId="AD"/>
  <p188:author id="{CBB2638A-1416-ABBC-750A-B6DA4B0200CB}" name="Allie Ciak" initials="AC" userId="S::aciak@detroitchamber.com::83a0df12-1899-486b-8abd-1bbfcfe8730b" providerId="AD"/>
  <p188:author id="{E6A477F5-F2B1-2248-81F6-112263FBDDE8}" name="Daphne Donigan" initials="" userId="S::ddonigan@detroitchamber.com::28014201-1fe4-458b-bd8d-75bc3f71e8f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6FBA5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545D0E-3D5C-04C8-D4DC-5F26454A344A}" v="162" dt="2026-02-12T19:29:49.387"/>
    <p1510:client id="{4EE728C8-DC85-8C93-401D-803F4220D560}" v="56" dt="2026-02-12T18:41:17.225"/>
    <p1510:client id="{D3750982-409F-6704-7F81-4BE393F14864}" v="11" dt="2026-02-10T21:47:28.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phne Donigan" userId="S::ddonigan@detroitchamber.com::28014201-1fe4-458b-bd8d-75bc3f71e8f6" providerId="AD" clId="Web-{BA166DF8-64C0-2FEE-44F2-CA5E2C7D3CF0}"/>
    <pc:docChg chg="addSld delSld modSld sldOrd">
      <pc:chgData name="Daphne Donigan" userId="S::ddonigan@detroitchamber.com::28014201-1fe4-458b-bd8d-75bc3f71e8f6" providerId="AD" clId="Web-{BA166DF8-64C0-2FEE-44F2-CA5E2C7D3CF0}" dt="2026-02-06T15:25:07.011" v="284"/>
      <pc:docMkLst>
        <pc:docMk/>
      </pc:docMkLst>
      <pc:sldChg chg="addSp modSp ord">
        <pc:chgData name="Daphne Donigan" userId="S::ddonigan@detroitchamber.com::28014201-1fe4-458b-bd8d-75bc3f71e8f6" providerId="AD" clId="Web-{BA166DF8-64C0-2FEE-44F2-CA5E2C7D3CF0}" dt="2026-02-06T15:21:50.537" v="268"/>
        <pc:sldMkLst>
          <pc:docMk/>
          <pc:sldMk cId="1129502400" sldId="273"/>
        </pc:sldMkLst>
        <pc:spChg chg="mod">
          <ac:chgData name="Daphne Donigan" userId="S::ddonigan@detroitchamber.com::28014201-1fe4-458b-bd8d-75bc3f71e8f6" providerId="AD" clId="Web-{BA166DF8-64C0-2FEE-44F2-CA5E2C7D3CF0}" dt="2026-02-06T15:17:58.766" v="219" actId="1076"/>
          <ac:spMkLst>
            <pc:docMk/>
            <pc:sldMk cId="1129502400" sldId="273"/>
            <ac:spMk id="2" creationId="{50290477-D5D6-AC5F-47DC-7669AD155804}"/>
          </ac:spMkLst>
        </pc:spChg>
        <pc:spChg chg="mod">
          <ac:chgData name="Daphne Donigan" userId="S::ddonigan@detroitchamber.com::28014201-1fe4-458b-bd8d-75bc3f71e8f6" providerId="AD" clId="Web-{BA166DF8-64C0-2FEE-44F2-CA5E2C7D3CF0}" dt="2026-02-06T15:18:03.547" v="220" actId="1076"/>
          <ac:spMkLst>
            <pc:docMk/>
            <pc:sldMk cId="1129502400" sldId="273"/>
            <ac:spMk id="3" creationId="{8061F2B6-2FC5-7926-F65B-7ECDFB475014}"/>
          </ac:spMkLst>
        </pc:spChg>
        <pc:spChg chg="add mod">
          <ac:chgData name="Daphne Donigan" userId="S::ddonigan@detroitchamber.com::28014201-1fe4-458b-bd8d-75bc3f71e8f6" providerId="AD" clId="Web-{BA166DF8-64C0-2FEE-44F2-CA5E2C7D3CF0}" dt="2026-02-06T15:21:01.441" v="267" actId="20577"/>
          <ac:spMkLst>
            <pc:docMk/>
            <pc:sldMk cId="1129502400" sldId="273"/>
            <ac:spMk id="6" creationId="{BB81A192-4B4B-5BDA-20C8-919C44CB2130}"/>
          </ac:spMkLst>
        </pc:spChg>
        <pc:picChg chg="mod">
          <ac:chgData name="Daphne Donigan" userId="S::ddonigan@detroitchamber.com::28014201-1fe4-458b-bd8d-75bc3f71e8f6" providerId="AD" clId="Web-{BA166DF8-64C0-2FEE-44F2-CA5E2C7D3CF0}" dt="2026-02-06T15:18:06.063" v="221" actId="1076"/>
          <ac:picMkLst>
            <pc:docMk/>
            <pc:sldMk cId="1129502400" sldId="273"/>
            <ac:picMk id="4" creationId="{5DF435A7-C81A-E94B-72E5-5A76DD6D1385}"/>
          </ac:picMkLst>
        </pc:picChg>
      </pc:sldChg>
      <pc:sldChg chg="modSp">
        <pc:chgData name="Daphne Donigan" userId="S::ddonigan@detroitchamber.com::28014201-1fe4-458b-bd8d-75bc3f71e8f6" providerId="AD" clId="Web-{BA166DF8-64C0-2FEE-44F2-CA5E2C7D3CF0}" dt="2026-02-06T15:12:43.373" v="183" actId="1076"/>
        <pc:sldMkLst>
          <pc:docMk/>
          <pc:sldMk cId="3270551932" sldId="313"/>
        </pc:sldMkLst>
        <pc:spChg chg="mod">
          <ac:chgData name="Daphne Donigan" userId="S::ddonigan@detroitchamber.com::28014201-1fe4-458b-bd8d-75bc3f71e8f6" providerId="AD" clId="Web-{BA166DF8-64C0-2FEE-44F2-CA5E2C7D3CF0}" dt="2026-02-06T15:12:43.373" v="183" actId="1076"/>
          <ac:spMkLst>
            <pc:docMk/>
            <pc:sldMk cId="3270551932" sldId="313"/>
            <ac:spMk id="4" creationId="{3512DAF7-647F-B7F1-F927-92B817669D93}"/>
          </ac:spMkLst>
        </pc:spChg>
      </pc:sldChg>
      <pc:sldChg chg="modSp">
        <pc:chgData name="Daphne Donigan" userId="S::ddonigan@detroitchamber.com::28014201-1fe4-458b-bd8d-75bc3f71e8f6" providerId="AD" clId="Web-{BA166DF8-64C0-2FEE-44F2-CA5E2C7D3CF0}" dt="2026-02-05T16:30:05.814" v="123" actId="20577"/>
        <pc:sldMkLst>
          <pc:docMk/>
          <pc:sldMk cId="3120000445" sldId="314"/>
        </pc:sldMkLst>
        <pc:spChg chg="mod">
          <ac:chgData name="Daphne Donigan" userId="S::ddonigan@detroitchamber.com::28014201-1fe4-458b-bd8d-75bc3f71e8f6" providerId="AD" clId="Web-{BA166DF8-64C0-2FEE-44F2-CA5E2C7D3CF0}" dt="2026-02-05T16:30:05.814" v="123" actId="20577"/>
          <ac:spMkLst>
            <pc:docMk/>
            <pc:sldMk cId="3120000445" sldId="314"/>
            <ac:spMk id="4" creationId="{935EE9FF-2C45-9A93-D2C6-5ACF09DAE963}"/>
          </ac:spMkLst>
        </pc:spChg>
        <pc:spChg chg="mod">
          <ac:chgData name="Daphne Donigan" userId="S::ddonigan@detroitchamber.com::28014201-1fe4-458b-bd8d-75bc3f71e8f6" providerId="AD" clId="Web-{BA166DF8-64C0-2FEE-44F2-CA5E2C7D3CF0}" dt="2026-02-05T16:30:02.548" v="122" actId="1076"/>
          <ac:spMkLst>
            <pc:docMk/>
            <pc:sldMk cId="3120000445" sldId="314"/>
            <ac:spMk id="5" creationId="{2B955210-78F4-CDE1-EA60-173B5C02BD81}"/>
          </ac:spMkLst>
        </pc:spChg>
      </pc:sldChg>
      <pc:sldChg chg="addSp modSp add replId">
        <pc:chgData name="Daphne Donigan" userId="S::ddonigan@detroitchamber.com::28014201-1fe4-458b-bd8d-75bc3f71e8f6" providerId="AD" clId="Web-{BA166DF8-64C0-2FEE-44F2-CA5E2C7D3CF0}" dt="2026-02-05T16:29:33.454" v="119" actId="20577"/>
        <pc:sldMkLst>
          <pc:docMk/>
          <pc:sldMk cId="4265999179" sldId="326"/>
        </pc:sldMkLst>
        <pc:spChg chg="mod">
          <ac:chgData name="Daphne Donigan" userId="S::ddonigan@detroitchamber.com::28014201-1fe4-458b-bd8d-75bc3f71e8f6" providerId="AD" clId="Web-{BA166DF8-64C0-2FEE-44F2-CA5E2C7D3CF0}" dt="2026-02-05T16:29:33.454" v="119" actId="20577"/>
          <ac:spMkLst>
            <pc:docMk/>
            <pc:sldMk cId="4265999179" sldId="326"/>
            <ac:spMk id="4" creationId="{2D28F6B6-97EE-2E21-9C9A-75FCF32240C1}"/>
          </ac:spMkLst>
        </pc:spChg>
        <pc:spChg chg="mod">
          <ac:chgData name="Daphne Donigan" userId="S::ddonigan@detroitchamber.com::28014201-1fe4-458b-bd8d-75bc3f71e8f6" providerId="AD" clId="Web-{BA166DF8-64C0-2FEE-44F2-CA5E2C7D3CF0}" dt="2026-02-05T16:29:26.939" v="117" actId="20577"/>
          <ac:spMkLst>
            <pc:docMk/>
            <pc:sldMk cId="4265999179" sldId="326"/>
            <ac:spMk id="5" creationId="{82D03E7B-185B-9EAA-1D19-6951B39A5F6A}"/>
          </ac:spMkLst>
        </pc:spChg>
        <pc:picChg chg="add mod">
          <ac:chgData name="Daphne Donigan" userId="S::ddonigan@detroitchamber.com::28014201-1fe4-458b-bd8d-75bc3f71e8f6" providerId="AD" clId="Web-{BA166DF8-64C0-2FEE-44F2-CA5E2C7D3CF0}" dt="2026-02-05T16:29:28.720" v="118" actId="1076"/>
          <ac:picMkLst>
            <pc:docMk/>
            <pc:sldMk cId="4265999179" sldId="326"/>
            <ac:picMk id="2" creationId="{7F91393B-2A8A-1285-1061-4A80864C37ED}"/>
          </ac:picMkLst>
        </pc:picChg>
      </pc:sldChg>
      <pc:sldChg chg="add ord replId">
        <pc:chgData name="Daphne Donigan" userId="S::ddonigan@detroitchamber.com::28014201-1fe4-458b-bd8d-75bc3f71e8f6" providerId="AD" clId="Web-{BA166DF8-64C0-2FEE-44F2-CA5E2C7D3CF0}" dt="2026-02-05T16:29:48.376" v="121"/>
        <pc:sldMkLst>
          <pc:docMk/>
          <pc:sldMk cId="145954772" sldId="327"/>
        </pc:sldMkLst>
      </pc:sldChg>
      <pc:sldChg chg="add ord replId">
        <pc:chgData name="Daphne Donigan" userId="S::ddonigan@detroitchamber.com::28014201-1fe4-458b-bd8d-75bc3f71e8f6" providerId="AD" clId="Web-{BA166DF8-64C0-2FEE-44F2-CA5E2C7D3CF0}" dt="2026-02-06T15:13:30.249" v="185"/>
        <pc:sldMkLst>
          <pc:docMk/>
          <pc:sldMk cId="3398700879" sldId="328"/>
        </pc:sldMkLst>
      </pc:sldChg>
      <pc:sldChg chg="add ord replId">
        <pc:chgData name="Daphne Donigan" userId="S::ddonigan@detroitchamber.com::28014201-1fe4-458b-bd8d-75bc3f71e8f6" providerId="AD" clId="Web-{BA166DF8-64C0-2FEE-44F2-CA5E2C7D3CF0}" dt="2026-02-06T15:13:37.796" v="187"/>
        <pc:sldMkLst>
          <pc:docMk/>
          <pc:sldMk cId="3716961198" sldId="329"/>
        </pc:sldMkLst>
      </pc:sldChg>
      <pc:sldChg chg="modSp add ord replId">
        <pc:chgData name="Daphne Donigan" userId="S::ddonigan@detroitchamber.com::28014201-1fe4-458b-bd8d-75bc3f71e8f6" providerId="AD" clId="Web-{BA166DF8-64C0-2FEE-44F2-CA5E2C7D3CF0}" dt="2026-02-06T15:14:48.343" v="210" actId="20577"/>
        <pc:sldMkLst>
          <pc:docMk/>
          <pc:sldMk cId="2171576010" sldId="330"/>
        </pc:sldMkLst>
        <pc:spChg chg="mod">
          <ac:chgData name="Daphne Donigan" userId="S::ddonigan@detroitchamber.com::28014201-1fe4-458b-bd8d-75bc3f71e8f6" providerId="AD" clId="Web-{BA166DF8-64C0-2FEE-44F2-CA5E2C7D3CF0}" dt="2026-02-06T15:14:48.343" v="210" actId="20577"/>
          <ac:spMkLst>
            <pc:docMk/>
            <pc:sldMk cId="2171576010" sldId="330"/>
            <ac:spMk id="4" creationId="{0C292EEC-D9A7-A4AF-A8E6-1F293BCDF9E2}"/>
          </ac:spMkLst>
        </pc:spChg>
      </pc:sldChg>
      <pc:sldChg chg="add replId">
        <pc:chgData name="Daphne Donigan" userId="S::ddonigan@detroitchamber.com::28014201-1fe4-458b-bd8d-75bc3f71e8f6" providerId="AD" clId="Web-{BA166DF8-64C0-2FEE-44F2-CA5E2C7D3CF0}" dt="2026-02-06T15:15:48.031" v="212"/>
        <pc:sldMkLst>
          <pc:docMk/>
          <pc:sldMk cId="3784879609" sldId="331"/>
        </pc:sldMkLst>
      </pc:sldChg>
      <pc:sldChg chg="add replId">
        <pc:chgData name="Daphne Donigan" userId="S::ddonigan@detroitchamber.com::28014201-1fe4-458b-bd8d-75bc3f71e8f6" providerId="AD" clId="Web-{BA166DF8-64C0-2FEE-44F2-CA5E2C7D3CF0}" dt="2026-02-06T15:16:47.359" v="214"/>
        <pc:sldMkLst>
          <pc:docMk/>
          <pc:sldMk cId="1850514620" sldId="332"/>
        </pc:sldMkLst>
      </pc:sldChg>
      <pc:sldChg chg="modSp add ord replId">
        <pc:chgData name="Daphne Donigan" userId="S::ddonigan@detroitchamber.com::28014201-1fe4-458b-bd8d-75bc3f71e8f6" providerId="AD" clId="Web-{BA166DF8-64C0-2FEE-44F2-CA5E2C7D3CF0}" dt="2026-02-06T15:24:36.745" v="279" actId="20577"/>
        <pc:sldMkLst>
          <pc:docMk/>
          <pc:sldMk cId="866455176" sldId="333"/>
        </pc:sldMkLst>
        <pc:spChg chg="mod">
          <ac:chgData name="Daphne Donigan" userId="S::ddonigan@detroitchamber.com::28014201-1fe4-458b-bd8d-75bc3f71e8f6" providerId="AD" clId="Web-{BA166DF8-64C0-2FEE-44F2-CA5E2C7D3CF0}" dt="2026-02-06T15:24:36.745" v="279" actId="20577"/>
          <ac:spMkLst>
            <pc:docMk/>
            <pc:sldMk cId="866455176" sldId="333"/>
            <ac:spMk id="4" creationId="{D6948602-A5FC-12B6-7F1F-33246B1143E7}"/>
          </ac:spMkLst>
        </pc:spChg>
      </pc:sldChg>
      <pc:sldChg chg="add ord replId">
        <pc:chgData name="Daphne Donigan" userId="S::ddonigan@detroitchamber.com::28014201-1fe4-458b-bd8d-75bc3f71e8f6" providerId="AD" clId="Web-{BA166DF8-64C0-2FEE-44F2-CA5E2C7D3CF0}" dt="2026-02-06T15:25:01.480" v="282"/>
        <pc:sldMkLst>
          <pc:docMk/>
          <pc:sldMk cId="2743069362" sldId="334"/>
        </pc:sldMkLst>
      </pc:sldChg>
      <pc:sldChg chg="add ord replId">
        <pc:chgData name="Daphne Donigan" userId="S::ddonigan@detroitchamber.com::28014201-1fe4-458b-bd8d-75bc3f71e8f6" providerId="AD" clId="Web-{BA166DF8-64C0-2FEE-44F2-CA5E2C7D3CF0}" dt="2026-02-06T15:25:07.011" v="284"/>
        <pc:sldMkLst>
          <pc:docMk/>
          <pc:sldMk cId="2511834498" sldId="335"/>
        </pc:sldMkLst>
      </pc:sldChg>
    </pc:docChg>
  </pc:docChgLst>
  <pc:docChgLst>
    <pc:chgData name="Daphne Donigan" userId="S::ddonigan@detroitchamber.com::28014201-1fe4-458b-bd8d-75bc3f71e8f6" providerId="AD" clId="Web-{2F749E67-96E4-2EE6-83BD-B60210798603}"/>
    <pc:docChg chg="addSld modSld sldOrd">
      <pc:chgData name="Daphne Donigan" userId="S::ddonigan@detroitchamber.com::28014201-1fe4-458b-bd8d-75bc3f71e8f6" providerId="AD" clId="Web-{2F749E67-96E4-2EE6-83BD-B60210798603}" dt="2026-02-04T18:38:38.276" v="49" actId="20577"/>
      <pc:docMkLst>
        <pc:docMk/>
      </pc:docMkLst>
      <pc:sldChg chg="modSp">
        <pc:chgData name="Daphne Donigan" userId="S::ddonigan@detroitchamber.com::28014201-1fe4-458b-bd8d-75bc3f71e8f6" providerId="AD" clId="Web-{2F749E67-96E4-2EE6-83BD-B60210798603}" dt="2026-02-04T18:38:38.276" v="49" actId="20577"/>
        <pc:sldMkLst>
          <pc:docMk/>
          <pc:sldMk cId="3234101340" sldId="283"/>
        </pc:sldMkLst>
        <pc:spChg chg="mod">
          <ac:chgData name="Daphne Donigan" userId="S::ddonigan@detroitchamber.com::28014201-1fe4-458b-bd8d-75bc3f71e8f6" providerId="AD" clId="Web-{2F749E67-96E4-2EE6-83BD-B60210798603}" dt="2026-02-04T18:38:38.276" v="49" actId="20577"/>
          <ac:spMkLst>
            <pc:docMk/>
            <pc:sldMk cId="3234101340" sldId="283"/>
            <ac:spMk id="12" creationId="{749B3F31-BFFA-F8B4-400F-59C5A7A8D1DF}"/>
          </ac:spMkLst>
        </pc:spChg>
      </pc:sldChg>
      <pc:sldChg chg="modSp add ord replId">
        <pc:chgData name="Daphne Donigan" userId="S::ddonigan@detroitchamber.com::28014201-1fe4-458b-bd8d-75bc3f71e8f6" providerId="AD" clId="Web-{2F749E67-96E4-2EE6-83BD-B60210798603}" dt="2026-02-04T18:32:59.822" v="47" actId="1076"/>
        <pc:sldMkLst>
          <pc:docMk/>
          <pc:sldMk cId="2576634818" sldId="325"/>
        </pc:sldMkLst>
        <pc:spChg chg="mod">
          <ac:chgData name="Daphne Donigan" userId="S::ddonigan@detroitchamber.com::28014201-1fe4-458b-bd8d-75bc3f71e8f6" providerId="AD" clId="Web-{2F749E67-96E4-2EE6-83BD-B60210798603}" dt="2026-02-04T18:32:59.806" v="46" actId="1076"/>
          <ac:spMkLst>
            <pc:docMk/>
            <pc:sldMk cId="2576634818" sldId="325"/>
            <ac:spMk id="4" creationId="{BBD1AF69-9204-CC3F-6C0E-7125D2C52292}"/>
          </ac:spMkLst>
        </pc:spChg>
        <pc:spChg chg="mod">
          <ac:chgData name="Daphne Donigan" userId="S::ddonigan@detroitchamber.com::28014201-1fe4-458b-bd8d-75bc3f71e8f6" providerId="AD" clId="Web-{2F749E67-96E4-2EE6-83BD-B60210798603}" dt="2026-02-04T18:32:59.822" v="47" actId="1076"/>
          <ac:spMkLst>
            <pc:docMk/>
            <pc:sldMk cId="2576634818" sldId="325"/>
            <ac:spMk id="5" creationId="{97F9B251-A985-4BD3-987E-8586141BE465}"/>
          </ac:spMkLst>
        </pc:spChg>
      </pc:sldChg>
    </pc:docChg>
  </pc:docChgLst>
  <pc:docChgLst>
    <pc:chgData name="Dorian Grey" userId="S::dgrey@detroitchamber.com::37b71e3c-a0c6-4817-a918-6cb34f6baa64" providerId="AD" clId="Web-{4EE728C8-DC85-8C93-401D-803F4220D560}"/>
    <pc:docChg chg="addSld delSld addMainMaster modMainMaster">
      <pc:chgData name="Dorian Grey" userId="S::dgrey@detroitchamber.com::37b71e3c-a0c6-4817-a918-6cb34f6baa64" providerId="AD" clId="Web-{4EE728C8-DC85-8C93-401D-803F4220D560}" dt="2026-02-12T18:41:17.225" v="83"/>
      <pc:docMkLst>
        <pc:docMk/>
      </pc:docMkLst>
      <pc:sldChg chg="add">
        <pc:chgData name="Dorian Grey" userId="S::dgrey@detroitchamber.com::37b71e3c-a0c6-4817-a918-6cb34f6baa64" providerId="AD" clId="Web-{4EE728C8-DC85-8C93-401D-803F4220D560}" dt="2026-02-12T18:41:13.709" v="56"/>
        <pc:sldMkLst>
          <pc:docMk/>
          <pc:sldMk cId="724062021" sldId="344"/>
        </pc:sldMkLst>
      </pc:sldChg>
      <pc:sldChg chg="add del">
        <pc:chgData name="Dorian Grey" userId="S::dgrey@detroitchamber.com::37b71e3c-a0c6-4817-a918-6cb34f6baa64" providerId="AD" clId="Web-{4EE728C8-DC85-8C93-401D-803F4220D560}" dt="2026-02-12T18:41:13.615" v="55"/>
        <pc:sldMkLst>
          <pc:docMk/>
          <pc:sldMk cId="1506845044" sldId="344"/>
        </pc:sldMkLst>
      </pc:sldChg>
      <pc:sldChg chg="add">
        <pc:chgData name="Dorian Grey" userId="S::dgrey@detroitchamber.com::37b71e3c-a0c6-4817-a918-6cb34f6baa64" providerId="AD" clId="Web-{4EE728C8-DC85-8C93-401D-803F4220D560}" dt="2026-02-12T18:41:13.912" v="57"/>
        <pc:sldMkLst>
          <pc:docMk/>
          <pc:sldMk cId="940588688" sldId="345"/>
        </pc:sldMkLst>
      </pc:sldChg>
      <pc:sldChg chg="add del">
        <pc:chgData name="Dorian Grey" userId="S::dgrey@detroitchamber.com::37b71e3c-a0c6-4817-a918-6cb34f6baa64" providerId="AD" clId="Web-{4EE728C8-DC85-8C93-401D-803F4220D560}" dt="2026-02-12T18:41:13.615" v="54"/>
        <pc:sldMkLst>
          <pc:docMk/>
          <pc:sldMk cId="1212188285" sldId="345"/>
        </pc:sldMkLst>
      </pc:sldChg>
      <pc:sldChg chg="add del">
        <pc:chgData name="Dorian Grey" userId="S::dgrey@detroitchamber.com::37b71e3c-a0c6-4817-a918-6cb34f6baa64" providerId="AD" clId="Web-{4EE728C8-DC85-8C93-401D-803F4220D560}" dt="2026-02-12T18:41:13.615" v="53"/>
        <pc:sldMkLst>
          <pc:docMk/>
          <pc:sldMk cId="1247013118" sldId="346"/>
        </pc:sldMkLst>
      </pc:sldChg>
      <pc:sldChg chg="add">
        <pc:chgData name="Dorian Grey" userId="S::dgrey@detroitchamber.com::37b71e3c-a0c6-4817-a918-6cb34f6baa64" providerId="AD" clId="Web-{4EE728C8-DC85-8C93-401D-803F4220D560}" dt="2026-02-12T18:41:14.100" v="58"/>
        <pc:sldMkLst>
          <pc:docMk/>
          <pc:sldMk cId="2674362244" sldId="346"/>
        </pc:sldMkLst>
      </pc:sldChg>
      <pc:sldChg chg="add">
        <pc:chgData name="Dorian Grey" userId="S::dgrey@detroitchamber.com::37b71e3c-a0c6-4817-a918-6cb34f6baa64" providerId="AD" clId="Web-{4EE728C8-DC85-8C93-401D-803F4220D560}" dt="2026-02-12T18:41:14.303" v="59"/>
        <pc:sldMkLst>
          <pc:docMk/>
          <pc:sldMk cId="777920307" sldId="347"/>
        </pc:sldMkLst>
      </pc:sldChg>
      <pc:sldChg chg="add del">
        <pc:chgData name="Dorian Grey" userId="S::dgrey@detroitchamber.com::37b71e3c-a0c6-4817-a918-6cb34f6baa64" providerId="AD" clId="Web-{4EE728C8-DC85-8C93-401D-803F4220D560}" dt="2026-02-12T18:41:13.615" v="52"/>
        <pc:sldMkLst>
          <pc:docMk/>
          <pc:sldMk cId="3016230039" sldId="347"/>
        </pc:sldMkLst>
      </pc:sldChg>
      <pc:sldChg chg="add del">
        <pc:chgData name="Dorian Grey" userId="S::dgrey@detroitchamber.com::37b71e3c-a0c6-4817-a918-6cb34f6baa64" providerId="AD" clId="Web-{4EE728C8-DC85-8C93-401D-803F4220D560}" dt="2026-02-12T18:41:13.615" v="51"/>
        <pc:sldMkLst>
          <pc:docMk/>
          <pc:sldMk cId="1166276294" sldId="348"/>
        </pc:sldMkLst>
      </pc:sldChg>
      <pc:sldChg chg="add">
        <pc:chgData name="Dorian Grey" userId="S::dgrey@detroitchamber.com::37b71e3c-a0c6-4817-a918-6cb34f6baa64" providerId="AD" clId="Web-{4EE728C8-DC85-8C93-401D-803F4220D560}" dt="2026-02-12T18:41:14.646" v="60"/>
        <pc:sldMkLst>
          <pc:docMk/>
          <pc:sldMk cId="3084616852" sldId="348"/>
        </pc:sldMkLst>
      </pc:sldChg>
      <pc:sldChg chg="add">
        <pc:chgData name="Dorian Grey" userId="S::dgrey@detroitchamber.com::37b71e3c-a0c6-4817-a918-6cb34f6baa64" providerId="AD" clId="Web-{4EE728C8-DC85-8C93-401D-803F4220D560}" dt="2026-02-12T18:41:14.912" v="61"/>
        <pc:sldMkLst>
          <pc:docMk/>
          <pc:sldMk cId="2587443205" sldId="349"/>
        </pc:sldMkLst>
      </pc:sldChg>
      <pc:sldChg chg="add del">
        <pc:chgData name="Dorian Grey" userId="S::dgrey@detroitchamber.com::37b71e3c-a0c6-4817-a918-6cb34f6baa64" providerId="AD" clId="Web-{4EE728C8-DC85-8C93-401D-803F4220D560}" dt="2026-02-12T18:41:13.615" v="50"/>
        <pc:sldMkLst>
          <pc:docMk/>
          <pc:sldMk cId="3841639411" sldId="349"/>
        </pc:sldMkLst>
      </pc:sldChg>
      <pc:sldChg chg="add del">
        <pc:chgData name="Dorian Grey" userId="S::dgrey@detroitchamber.com::37b71e3c-a0c6-4817-a918-6cb34f6baa64" providerId="AD" clId="Web-{4EE728C8-DC85-8C93-401D-803F4220D560}" dt="2026-02-12T18:41:13.599" v="49"/>
        <pc:sldMkLst>
          <pc:docMk/>
          <pc:sldMk cId="331068532" sldId="350"/>
        </pc:sldMkLst>
      </pc:sldChg>
      <pc:sldChg chg="add">
        <pc:chgData name="Dorian Grey" userId="S::dgrey@detroitchamber.com::37b71e3c-a0c6-4817-a918-6cb34f6baa64" providerId="AD" clId="Web-{4EE728C8-DC85-8C93-401D-803F4220D560}" dt="2026-02-12T18:41:15.162" v="62"/>
        <pc:sldMkLst>
          <pc:docMk/>
          <pc:sldMk cId="2626803108" sldId="350"/>
        </pc:sldMkLst>
      </pc:sldChg>
      <pc:sldChg chg="add del">
        <pc:chgData name="Dorian Grey" userId="S::dgrey@detroitchamber.com::37b71e3c-a0c6-4817-a918-6cb34f6baa64" providerId="AD" clId="Web-{4EE728C8-DC85-8C93-401D-803F4220D560}" dt="2026-02-12T18:41:13.599" v="48"/>
        <pc:sldMkLst>
          <pc:docMk/>
          <pc:sldMk cId="698575561" sldId="351"/>
        </pc:sldMkLst>
      </pc:sldChg>
      <pc:sldChg chg="add">
        <pc:chgData name="Dorian Grey" userId="S::dgrey@detroitchamber.com::37b71e3c-a0c6-4817-a918-6cb34f6baa64" providerId="AD" clId="Web-{4EE728C8-DC85-8C93-401D-803F4220D560}" dt="2026-02-12T18:41:15.490" v="63"/>
        <pc:sldMkLst>
          <pc:docMk/>
          <pc:sldMk cId="3066091970" sldId="351"/>
        </pc:sldMkLst>
      </pc:sldChg>
      <pc:sldChg chg="add del">
        <pc:chgData name="Dorian Grey" userId="S::dgrey@detroitchamber.com::37b71e3c-a0c6-4817-a918-6cb34f6baa64" providerId="AD" clId="Web-{4EE728C8-DC85-8C93-401D-803F4220D560}" dt="2026-02-12T18:41:13.599" v="47"/>
        <pc:sldMkLst>
          <pc:docMk/>
          <pc:sldMk cId="703202893" sldId="352"/>
        </pc:sldMkLst>
      </pc:sldChg>
      <pc:sldChg chg="add">
        <pc:chgData name="Dorian Grey" userId="S::dgrey@detroitchamber.com::37b71e3c-a0c6-4817-a918-6cb34f6baa64" providerId="AD" clId="Web-{4EE728C8-DC85-8C93-401D-803F4220D560}" dt="2026-02-12T18:41:15.678" v="64"/>
        <pc:sldMkLst>
          <pc:docMk/>
          <pc:sldMk cId="3203685608" sldId="352"/>
        </pc:sldMkLst>
      </pc:sldChg>
      <pc:sldChg chg="add del">
        <pc:chgData name="Dorian Grey" userId="S::dgrey@detroitchamber.com::37b71e3c-a0c6-4817-a918-6cb34f6baa64" providerId="AD" clId="Web-{4EE728C8-DC85-8C93-401D-803F4220D560}" dt="2026-02-12T18:41:13.599" v="46"/>
        <pc:sldMkLst>
          <pc:docMk/>
          <pc:sldMk cId="1092776299" sldId="353"/>
        </pc:sldMkLst>
      </pc:sldChg>
      <pc:sldChg chg="add">
        <pc:chgData name="Dorian Grey" userId="S::dgrey@detroitchamber.com::37b71e3c-a0c6-4817-a918-6cb34f6baa64" providerId="AD" clId="Web-{4EE728C8-DC85-8C93-401D-803F4220D560}" dt="2026-02-12T18:41:15.771" v="65"/>
        <pc:sldMkLst>
          <pc:docMk/>
          <pc:sldMk cId="1513692643" sldId="353"/>
        </pc:sldMkLst>
      </pc:sldChg>
      <pc:sldChg chg="add del">
        <pc:chgData name="Dorian Grey" userId="S::dgrey@detroitchamber.com::37b71e3c-a0c6-4817-a918-6cb34f6baa64" providerId="AD" clId="Web-{4EE728C8-DC85-8C93-401D-803F4220D560}" dt="2026-02-12T18:41:13.599" v="45"/>
        <pc:sldMkLst>
          <pc:docMk/>
          <pc:sldMk cId="2265116796" sldId="354"/>
        </pc:sldMkLst>
      </pc:sldChg>
      <pc:sldChg chg="add">
        <pc:chgData name="Dorian Grey" userId="S::dgrey@detroitchamber.com::37b71e3c-a0c6-4817-a918-6cb34f6baa64" providerId="AD" clId="Web-{4EE728C8-DC85-8C93-401D-803F4220D560}" dt="2026-02-12T18:41:15.896" v="66"/>
        <pc:sldMkLst>
          <pc:docMk/>
          <pc:sldMk cId="3018130695" sldId="354"/>
        </pc:sldMkLst>
      </pc:sldChg>
      <pc:sldChg chg="add del">
        <pc:chgData name="Dorian Grey" userId="S::dgrey@detroitchamber.com::37b71e3c-a0c6-4817-a918-6cb34f6baa64" providerId="AD" clId="Web-{4EE728C8-DC85-8C93-401D-803F4220D560}" dt="2026-02-12T18:41:13.599" v="44"/>
        <pc:sldMkLst>
          <pc:docMk/>
          <pc:sldMk cId="1036273582" sldId="355"/>
        </pc:sldMkLst>
      </pc:sldChg>
      <pc:sldChg chg="add">
        <pc:chgData name="Dorian Grey" userId="S::dgrey@detroitchamber.com::37b71e3c-a0c6-4817-a918-6cb34f6baa64" providerId="AD" clId="Web-{4EE728C8-DC85-8C93-401D-803F4220D560}" dt="2026-02-12T18:41:15.990" v="67"/>
        <pc:sldMkLst>
          <pc:docMk/>
          <pc:sldMk cId="3634763677" sldId="355"/>
        </pc:sldMkLst>
      </pc:sldChg>
      <pc:sldChg chg="add">
        <pc:chgData name="Dorian Grey" userId="S::dgrey@detroitchamber.com::37b71e3c-a0c6-4817-a918-6cb34f6baa64" providerId="AD" clId="Web-{4EE728C8-DC85-8C93-401D-803F4220D560}" dt="2026-02-12T18:41:16.053" v="68"/>
        <pc:sldMkLst>
          <pc:docMk/>
          <pc:sldMk cId="3730074560" sldId="356"/>
        </pc:sldMkLst>
      </pc:sldChg>
      <pc:sldChg chg="add del">
        <pc:chgData name="Dorian Grey" userId="S::dgrey@detroitchamber.com::37b71e3c-a0c6-4817-a918-6cb34f6baa64" providerId="AD" clId="Web-{4EE728C8-DC85-8C93-401D-803F4220D560}" dt="2026-02-12T18:41:13.584" v="43"/>
        <pc:sldMkLst>
          <pc:docMk/>
          <pc:sldMk cId="4179369329" sldId="356"/>
        </pc:sldMkLst>
      </pc:sldChg>
      <pc:sldChg chg="add del">
        <pc:chgData name="Dorian Grey" userId="S::dgrey@detroitchamber.com::37b71e3c-a0c6-4817-a918-6cb34f6baa64" providerId="AD" clId="Web-{4EE728C8-DC85-8C93-401D-803F4220D560}" dt="2026-02-12T18:41:13.584" v="42"/>
        <pc:sldMkLst>
          <pc:docMk/>
          <pc:sldMk cId="1354800634" sldId="357"/>
        </pc:sldMkLst>
      </pc:sldChg>
      <pc:sldChg chg="add">
        <pc:chgData name="Dorian Grey" userId="S::dgrey@detroitchamber.com::37b71e3c-a0c6-4817-a918-6cb34f6baa64" providerId="AD" clId="Web-{4EE728C8-DC85-8C93-401D-803F4220D560}" dt="2026-02-12T18:41:16.131" v="69"/>
        <pc:sldMkLst>
          <pc:docMk/>
          <pc:sldMk cId="2164279598" sldId="357"/>
        </pc:sldMkLst>
      </pc:sldChg>
      <pc:sldChg chg="add">
        <pc:chgData name="Dorian Grey" userId="S::dgrey@detroitchamber.com::37b71e3c-a0c6-4817-a918-6cb34f6baa64" providerId="AD" clId="Web-{4EE728C8-DC85-8C93-401D-803F4220D560}" dt="2026-02-12T18:41:16.209" v="70"/>
        <pc:sldMkLst>
          <pc:docMk/>
          <pc:sldMk cId="2521979575" sldId="358"/>
        </pc:sldMkLst>
      </pc:sldChg>
      <pc:sldChg chg="add del">
        <pc:chgData name="Dorian Grey" userId="S::dgrey@detroitchamber.com::37b71e3c-a0c6-4817-a918-6cb34f6baa64" providerId="AD" clId="Web-{4EE728C8-DC85-8C93-401D-803F4220D560}" dt="2026-02-12T18:41:13.584" v="41"/>
        <pc:sldMkLst>
          <pc:docMk/>
          <pc:sldMk cId="3700751741" sldId="358"/>
        </pc:sldMkLst>
      </pc:sldChg>
      <pc:sldChg chg="add">
        <pc:chgData name="Dorian Grey" userId="S::dgrey@detroitchamber.com::37b71e3c-a0c6-4817-a918-6cb34f6baa64" providerId="AD" clId="Web-{4EE728C8-DC85-8C93-401D-803F4220D560}" dt="2026-02-12T18:41:16.271" v="71"/>
        <pc:sldMkLst>
          <pc:docMk/>
          <pc:sldMk cId="2247756815" sldId="359"/>
        </pc:sldMkLst>
      </pc:sldChg>
      <pc:sldChg chg="add del">
        <pc:chgData name="Dorian Grey" userId="S::dgrey@detroitchamber.com::37b71e3c-a0c6-4817-a918-6cb34f6baa64" providerId="AD" clId="Web-{4EE728C8-DC85-8C93-401D-803F4220D560}" dt="2026-02-12T18:41:13.584" v="40"/>
        <pc:sldMkLst>
          <pc:docMk/>
          <pc:sldMk cId="3277487627" sldId="359"/>
        </pc:sldMkLst>
      </pc:sldChg>
      <pc:sldChg chg="add del">
        <pc:chgData name="Dorian Grey" userId="S::dgrey@detroitchamber.com::37b71e3c-a0c6-4817-a918-6cb34f6baa64" providerId="AD" clId="Web-{4EE728C8-DC85-8C93-401D-803F4220D560}" dt="2026-02-12T18:41:13.584" v="39"/>
        <pc:sldMkLst>
          <pc:docMk/>
          <pc:sldMk cId="3421425972" sldId="360"/>
        </pc:sldMkLst>
      </pc:sldChg>
      <pc:sldChg chg="add">
        <pc:chgData name="Dorian Grey" userId="S::dgrey@detroitchamber.com::37b71e3c-a0c6-4817-a918-6cb34f6baa64" providerId="AD" clId="Web-{4EE728C8-DC85-8C93-401D-803F4220D560}" dt="2026-02-12T18:41:16.318" v="72"/>
        <pc:sldMkLst>
          <pc:docMk/>
          <pc:sldMk cId="3771865350" sldId="360"/>
        </pc:sldMkLst>
      </pc:sldChg>
      <pc:sldChg chg="add">
        <pc:chgData name="Dorian Grey" userId="S::dgrey@detroitchamber.com::37b71e3c-a0c6-4817-a918-6cb34f6baa64" providerId="AD" clId="Web-{4EE728C8-DC85-8C93-401D-803F4220D560}" dt="2026-02-12T18:41:16.396" v="73"/>
        <pc:sldMkLst>
          <pc:docMk/>
          <pc:sldMk cId="381075694" sldId="361"/>
        </pc:sldMkLst>
      </pc:sldChg>
      <pc:sldChg chg="add del">
        <pc:chgData name="Dorian Grey" userId="S::dgrey@detroitchamber.com::37b71e3c-a0c6-4817-a918-6cb34f6baa64" providerId="AD" clId="Web-{4EE728C8-DC85-8C93-401D-803F4220D560}" dt="2026-02-12T18:41:13.584" v="38"/>
        <pc:sldMkLst>
          <pc:docMk/>
          <pc:sldMk cId="2429649923" sldId="361"/>
        </pc:sldMkLst>
      </pc:sldChg>
      <pc:sldChg chg="add del">
        <pc:chgData name="Dorian Grey" userId="S::dgrey@detroitchamber.com::37b71e3c-a0c6-4817-a918-6cb34f6baa64" providerId="AD" clId="Web-{4EE728C8-DC85-8C93-401D-803F4220D560}" dt="2026-02-12T18:41:13.584" v="37"/>
        <pc:sldMkLst>
          <pc:docMk/>
          <pc:sldMk cId="958181587" sldId="362"/>
        </pc:sldMkLst>
      </pc:sldChg>
      <pc:sldChg chg="add">
        <pc:chgData name="Dorian Grey" userId="S::dgrey@detroitchamber.com::37b71e3c-a0c6-4817-a918-6cb34f6baa64" providerId="AD" clId="Web-{4EE728C8-DC85-8C93-401D-803F4220D560}" dt="2026-02-12T18:41:16.475" v="74"/>
        <pc:sldMkLst>
          <pc:docMk/>
          <pc:sldMk cId="1246961195" sldId="362"/>
        </pc:sldMkLst>
      </pc:sldChg>
      <pc:sldChg chg="add">
        <pc:chgData name="Dorian Grey" userId="S::dgrey@detroitchamber.com::37b71e3c-a0c6-4817-a918-6cb34f6baa64" providerId="AD" clId="Web-{4EE728C8-DC85-8C93-401D-803F4220D560}" dt="2026-02-12T18:41:16.568" v="75"/>
        <pc:sldMkLst>
          <pc:docMk/>
          <pc:sldMk cId="2180665334" sldId="363"/>
        </pc:sldMkLst>
      </pc:sldChg>
      <pc:sldChg chg="add del">
        <pc:chgData name="Dorian Grey" userId="S::dgrey@detroitchamber.com::37b71e3c-a0c6-4817-a918-6cb34f6baa64" providerId="AD" clId="Web-{4EE728C8-DC85-8C93-401D-803F4220D560}" dt="2026-02-12T18:41:13.584" v="36"/>
        <pc:sldMkLst>
          <pc:docMk/>
          <pc:sldMk cId="2831203429" sldId="363"/>
        </pc:sldMkLst>
      </pc:sldChg>
      <pc:sldChg chg="add del">
        <pc:chgData name="Dorian Grey" userId="S::dgrey@detroitchamber.com::37b71e3c-a0c6-4817-a918-6cb34f6baa64" providerId="AD" clId="Web-{4EE728C8-DC85-8C93-401D-803F4220D560}" dt="2026-02-12T18:41:13.584" v="35"/>
        <pc:sldMkLst>
          <pc:docMk/>
          <pc:sldMk cId="387078723" sldId="364"/>
        </pc:sldMkLst>
      </pc:sldChg>
      <pc:sldChg chg="add">
        <pc:chgData name="Dorian Grey" userId="S::dgrey@detroitchamber.com::37b71e3c-a0c6-4817-a918-6cb34f6baa64" providerId="AD" clId="Web-{4EE728C8-DC85-8C93-401D-803F4220D560}" dt="2026-02-12T18:41:16.678" v="76"/>
        <pc:sldMkLst>
          <pc:docMk/>
          <pc:sldMk cId="3999804868" sldId="364"/>
        </pc:sldMkLst>
      </pc:sldChg>
      <pc:sldChg chg="add del">
        <pc:chgData name="Dorian Grey" userId="S::dgrey@detroitchamber.com::37b71e3c-a0c6-4817-a918-6cb34f6baa64" providerId="AD" clId="Web-{4EE728C8-DC85-8C93-401D-803F4220D560}" dt="2026-02-12T18:41:13.568" v="34"/>
        <pc:sldMkLst>
          <pc:docMk/>
          <pc:sldMk cId="66641763" sldId="365"/>
        </pc:sldMkLst>
      </pc:sldChg>
      <pc:sldChg chg="add">
        <pc:chgData name="Dorian Grey" userId="S::dgrey@detroitchamber.com::37b71e3c-a0c6-4817-a918-6cb34f6baa64" providerId="AD" clId="Web-{4EE728C8-DC85-8C93-401D-803F4220D560}" dt="2026-02-12T18:41:16.771" v="77"/>
        <pc:sldMkLst>
          <pc:docMk/>
          <pc:sldMk cId="97821399" sldId="365"/>
        </pc:sldMkLst>
      </pc:sldChg>
      <pc:sldChg chg="add del">
        <pc:chgData name="Dorian Grey" userId="S::dgrey@detroitchamber.com::37b71e3c-a0c6-4817-a918-6cb34f6baa64" providerId="AD" clId="Web-{4EE728C8-DC85-8C93-401D-803F4220D560}" dt="2026-02-12T18:41:13.568" v="33"/>
        <pc:sldMkLst>
          <pc:docMk/>
          <pc:sldMk cId="16364879" sldId="366"/>
        </pc:sldMkLst>
      </pc:sldChg>
      <pc:sldChg chg="add">
        <pc:chgData name="Dorian Grey" userId="S::dgrey@detroitchamber.com::37b71e3c-a0c6-4817-a918-6cb34f6baa64" providerId="AD" clId="Web-{4EE728C8-DC85-8C93-401D-803F4220D560}" dt="2026-02-12T18:41:16.881" v="78"/>
        <pc:sldMkLst>
          <pc:docMk/>
          <pc:sldMk cId="2727145085" sldId="366"/>
        </pc:sldMkLst>
      </pc:sldChg>
      <pc:sldChg chg="add">
        <pc:chgData name="Dorian Grey" userId="S::dgrey@detroitchamber.com::37b71e3c-a0c6-4817-a918-6cb34f6baa64" providerId="AD" clId="Web-{4EE728C8-DC85-8C93-401D-803F4220D560}" dt="2026-02-12T18:41:16.975" v="79"/>
        <pc:sldMkLst>
          <pc:docMk/>
          <pc:sldMk cId="2276001776" sldId="367"/>
        </pc:sldMkLst>
      </pc:sldChg>
      <pc:sldChg chg="add del">
        <pc:chgData name="Dorian Grey" userId="S::dgrey@detroitchamber.com::37b71e3c-a0c6-4817-a918-6cb34f6baa64" providerId="AD" clId="Web-{4EE728C8-DC85-8C93-401D-803F4220D560}" dt="2026-02-12T18:41:13.568" v="32"/>
        <pc:sldMkLst>
          <pc:docMk/>
          <pc:sldMk cId="4043490087" sldId="367"/>
        </pc:sldMkLst>
      </pc:sldChg>
      <pc:sldChg chg="add">
        <pc:chgData name="Dorian Grey" userId="S::dgrey@detroitchamber.com::37b71e3c-a0c6-4817-a918-6cb34f6baa64" providerId="AD" clId="Web-{4EE728C8-DC85-8C93-401D-803F4220D560}" dt="2026-02-12T18:41:17.100" v="80"/>
        <pc:sldMkLst>
          <pc:docMk/>
          <pc:sldMk cId="566635616" sldId="368"/>
        </pc:sldMkLst>
      </pc:sldChg>
      <pc:sldChg chg="add del">
        <pc:chgData name="Dorian Grey" userId="S::dgrey@detroitchamber.com::37b71e3c-a0c6-4817-a918-6cb34f6baa64" providerId="AD" clId="Web-{4EE728C8-DC85-8C93-401D-803F4220D560}" dt="2026-02-12T18:41:13.568" v="31"/>
        <pc:sldMkLst>
          <pc:docMk/>
          <pc:sldMk cId="3654440553" sldId="368"/>
        </pc:sldMkLst>
      </pc:sldChg>
      <pc:sldChg chg="add">
        <pc:chgData name="Dorian Grey" userId="S::dgrey@detroitchamber.com::37b71e3c-a0c6-4817-a918-6cb34f6baa64" providerId="AD" clId="Web-{4EE728C8-DC85-8C93-401D-803F4220D560}" dt="2026-02-12T18:41:17.131" v="81"/>
        <pc:sldMkLst>
          <pc:docMk/>
          <pc:sldMk cId="2488488658" sldId="369"/>
        </pc:sldMkLst>
      </pc:sldChg>
      <pc:sldChg chg="add del">
        <pc:chgData name="Dorian Grey" userId="S::dgrey@detroitchamber.com::37b71e3c-a0c6-4817-a918-6cb34f6baa64" providerId="AD" clId="Web-{4EE728C8-DC85-8C93-401D-803F4220D560}" dt="2026-02-12T18:41:13.568" v="30"/>
        <pc:sldMkLst>
          <pc:docMk/>
          <pc:sldMk cId="3866744682" sldId="369"/>
        </pc:sldMkLst>
      </pc:sldChg>
      <pc:sldChg chg="add">
        <pc:chgData name="Dorian Grey" userId="S::dgrey@detroitchamber.com::37b71e3c-a0c6-4817-a918-6cb34f6baa64" providerId="AD" clId="Web-{4EE728C8-DC85-8C93-401D-803F4220D560}" dt="2026-02-12T18:41:17.162" v="82"/>
        <pc:sldMkLst>
          <pc:docMk/>
          <pc:sldMk cId="1910900929" sldId="370"/>
        </pc:sldMkLst>
      </pc:sldChg>
      <pc:sldChg chg="add del">
        <pc:chgData name="Dorian Grey" userId="S::dgrey@detroitchamber.com::37b71e3c-a0c6-4817-a918-6cb34f6baa64" providerId="AD" clId="Web-{4EE728C8-DC85-8C93-401D-803F4220D560}" dt="2026-02-12T18:41:13.568" v="29"/>
        <pc:sldMkLst>
          <pc:docMk/>
          <pc:sldMk cId="2330337768" sldId="370"/>
        </pc:sldMkLst>
      </pc:sldChg>
      <pc:sldChg chg="add del">
        <pc:chgData name="Dorian Grey" userId="S::dgrey@detroitchamber.com::37b71e3c-a0c6-4817-a918-6cb34f6baa64" providerId="AD" clId="Web-{4EE728C8-DC85-8C93-401D-803F4220D560}" dt="2026-02-12T18:41:13.568" v="28"/>
        <pc:sldMkLst>
          <pc:docMk/>
          <pc:sldMk cId="2800244561" sldId="371"/>
        </pc:sldMkLst>
      </pc:sldChg>
      <pc:sldChg chg="add">
        <pc:chgData name="Dorian Grey" userId="S::dgrey@detroitchamber.com::37b71e3c-a0c6-4817-a918-6cb34f6baa64" providerId="AD" clId="Web-{4EE728C8-DC85-8C93-401D-803F4220D560}" dt="2026-02-12T18:41:17.225" v="83"/>
        <pc:sldMkLst>
          <pc:docMk/>
          <pc:sldMk cId="3221380215" sldId="371"/>
        </pc:sldMkLst>
      </pc:sldChg>
      <pc:sldMasterChg chg="add addSldLayout">
        <pc:chgData name="Dorian Grey" userId="S::dgrey@detroitchamber.com::37b71e3c-a0c6-4817-a918-6cb34f6baa64" providerId="AD" clId="Web-{4EE728C8-DC85-8C93-401D-803F4220D560}" dt="2026-02-12T18:41:13.709" v="56"/>
        <pc:sldMasterMkLst>
          <pc:docMk/>
          <pc:sldMasterMk cId="0" sldId="2147483648"/>
        </pc:sldMasterMkLst>
        <pc:sldLayoutChg chg="add">
          <pc:chgData name="Dorian Grey" userId="S::dgrey@detroitchamber.com::37b71e3c-a0c6-4817-a918-6cb34f6baa64" providerId="AD" clId="Web-{4EE728C8-DC85-8C93-401D-803F4220D560}" dt="2026-02-12T18:41:13.709" v="56"/>
          <pc:sldLayoutMkLst>
            <pc:docMk/>
            <pc:sldMasterMk cId="0" sldId="2147483648"/>
            <pc:sldLayoutMk cId="0" sldId="2147483649"/>
          </pc:sldLayoutMkLst>
        </pc:sldLayoutChg>
        <pc:sldLayoutChg chg="add">
          <pc:chgData name="Dorian Grey" userId="S::dgrey@detroitchamber.com::37b71e3c-a0c6-4817-a918-6cb34f6baa64" providerId="AD" clId="Web-{4EE728C8-DC85-8C93-401D-803F4220D560}" dt="2026-02-12T18:41:13.709" v="56"/>
          <pc:sldLayoutMkLst>
            <pc:docMk/>
            <pc:sldMasterMk cId="0" sldId="2147483648"/>
            <pc:sldLayoutMk cId="0" sldId="2147483650"/>
          </pc:sldLayoutMkLst>
        </pc:sldLayoutChg>
        <pc:sldLayoutChg chg="add">
          <pc:chgData name="Dorian Grey" userId="S::dgrey@detroitchamber.com::37b71e3c-a0c6-4817-a918-6cb34f6baa64" providerId="AD" clId="Web-{4EE728C8-DC85-8C93-401D-803F4220D560}" dt="2026-02-12T18:41:13.709" v="56"/>
          <pc:sldLayoutMkLst>
            <pc:docMk/>
            <pc:sldMasterMk cId="0" sldId="2147483648"/>
            <pc:sldLayoutMk cId="0" sldId="2147483651"/>
          </pc:sldLayoutMkLst>
        </pc:sldLayoutChg>
        <pc:sldLayoutChg chg="add">
          <pc:chgData name="Dorian Grey" userId="S::dgrey@detroitchamber.com::37b71e3c-a0c6-4817-a918-6cb34f6baa64" providerId="AD" clId="Web-{4EE728C8-DC85-8C93-401D-803F4220D560}" dt="2026-02-12T18:41:13.709" v="56"/>
          <pc:sldLayoutMkLst>
            <pc:docMk/>
            <pc:sldMasterMk cId="0" sldId="2147483648"/>
            <pc:sldLayoutMk cId="0" sldId="2147483652"/>
          </pc:sldLayoutMkLst>
        </pc:sldLayoutChg>
        <pc:sldLayoutChg chg="add">
          <pc:chgData name="Dorian Grey" userId="S::dgrey@detroitchamber.com::37b71e3c-a0c6-4817-a918-6cb34f6baa64" providerId="AD" clId="Web-{4EE728C8-DC85-8C93-401D-803F4220D560}" dt="2026-02-12T18:41:13.709" v="56"/>
          <pc:sldLayoutMkLst>
            <pc:docMk/>
            <pc:sldMasterMk cId="0" sldId="2147483648"/>
            <pc:sldLayoutMk cId="0" sldId="2147483653"/>
          </pc:sldLayoutMkLst>
        </pc:sldLayoutChg>
        <pc:sldLayoutChg chg="add">
          <pc:chgData name="Dorian Grey" userId="S::dgrey@detroitchamber.com::37b71e3c-a0c6-4817-a918-6cb34f6baa64" providerId="AD" clId="Web-{4EE728C8-DC85-8C93-401D-803F4220D560}" dt="2026-02-12T18:41:13.709" v="56"/>
          <pc:sldLayoutMkLst>
            <pc:docMk/>
            <pc:sldMasterMk cId="0" sldId="2147483648"/>
            <pc:sldLayoutMk cId="0" sldId="2147483654"/>
          </pc:sldLayoutMkLst>
        </pc:sldLayoutChg>
        <pc:sldLayoutChg chg="add">
          <pc:chgData name="Dorian Grey" userId="S::dgrey@detroitchamber.com::37b71e3c-a0c6-4817-a918-6cb34f6baa64" providerId="AD" clId="Web-{4EE728C8-DC85-8C93-401D-803F4220D560}" dt="2026-02-12T18:41:13.709" v="56"/>
          <pc:sldLayoutMkLst>
            <pc:docMk/>
            <pc:sldMasterMk cId="0" sldId="2147483648"/>
            <pc:sldLayoutMk cId="0" sldId="2147483655"/>
          </pc:sldLayoutMkLst>
        </pc:sldLayoutChg>
        <pc:sldLayoutChg chg="add">
          <pc:chgData name="Dorian Grey" userId="S::dgrey@detroitchamber.com::37b71e3c-a0c6-4817-a918-6cb34f6baa64" providerId="AD" clId="Web-{4EE728C8-DC85-8C93-401D-803F4220D560}" dt="2026-02-12T18:41:13.709" v="56"/>
          <pc:sldLayoutMkLst>
            <pc:docMk/>
            <pc:sldMasterMk cId="0" sldId="2147483648"/>
            <pc:sldLayoutMk cId="0" sldId="2147483656"/>
          </pc:sldLayoutMkLst>
        </pc:sldLayoutChg>
        <pc:sldLayoutChg chg="add">
          <pc:chgData name="Dorian Grey" userId="S::dgrey@detroitchamber.com::37b71e3c-a0c6-4817-a918-6cb34f6baa64" providerId="AD" clId="Web-{4EE728C8-DC85-8C93-401D-803F4220D560}" dt="2026-02-12T18:41:13.709" v="56"/>
          <pc:sldLayoutMkLst>
            <pc:docMk/>
            <pc:sldMasterMk cId="0" sldId="2147483648"/>
            <pc:sldLayoutMk cId="0" sldId="2147483657"/>
          </pc:sldLayoutMkLst>
        </pc:sldLayoutChg>
        <pc:sldLayoutChg chg="add">
          <pc:chgData name="Dorian Grey" userId="S::dgrey@detroitchamber.com::37b71e3c-a0c6-4817-a918-6cb34f6baa64" providerId="AD" clId="Web-{4EE728C8-DC85-8C93-401D-803F4220D560}" dt="2026-02-12T18:41:13.709" v="56"/>
          <pc:sldLayoutMkLst>
            <pc:docMk/>
            <pc:sldMasterMk cId="0" sldId="2147483648"/>
            <pc:sldLayoutMk cId="0" sldId="2147483658"/>
          </pc:sldLayoutMkLst>
        </pc:sldLayoutChg>
        <pc:sldLayoutChg chg="add">
          <pc:chgData name="Dorian Grey" userId="S::dgrey@detroitchamber.com::37b71e3c-a0c6-4817-a918-6cb34f6baa64" providerId="AD" clId="Web-{4EE728C8-DC85-8C93-401D-803F4220D560}" dt="2026-02-12T18:41:13.709" v="56"/>
          <pc:sldLayoutMkLst>
            <pc:docMk/>
            <pc:sldMasterMk cId="0" sldId="2147483648"/>
            <pc:sldLayoutMk cId="0" sldId="2147483659"/>
          </pc:sldLayoutMkLst>
        </pc:sldLayoutChg>
      </pc:sldMasterChg>
      <pc:sldMasterChg chg="replId modSldLayout">
        <pc:chgData name="Dorian Grey" userId="S::dgrey@detroitchamber.com::37b71e3c-a0c6-4817-a918-6cb34f6baa64" providerId="AD" clId="Web-{4EE728C8-DC85-8C93-401D-803F4220D560}" dt="2026-02-12T18:41:13.709" v="56"/>
        <pc:sldMasterMkLst>
          <pc:docMk/>
          <pc:sldMasterMk cId="1756001288" sldId="2147483910"/>
        </pc:sldMasterMkLst>
        <pc:sldLayoutChg chg="replId">
          <pc:chgData name="Dorian Grey" userId="S::dgrey@detroitchamber.com::37b71e3c-a0c6-4817-a918-6cb34f6baa64" providerId="AD" clId="Web-{4EE728C8-DC85-8C93-401D-803F4220D560}" dt="2026-02-12T18:41:13.709" v="56"/>
          <pc:sldLayoutMkLst>
            <pc:docMk/>
            <pc:sldMasterMk cId="1756001288" sldId="2147483910"/>
            <pc:sldLayoutMk cId="3033308442" sldId="2147483911"/>
          </pc:sldLayoutMkLst>
        </pc:sldLayoutChg>
        <pc:sldLayoutChg chg="replId">
          <pc:chgData name="Dorian Grey" userId="S::dgrey@detroitchamber.com::37b71e3c-a0c6-4817-a918-6cb34f6baa64" providerId="AD" clId="Web-{4EE728C8-DC85-8C93-401D-803F4220D560}" dt="2026-02-12T18:41:13.709" v="56"/>
          <pc:sldLayoutMkLst>
            <pc:docMk/>
            <pc:sldMasterMk cId="1756001288" sldId="2147483910"/>
            <pc:sldLayoutMk cId="3266726762" sldId="2147483912"/>
          </pc:sldLayoutMkLst>
        </pc:sldLayoutChg>
        <pc:sldLayoutChg chg="replId">
          <pc:chgData name="Dorian Grey" userId="S::dgrey@detroitchamber.com::37b71e3c-a0c6-4817-a918-6cb34f6baa64" providerId="AD" clId="Web-{4EE728C8-DC85-8C93-401D-803F4220D560}" dt="2026-02-12T18:41:13.709" v="56"/>
          <pc:sldLayoutMkLst>
            <pc:docMk/>
            <pc:sldMasterMk cId="1756001288" sldId="2147483910"/>
            <pc:sldLayoutMk cId="453809873" sldId="2147483913"/>
          </pc:sldLayoutMkLst>
        </pc:sldLayoutChg>
        <pc:sldLayoutChg chg="replId">
          <pc:chgData name="Dorian Grey" userId="S::dgrey@detroitchamber.com::37b71e3c-a0c6-4817-a918-6cb34f6baa64" providerId="AD" clId="Web-{4EE728C8-DC85-8C93-401D-803F4220D560}" dt="2026-02-12T18:41:13.709" v="56"/>
          <pc:sldLayoutMkLst>
            <pc:docMk/>
            <pc:sldMasterMk cId="1756001288" sldId="2147483910"/>
            <pc:sldLayoutMk cId="1137441360" sldId="2147483914"/>
          </pc:sldLayoutMkLst>
        </pc:sldLayoutChg>
        <pc:sldLayoutChg chg="replId">
          <pc:chgData name="Dorian Grey" userId="S::dgrey@detroitchamber.com::37b71e3c-a0c6-4817-a918-6cb34f6baa64" providerId="AD" clId="Web-{4EE728C8-DC85-8C93-401D-803F4220D560}" dt="2026-02-12T18:41:13.709" v="56"/>
          <pc:sldLayoutMkLst>
            <pc:docMk/>
            <pc:sldMasterMk cId="1756001288" sldId="2147483910"/>
            <pc:sldLayoutMk cId="2010263610" sldId="2147483915"/>
          </pc:sldLayoutMkLst>
        </pc:sldLayoutChg>
        <pc:sldLayoutChg chg="replId">
          <pc:chgData name="Dorian Grey" userId="S::dgrey@detroitchamber.com::37b71e3c-a0c6-4817-a918-6cb34f6baa64" providerId="AD" clId="Web-{4EE728C8-DC85-8C93-401D-803F4220D560}" dt="2026-02-12T18:41:13.709" v="56"/>
          <pc:sldLayoutMkLst>
            <pc:docMk/>
            <pc:sldMasterMk cId="1756001288" sldId="2147483910"/>
            <pc:sldLayoutMk cId="3527894642" sldId="2147483916"/>
          </pc:sldLayoutMkLst>
        </pc:sldLayoutChg>
        <pc:sldLayoutChg chg="replId">
          <pc:chgData name="Dorian Grey" userId="S::dgrey@detroitchamber.com::37b71e3c-a0c6-4817-a918-6cb34f6baa64" providerId="AD" clId="Web-{4EE728C8-DC85-8C93-401D-803F4220D560}" dt="2026-02-12T18:41:13.709" v="56"/>
          <pc:sldLayoutMkLst>
            <pc:docMk/>
            <pc:sldMasterMk cId="1756001288" sldId="2147483910"/>
            <pc:sldLayoutMk cId="1406645368" sldId="2147483917"/>
          </pc:sldLayoutMkLst>
        </pc:sldLayoutChg>
        <pc:sldLayoutChg chg="replId">
          <pc:chgData name="Dorian Grey" userId="S::dgrey@detroitchamber.com::37b71e3c-a0c6-4817-a918-6cb34f6baa64" providerId="AD" clId="Web-{4EE728C8-DC85-8C93-401D-803F4220D560}" dt="2026-02-12T18:41:13.709" v="56"/>
          <pc:sldLayoutMkLst>
            <pc:docMk/>
            <pc:sldMasterMk cId="1756001288" sldId="2147483910"/>
            <pc:sldLayoutMk cId="1997751448" sldId="2147483918"/>
          </pc:sldLayoutMkLst>
        </pc:sldLayoutChg>
        <pc:sldLayoutChg chg="replId">
          <pc:chgData name="Dorian Grey" userId="S::dgrey@detroitchamber.com::37b71e3c-a0c6-4817-a918-6cb34f6baa64" providerId="AD" clId="Web-{4EE728C8-DC85-8C93-401D-803F4220D560}" dt="2026-02-12T18:41:13.709" v="56"/>
          <pc:sldLayoutMkLst>
            <pc:docMk/>
            <pc:sldMasterMk cId="1756001288" sldId="2147483910"/>
            <pc:sldLayoutMk cId="3997882969" sldId="2147483919"/>
          </pc:sldLayoutMkLst>
        </pc:sldLayoutChg>
        <pc:sldLayoutChg chg="replId">
          <pc:chgData name="Dorian Grey" userId="S::dgrey@detroitchamber.com::37b71e3c-a0c6-4817-a918-6cb34f6baa64" providerId="AD" clId="Web-{4EE728C8-DC85-8C93-401D-803F4220D560}" dt="2026-02-12T18:41:13.709" v="56"/>
          <pc:sldLayoutMkLst>
            <pc:docMk/>
            <pc:sldMasterMk cId="1756001288" sldId="2147483910"/>
            <pc:sldLayoutMk cId="2150520288" sldId="2147483920"/>
          </pc:sldLayoutMkLst>
        </pc:sldLayoutChg>
        <pc:sldLayoutChg chg="replId">
          <pc:chgData name="Dorian Grey" userId="S::dgrey@detroitchamber.com::37b71e3c-a0c6-4817-a918-6cb34f6baa64" providerId="AD" clId="Web-{4EE728C8-DC85-8C93-401D-803F4220D560}" dt="2026-02-12T18:41:13.709" v="56"/>
          <pc:sldLayoutMkLst>
            <pc:docMk/>
            <pc:sldMasterMk cId="1756001288" sldId="2147483910"/>
            <pc:sldLayoutMk cId="4257537364" sldId="2147483921"/>
          </pc:sldLayoutMkLst>
        </pc:sldLayoutChg>
      </pc:sldMasterChg>
    </pc:docChg>
  </pc:docChgLst>
  <pc:docChgLst>
    <pc:chgData name="Anjelica Miller" userId="45b295d4-06a4-4bb1-9c16-9f54425c0f8f" providerId="ADAL" clId="{317A9A76-1797-4277-81D9-CE026AF501DD}"/>
    <pc:docChg chg="modSld">
      <pc:chgData name="Anjelica Miller" userId="45b295d4-06a4-4bb1-9c16-9f54425c0f8f" providerId="ADAL" clId="{317A9A76-1797-4277-81D9-CE026AF501DD}" dt="2026-02-09T19:35:48.817" v="69" actId="20577"/>
      <pc:docMkLst>
        <pc:docMk/>
      </pc:docMkLst>
      <pc:sldChg chg="modSp mod">
        <pc:chgData name="Anjelica Miller" userId="45b295d4-06a4-4bb1-9c16-9f54425c0f8f" providerId="ADAL" clId="{317A9A76-1797-4277-81D9-CE026AF501DD}" dt="2026-02-09T19:26:29.763" v="40" actId="20577"/>
        <pc:sldMkLst>
          <pc:docMk/>
          <pc:sldMk cId="1129502400" sldId="273"/>
        </pc:sldMkLst>
        <pc:spChg chg="mod">
          <ac:chgData name="Anjelica Miller" userId="45b295d4-06a4-4bb1-9c16-9f54425c0f8f" providerId="ADAL" clId="{317A9A76-1797-4277-81D9-CE026AF501DD}" dt="2026-02-09T19:26:29.763" v="40" actId="20577"/>
          <ac:spMkLst>
            <pc:docMk/>
            <pc:sldMk cId="1129502400" sldId="273"/>
            <ac:spMk id="6" creationId="{BB81A192-4B4B-5BDA-20C8-919C44CB2130}"/>
          </ac:spMkLst>
        </pc:spChg>
      </pc:sldChg>
      <pc:sldChg chg="modSp mod">
        <pc:chgData name="Anjelica Miller" userId="45b295d4-06a4-4bb1-9c16-9f54425c0f8f" providerId="ADAL" clId="{317A9A76-1797-4277-81D9-CE026AF501DD}" dt="2026-02-09T19:23:37.832" v="11" actId="1076"/>
        <pc:sldMkLst>
          <pc:docMk/>
          <pc:sldMk cId="705759157" sldId="303"/>
        </pc:sldMkLst>
        <pc:spChg chg="mod">
          <ac:chgData name="Anjelica Miller" userId="45b295d4-06a4-4bb1-9c16-9f54425c0f8f" providerId="ADAL" clId="{317A9A76-1797-4277-81D9-CE026AF501DD}" dt="2026-02-09T19:23:37.832" v="11" actId="1076"/>
          <ac:spMkLst>
            <pc:docMk/>
            <pc:sldMk cId="705759157" sldId="303"/>
            <ac:spMk id="4" creationId="{AC7CEF76-C5A8-C943-594A-5846DC9C95BB}"/>
          </ac:spMkLst>
        </pc:spChg>
      </pc:sldChg>
      <pc:sldChg chg="modSp mod">
        <pc:chgData name="Anjelica Miller" userId="45b295d4-06a4-4bb1-9c16-9f54425c0f8f" providerId="ADAL" clId="{317A9A76-1797-4277-81D9-CE026AF501DD}" dt="2026-02-09T19:27:29.642" v="44" actId="20577"/>
        <pc:sldMkLst>
          <pc:docMk/>
          <pc:sldMk cId="2248434387" sldId="308"/>
        </pc:sldMkLst>
        <pc:spChg chg="mod">
          <ac:chgData name="Anjelica Miller" userId="45b295d4-06a4-4bb1-9c16-9f54425c0f8f" providerId="ADAL" clId="{317A9A76-1797-4277-81D9-CE026AF501DD}" dt="2026-02-09T19:27:29.642" v="44" actId="20577"/>
          <ac:spMkLst>
            <pc:docMk/>
            <pc:sldMk cId="2248434387" sldId="308"/>
            <ac:spMk id="2" creationId="{194B026C-D910-216E-6765-02082F849537}"/>
          </ac:spMkLst>
        </pc:spChg>
      </pc:sldChg>
      <pc:sldChg chg="modSp mod">
        <pc:chgData name="Anjelica Miller" userId="45b295d4-06a4-4bb1-9c16-9f54425c0f8f" providerId="ADAL" clId="{317A9A76-1797-4277-81D9-CE026AF501DD}" dt="2026-02-09T19:22:47.178" v="3" actId="20577"/>
        <pc:sldMkLst>
          <pc:docMk/>
          <pc:sldMk cId="902477933" sldId="317"/>
        </pc:sldMkLst>
        <pc:spChg chg="mod">
          <ac:chgData name="Anjelica Miller" userId="45b295d4-06a4-4bb1-9c16-9f54425c0f8f" providerId="ADAL" clId="{317A9A76-1797-4277-81D9-CE026AF501DD}" dt="2026-02-09T19:22:47.178" v="3" actId="20577"/>
          <ac:spMkLst>
            <pc:docMk/>
            <pc:sldMk cId="902477933" sldId="317"/>
            <ac:spMk id="2" creationId="{B4C99640-B67E-5D37-4E8A-8B4712B1D7A3}"/>
          </ac:spMkLst>
        </pc:spChg>
      </pc:sldChg>
      <pc:sldChg chg="modSp mod">
        <pc:chgData name="Anjelica Miller" userId="45b295d4-06a4-4bb1-9c16-9f54425c0f8f" providerId="ADAL" clId="{317A9A76-1797-4277-81D9-CE026AF501DD}" dt="2026-02-09T19:28:29.544" v="49" actId="20577"/>
        <pc:sldMkLst>
          <pc:docMk/>
          <pc:sldMk cId="2982913549" sldId="322"/>
        </pc:sldMkLst>
        <pc:spChg chg="mod">
          <ac:chgData name="Anjelica Miller" userId="45b295d4-06a4-4bb1-9c16-9f54425c0f8f" providerId="ADAL" clId="{317A9A76-1797-4277-81D9-CE026AF501DD}" dt="2026-02-09T19:27:57.236" v="48" actId="20577"/>
          <ac:spMkLst>
            <pc:docMk/>
            <pc:sldMk cId="2982913549" sldId="322"/>
            <ac:spMk id="2" creationId="{DC3720E8-0D28-B724-3DDE-028CFDEF968B}"/>
          </ac:spMkLst>
        </pc:spChg>
        <pc:spChg chg="mod">
          <ac:chgData name="Anjelica Miller" userId="45b295d4-06a4-4bb1-9c16-9f54425c0f8f" providerId="ADAL" clId="{317A9A76-1797-4277-81D9-CE026AF501DD}" dt="2026-02-09T19:28:29.544" v="49" actId="20577"/>
          <ac:spMkLst>
            <pc:docMk/>
            <pc:sldMk cId="2982913549" sldId="322"/>
            <ac:spMk id="4" creationId="{718701B9-0DF9-3CD9-1BAB-D483668C1C06}"/>
          </ac:spMkLst>
        </pc:spChg>
      </pc:sldChg>
      <pc:sldChg chg="modSp mod">
        <pc:chgData name="Anjelica Miller" userId="45b295d4-06a4-4bb1-9c16-9f54425c0f8f" providerId="ADAL" clId="{317A9A76-1797-4277-81D9-CE026AF501DD}" dt="2026-02-09T19:34:53.342" v="67" actId="6549"/>
        <pc:sldMkLst>
          <pc:docMk/>
          <pc:sldMk cId="646925248" sldId="324"/>
        </pc:sldMkLst>
        <pc:spChg chg="mod">
          <ac:chgData name="Anjelica Miller" userId="45b295d4-06a4-4bb1-9c16-9f54425c0f8f" providerId="ADAL" clId="{317A9A76-1797-4277-81D9-CE026AF501DD}" dt="2026-02-09T19:34:53.342" v="67" actId="6549"/>
          <ac:spMkLst>
            <pc:docMk/>
            <pc:sldMk cId="646925248" sldId="324"/>
            <ac:spMk id="2" creationId="{24890A57-FE79-4A66-EFF4-F7CE8A5CDF62}"/>
          </ac:spMkLst>
        </pc:spChg>
      </pc:sldChg>
      <pc:sldChg chg="modSp mod">
        <pc:chgData name="Anjelica Miller" userId="45b295d4-06a4-4bb1-9c16-9f54425c0f8f" providerId="ADAL" clId="{317A9A76-1797-4277-81D9-CE026AF501DD}" dt="2026-02-09T19:35:48.817" v="69" actId="20577"/>
        <pc:sldMkLst>
          <pc:docMk/>
          <pc:sldMk cId="4265999179" sldId="326"/>
        </pc:sldMkLst>
        <pc:spChg chg="mod">
          <ac:chgData name="Anjelica Miller" userId="45b295d4-06a4-4bb1-9c16-9f54425c0f8f" providerId="ADAL" clId="{317A9A76-1797-4277-81D9-CE026AF501DD}" dt="2026-02-09T19:35:48.817" v="69" actId="20577"/>
          <ac:spMkLst>
            <pc:docMk/>
            <pc:sldMk cId="4265999179" sldId="326"/>
            <ac:spMk id="4" creationId="{2D28F6B6-97EE-2E21-9C9A-75FCF32240C1}"/>
          </ac:spMkLst>
        </pc:spChg>
      </pc:sldChg>
      <pc:sldChg chg="modSp mod">
        <pc:chgData name="Anjelica Miller" userId="45b295d4-06a4-4bb1-9c16-9f54425c0f8f" providerId="ADAL" clId="{317A9A76-1797-4277-81D9-CE026AF501DD}" dt="2026-02-09T19:22:28.207" v="1" actId="20577"/>
        <pc:sldMkLst>
          <pc:docMk/>
          <pc:sldMk cId="145954772" sldId="327"/>
        </pc:sldMkLst>
        <pc:spChg chg="mod">
          <ac:chgData name="Anjelica Miller" userId="45b295d4-06a4-4bb1-9c16-9f54425c0f8f" providerId="ADAL" clId="{317A9A76-1797-4277-81D9-CE026AF501DD}" dt="2026-02-09T19:22:28.207" v="1" actId="20577"/>
          <ac:spMkLst>
            <pc:docMk/>
            <pc:sldMk cId="145954772" sldId="327"/>
            <ac:spMk id="4" creationId="{599E6216-7529-0319-EB50-ED244609BD9D}"/>
          </ac:spMkLst>
        </pc:spChg>
      </pc:sldChg>
      <pc:sldChg chg="modSp mod">
        <pc:chgData name="Anjelica Miller" userId="45b295d4-06a4-4bb1-9c16-9f54425c0f8f" providerId="ADAL" clId="{317A9A76-1797-4277-81D9-CE026AF501DD}" dt="2026-02-09T19:29:08.586" v="55" actId="20577"/>
        <pc:sldMkLst>
          <pc:docMk/>
          <pc:sldMk cId="2171576010" sldId="330"/>
        </pc:sldMkLst>
        <pc:spChg chg="mod">
          <ac:chgData name="Anjelica Miller" userId="45b295d4-06a4-4bb1-9c16-9f54425c0f8f" providerId="ADAL" clId="{317A9A76-1797-4277-81D9-CE026AF501DD}" dt="2026-02-09T19:29:08.586" v="55" actId="20577"/>
          <ac:spMkLst>
            <pc:docMk/>
            <pc:sldMk cId="2171576010" sldId="330"/>
            <ac:spMk id="4" creationId="{0C292EEC-D9A7-A4AF-A8E6-1F293BCDF9E2}"/>
          </ac:spMkLst>
        </pc:spChg>
      </pc:sldChg>
      <pc:sldChg chg="modSp mod">
        <pc:chgData name="Anjelica Miller" userId="45b295d4-06a4-4bb1-9c16-9f54425c0f8f" providerId="ADAL" clId="{317A9A76-1797-4277-81D9-CE026AF501DD}" dt="2026-02-09T19:24:27.897" v="15" actId="20577"/>
        <pc:sldMkLst>
          <pc:docMk/>
          <pc:sldMk cId="866455176" sldId="333"/>
        </pc:sldMkLst>
        <pc:spChg chg="mod">
          <ac:chgData name="Anjelica Miller" userId="45b295d4-06a4-4bb1-9c16-9f54425c0f8f" providerId="ADAL" clId="{317A9A76-1797-4277-81D9-CE026AF501DD}" dt="2026-02-09T19:24:27.897" v="15" actId="20577"/>
          <ac:spMkLst>
            <pc:docMk/>
            <pc:sldMk cId="866455176" sldId="333"/>
            <ac:spMk id="4" creationId="{D6948602-A5FC-12B6-7F1F-33246B1143E7}"/>
          </ac:spMkLst>
        </pc:spChg>
      </pc:sldChg>
    </pc:docChg>
  </pc:docChgLst>
  <pc:docChgLst>
    <pc:chgData name="Allie Ciak" userId="S::aciak@detroitchamber.com::83a0df12-1899-486b-8abd-1bbfcfe8730b" providerId="AD" clId="Web-{82033B3B-D7F2-0A1E-A977-A2E4B6440048}"/>
    <pc:docChg chg="modSld">
      <pc:chgData name="Allie Ciak" userId="S::aciak@detroitchamber.com::83a0df12-1899-486b-8abd-1bbfcfe8730b" providerId="AD" clId="Web-{82033B3B-D7F2-0A1E-A977-A2E4B6440048}" dt="2026-02-09T16:00:53.563" v="58" actId="20577"/>
      <pc:docMkLst>
        <pc:docMk/>
      </pc:docMkLst>
      <pc:sldChg chg="modSp">
        <pc:chgData name="Allie Ciak" userId="S::aciak@detroitchamber.com::83a0df12-1899-486b-8abd-1bbfcfe8730b" providerId="AD" clId="Web-{82033B3B-D7F2-0A1E-A977-A2E4B6440048}" dt="2026-02-09T15:56:45.826" v="22" actId="20577"/>
        <pc:sldMkLst>
          <pc:docMk/>
          <pc:sldMk cId="1129502400" sldId="273"/>
        </pc:sldMkLst>
        <pc:spChg chg="mod">
          <ac:chgData name="Allie Ciak" userId="S::aciak@detroitchamber.com::83a0df12-1899-486b-8abd-1bbfcfe8730b" providerId="AD" clId="Web-{82033B3B-D7F2-0A1E-A977-A2E4B6440048}" dt="2026-02-09T15:56:45.826" v="22" actId="20577"/>
          <ac:spMkLst>
            <pc:docMk/>
            <pc:sldMk cId="1129502400" sldId="273"/>
            <ac:spMk id="6" creationId="{BB81A192-4B4B-5BDA-20C8-919C44CB2130}"/>
          </ac:spMkLst>
        </pc:spChg>
      </pc:sldChg>
      <pc:sldChg chg="modSp">
        <pc:chgData name="Allie Ciak" userId="S::aciak@detroitchamber.com::83a0df12-1899-486b-8abd-1bbfcfe8730b" providerId="AD" clId="Web-{82033B3B-D7F2-0A1E-A977-A2E4B6440048}" dt="2026-02-09T15:54:32.356" v="9" actId="1076"/>
        <pc:sldMkLst>
          <pc:docMk/>
          <pc:sldMk cId="3234101340" sldId="283"/>
        </pc:sldMkLst>
        <pc:spChg chg="mod">
          <ac:chgData name="Allie Ciak" userId="S::aciak@detroitchamber.com::83a0df12-1899-486b-8abd-1bbfcfe8730b" providerId="AD" clId="Web-{82033B3B-D7F2-0A1E-A977-A2E4B6440048}" dt="2026-02-09T15:54:32.356" v="9" actId="1076"/>
          <ac:spMkLst>
            <pc:docMk/>
            <pc:sldMk cId="3234101340" sldId="283"/>
            <ac:spMk id="12" creationId="{749B3F31-BFFA-F8B4-400F-59C5A7A8D1DF}"/>
          </ac:spMkLst>
        </pc:spChg>
      </pc:sldChg>
      <pc:sldChg chg="modSp">
        <pc:chgData name="Allie Ciak" userId="S::aciak@detroitchamber.com::83a0df12-1899-486b-8abd-1bbfcfe8730b" providerId="AD" clId="Web-{82033B3B-D7F2-0A1E-A977-A2E4B6440048}" dt="2026-02-09T15:57:41.014" v="34" actId="20577"/>
        <pc:sldMkLst>
          <pc:docMk/>
          <pc:sldMk cId="2248434387" sldId="308"/>
        </pc:sldMkLst>
        <pc:spChg chg="mod">
          <ac:chgData name="Allie Ciak" userId="S::aciak@detroitchamber.com::83a0df12-1899-486b-8abd-1bbfcfe8730b" providerId="AD" clId="Web-{82033B3B-D7F2-0A1E-A977-A2E4B6440048}" dt="2026-02-09T15:57:41.014" v="34" actId="20577"/>
          <ac:spMkLst>
            <pc:docMk/>
            <pc:sldMk cId="2248434387" sldId="308"/>
            <ac:spMk id="2" creationId="{194B026C-D910-216E-6765-02082F849537}"/>
          </ac:spMkLst>
        </pc:spChg>
      </pc:sldChg>
      <pc:sldChg chg="addSp modSp">
        <pc:chgData name="Allie Ciak" userId="S::aciak@detroitchamber.com::83a0df12-1899-486b-8abd-1bbfcfe8730b" providerId="AD" clId="Web-{82033B3B-D7F2-0A1E-A977-A2E4B6440048}" dt="2026-02-09T15:57:16.342" v="28" actId="20577"/>
        <pc:sldMkLst>
          <pc:docMk/>
          <pc:sldMk cId="3270551932" sldId="313"/>
        </pc:sldMkLst>
        <pc:spChg chg="mod">
          <ac:chgData name="Allie Ciak" userId="S::aciak@detroitchamber.com::83a0df12-1899-486b-8abd-1bbfcfe8730b" providerId="AD" clId="Web-{82033B3B-D7F2-0A1E-A977-A2E4B6440048}" dt="2026-02-09T15:57:16.342" v="28" actId="20577"/>
          <ac:spMkLst>
            <pc:docMk/>
            <pc:sldMk cId="3270551932" sldId="313"/>
            <ac:spMk id="4" creationId="{3512DAF7-647F-B7F1-F927-92B817669D93}"/>
          </ac:spMkLst>
        </pc:spChg>
      </pc:sldChg>
      <pc:sldChg chg="modSp">
        <pc:chgData name="Allie Ciak" userId="S::aciak@detroitchamber.com::83a0df12-1899-486b-8abd-1bbfcfe8730b" providerId="AD" clId="Web-{82033B3B-D7F2-0A1E-A977-A2E4B6440048}" dt="2026-02-09T15:55:01.247" v="12" actId="1076"/>
        <pc:sldMkLst>
          <pc:docMk/>
          <pc:sldMk cId="3120000445" sldId="314"/>
        </pc:sldMkLst>
        <pc:spChg chg="mod">
          <ac:chgData name="Allie Ciak" userId="S::aciak@detroitchamber.com::83a0df12-1899-486b-8abd-1bbfcfe8730b" providerId="AD" clId="Web-{82033B3B-D7F2-0A1E-A977-A2E4B6440048}" dt="2026-02-09T15:55:01.247" v="12" actId="1076"/>
          <ac:spMkLst>
            <pc:docMk/>
            <pc:sldMk cId="3120000445" sldId="314"/>
            <ac:spMk id="5" creationId="{2B955210-78F4-CDE1-EA60-173B5C02BD81}"/>
          </ac:spMkLst>
        </pc:spChg>
      </pc:sldChg>
      <pc:sldChg chg="modSp">
        <pc:chgData name="Allie Ciak" userId="S::aciak@detroitchamber.com::83a0df12-1899-486b-8abd-1bbfcfe8730b" providerId="AD" clId="Web-{82033B3B-D7F2-0A1E-A977-A2E4B6440048}" dt="2026-02-09T15:59:41.234" v="47" actId="20577"/>
        <pc:sldMkLst>
          <pc:docMk/>
          <pc:sldMk cId="902477933" sldId="317"/>
        </pc:sldMkLst>
        <pc:spChg chg="mod">
          <ac:chgData name="Allie Ciak" userId="S::aciak@detroitchamber.com::83a0df12-1899-486b-8abd-1bbfcfe8730b" providerId="AD" clId="Web-{82033B3B-D7F2-0A1E-A977-A2E4B6440048}" dt="2026-02-09T15:59:41.234" v="47" actId="20577"/>
          <ac:spMkLst>
            <pc:docMk/>
            <pc:sldMk cId="902477933" sldId="317"/>
            <ac:spMk id="2" creationId="{B4C99640-B67E-5D37-4E8A-8B4712B1D7A3}"/>
          </ac:spMkLst>
        </pc:spChg>
      </pc:sldChg>
      <pc:sldChg chg="modSp">
        <pc:chgData name="Allie Ciak" userId="S::aciak@detroitchamber.com::83a0df12-1899-486b-8abd-1bbfcfe8730b" providerId="AD" clId="Web-{82033B3B-D7F2-0A1E-A977-A2E4B6440048}" dt="2026-02-09T15:57:36.764" v="31" actId="20577"/>
        <pc:sldMkLst>
          <pc:docMk/>
          <pc:sldMk cId="2982913549" sldId="322"/>
        </pc:sldMkLst>
        <pc:spChg chg="mod">
          <ac:chgData name="Allie Ciak" userId="S::aciak@detroitchamber.com::83a0df12-1899-486b-8abd-1bbfcfe8730b" providerId="AD" clId="Web-{82033B3B-D7F2-0A1E-A977-A2E4B6440048}" dt="2026-02-09T15:57:36.764" v="31" actId="20577"/>
          <ac:spMkLst>
            <pc:docMk/>
            <pc:sldMk cId="2982913549" sldId="322"/>
            <ac:spMk id="2" creationId="{DC3720E8-0D28-B724-3DDE-028CFDEF968B}"/>
          </ac:spMkLst>
        </pc:spChg>
      </pc:sldChg>
      <pc:sldChg chg="modSp">
        <pc:chgData name="Allie Ciak" userId="S::aciak@detroitchamber.com::83a0df12-1899-486b-8abd-1bbfcfe8730b" providerId="AD" clId="Web-{82033B3B-D7F2-0A1E-A977-A2E4B6440048}" dt="2026-02-09T15:55:35.919" v="17" actId="20577"/>
        <pc:sldMkLst>
          <pc:docMk/>
          <pc:sldMk cId="646925248" sldId="324"/>
        </pc:sldMkLst>
        <pc:spChg chg="mod">
          <ac:chgData name="Allie Ciak" userId="S::aciak@detroitchamber.com::83a0df12-1899-486b-8abd-1bbfcfe8730b" providerId="AD" clId="Web-{82033B3B-D7F2-0A1E-A977-A2E4B6440048}" dt="2026-02-09T15:55:35.919" v="17" actId="20577"/>
          <ac:spMkLst>
            <pc:docMk/>
            <pc:sldMk cId="646925248" sldId="324"/>
            <ac:spMk id="2" creationId="{24890A57-FE79-4A66-EFF4-F7CE8A5CDF62}"/>
          </ac:spMkLst>
        </pc:spChg>
      </pc:sldChg>
      <pc:sldChg chg="modSp">
        <pc:chgData name="Allie Ciak" userId="S::aciak@detroitchamber.com::83a0df12-1899-486b-8abd-1bbfcfe8730b" providerId="AD" clId="Web-{82033B3B-D7F2-0A1E-A977-A2E4B6440048}" dt="2026-02-09T16:00:29.094" v="57" actId="20577"/>
        <pc:sldMkLst>
          <pc:docMk/>
          <pc:sldMk cId="2576634818" sldId="325"/>
        </pc:sldMkLst>
        <pc:spChg chg="mod">
          <ac:chgData name="Allie Ciak" userId="S::aciak@detroitchamber.com::83a0df12-1899-486b-8abd-1bbfcfe8730b" providerId="AD" clId="Web-{82033B3B-D7F2-0A1E-A977-A2E4B6440048}" dt="2026-02-09T16:00:23.375" v="51" actId="1076"/>
          <ac:spMkLst>
            <pc:docMk/>
            <pc:sldMk cId="2576634818" sldId="325"/>
            <ac:spMk id="4" creationId="{BBD1AF69-9204-CC3F-6C0E-7125D2C52292}"/>
          </ac:spMkLst>
        </pc:spChg>
        <pc:spChg chg="mod">
          <ac:chgData name="Allie Ciak" userId="S::aciak@detroitchamber.com::83a0df12-1899-486b-8abd-1bbfcfe8730b" providerId="AD" clId="Web-{82033B3B-D7F2-0A1E-A977-A2E4B6440048}" dt="2026-02-09T16:00:29.094" v="57" actId="20577"/>
          <ac:spMkLst>
            <pc:docMk/>
            <pc:sldMk cId="2576634818" sldId="325"/>
            <ac:spMk id="5" creationId="{97F9B251-A985-4BD3-987E-8586141BE465}"/>
          </ac:spMkLst>
        </pc:spChg>
      </pc:sldChg>
      <pc:sldChg chg="modSp">
        <pc:chgData name="Allie Ciak" userId="S::aciak@detroitchamber.com::83a0df12-1899-486b-8abd-1bbfcfe8730b" providerId="AD" clId="Web-{82033B3B-D7F2-0A1E-A977-A2E4B6440048}" dt="2026-02-09T16:00:53.563" v="58" actId="20577"/>
        <pc:sldMkLst>
          <pc:docMk/>
          <pc:sldMk cId="4265999179" sldId="326"/>
        </pc:sldMkLst>
        <pc:spChg chg="mod">
          <ac:chgData name="Allie Ciak" userId="S::aciak@detroitchamber.com::83a0df12-1899-486b-8abd-1bbfcfe8730b" providerId="AD" clId="Web-{82033B3B-D7F2-0A1E-A977-A2E4B6440048}" dt="2026-02-09T16:00:53.563" v="58" actId="20577"/>
          <ac:spMkLst>
            <pc:docMk/>
            <pc:sldMk cId="4265999179" sldId="326"/>
            <ac:spMk id="5" creationId="{82D03E7B-185B-9EAA-1D19-6951B39A5F6A}"/>
          </ac:spMkLst>
        </pc:spChg>
      </pc:sldChg>
      <pc:sldChg chg="addSp delSp modSp">
        <pc:chgData name="Allie Ciak" userId="S::aciak@detroitchamber.com::83a0df12-1899-486b-8abd-1bbfcfe8730b" providerId="AD" clId="Web-{82033B3B-D7F2-0A1E-A977-A2E4B6440048}" dt="2026-02-09T15:55:10.684" v="15" actId="20577"/>
        <pc:sldMkLst>
          <pc:docMk/>
          <pc:sldMk cId="145954772" sldId="327"/>
        </pc:sldMkLst>
        <pc:spChg chg="add del mod">
          <ac:chgData name="Allie Ciak" userId="S::aciak@detroitchamber.com::83a0df12-1899-486b-8abd-1bbfcfe8730b" providerId="AD" clId="Web-{82033B3B-D7F2-0A1E-A977-A2E4B6440048}" dt="2026-02-09T15:55:10.684" v="15" actId="20577"/>
          <ac:spMkLst>
            <pc:docMk/>
            <pc:sldMk cId="145954772" sldId="327"/>
            <ac:spMk id="5" creationId="{F38CFF59-8703-0151-CB05-BB0CD62EA968}"/>
          </ac:spMkLst>
        </pc:spChg>
      </pc:sldChg>
    </pc:docChg>
  </pc:docChgLst>
  <pc:docChgLst>
    <pc:chgData name="Daphne Donigan" userId="S::ddonigan@detroitchamber.com::28014201-1fe4-458b-bd8d-75bc3f71e8f6" providerId="AD" clId="Web-{6DA2A6AD-F646-0926-0946-0DE841F203D8}"/>
    <pc:docChg chg="modSld">
      <pc:chgData name="Daphne Donigan" userId="S::ddonigan@detroitchamber.com::28014201-1fe4-458b-bd8d-75bc3f71e8f6" providerId="AD" clId="Web-{6DA2A6AD-F646-0926-0946-0DE841F203D8}" dt="2026-02-10T14:29:37.010" v="25" actId="1076"/>
      <pc:docMkLst>
        <pc:docMk/>
      </pc:docMkLst>
      <pc:sldChg chg="addSp delSp modSp">
        <pc:chgData name="Daphne Donigan" userId="S::ddonigan@detroitchamber.com::28014201-1fe4-458b-bd8d-75bc3f71e8f6" providerId="AD" clId="Web-{6DA2A6AD-F646-0926-0946-0DE841F203D8}" dt="2026-02-10T14:29:37.010" v="25" actId="1076"/>
        <pc:sldMkLst>
          <pc:docMk/>
          <pc:sldMk cId="3270551932" sldId="313"/>
        </pc:sldMkLst>
        <pc:spChg chg="add mod">
          <ac:chgData name="Daphne Donigan" userId="S::ddonigan@detroitchamber.com::28014201-1fe4-458b-bd8d-75bc3f71e8f6" providerId="AD" clId="Web-{6DA2A6AD-F646-0926-0946-0DE841F203D8}" dt="2026-02-10T14:29:37.010" v="25" actId="1076"/>
          <ac:spMkLst>
            <pc:docMk/>
            <pc:sldMk cId="3270551932" sldId="313"/>
            <ac:spMk id="3" creationId="{8843AACF-F370-DD3B-8F31-9E55E65C8921}"/>
          </ac:spMkLst>
        </pc:spChg>
        <pc:spChg chg="mod">
          <ac:chgData name="Daphne Donigan" userId="S::ddonigan@detroitchamber.com::28014201-1fe4-458b-bd8d-75bc3f71e8f6" providerId="AD" clId="Web-{6DA2A6AD-F646-0926-0946-0DE841F203D8}" dt="2026-02-10T14:27:48.479" v="1" actId="1076"/>
          <ac:spMkLst>
            <pc:docMk/>
            <pc:sldMk cId="3270551932" sldId="313"/>
            <ac:spMk id="4" creationId="{3512DAF7-647F-B7F1-F927-92B817669D93}"/>
          </ac:spMkLst>
        </pc:spChg>
      </pc:sldChg>
    </pc:docChg>
  </pc:docChgLst>
  <pc:docChgLst>
    <pc:chgData name="Dorian Grey" userId="S::dgrey@detroitchamber.com::37b71e3c-a0c6-4817-a918-6cb34f6baa64" providerId="AD" clId="Web-{B330CD17-651E-02D6-8AFE-79F096AEC8EF}"/>
    <pc:docChg chg="modSld">
      <pc:chgData name="Dorian Grey" userId="S::dgrey@detroitchamber.com::37b71e3c-a0c6-4817-a918-6cb34f6baa64" providerId="AD" clId="Web-{B330CD17-651E-02D6-8AFE-79F096AEC8EF}" dt="2026-02-10T15:30:16.032" v="3" actId="20577"/>
      <pc:docMkLst>
        <pc:docMk/>
      </pc:docMkLst>
      <pc:sldChg chg="modSp">
        <pc:chgData name="Dorian Grey" userId="S::dgrey@detroitchamber.com::37b71e3c-a0c6-4817-a918-6cb34f6baa64" providerId="AD" clId="Web-{B330CD17-651E-02D6-8AFE-79F096AEC8EF}" dt="2026-02-10T15:18:32.685" v="1" actId="20577"/>
        <pc:sldMkLst>
          <pc:docMk/>
          <pc:sldMk cId="3270551932" sldId="313"/>
        </pc:sldMkLst>
        <pc:spChg chg="mod">
          <ac:chgData name="Dorian Grey" userId="S::dgrey@detroitchamber.com::37b71e3c-a0c6-4817-a918-6cb34f6baa64" providerId="AD" clId="Web-{B330CD17-651E-02D6-8AFE-79F096AEC8EF}" dt="2026-02-10T15:18:32.685" v="1" actId="20577"/>
          <ac:spMkLst>
            <pc:docMk/>
            <pc:sldMk cId="3270551932" sldId="313"/>
            <ac:spMk id="3" creationId="{8843AACF-F370-DD3B-8F31-9E55E65C8921}"/>
          </ac:spMkLst>
        </pc:spChg>
      </pc:sldChg>
      <pc:sldChg chg="modSp">
        <pc:chgData name="Dorian Grey" userId="S::dgrey@detroitchamber.com::37b71e3c-a0c6-4817-a918-6cb34f6baa64" providerId="AD" clId="Web-{B330CD17-651E-02D6-8AFE-79F096AEC8EF}" dt="2026-02-10T15:30:16.032" v="3" actId="20577"/>
        <pc:sldMkLst>
          <pc:docMk/>
          <pc:sldMk cId="2576634818" sldId="325"/>
        </pc:sldMkLst>
        <pc:spChg chg="mod">
          <ac:chgData name="Dorian Grey" userId="S::dgrey@detroitchamber.com::37b71e3c-a0c6-4817-a918-6cb34f6baa64" providerId="AD" clId="Web-{B330CD17-651E-02D6-8AFE-79F096AEC8EF}" dt="2026-02-10T15:30:16.032" v="3" actId="20577"/>
          <ac:spMkLst>
            <pc:docMk/>
            <pc:sldMk cId="2576634818" sldId="325"/>
            <ac:spMk id="4" creationId="{BBD1AF69-9204-CC3F-6C0E-7125D2C52292}"/>
          </ac:spMkLst>
        </pc:spChg>
      </pc:sldChg>
    </pc:docChg>
  </pc:docChgLst>
  <pc:docChgLst>
    <pc:chgData name="Daphne Donigan" userId="28014201-1fe4-458b-bd8d-75bc3f71e8f6" providerId="ADAL" clId="{D6E34D3C-F9DF-4E9C-85D3-67CF1295A85D}"/>
    <pc:docChg chg="undo custSel addSld delSld modSld sldOrd modMainMaster">
      <pc:chgData name="Daphne Donigan" userId="28014201-1fe4-458b-bd8d-75bc3f71e8f6" providerId="ADAL" clId="{D6E34D3C-F9DF-4E9C-85D3-67CF1295A85D}" dt="2026-02-04T18:29:21.117" v="155" actId="313"/>
      <pc:docMkLst>
        <pc:docMk/>
      </pc:docMkLst>
      <pc:sldChg chg="modSp add mod">
        <pc:chgData name="Daphne Donigan" userId="28014201-1fe4-458b-bd8d-75bc3f71e8f6" providerId="ADAL" clId="{D6E34D3C-F9DF-4E9C-85D3-67CF1295A85D}" dt="2026-02-04T18:29:21.117" v="155" actId="313"/>
        <pc:sldMkLst>
          <pc:docMk/>
          <pc:sldMk cId="646925248" sldId="324"/>
        </pc:sldMkLst>
        <pc:spChg chg="mod">
          <ac:chgData name="Daphne Donigan" userId="28014201-1fe4-458b-bd8d-75bc3f71e8f6" providerId="ADAL" clId="{D6E34D3C-F9DF-4E9C-85D3-67CF1295A85D}" dt="2026-02-04T18:29:21.117" v="155" actId="313"/>
          <ac:spMkLst>
            <pc:docMk/>
            <pc:sldMk cId="646925248" sldId="324"/>
            <ac:spMk id="2" creationId="{24890A57-FE79-4A66-EFF4-F7CE8A5CDF62}"/>
          </ac:spMkLst>
        </pc:spChg>
        <pc:spChg chg="mod">
          <ac:chgData name="Daphne Donigan" userId="28014201-1fe4-458b-bd8d-75bc3f71e8f6" providerId="ADAL" clId="{D6E34D3C-F9DF-4E9C-85D3-67CF1295A85D}" dt="2026-02-04T18:28:52.261" v="55" actId="20577"/>
          <ac:spMkLst>
            <pc:docMk/>
            <pc:sldMk cId="646925248" sldId="324"/>
            <ac:spMk id="4" creationId="{2C06E8A8-E1D0-6331-3C4D-20F33A9EC229}"/>
          </ac:spMkLst>
        </pc:spChg>
      </pc:sldChg>
      <pc:sldMasterChg chg="modSldLayout">
        <pc:chgData name="Daphne Donigan" userId="28014201-1fe4-458b-bd8d-75bc3f71e8f6" providerId="ADAL" clId="{D6E34D3C-F9DF-4E9C-85D3-67CF1295A85D}" dt="2026-02-04T18:25:59.014" v="7" actId="1076"/>
        <pc:sldMasterMkLst>
          <pc:docMk/>
          <pc:sldMasterMk cId="4154700166" sldId="2147483791"/>
        </pc:sldMasterMkLst>
        <pc:sldLayoutChg chg="addSp modSp mod">
          <pc:chgData name="Daphne Donigan" userId="28014201-1fe4-458b-bd8d-75bc3f71e8f6" providerId="ADAL" clId="{D6E34D3C-F9DF-4E9C-85D3-67CF1295A85D}" dt="2026-02-04T18:25:59.014" v="7" actId="1076"/>
          <pc:sldLayoutMkLst>
            <pc:docMk/>
            <pc:sldMasterMk cId="4154700166" sldId="2147483791"/>
            <pc:sldLayoutMk cId="3027540637" sldId="2147483829"/>
          </pc:sldLayoutMkLst>
          <pc:picChg chg="add mod">
            <ac:chgData name="Daphne Donigan" userId="28014201-1fe4-458b-bd8d-75bc3f71e8f6" providerId="ADAL" clId="{D6E34D3C-F9DF-4E9C-85D3-67CF1295A85D}" dt="2026-02-04T18:25:42.414" v="5" actId="1076"/>
            <ac:picMkLst>
              <pc:docMk/>
              <pc:sldMasterMk cId="4154700166" sldId="2147483791"/>
              <pc:sldLayoutMk cId="3027540637" sldId="2147483829"/>
              <ac:picMk id="8" creationId="{72C0A518-5D6C-0A0B-6653-196B842E4381}"/>
            </ac:picMkLst>
          </pc:picChg>
          <pc:picChg chg="mod">
            <ac:chgData name="Daphne Donigan" userId="28014201-1fe4-458b-bd8d-75bc3f71e8f6" providerId="ADAL" clId="{D6E34D3C-F9DF-4E9C-85D3-67CF1295A85D}" dt="2026-02-04T18:25:59.014" v="7" actId="1076"/>
            <ac:picMkLst>
              <pc:docMk/>
              <pc:sldMasterMk cId="4154700166" sldId="2147483791"/>
              <pc:sldLayoutMk cId="3027540637" sldId="2147483829"/>
              <ac:picMk id="10" creationId="{0023A4C5-6D48-9A6C-1829-79CFD5E704CE}"/>
            </ac:picMkLst>
          </pc:picChg>
        </pc:sldLayoutChg>
        <pc:sldLayoutChg chg="addSp modSp mod">
          <pc:chgData name="Daphne Donigan" userId="28014201-1fe4-458b-bd8d-75bc3f71e8f6" providerId="ADAL" clId="{D6E34D3C-F9DF-4E9C-85D3-67CF1295A85D}" dt="2026-02-04T18:25:19.452" v="2" actId="1076"/>
          <pc:sldLayoutMkLst>
            <pc:docMk/>
            <pc:sldMasterMk cId="4154700166" sldId="2147483791"/>
            <pc:sldLayoutMk cId="1038694022" sldId="2147483831"/>
          </pc:sldLayoutMkLst>
          <pc:picChg chg="add mod">
            <ac:chgData name="Daphne Donigan" userId="28014201-1fe4-458b-bd8d-75bc3f71e8f6" providerId="ADAL" clId="{D6E34D3C-F9DF-4E9C-85D3-67CF1295A85D}" dt="2026-02-04T18:25:19.452" v="2" actId="1076"/>
            <ac:picMkLst>
              <pc:docMk/>
              <pc:sldMasterMk cId="4154700166" sldId="2147483791"/>
              <pc:sldLayoutMk cId="1038694022" sldId="2147483831"/>
              <ac:picMk id="8" creationId="{236E1AB7-F1F4-FEF2-14F4-E9C5BB73A95B}"/>
            </ac:picMkLst>
          </pc:picChg>
          <pc:picChg chg="mod">
            <ac:chgData name="Daphne Donigan" userId="28014201-1fe4-458b-bd8d-75bc3f71e8f6" providerId="ADAL" clId="{D6E34D3C-F9DF-4E9C-85D3-67CF1295A85D}" dt="2026-02-04T18:25:10.713" v="0" actId="1076"/>
            <ac:picMkLst>
              <pc:docMk/>
              <pc:sldMasterMk cId="4154700166" sldId="2147483791"/>
              <pc:sldLayoutMk cId="1038694022" sldId="2147483831"/>
              <ac:picMk id="9" creationId="{43C3ED0D-5E27-A134-B636-CFFF00B81A47}"/>
            </ac:picMkLst>
          </pc:picChg>
        </pc:sldLayoutChg>
      </pc:sldMasterChg>
    </pc:docChg>
  </pc:docChgLst>
  <pc:docChgLst>
    <pc:chgData name="Daphne Donigan" userId="S::ddonigan@detroitchamber.com::28014201-1fe4-458b-bd8d-75bc3f71e8f6" providerId="AD" clId="Web-{D3750982-409F-6704-7F81-4BE393F14864}"/>
    <pc:docChg chg="modSld">
      <pc:chgData name="Daphne Donigan" userId="S::ddonigan@detroitchamber.com::28014201-1fe4-458b-bd8d-75bc3f71e8f6" providerId="AD" clId="Web-{D3750982-409F-6704-7F81-4BE393F14864}" dt="2026-02-10T21:47:28.885" v="9" actId="1076"/>
      <pc:docMkLst>
        <pc:docMk/>
      </pc:docMkLst>
      <pc:sldChg chg="addSp modSp">
        <pc:chgData name="Daphne Donigan" userId="S::ddonigan@detroitchamber.com::28014201-1fe4-458b-bd8d-75bc3f71e8f6" providerId="AD" clId="Web-{D3750982-409F-6704-7F81-4BE393F14864}" dt="2026-02-10T21:47:28.885" v="9" actId="1076"/>
        <pc:sldMkLst>
          <pc:docMk/>
          <pc:sldMk cId="3439985225" sldId="274"/>
        </pc:sldMkLst>
        <pc:picChg chg="add mod modCrop">
          <ac:chgData name="Daphne Donigan" userId="S::ddonigan@detroitchamber.com::28014201-1fe4-458b-bd8d-75bc3f71e8f6" providerId="AD" clId="Web-{D3750982-409F-6704-7F81-4BE393F14864}" dt="2026-02-10T21:47:28.885" v="9" actId="1076"/>
          <ac:picMkLst>
            <pc:docMk/>
            <pc:sldMk cId="3439985225" sldId="274"/>
            <ac:picMk id="2" creationId="{A1D1081B-5A8C-E933-94AB-6309C2DA1964}"/>
          </ac:picMkLst>
        </pc:picChg>
      </pc:sldChg>
    </pc:docChg>
  </pc:docChgLst>
  <pc:docChgLst>
    <pc:chgData name="Daphne Donigan" userId="S::ddonigan@detroitchamber.com::28014201-1fe4-458b-bd8d-75bc3f71e8f6" providerId="AD" clId="Web-{A6EFD8C6-884D-ABA1-5079-3C577BEC2D3B}"/>
    <pc:docChg chg="addSld delSld modSld sldOrd">
      <pc:chgData name="Daphne Donigan" userId="S::ddonigan@detroitchamber.com::28014201-1fe4-458b-bd8d-75bc3f71e8f6" providerId="AD" clId="Web-{A6EFD8C6-884D-ABA1-5079-3C577BEC2D3B}" dt="2026-02-02T20:34:30.215" v="422" actId="1076"/>
      <pc:docMkLst>
        <pc:docMk/>
      </pc:docMkLst>
      <pc:sldChg chg="modSp">
        <pc:chgData name="Daphne Donigan" userId="S::ddonigan@detroitchamber.com::28014201-1fe4-458b-bd8d-75bc3f71e8f6" providerId="AD" clId="Web-{A6EFD8C6-884D-ABA1-5079-3C577BEC2D3B}" dt="2026-02-02T16:45:38.196" v="8" actId="20577"/>
        <pc:sldMkLst>
          <pc:docMk/>
          <pc:sldMk cId="2595986566" sldId="258"/>
        </pc:sldMkLst>
        <pc:spChg chg="mod">
          <ac:chgData name="Daphne Donigan" userId="S::ddonigan@detroitchamber.com::28014201-1fe4-458b-bd8d-75bc3f71e8f6" providerId="AD" clId="Web-{A6EFD8C6-884D-ABA1-5079-3C577BEC2D3B}" dt="2026-02-02T16:45:38.196" v="8" actId="20577"/>
          <ac:spMkLst>
            <pc:docMk/>
            <pc:sldMk cId="2595986566" sldId="258"/>
            <ac:spMk id="2" creationId="{965CC0F4-1788-C6E3-E028-25DBEAE50333}"/>
          </ac:spMkLst>
        </pc:spChg>
      </pc:sldChg>
      <pc:sldChg chg="modSp ord">
        <pc:chgData name="Daphne Donigan" userId="S::ddonigan@detroitchamber.com::28014201-1fe4-458b-bd8d-75bc3f71e8f6" providerId="AD" clId="Web-{A6EFD8C6-884D-ABA1-5079-3C577BEC2D3B}" dt="2026-02-02T16:57:04.461" v="223"/>
        <pc:sldMkLst>
          <pc:docMk/>
          <pc:sldMk cId="4120603807" sldId="276"/>
        </pc:sldMkLst>
        <pc:spChg chg="mod">
          <ac:chgData name="Daphne Donigan" userId="S::ddonigan@detroitchamber.com::28014201-1fe4-458b-bd8d-75bc3f71e8f6" providerId="AD" clId="Web-{A6EFD8C6-884D-ABA1-5079-3C577BEC2D3B}" dt="2026-02-02T16:45:50.431" v="31" actId="20577"/>
          <ac:spMkLst>
            <pc:docMk/>
            <pc:sldMk cId="4120603807" sldId="276"/>
            <ac:spMk id="2" creationId="{91034D7E-4FCE-07A7-4946-9D846B7DFDAA}"/>
          </ac:spMkLst>
        </pc:spChg>
      </pc:sldChg>
      <pc:sldChg chg="modSp ord">
        <pc:chgData name="Daphne Donigan" userId="S::ddonigan@detroitchamber.com::28014201-1fe4-458b-bd8d-75bc3f71e8f6" providerId="AD" clId="Web-{A6EFD8C6-884D-ABA1-5079-3C577BEC2D3B}" dt="2026-02-02T16:51:21.977" v="166" actId="20577"/>
        <pc:sldMkLst>
          <pc:docMk/>
          <pc:sldMk cId="3234101340" sldId="283"/>
        </pc:sldMkLst>
        <pc:spChg chg="mod">
          <ac:chgData name="Daphne Donigan" userId="S::ddonigan@detroitchamber.com::28014201-1fe4-458b-bd8d-75bc3f71e8f6" providerId="AD" clId="Web-{A6EFD8C6-884D-ABA1-5079-3C577BEC2D3B}" dt="2026-02-02T16:51:21.977" v="166" actId="20577"/>
          <ac:spMkLst>
            <pc:docMk/>
            <pc:sldMk cId="3234101340" sldId="283"/>
            <ac:spMk id="12" creationId="{749B3F31-BFFA-F8B4-400F-59C5A7A8D1DF}"/>
          </ac:spMkLst>
        </pc:spChg>
      </pc:sldChg>
      <pc:sldChg chg="ord">
        <pc:chgData name="Daphne Donigan" userId="S::ddonigan@detroitchamber.com::28014201-1fe4-458b-bd8d-75bc3f71e8f6" providerId="AD" clId="Web-{A6EFD8C6-884D-ABA1-5079-3C577BEC2D3B}" dt="2026-02-02T16:48:30.884" v="115"/>
        <pc:sldMkLst>
          <pc:docMk/>
          <pc:sldMk cId="2161926292" sldId="287"/>
        </pc:sldMkLst>
      </pc:sldChg>
      <pc:sldChg chg="modSp ord">
        <pc:chgData name="Daphne Donigan" userId="S::ddonigan@detroitchamber.com::28014201-1fe4-458b-bd8d-75bc3f71e8f6" providerId="AD" clId="Web-{A6EFD8C6-884D-ABA1-5079-3C577BEC2D3B}" dt="2026-02-02T16:59:56.493" v="290" actId="1076"/>
        <pc:sldMkLst>
          <pc:docMk/>
          <pc:sldMk cId="705759157" sldId="303"/>
        </pc:sldMkLst>
        <pc:spChg chg="mod">
          <ac:chgData name="Daphne Donigan" userId="S::ddonigan@detroitchamber.com::28014201-1fe4-458b-bd8d-75bc3f71e8f6" providerId="AD" clId="Web-{A6EFD8C6-884D-ABA1-5079-3C577BEC2D3B}" dt="2026-02-02T16:59:56.493" v="290" actId="1076"/>
          <ac:spMkLst>
            <pc:docMk/>
            <pc:sldMk cId="705759157" sldId="303"/>
            <ac:spMk id="4" creationId="{AC7CEF76-C5A8-C943-594A-5846DC9C95BB}"/>
          </ac:spMkLst>
        </pc:spChg>
      </pc:sldChg>
      <pc:sldChg chg="ord">
        <pc:chgData name="Daphne Donigan" userId="S::ddonigan@detroitchamber.com::28014201-1fe4-458b-bd8d-75bc3f71e8f6" providerId="AD" clId="Web-{A6EFD8C6-884D-ABA1-5079-3C577BEC2D3B}" dt="2026-02-02T16:52:52.852" v="168"/>
        <pc:sldMkLst>
          <pc:docMk/>
          <pc:sldMk cId="2557269175" sldId="307"/>
        </pc:sldMkLst>
      </pc:sldChg>
      <pc:sldChg chg="modSp ord">
        <pc:chgData name="Daphne Donigan" userId="S::ddonigan@detroitchamber.com::28014201-1fe4-458b-bd8d-75bc3f71e8f6" providerId="AD" clId="Web-{A6EFD8C6-884D-ABA1-5079-3C577BEC2D3B}" dt="2026-02-02T16:50:07.852" v="160" actId="20577"/>
        <pc:sldMkLst>
          <pc:docMk/>
          <pc:sldMk cId="2248434387" sldId="308"/>
        </pc:sldMkLst>
        <pc:spChg chg="mod">
          <ac:chgData name="Daphne Donigan" userId="S::ddonigan@detroitchamber.com::28014201-1fe4-458b-bd8d-75bc3f71e8f6" providerId="AD" clId="Web-{A6EFD8C6-884D-ABA1-5079-3C577BEC2D3B}" dt="2026-02-02T16:50:07.852" v="160" actId="20577"/>
          <ac:spMkLst>
            <pc:docMk/>
            <pc:sldMk cId="2248434387" sldId="308"/>
            <ac:spMk id="2" creationId="{194B026C-D910-216E-6765-02082F849537}"/>
          </ac:spMkLst>
        </pc:spChg>
        <pc:spChg chg="mod">
          <ac:chgData name="Daphne Donigan" userId="S::ddonigan@detroitchamber.com::28014201-1fe4-458b-bd8d-75bc3f71e8f6" providerId="AD" clId="Web-{A6EFD8C6-884D-ABA1-5079-3C577BEC2D3B}" dt="2026-02-02T16:49:01.634" v="124" actId="20577"/>
          <ac:spMkLst>
            <pc:docMk/>
            <pc:sldMk cId="2248434387" sldId="308"/>
            <ac:spMk id="4" creationId="{EB900E7F-9F6C-83A6-80F4-12C29345D337}"/>
          </ac:spMkLst>
        </pc:spChg>
      </pc:sldChg>
      <pc:sldChg chg="modSp add ord replId">
        <pc:chgData name="Daphne Donigan" userId="S::ddonigan@detroitchamber.com::28014201-1fe4-458b-bd8d-75bc3f71e8f6" providerId="AD" clId="Web-{A6EFD8C6-884D-ABA1-5079-3C577BEC2D3B}" dt="2026-02-02T16:48:25.821" v="114" actId="20577"/>
        <pc:sldMkLst>
          <pc:docMk/>
          <pc:sldMk cId="3270551932" sldId="313"/>
        </pc:sldMkLst>
        <pc:spChg chg="mod">
          <ac:chgData name="Daphne Donigan" userId="S::ddonigan@detroitchamber.com::28014201-1fe4-458b-bd8d-75bc3f71e8f6" providerId="AD" clId="Web-{A6EFD8C6-884D-ABA1-5079-3C577BEC2D3B}" dt="2026-02-02T16:46:59.571" v="38" actId="20577"/>
          <ac:spMkLst>
            <pc:docMk/>
            <pc:sldMk cId="3270551932" sldId="313"/>
            <ac:spMk id="4" creationId="{3512DAF7-647F-B7F1-F927-92B817669D93}"/>
          </ac:spMkLst>
        </pc:spChg>
      </pc:sldChg>
      <pc:sldChg chg="modSp add replId">
        <pc:chgData name="Daphne Donigan" userId="S::ddonigan@detroitchamber.com::28014201-1fe4-458b-bd8d-75bc3f71e8f6" providerId="AD" clId="Web-{A6EFD8C6-884D-ABA1-5079-3C577BEC2D3B}" dt="2026-02-02T16:56:36.711" v="221" actId="1076"/>
        <pc:sldMkLst>
          <pc:docMk/>
          <pc:sldMk cId="3120000445" sldId="314"/>
        </pc:sldMkLst>
        <pc:spChg chg="mod">
          <ac:chgData name="Daphne Donigan" userId="S::ddonigan@detroitchamber.com::28014201-1fe4-458b-bd8d-75bc3f71e8f6" providerId="AD" clId="Web-{A6EFD8C6-884D-ABA1-5079-3C577BEC2D3B}" dt="2026-02-02T16:56:36.711" v="221" actId="1076"/>
          <ac:spMkLst>
            <pc:docMk/>
            <pc:sldMk cId="3120000445" sldId="314"/>
            <ac:spMk id="4" creationId="{935EE9FF-2C45-9A93-D2C6-5ACF09DAE963}"/>
          </ac:spMkLst>
        </pc:spChg>
        <pc:spChg chg="mod">
          <ac:chgData name="Daphne Donigan" userId="S::ddonigan@detroitchamber.com::28014201-1fe4-458b-bd8d-75bc3f71e8f6" providerId="AD" clId="Web-{A6EFD8C6-884D-ABA1-5079-3C577BEC2D3B}" dt="2026-02-02T16:55:43.805" v="204" actId="20577"/>
          <ac:spMkLst>
            <pc:docMk/>
            <pc:sldMk cId="3120000445" sldId="314"/>
            <ac:spMk id="5" creationId="{2B955210-78F4-CDE1-EA60-173B5C02BD81}"/>
          </ac:spMkLst>
        </pc:spChg>
      </pc:sldChg>
      <pc:sldChg chg="add replId">
        <pc:chgData name="Daphne Donigan" userId="S::ddonigan@detroitchamber.com::28014201-1fe4-458b-bd8d-75bc3f71e8f6" providerId="AD" clId="Web-{A6EFD8C6-884D-ABA1-5079-3C577BEC2D3B}" dt="2026-02-02T16:56:48.415" v="222"/>
        <pc:sldMkLst>
          <pc:docMk/>
          <pc:sldMk cId="212095076" sldId="315"/>
        </pc:sldMkLst>
      </pc:sldChg>
      <pc:sldChg chg="add ord replId">
        <pc:chgData name="Daphne Donigan" userId="S::ddonigan@detroitchamber.com::28014201-1fe4-458b-bd8d-75bc3f71e8f6" providerId="AD" clId="Web-{A6EFD8C6-884D-ABA1-5079-3C577BEC2D3B}" dt="2026-02-02T16:57:26.618" v="226"/>
        <pc:sldMkLst>
          <pc:docMk/>
          <pc:sldMk cId="1555130249" sldId="316"/>
        </pc:sldMkLst>
      </pc:sldChg>
      <pc:sldChg chg="modSp add ord replId">
        <pc:chgData name="Daphne Donigan" userId="S::ddonigan@detroitchamber.com::28014201-1fe4-458b-bd8d-75bc3f71e8f6" providerId="AD" clId="Web-{A6EFD8C6-884D-ABA1-5079-3C577BEC2D3B}" dt="2026-02-02T16:58:32.071" v="258" actId="20577"/>
        <pc:sldMkLst>
          <pc:docMk/>
          <pc:sldMk cId="902477933" sldId="317"/>
        </pc:sldMkLst>
        <pc:spChg chg="mod">
          <ac:chgData name="Daphne Donigan" userId="S::ddonigan@detroitchamber.com::28014201-1fe4-458b-bd8d-75bc3f71e8f6" providerId="AD" clId="Web-{A6EFD8C6-884D-ABA1-5079-3C577BEC2D3B}" dt="2026-02-02T16:58:32.071" v="258" actId="20577"/>
          <ac:spMkLst>
            <pc:docMk/>
            <pc:sldMk cId="902477933" sldId="317"/>
            <ac:spMk id="2" creationId="{B4C99640-B67E-5D37-4E8A-8B4712B1D7A3}"/>
          </ac:spMkLst>
        </pc:spChg>
        <pc:spChg chg="mod">
          <ac:chgData name="Daphne Donigan" userId="S::ddonigan@detroitchamber.com::28014201-1fe4-458b-bd8d-75bc3f71e8f6" providerId="AD" clId="Web-{A6EFD8C6-884D-ABA1-5079-3C577BEC2D3B}" dt="2026-02-02T16:58:05.040" v="233" actId="20577"/>
          <ac:spMkLst>
            <pc:docMk/>
            <pc:sldMk cId="902477933" sldId="317"/>
            <ac:spMk id="4" creationId="{E664E7D9-1C14-74A8-DC02-A309D13FC22F}"/>
          </ac:spMkLst>
        </pc:spChg>
      </pc:sldChg>
      <pc:sldChg chg="modSp add ord replId">
        <pc:chgData name="Daphne Donigan" userId="S::ddonigan@detroitchamber.com::28014201-1fe4-458b-bd8d-75bc3f71e8f6" providerId="AD" clId="Web-{A6EFD8C6-884D-ABA1-5079-3C577BEC2D3B}" dt="2026-02-02T17:02:06.789" v="310"/>
        <pc:sldMkLst>
          <pc:docMk/>
          <pc:sldMk cId="3871208123" sldId="319"/>
        </pc:sldMkLst>
        <pc:spChg chg="mod">
          <ac:chgData name="Daphne Donigan" userId="S::ddonigan@detroitchamber.com::28014201-1fe4-458b-bd8d-75bc3f71e8f6" providerId="AD" clId="Web-{A6EFD8C6-884D-ABA1-5079-3C577BEC2D3B}" dt="2026-02-02T17:01:39.321" v="308" actId="20577"/>
          <ac:spMkLst>
            <pc:docMk/>
            <pc:sldMk cId="3871208123" sldId="319"/>
            <ac:spMk id="12" creationId="{AF1954DE-E0AB-5E9D-C0C4-F5A2EAA2076C}"/>
          </ac:spMkLst>
        </pc:spChg>
      </pc:sldChg>
      <pc:sldChg chg="modSp add ord replId">
        <pc:chgData name="Daphne Donigan" userId="S::ddonigan@detroitchamber.com::28014201-1fe4-458b-bd8d-75bc3f71e8f6" providerId="AD" clId="Web-{A6EFD8C6-884D-ABA1-5079-3C577BEC2D3B}" dt="2026-02-02T17:05:19.023" v="374" actId="20577"/>
        <pc:sldMkLst>
          <pc:docMk/>
          <pc:sldMk cId="3006285726" sldId="321"/>
        </pc:sldMkLst>
        <pc:spChg chg="mod">
          <ac:chgData name="Daphne Donigan" userId="S::ddonigan@detroitchamber.com::28014201-1fe4-458b-bd8d-75bc3f71e8f6" providerId="AD" clId="Web-{A6EFD8C6-884D-ABA1-5079-3C577BEC2D3B}" dt="2026-02-02T17:04:24.180" v="353" actId="20577"/>
          <ac:spMkLst>
            <pc:docMk/>
            <pc:sldMk cId="3006285726" sldId="321"/>
            <ac:spMk id="4" creationId="{3B96B32F-80EE-7651-929E-3FBA4D346A9A}"/>
          </ac:spMkLst>
        </pc:spChg>
        <pc:spChg chg="mod">
          <ac:chgData name="Daphne Donigan" userId="S::ddonigan@detroitchamber.com::28014201-1fe4-458b-bd8d-75bc3f71e8f6" providerId="AD" clId="Web-{A6EFD8C6-884D-ABA1-5079-3C577BEC2D3B}" dt="2026-02-02T17:05:19.023" v="374" actId="20577"/>
          <ac:spMkLst>
            <pc:docMk/>
            <pc:sldMk cId="3006285726" sldId="321"/>
            <ac:spMk id="5" creationId="{9744B1CF-19D0-A5E3-BF4F-0B610DCBEB59}"/>
          </ac:spMkLst>
        </pc:spChg>
      </pc:sldChg>
      <pc:sldChg chg="modSp add replId">
        <pc:chgData name="Daphne Donigan" userId="S::ddonigan@detroitchamber.com::28014201-1fe4-458b-bd8d-75bc3f71e8f6" providerId="AD" clId="Web-{A6EFD8C6-884D-ABA1-5079-3C577BEC2D3B}" dt="2026-02-02T20:32:47.965" v="411" actId="20577"/>
        <pc:sldMkLst>
          <pc:docMk/>
          <pc:sldMk cId="2982913549" sldId="322"/>
        </pc:sldMkLst>
        <pc:spChg chg="mod">
          <ac:chgData name="Daphne Donigan" userId="S::ddonigan@detroitchamber.com::28014201-1fe4-458b-bd8d-75bc3f71e8f6" providerId="AD" clId="Web-{A6EFD8C6-884D-ABA1-5079-3C577BEC2D3B}" dt="2026-02-02T20:32:47.965" v="411" actId="20577"/>
          <ac:spMkLst>
            <pc:docMk/>
            <pc:sldMk cId="2982913549" sldId="322"/>
            <ac:spMk id="2" creationId="{DC3720E8-0D28-B724-3DDE-028CFDEF968B}"/>
          </ac:spMkLst>
        </pc:spChg>
        <pc:spChg chg="mod">
          <ac:chgData name="Daphne Donigan" userId="S::ddonigan@detroitchamber.com::28014201-1fe4-458b-bd8d-75bc3f71e8f6" providerId="AD" clId="Web-{A6EFD8C6-884D-ABA1-5079-3C577BEC2D3B}" dt="2026-02-02T20:32:30.575" v="399" actId="20577"/>
          <ac:spMkLst>
            <pc:docMk/>
            <pc:sldMk cId="2982913549" sldId="322"/>
            <ac:spMk id="4" creationId="{718701B9-0DF9-3CD9-1BAB-D483668C1C06}"/>
          </ac:spMkLst>
        </pc:spChg>
      </pc:sldChg>
    </pc:docChg>
  </pc:docChgLst>
  <pc:docChgLst>
    <pc:chgData name="Daphne Donigan" userId="S::ddonigan@detroitchamber.com::28014201-1fe4-458b-bd8d-75bc3f71e8f6" providerId="AD" clId="Web-{2F545D0E-3D5C-04C8-D4DC-5F26454A344A}"/>
    <pc:docChg chg="addSld modSld sldOrd">
      <pc:chgData name="Daphne Donigan" userId="S::ddonigan@detroitchamber.com::28014201-1fe4-458b-bd8d-75bc3f71e8f6" providerId="AD" clId="Web-{2F545D0E-3D5C-04C8-D4DC-5F26454A344A}" dt="2026-02-12T19:29:49.387" v="154"/>
      <pc:docMkLst>
        <pc:docMk/>
      </pc:docMkLst>
      <pc:sldChg chg="ord">
        <pc:chgData name="Daphne Donigan" userId="S::ddonigan@detroitchamber.com::28014201-1fe4-458b-bd8d-75bc3f71e8f6" providerId="AD" clId="Web-{2F545D0E-3D5C-04C8-D4DC-5F26454A344A}" dt="2026-02-12T19:29:49.387" v="154"/>
        <pc:sldMkLst>
          <pc:docMk/>
          <pc:sldMk cId="1129502400" sldId="273"/>
        </pc:sldMkLst>
      </pc:sldChg>
      <pc:sldChg chg="addSp delSp modSp mod modClrScheme chgLayout">
        <pc:chgData name="Daphne Donigan" userId="S::ddonigan@detroitchamber.com::28014201-1fe4-458b-bd8d-75bc3f71e8f6" providerId="AD" clId="Web-{2F545D0E-3D5C-04C8-D4DC-5F26454A344A}" dt="2026-02-11T20:22:51.095" v="1"/>
        <pc:sldMkLst>
          <pc:docMk/>
          <pc:sldMk cId="3716961198" sldId="329"/>
        </pc:sldMkLst>
        <pc:spChg chg="mod ord">
          <ac:chgData name="Daphne Donigan" userId="S::ddonigan@detroitchamber.com::28014201-1fe4-458b-bd8d-75bc3f71e8f6" providerId="AD" clId="Web-{2F545D0E-3D5C-04C8-D4DC-5F26454A344A}" dt="2026-02-11T20:22:51.095" v="1"/>
          <ac:spMkLst>
            <pc:docMk/>
            <pc:sldMk cId="3716961198" sldId="329"/>
            <ac:spMk id="2" creationId="{30733B55-3FC1-95B3-9117-A3D8340C3B26}"/>
          </ac:spMkLst>
        </pc:spChg>
        <pc:spChg chg="add del mod ord">
          <ac:chgData name="Daphne Donigan" userId="S::ddonigan@detroitchamber.com::28014201-1fe4-458b-bd8d-75bc3f71e8f6" providerId="AD" clId="Web-{2F545D0E-3D5C-04C8-D4DC-5F26454A344A}" dt="2026-02-11T20:22:51.095" v="1"/>
          <ac:spMkLst>
            <pc:docMk/>
            <pc:sldMk cId="3716961198" sldId="329"/>
            <ac:spMk id="3" creationId="{E0D9F4A0-73AC-7FED-C35E-3ADB4D0F4D61}"/>
          </ac:spMkLst>
        </pc:spChg>
        <pc:spChg chg="add del mod ord">
          <ac:chgData name="Daphne Donigan" userId="S::ddonigan@detroitchamber.com::28014201-1fe4-458b-bd8d-75bc3f71e8f6" providerId="AD" clId="Web-{2F545D0E-3D5C-04C8-D4DC-5F26454A344A}" dt="2026-02-11T20:22:51.095" v="1"/>
          <ac:spMkLst>
            <pc:docMk/>
            <pc:sldMk cId="3716961198" sldId="329"/>
            <ac:spMk id="4" creationId="{D3D9556D-0629-718B-7037-5488BE83CF36}"/>
          </ac:spMkLst>
        </pc:spChg>
      </pc:sldChg>
      <pc:sldChg chg="addSp modSp">
        <pc:chgData name="Daphne Donigan" userId="S::ddonigan@detroitchamber.com::28014201-1fe4-458b-bd8d-75bc3f71e8f6" providerId="AD" clId="Web-{2F545D0E-3D5C-04C8-D4DC-5F26454A344A}" dt="2026-02-12T13:31:52.137" v="153" actId="1076"/>
        <pc:sldMkLst>
          <pc:docMk/>
          <pc:sldMk cId="866455176" sldId="333"/>
        </pc:sldMkLst>
        <pc:spChg chg="add mod">
          <ac:chgData name="Daphne Donigan" userId="S::ddonigan@detroitchamber.com::28014201-1fe4-458b-bd8d-75bc3f71e8f6" providerId="AD" clId="Web-{2F545D0E-3D5C-04C8-D4DC-5F26454A344A}" dt="2026-02-12T13:31:52.137" v="153" actId="1076"/>
          <ac:spMkLst>
            <pc:docMk/>
            <pc:sldMk cId="866455176" sldId="333"/>
            <ac:spMk id="3" creationId="{687819E2-131D-9EBF-EC3A-361DCCA84F37}"/>
          </ac:spMkLst>
        </pc:spChg>
        <pc:spChg chg="mod">
          <ac:chgData name="Daphne Donigan" userId="S::ddonigan@detroitchamber.com::28014201-1fe4-458b-bd8d-75bc3f71e8f6" providerId="AD" clId="Web-{2F545D0E-3D5C-04C8-D4DC-5F26454A344A}" dt="2026-02-12T13:31:46.653" v="152" actId="1076"/>
          <ac:spMkLst>
            <pc:docMk/>
            <pc:sldMk cId="866455176" sldId="333"/>
            <ac:spMk id="4" creationId="{D6948602-A5FC-12B6-7F1F-33246B1143E7}"/>
          </ac:spMkLst>
        </pc:spChg>
      </pc:sldChg>
      <pc:sldChg chg="addSp delSp modSp new mod modClrScheme chgLayout">
        <pc:chgData name="Daphne Donigan" userId="S::ddonigan@detroitchamber.com::28014201-1fe4-458b-bd8d-75bc3f71e8f6" providerId="AD" clId="Web-{2F545D0E-3D5C-04C8-D4DC-5F26454A344A}" dt="2026-02-11T20:24:35.907" v="109" actId="1076"/>
        <pc:sldMkLst>
          <pc:docMk/>
          <pc:sldMk cId="1208867327" sldId="342"/>
        </pc:sldMkLst>
        <pc:spChg chg="del mod ord">
          <ac:chgData name="Daphne Donigan" userId="S::ddonigan@detroitchamber.com::28014201-1fe4-458b-bd8d-75bc3f71e8f6" providerId="AD" clId="Web-{2F545D0E-3D5C-04C8-D4DC-5F26454A344A}" dt="2026-02-11T20:23:04.126" v="4"/>
          <ac:spMkLst>
            <pc:docMk/>
            <pc:sldMk cId="1208867327" sldId="342"/>
            <ac:spMk id="2" creationId="{7904E2CF-D2FC-9220-770A-FF41CD3109C2}"/>
          </ac:spMkLst>
        </pc:spChg>
        <pc:spChg chg="mod ord">
          <ac:chgData name="Daphne Donigan" userId="S::ddonigan@detroitchamber.com::28014201-1fe4-458b-bd8d-75bc3f71e8f6" providerId="AD" clId="Web-{2F545D0E-3D5C-04C8-D4DC-5F26454A344A}" dt="2026-02-11T20:24:35.907" v="109" actId="1076"/>
          <ac:spMkLst>
            <pc:docMk/>
            <pc:sldMk cId="1208867327" sldId="342"/>
            <ac:spMk id="3" creationId="{8B299627-9192-477B-D971-5B227CD07ABA}"/>
          </ac:spMkLst>
        </pc:spChg>
        <pc:spChg chg="add del mod ord">
          <ac:chgData name="Daphne Donigan" userId="S::ddonigan@detroitchamber.com::28014201-1fe4-458b-bd8d-75bc3f71e8f6" providerId="AD" clId="Web-{2F545D0E-3D5C-04C8-D4DC-5F26454A344A}" dt="2026-02-11T20:23:37.813" v="91"/>
          <ac:spMkLst>
            <pc:docMk/>
            <pc:sldMk cId="1208867327" sldId="342"/>
            <ac:spMk id="4" creationId="{11695345-4E83-BBE0-34AF-DC770A86A01F}"/>
          </ac:spMkLst>
        </pc:spChg>
      </pc:sldChg>
      <pc:sldChg chg="addSp delSp modSp new mod modMedia modClrScheme addAnim chgLayout">
        <pc:chgData name="Daphne Donigan" userId="S::ddonigan@detroitchamber.com::28014201-1fe4-458b-bd8d-75bc3f71e8f6" providerId="AD" clId="Web-{2F545D0E-3D5C-04C8-D4DC-5F26454A344A}" dt="2026-02-12T13:24:01.484" v="127" actId="1076"/>
        <pc:sldMkLst>
          <pc:docMk/>
          <pc:sldMk cId="1740455197" sldId="343"/>
        </pc:sldMkLst>
        <pc:spChg chg="del mod ord">
          <ac:chgData name="Daphne Donigan" userId="S::ddonigan@detroitchamber.com::28014201-1fe4-458b-bd8d-75bc3f71e8f6" providerId="AD" clId="Web-{2F545D0E-3D5C-04C8-D4DC-5F26454A344A}" dt="2026-02-12T12:38:10.734" v="112"/>
          <ac:spMkLst>
            <pc:docMk/>
            <pc:sldMk cId="1740455197" sldId="343"/>
            <ac:spMk id="2" creationId="{94F873BF-D663-182A-693C-53DCB202099F}"/>
          </ac:spMkLst>
        </pc:spChg>
        <pc:spChg chg="add mod">
          <ac:chgData name="Daphne Donigan" userId="S::ddonigan@detroitchamber.com::28014201-1fe4-458b-bd8d-75bc3f71e8f6" providerId="AD" clId="Web-{2F545D0E-3D5C-04C8-D4DC-5F26454A344A}" dt="2026-02-12T13:23:08.656" v="122" actId="20577"/>
          <ac:spMkLst>
            <pc:docMk/>
            <pc:sldMk cId="1740455197" sldId="343"/>
            <ac:spMk id="3" creationId="{1D7E28B0-D2C8-216D-1BD5-104C40A88EC3}"/>
          </ac:spMkLst>
        </pc:spChg>
        <pc:spChg chg="del mod ord">
          <ac:chgData name="Daphne Donigan" userId="S::ddonigan@detroitchamber.com::28014201-1fe4-458b-bd8d-75bc3f71e8f6" providerId="AD" clId="Web-{2F545D0E-3D5C-04C8-D4DC-5F26454A344A}" dt="2026-02-12T12:38:12.656" v="113"/>
          <ac:spMkLst>
            <pc:docMk/>
            <pc:sldMk cId="1740455197" sldId="343"/>
            <ac:spMk id="3" creationId="{B8C3639A-5438-EE50-A414-6DB1A1262F1E}"/>
          </ac:spMkLst>
        </pc:spChg>
        <pc:spChg chg="add del mod ord">
          <ac:chgData name="Daphne Donigan" userId="S::ddonigan@detroitchamber.com::28014201-1fe4-458b-bd8d-75bc3f71e8f6" providerId="AD" clId="Web-{2F545D0E-3D5C-04C8-D4DC-5F26454A344A}" dt="2026-02-12T12:38:14.671" v="114"/>
          <ac:spMkLst>
            <pc:docMk/>
            <pc:sldMk cId="1740455197" sldId="343"/>
            <ac:spMk id="4" creationId="{6F800AC2-5875-8E3B-3466-FC2F7676B6AE}"/>
          </ac:spMkLst>
        </pc:spChg>
        <pc:picChg chg="add mod">
          <ac:chgData name="Daphne Donigan" userId="S::ddonigan@detroitchamber.com::28014201-1fe4-458b-bd8d-75bc3f71e8f6" providerId="AD" clId="Web-{2F545D0E-3D5C-04C8-D4DC-5F26454A344A}" dt="2026-02-12T13:24:01.484" v="127" actId="1076"/>
          <ac:picMkLst>
            <pc:docMk/>
            <pc:sldMk cId="1740455197" sldId="343"/>
            <ac:picMk id="4" creationId="{D1C85FBC-196D-C2B6-000B-461A78345222}"/>
          </ac:picMkLst>
        </pc:picChg>
      </pc:sldChg>
    </pc:docChg>
  </pc:docChgLst>
  <pc:docChgLst>
    <pc:chgData name="Daphne Donigan" userId="S::ddonigan@detroitchamber.com::28014201-1fe4-458b-bd8d-75bc3f71e8f6" providerId="AD" clId="Web-{F984E238-3B68-BB4D-5CA3-F75790A7DF7E}"/>
    <pc:docChg chg="addSld delSld modSld addMainMaster">
      <pc:chgData name="Daphne Donigan" userId="S::ddonigan@detroitchamber.com::28014201-1fe4-458b-bd8d-75bc3f71e8f6" providerId="AD" clId="Web-{F984E238-3B68-BB4D-5CA3-F75790A7DF7E}" dt="2026-02-10T15:19:45.197" v="42" actId="20577"/>
      <pc:docMkLst>
        <pc:docMk/>
      </pc:docMkLst>
      <pc:sldChg chg="modSp">
        <pc:chgData name="Daphne Donigan" userId="S::ddonigan@detroitchamber.com::28014201-1fe4-458b-bd8d-75bc3f71e8f6" providerId="AD" clId="Web-{F984E238-3B68-BB4D-5CA3-F75790A7DF7E}" dt="2026-02-10T15:19:45.197" v="42" actId="20577"/>
        <pc:sldMkLst>
          <pc:docMk/>
          <pc:sldMk cId="2161926292" sldId="287"/>
        </pc:sldMkLst>
        <pc:spChg chg="mod">
          <ac:chgData name="Daphne Donigan" userId="S::ddonigan@detroitchamber.com::28014201-1fe4-458b-bd8d-75bc3f71e8f6" providerId="AD" clId="Web-{F984E238-3B68-BB4D-5CA3-F75790A7DF7E}" dt="2026-02-10T15:19:45.197" v="42" actId="20577"/>
          <ac:spMkLst>
            <pc:docMk/>
            <pc:sldMk cId="2161926292" sldId="287"/>
            <ac:spMk id="4" creationId="{05E2C87E-6159-A53A-0D88-404C822F2DFC}"/>
          </ac:spMkLst>
        </pc:spChg>
      </pc:sldChg>
      <pc:sldChg chg="modSp add del mod modClrScheme chgLayout">
        <pc:chgData name="Daphne Donigan" userId="S::ddonigan@detroitchamber.com::28014201-1fe4-458b-bd8d-75bc3f71e8f6" providerId="AD" clId="Web-{F984E238-3B68-BB4D-5CA3-F75790A7DF7E}" dt="2026-02-10T15:14:40.306" v="36"/>
        <pc:sldMkLst>
          <pc:docMk/>
          <pc:sldMk cId="721929540" sldId="336"/>
        </pc:sldMkLst>
        <pc:spChg chg="mod ord">
          <ac:chgData name="Daphne Donigan" userId="S::ddonigan@detroitchamber.com::28014201-1fe4-458b-bd8d-75bc3f71e8f6" providerId="AD" clId="Web-{F984E238-3B68-BB4D-5CA3-F75790A7DF7E}" dt="2026-02-10T15:13:43.384" v="12"/>
          <ac:spMkLst>
            <pc:docMk/>
            <pc:sldMk cId="721929540" sldId="336"/>
            <ac:spMk id="2" creationId="{48860C76-000F-4D47-A96D-3F2C7DF47434}"/>
          </ac:spMkLst>
        </pc:spChg>
        <pc:spChg chg="mod ord">
          <ac:chgData name="Daphne Donigan" userId="S::ddonigan@detroitchamber.com::28014201-1fe4-458b-bd8d-75bc3f71e8f6" providerId="AD" clId="Web-{F984E238-3B68-BB4D-5CA3-F75790A7DF7E}" dt="2026-02-10T15:13:43.384" v="12"/>
          <ac:spMkLst>
            <pc:docMk/>
            <pc:sldMk cId="721929540" sldId="336"/>
            <ac:spMk id="3" creationId="{D109521D-63D9-4575-B2B5-4E7FE8B8E3F7}"/>
          </ac:spMkLst>
        </pc:spChg>
      </pc:sldChg>
      <pc:sldChg chg="modSp add del mod modClrScheme chgLayout">
        <pc:chgData name="Daphne Donigan" userId="S::ddonigan@detroitchamber.com::28014201-1fe4-458b-bd8d-75bc3f71e8f6" providerId="AD" clId="Web-{F984E238-3B68-BB4D-5CA3-F75790A7DF7E}" dt="2026-02-10T15:14:40.384" v="37"/>
        <pc:sldMkLst>
          <pc:docMk/>
          <pc:sldMk cId="1940470455" sldId="337"/>
        </pc:sldMkLst>
        <pc:spChg chg="mod ord">
          <ac:chgData name="Daphne Donigan" userId="S::ddonigan@detroitchamber.com::28014201-1fe4-458b-bd8d-75bc3f71e8f6" providerId="AD" clId="Web-{F984E238-3B68-BB4D-5CA3-F75790A7DF7E}" dt="2026-02-10T15:13:43.384" v="17"/>
          <ac:spMkLst>
            <pc:docMk/>
            <pc:sldMk cId="1940470455" sldId="337"/>
            <ac:spMk id="4" creationId="{1B91F829-F6E8-2326-DBF9-7527D1DB8989}"/>
          </ac:spMkLst>
        </pc:spChg>
        <pc:spChg chg="mod ord">
          <ac:chgData name="Daphne Donigan" userId="S::ddonigan@detroitchamber.com::28014201-1fe4-458b-bd8d-75bc3f71e8f6" providerId="AD" clId="Web-{F984E238-3B68-BB4D-5CA3-F75790A7DF7E}" dt="2026-02-10T15:13:43.384" v="17"/>
          <ac:spMkLst>
            <pc:docMk/>
            <pc:sldMk cId="1940470455" sldId="337"/>
            <ac:spMk id="6" creationId="{4AF5B97A-90A9-422A-CE61-7976E9521BE3}"/>
          </ac:spMkLst>
        </pc:spChg>
      </pc:sldChg>
      <pc:sldChg chg="modSp add del mod modClrScheme chgLayout">
        <pc:chgData name="Daphne Donigan" userId="S::ddonigan@detroitchamber.com::28014201-1fe4-458b-bd8d-75bc3f71e8f6" providerId="AD" clId="Web-{F984E238-3B68-BB4D-5CA3-F75790A7DF7E}" dt="2026-02-10T15:14:40.556" v="38"/>
        <pc:sldMkLst>
          <pc:docMk/>
          <pc:sldMk cId="915225725" sldId="338"/>
        </pc:sldMkLst>
        <pc:spChg chg="mod ord">
          <ac:chgData name="Daphne Donigan" userId="S::ddonigan@detroitchamber.com::28014201-1fe4-458b-bd8d-75bc3f71e8f6" providerId="AD" clId="Web-{F984E238-3B68-BB4D-5CA3-F75790A7DF7E}" dt="2026-02-10T15:13:43.384" v="16"/>
          <ac:spMkLst>
            <pc:docMk/>
            <pc:sldMk cId="915225725" sldId="338"/>
            <ac:spMk id="2" creationId="{FB8EEB05-A3EF-6468-2512-A11AE01C5A3F}"/>
          </ac:spMkLst>
        </pc:spChg>
        <pc:spChg chg="mod ord">
          <ac:chgData name="Daphne Donigan" userId="S::ddonigan@detroitchamber.com::28014201-1fe4-458b-bd8d-75bc3f71e8f6" providerId="AD" clId="Web-{F984E238-3B68-BB4D-5CA3-F75790A7DF7E}" dt="2026-02-10T15:13:43.384" v="16"/>
          <ac:spMkLst>
            <pc:docMk/>
            <pc:sldMk cId="915225725" sldId="338"/>
            <ac:spMk id="3" creationId="{5CE97F41-77D7-54C8-569D-C9F5EEBEC837}"/>
          </ac:spMkLst>
        </pc:spChg>
        <pc:picChg chg="mod ord">
          <ac:chgData name="Daphne Donigan" userId="S::ddonigan@detroitchamber.com::28014201-1fe4-458b-bd8d-75bc3f71e8f6" providerId="AD" clId="Web-{F984E238-3B68-BB4D-5CA3-F75790A7DF7E}" dt="2026-02-10T15:13:43.384" v="16"/>
          <ac:picMkLst>
            <pc:docMk/>
            <pc:sldMk cId="915225725" sldId="338"/>
            <ac:picMk id="6" creationId="{7B0A6F96-9AE6-E65E-1BC4-EE6F6939BCBD}"/>
          </ac:picMkLst>
        </pc:picChg>
      </pc:sldChg>
      <pc:sldChg chg="modSp add del mod modClrScheme chgLayout">
        <pc:chgData name="Daphne Donigan" userId="S::ddonigan@detroitchamber.com::28014201-1fe4-458b-bd8d-75bc3f71e8f6" providerId="AD" clId="Web-{F984E238-3B68-BB4D-5CA3-F75790A7DF7E}" dt="2026-02-10T15:14:40.650" v="39"/>
        <pc:sldMkLst>
          <pc:docMk/>
          <pc:sldMk cId="2681645693" sldId="339"/>
        </pc:sldMkLst>
        <pc:spChg chg="mod ord">
          <ac:chgData name="Daphne Donigan" userId="S::ddonigan@detroitchamber.com::28014201-1fe4-458b-bd8d-75bc3f71e8f6" providerId="AD" clId="Web-{F984E238-3B68-BB4D-5CA3-F75790A7DF7E}" dt="2026-02-10T15:13:43.384" v="15"/>
          <ac:spMkLst>
            <pc:docMk/>
            <pc:sldMk cId="2681645693" sldId="339"/>
            <ac:spMk id="2" creationId="{0F9D4FFF-F4F1-0034-15B8-1E1D6E277EDE}"/>
          </ac:spMkLst>
        </pc:spChg>
        <pc:spChg chg="mod ord">
          <ac:chgData name="Daphne Donigan" userId="S::ddonigan@detroitchamber.com::28014201-1fe4-458b-bd8d-75bc3f71e8f6" providerId="AD" clId="Web-{F984E238-3B68-BB4D-5CA3-F75790A7DF7E}" dt="2026-02-10T15:13:43.384" v="15"/>
          <ac:spMkLst>
            <pc:docMk/>
            <pc:sldMk cId="2681645693" sldId="339"/>
            <ac:spMk id="3" creationId="{5252F564-3197-3B95-E6E8-054ADFAF20A3}"/>
          </ac:spMkLst>
        </pc:spChg>
        <pc:picChg chg="mod ord">
          <ac:chgData name="Daphne Donigan" userId="S::ddonigan@detroitchamber.com::28014201-1fe4-458b-bd8d-75bc3f71e8f6" providerId="AD" clId="Web-{F984E238-3B68-BB4D-5CA3-F75790A7DF7E}" dt="2026-02-10T15:13:43.384" v="15"/>
          <ac:picMkLst>
            <pc:docMk/>
            <pc:sldMk cId="2681645693" sldId="339"/>
            <ac:picMk id="6" creationId="{9D217653-340F-538B-F79A-3429ED2F62A3}"/>
          </ac:picMkLst>
        </pc:picChg>
      </pc:sldChg>
      <pc:sldChg chg="add">
        <pc:chgData name="Daphne Donigan" userId="S::ddonigan@detroitchamber.com::28014201-1fe4-458b-bd8d-75bc3f71e8f6" providerId="AD" clId="Web-{F984E238-3B68-BB4D-5CA3-F75790A7DF7E}" dt="2026-02-10T15:14:40.712" v="40"/>
        <pc:sldMkLst>
          <pc:docMk/>
          <pc:sldMk cId="2382688138" sldId="340"/>
        </pc:sldMkLst>
      </pc:sldChg>
      <pc:sldChg chg="modSp add del mod modClrScheme chgLayout">
        <pc:chgData name="Daphne Donigan" userId="S::ddonigan@detroitchamber.com::28014201-1fe4-458b-bd8d-75bc3f71e8f6" providerId="AD" clId="Web-{F984E238-3B68-BB4D-5CA3-F75790A7DF7E}" dt="2026-02-10T15:14:40.806" v="41"/>
        <pc:sldMkLst>
          <pc:docMk/>
          <pc:sldMk cId="1962389712" sldId="341"/>
        </pc:sldMkLst>
        <pc:spChg chg="mod ord">
          <ac:chgData name="Daphne Donigan" userId="S::ddonigan@detroitchamber.com::28014201-1fe4-458b-bd8d-75bc3f71e8f6" providerId="AD" clId="Web-{F984E238-3B68-BB4D-5CA3-F75790A7DF7E}" dt="2026-02-10T15:13:43.384" v="13"/>
          <ac:spMkLst>
            <pc:docMk/>
            <pc:sldMk cId="1962389712" sldId="341"/>
            <ac:spMk id="9" creationId="{F0C7F4C3-5B4B-5638-4985-106D0EA0F67A}"/>
          </ac:spMkLst>
        </pc:spChg>
        <pc:spChg chg="mod ord">
          <ac:chgData name="Daphne Donigan" userId="S::ddonigan@detroitchamber.com::28014201-1fe4-458b-bd8d-75bc3f71e8f6" providerId="AD" clId="Web-{F984E238-3B68-BB4D-5CA3-F75790A7DF7E}" dt="2026-02-10T15:13:43.384" v="13"/>
          <ac:spMkLst>
            <pc:docMk/>
            <pc:sldMk cId="1962389712" sldId="341"/>
            <ac:spMk id="10" creationId="{7F696394-AF8E-2CD2-0A34-EC43C77E7DC8}"/>
          </ac:spMkLst>
        </pc:spChg>
        <pc:picChg chg="mod ord">
          <ac:chgData name="Daphne Donigan" userId="S::ddonigan@detroitchamber.com::28014201-1fe4-458b-bd8d-75bc3f71e8f6" providerId="AD" clId="Web-{F984E238-3B68-BB4D-5CA3-F75790A7DF7E}" dt="2026-02-10T15:13:43.384" v="13"/>
          <ac:picMkLst>
            <pc:docMk/>
            <pc:sldMk cId="1962389712" sldId="341"/>
            <ac:picMk id="18" creationId="{8C02EB64-77FD-416D-A549-2868C297CB44}"/>
          </ac:picMkLst>
        </pc:picChg>
      </pc:sldChg>
      <pc:sldMasterChg chg="add addSldLayout">
        <pc:chgData name="Daphne Donigan" userId="S::ddonigan@detroitchamber.com::28014201-1fe4-458b-bd8d-75bc3f71e8f6" providerId="AD" clId="Web-{F984E238-3B68-BB4D-5CA3-F75790A7DF7E}" dt="2026-02-10T15:14:40.306" v="36"/>
        <pc:sldMasterMkLst>
          <pc:docMk/>
          <pc:sldMasterMk cId="1756001288" sldId="2147483910"/>
        </pc:sldMasterMkLst>
        <pc:sldLayoutChg chg="add">
          <pc:chgData name="Daphne Donigan" userId="S::ddonigan@detroitchamber.com::28014201-1fe4-458b-bd8d-75bc3f71e8f6" providerId="AD" clId="Web-{F984E238-3B68-BB4D-5CA3-F75790A7DF7E}" dt="2026-02-10T15:14:40.306" v="36"/>
          <pc:sldLayoutMkLst>
            <pc:docMk/>
            <pc:sldMasterMk cId="1756001288" sldId="2147483910"/>
            <pc:sldLayoutMk cId="3033308442" sldId="2147483911"/>
          </pc:sldLayoutMkLst>
        </pc:sldLayoutChg>
        <pc:sldLayoutChg chg="add">
          <pc:chgData name="Daphne Donigan" userId="S::ddonigan@detroitchamber.com::28014201-1fe4-458b-bd8d-75bc3f71e8f6" providerId="AD" clId="Web-{F984E238-3B68-BB4D-5CA3-F75790A7DF7E}" dt="2026-02-10T15:14:40.306" v="36"/>
          <pc:sldLayoutMkLst>
            <pc:docMk/>
            <pc:sldMasterMk cId="1756001288" sldId="2147483910"/>
            <pc:sldLayoutMk cId="3266726762" sldId="2147483912"/>
          </pc:sldLayoutMkLst>
        </pc:sldLayoutChg>
        <pc:sldLayoutChg chg="add">
          <pc:chgData name="Daphne Donigan" userId="S::ddonigan@detroitchamber.com::28014201-1fe4-458b-bd8d-75bc3f71e8f6" providerId="AD" clId="Web-{F984E238-3B68-BB4D-5CA3-F75790A7DF7E}" dt="2026-02-10T15:14:40.306" v="36"/>
          <pc:sldLayoutMkLst>
            <pc:docMk/>
            <pc:sldMasterMk cId="1756001288" sldId="2147483910"/>
            <pc:sldLayoutMk cId="453809873" sldId="2147483913"/>
          </pc:sldLayoutMkLst>
        </pc:sldLayoutChg>
        <pc:sldLayoutChg chg="add">
          <pc:chgData name="Daphne Donigan" userId="S::ddonigan@detroitchamber.com::28014201-1fe4-458b-bd8d-75bc3f71e8f6" providerId="AD" clId="Web-{F984E238-3B68-BB4D-5CA3-F75790A7DF7E}" dt="2026-02-10T15:14:40.306" v="36"/>
          <pc:sldLayoutMkLst>
            <pc:docMk/>
            <pc:sldMasterMk cId="1756001288" sldId="2147483910"/>
            <pc:sldLayoutMk cId="1137441360" sldId="2147483914"/>
          </pc:sldLayoutMkLst>
        </pc:sldLayoutChg>
        <pc:sldLayoutChg chg="add">
          <pc:chgData name="Daphne Donigan" userId="S::ddonigan@detroitchamber.com::28014201-1fe4-458b-bd8d-75bc3f71e8f6" providerId="AD" clId="Web-{F984E238-3B68-BB4D-5CA3-F75790A7DF7E}" dt="2026-02-10T15:14:40.306" v="36"/>
          <pc:sldLayoutMkLst>
            <pc:docMk/>
            <pc:sldMasterMk cId="1756001288" sldId="2147483910"/>
            <pc:sldLayoutMk cId="2010263610" sldId="2147483915"/>
          </pc:sldLayoutMkLst>
        </pc:sldLayoutChg>
        <pc:sldLayoutChg chg="add">
          <pc:chgData name="Daphne Donigan" userId="S::ddonigan@detroitchamber.com::28014201-1fe4-458b-bd8d-75bc3f71e8f6" providerId="AD" clId="Web-{F984E238-3B68-BB4D-5CA3-F75790A7DF7E}" dt="2026-02-10T15:14:40.306" v="36"/>
          <pc:sldLayoutMkLst>
            <pc:docMk/>
            <pc:sldMasterMk cId="1756001288" sldId="2147483910"/>
            <pc:sldLayoutMk cId="3527894642" sldId="2147483916"/>
          </pc:sldLayoutMkLst>
        </pc:sldLayoutChg>
        <pc:sldLayoutChg chg="add">
          <pc:chgData name="Daphne Donigan" userId="S::ddonigan@detroitchamber.com::28014201-1fe4-458b-bd8d-75bc3f71e8f6" providerId="AD" clId="Web-{F984E238-3B68-BB4D-5CA3-F75790A7DF7E}" dt="2026-02-10T15:14:40.306" v="36"/>
          <pc:sldLayoutMkLst>
            <pc:docMk/>
            <pc:sldMasterMk cId="1756001288" sldId="2147483910"/>
            <pc:sldLayoutMk cId="1406645368" sldId="2147483917"/>
          </pc:sldLayoutMkLst>
        </pc:sldLayoutChg>
        <pc:sldLayoutChg chg="add">
          <pc:chgData name="Daphne Donigan" userId="S::ddonigan@detroitchamber.com::28014201-1fe4-458b-bd8d-75bc3f71e8f6" providerId="AD" clId="Web-{F984E238-3B68-BB4D-5CA3-F75790A7DF7E}" dt="2026-02-10T15:14:40.306" v="36"/>
          <pc:sldLayoutMkLst>
            <pc:docMk/>
            <pc:sldMasterMk cId="1756001288" sldId="2147483910"/>
            <pc:sldLayoutMk cId="1997751448" sldId="2147483918"/>
          </pc:sldLayoutMkLst>
        </pc:sldLayoutChg>
        <pc:sldLayoutChg chg="add">
          <pc:chgData name="Daphne Donigan" userId="S::ddonigan@detroitchamber.com::28014201-1fe4-458b-bd8d-75bc3f71e8f6" providerId="AD" clId="Web-{F984E238-3B68-BB4D-5CA3-F75790A7DF7E}" dt="2026-02-10T15:14:40.306" v="36"/>
          <pc:sldLayoutMkLst>
            <pc:docMk/>
            <pc:sldMasterMk cId="1756001288" sldId="2147483910"/>
            <pc:sldLayoutMk cId="3997882969" sldId="2147483919"/>
          </pc:sldLayoutMkLst>
        </pc:sldLayoutChg>
        <pc:sldLayoutChg chg="add">
          <pc:chgData name="Daphne Donigan" userId="S::ddonigan@detroitchamber.com::28014201-1fe4-458b-bd8d-75bc3f71e8f6" providerId="AD" clId="Web-{F984E238-3B68-BB4D-5CA3-F75790A7DF7E}" dt="2026-02-10T15:14:40.306" v="36"/>
          <pc:sldLayoutMkLst>
            <pc:docMk/>
            <pc:sldMasterMk cId="1756001288" sldId="2147483910"/>
            <pc:sldLayoutMk cId="2150520288" sldId="2147483920"/>
          </pc:sldLayoutMkLst>
        </pc:sldLayoutChg>
        <pc:sldLayoutChg chg="add">
          <pc:chgData name="Daphne Donigan" userId="S::ddonigan@detroitchamber.com::28014201-1fe4-458b-bd8d-75bc3f71e8f6" providerId="AD" clId="Web-{F984E238-3B68-BB4D-5CA3-F75790A7DF7E}" dt="2026-02-10T15:14:40.306" v="36"/>
          <pc:sldLayoutMkLst>
            <pc:docMk/>
            <pc:sldMasterMk cId="1756001288" sldId="2147483910"/>
            <pc:sldLayoutMk cId="4257537364" sldId="2147483921"/>
          </pc:sldLayoutMkLst>
        </pc:sldLayoutChg>
      </pc:sldMasterChg>
    </pc:docChg>
  </pc:docChgLst>
  <pc:docChgLst>
    <pc:chgData name="Daphne Donigan" userId="S::ddonigan@detroitchamber.com::28014201-1fe4-458b-bd8d-75bc3f71e8f6" providerId="AD" clId="Web-{F028E55F-73AD-C480-1F39-89C5C2E9CFF9}"/>
    <pc:docChg chg="modSld">
      <pc:chgData name="Daphne Donigan" userId="S::ddonigan@detroitchamber.com::28014201-1fe4-458b-bd8d-75bc3f71e8f6" providerId="AD" clId="Web-{F028E55F-73AD-C480-1F39-89C5C2E9CFF9}" dt="2026-02-04T21:26:54.154" v="0" actId="20577"/>
      <pc:docMkLst>
        <pc:docMk/>
      </pc:docMkLst>
      <pc:sldChg chg="modSp">
        <pc:chgData name="Daphne Donigan" userId="S::ddonigan@detroitchamber.com::28014201-1fe4-458b-bd8d-75bc3f71e8f6" providerId="AD" clId="Web-{F028E55F-73AD-C480-1F39-89C5C2E9CFF9}" dt="2026-02-04T21:26:54.154" v="0" actId="20577"/>
        <pc:sldMkLst>
          <pc:docMk/>
          <pc:sldMk cId="3234101340" sldId="283"/>
        </pc:sldMkLst>
        <pc:spChg chg="mod">
          <ac:chgData name="Daphne Donigan" userId="S::ddonigan@detroitchamber.com::28014201-1fe4-458b-bd8d-75bc3f71e8f6" providerId="AD" clId="Web-{F028E55F-73AD-C480-1F39-89C5C2E9CFF9}" dt="2026-02-04T21:26:54.154" v="0" actId="20577"/>
          <ac:spMkLst>
            <pc:docMk/>
            <pc:sldMk cId="3234101340" sldId="283"/>
            <ac:spMk id="12" creationId="{749B3F31-BFFA-F8B4-400F-59C5A7A8D1DF}"/>
          </ac:spMkLst>
        </pc:spChg>
      </pc:sldChg>
    </pc:docChg>
  </pc:docChgLst>
  <pc:docChgLst>
    <pc:chgData name="Daphne Donigan" userId="S::ddonigan@detroitchamber.com::28014201-1fe4-458b-bd8d-75bc3f71e8f6" providerId="AD" clId="Web-{5B6BD7A4-8F72-CF04-9DA0-2332DB13E799}"/>
    <pc:docChg chg="modSld">
      <pc:chgData name="Daphne Donigan" userId="S::ddonigan@detroitchamber.com::28014201-1fe4-458b-bd8d-75bc3f71e8f6" providerId="AD" clId="Web-{5B6BD7A4-8F72-CF04-9DA0-2332DB13E799}" dt="2026-02-06T15:33:19.495" v="24" actId="1076"/>
      <pc:docMkLst>
        <pc:docMk/>
      </pc:docMkLst>
      <pc:sldChg chg="modSp">
        <pc:chgData name="Daphne Donigan" userId="S::ddonigan@detroitchamber.com::28014201-1fe4-458b-bd8d-75bc3f71e8f6" providerId="AD" clId="Web-{5B6BD7A4-8F72-CF04-9DA0-2332DB13E799}" dt="2026-02-06T15:27:33.120" v="7" actId="20577"/>
        <pc:sldMkLst>
          <pc:docMk/>
          <pc:sldMk cId="1129502400" sldId="273"/>
        </pc:sldMkLst>
        <pc:spChg chg="mod">
          <ac:chgData name="Daphne Donigan" userId="S::ddonigan@detroitchamber.com::28014201-1fe4-458b-bd8d-75bc3f71e8f6" providerId="AD" clId="Web-{5B6BD7A4-8F72-CF04-9DA0-2332DB13E799}" dt="2026-02-06T15:27:20.698" v="5" actId="1076"/>
          <ac:spMkLst>
            <pc:docMk/>
            <pc:sldMk cId="1129502400" sldId="273"/>
            <ac:spMk id="2" creationId="{50290477-D5D6-AC5F-47DC-7669AD155804}"/>
          </ac:spMkLst>
        </pc:spChg>
        <pc:spChg chg="mod">
          <ac:chgData name="Daphne Donigan" userId="S::ddonigan@detroitchamber.com::28014201-1fe4-458b-bd8d-75bc3f71e8f6" providerId="AD" clId="Web-{5B6BD7A4-8F72-CF04-9DA0-2332DB13E799}" dt="2026-02-06T15:27:33.120" v="7" actId="20577"/>
          <ac:spMkLst>
            <pc:docMk/>
            <pc:sldMk cId="1129502400" sldId="273"/>
            <ac:spMk id="6" creationId="{BB81A192-4B4B-5BDA-20C8-919C44CB2130}"/>
          </ac:spMkLst>
        </pc:spChg>
      </pc:sldChg>
      <pc:sldChg chg="delSp modSp">
        <pc:chgData name="Daphne Donigan" userId="S::ddonigan@detroitchamber.com::28014201-1fe4-458b-bd8d-75bc3f71e8f6" providerId="AD" clId="Web-{5B6BD7A4-8F72-CF04-9DA0-2332DB13E799}" dt="2026-02-06T15:33:19.495" v="24" actId="1076"/>
        <pc:sldMkLst>
          <pc:docMk/>
          <pc:sldMk cId="3270551932" sldId="313"/>
        </pc:sldMkLst>
        <pc:spChg chg="mod">
          <ac:chgData name="Daphne Donigan" userId="S::ddonigan@detroitchamber.com::28014201-1fe4-458b-bd8d-75bc3f71e8f6" providerId="AD" clId="Web-{5B6BD7A4-8F72-CF04-9DA0-2332DB13E799}" dt="2026-02-06T15:33:19.495" v="24" actId="1076"/>
          <ac:spMkLst>
            <pc:docMk/>
            <pc:sldMk cId="3270551932" sldId="313"/>
            <ac:spMk id="4" creationId="{3512DAF7-647F-B7F1-F927-92B817669D93}"/>
          </ac:spMkLst>
        </pc:spChg>
      </pc:sldChg>
    </pc:docChg>
  </pc:docChgLst>
  <pc:docChgLst>
    <pc:chgData name="Daphne Donigan" userId="S::ddonigan@detroitchamber.com::28014201-1fe4-458b-bd8d-75bc3f71e8f6" providerId="AD" clId="Web-{831C196E-4FC1-3C2E-838E-D06CA063D22F}"/>
    <pc:docChg chg="sldOrd">
      <pc:chgData name="Daphne Donigan" userId="S::ddonigan@detroitchamber.com::28014201-1fe4-458b-bd8d-75bc3f71e8f6" providerId="AD" clId="Web-{831C196E-4FC1-3C2E-838E-D06CA063D22F}" dt="2026-02-09T20:38:45.221" v="0"/>
      <pc:docMkLst>
        <pc:docMk/>
      </pc:docMkLst>
      <pc:sldChg chg="ord">
        <pc:chgData name="Daphne Donigan" userId="S::ddonigan@detroitchamber.com::28014201-1fe4-458b-bd8d-75bc3f71e8f6" providerId="AD" clId="Web-{831C196E-4FC1-3C2E-838E-D06CA063D22F}" dt="2026-02-09T20:38:45.221" v="0"/>
        <pc:sldMkLst>
          <pc:docMk/>
          <pc:sldMk cId="2576634818" sldId="325"/>
        </pc:sldMkLst>
      </pc:sldChg>
    </pc:docChg>
  </pc:docChgLst>
</pc:chgInfo>
</file>

<file path=ppt/comments/modernComment_139_C2F0A97C.xml><?xml version="1.0" encoding="utf-8"?>
<p188:cmLst xmlns:a="http://schemas.openxmlformats.org/drawingml/2006/main" xmlns:r="http://schemas.openxmlformats.org/officeDocument/2006/relationships" xmlns:p188="http://schemas.microsoft.com/office/powerpoint/2018/8/main">
  <p188:cm id="{AB40CC01-8E87-4ED1-B2D3-83399810CE07}" authorId="{E6A477F5-F2B1-2248-81F6-112263FBDDE8}" created="2026-02-10T14:52:57.631" startDate="2026-02-10T14:52:57.631" dueDate="2026-02-10T14:52:57.631" assignedTo="{CBB2638A-1416-ABBC-750A-B6DA4B0200CB}" title="@Allie Ciak Flagging new material. Thank you!">
    <ac:deMkLst xmlns:ac="http://schemas.microsoft.com/office/drawing/2013/main/command">
      <pc:docMk xmlns:pc="http://schemas.microsoft.com/office/powerpoint/2013/main/command"/>
      <pc:sldMk xmlns:pc="http://schemas.microsoft.com/office/powerpoint/2013/main/command" cId="3270551932" sldId="313"/>
      <ac:spMk id="3" creationId="{8843AACF-F370-DD3B-8F31-9E55E65C8921}"/>
    </ac:deMkLst>
    <p188:txBody>
      <a:bodyPr/>
      <a:lstStyle/>
      <a:p>
        <a:r>
          <a:rPr lang="en-US"/>
          <a:t>[@Allie Ciak] Flagging new material. Thank you! </a:t>
        </a:r>
      </a:p>
    </p188:txBody>
    <p188:extLst>
      <p:ext xmlns:p="http://schemas.openxmlformats.org/presentationml/2006/main" uri="{5BB2D875-25FF-4072-B9AC-8F64D62656EB}">
        <p228:taskDetails xmlns:p228="http://schemas.microsoft.com/office/powerpoint/2022/08/main">
          <p228:history>
            <p228:event time="2026-02-10T14:52:57.631" id="{BF8DCE43-CD2D-4260-A915-88E58C1A1FFF}">
              <p228:atrbtn authorId="{E6A477F5-F2B1-2248-81F6-112263FBDDE8}"/>
              <p228:anchr>
                <p228:comment id="{AB40CC01-8E87-4ED1-B2D3-83399810CE07}"/>
              </p228:anchr>
              <p228:add/>
            </p228:event>
            <p228:event time="2026-02-10T14:52:57.631" id="{48224286-FB6A-4A04-856A-695D2F3A3FC1}">
              <p228:atrbtn authorId="{E6A477F5-F2B1-2248-81F6-112263FBDDE8}"/>
              <p228:anchr>
                <p228:comment id="{AB40CC01-8E87-4ED1-B2D3-83399810CE07}"/>
              </p228:anchr>
              <p228:asgn authorId="{CBB2638A-1416-ABBC-750A-B6DA4B0200CB}"/>
            </p228:event>
            <p228:event time="2026-02-10T14:52:57.631" id="{70B96A25-9C6B-41C0-95BE-DBFDAE8E7D8F}">
              <p228:atrbtn authorId="{E6A477F5-F2B1-2248-81F6-112263FBDDE8}"/>
              <p228:anchr>
                <p228:comment id="{AB40CC01-8E87-4ED1-B2D3-83399810CE07}"/>
              </p228:anchr>
              <p228:title val="@Allie Ciak Flagging new material. Thank you!"/>
            </p228:event>
            <p228:event time="2026-02-10T14:52:57.631" id="{38CE4D6C-C516-4DCD-AE1D-1CE85B7ADFE1}">
              <p228:atrbtn authorId="{E6A477F5-F2B1-2248-81F6-112263FBDDE8}"/>
              <p228:anchr>
                <p228:comment id="{AB40CC01-8E87-4ED1-B2D3-83399810CE07}"/>
              </p228:anchr>
              <p228:date stDt="2026-02-10T14:52:57.631" endDt="2026-02-10T14:52:57.631"/>
            </p228:event>
          </p228:history>
        </p228:taskDetails>
      </p:ext>
    </p188:extLst>
  </p188:cm>
</p188:cmLst>
</file>

<file path=ppt/comments/modernComment_145_999453C2.xml><?xml version="1.0" encoding="utf-8"?>
<p188:cmLst xmlns:a="http://schemas.openxmlformats.org/drawingml/2006/main" xmlns:r="http://schemas.openxmlformats.org/officeDocument/2006/relationships" xmlns:p188="http://schemas.microsoft.com/office/powerpoint/2018/8/main">
  <p188:cm id="{ED4C8D95-3FAF-4C0B-A5BB-C7309D858F7D}" authorId="{B0B8726C-F0A6-1C97-C7B7-7B1F2D956A63}" status="resolved" created="2026-02-09T19:25:22.969" complete="100000">
    <pc:sldMkLst xmlns:pc="http://schemas.microsoft.com/office/powerpoint/2013/main/command">
      <pc:docMk/>
      <pc:sldMk cId="2576634818" sldId="325"/>
    </pc:sldMkLst>
    <p188:txBody>
      <a:bodyPr/>
      <a:lstStyle/>
      <a:p>
        <a:r>
          <a:rPr lang="en-US"/>
          <a:t>Suggestion to move this to be S25 since it’s the next thing happening.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5A03A-F1B3-496F-9A60-134DA78F7220}" type="datetimeFigureOut">
              <a:t>2/12/2026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52FA42-EC50-4BE3-A568-26BAE98AEB3E}" type="slidenum">
              <a:t>‹#›</a:t>
            </a:fld>
            <a:endParaRPr lang="en-US"/>
          </a:p>
        </p:txBody>
      </p:sp>
    </p:spTree>
    <p:extLst>
      <p:ext uri="{BB962C8B-B14F-4D97-AF65-F5344CB8AC3E}">
        <p14:creationId xmlns:p14="http://schemas.microsoft.com/office/powerpoint/2010/main" val="4189797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3c78d96e4d8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3c78d96e4d8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c78d96e4d8_0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c78d96e4d8_0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1" name="Google Shape;28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1" name="Google Shape;2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279b10abaa6_0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1" name="Google Shape;301;g279b10abaa6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e6a865380b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0" name="Google Shape;310;g2e6a865380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3c78826f3d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Universality of Queer Community; other issues that cut across all racial, religious, ethnic groups: poverty, addiction, abuse, education, “invisible” or non-apparent disabilities, generational trauma.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One off vs systemic design and challenges </a:t>
            </a:r>
            <a:endParaRPr>
              <a:solidFill>
                <a:schemeClr val="dk1"/>
              </a:solidFill>
            </a:endParaRPr>
          </a:p>
          <a:p>
            <a:pPr marL="0" lvl="0" indent="0" algn="l" rtl="0">
              <a:lnSpc>
                <a:spcPct val="100000"/>
              </a:lnSpc>
              <a:spcBef>
                <a:spcPts val="0"/>
              </a:spcBef>
              <a:spcAft>
                <a:spcPts val="0"/>
              </a:spcAft>
              <a:buSzPts val="1100"/>
              <a:buNone/>
            </a:pPr>
            <a:endParaRPr/>
          </a:p>
        </p:txBody>
      </p:sp>
      <p:sp>
        <p:nvSpPr>
          <p:cNvPr id="319" name="Google Shape;319;g3c78826f3d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ee41ba17a7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32" name="Google Shape;332;g2ee41ba17a7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2ee41ba17a7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5" name="Google Shape;345;g2ee41ba17a7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279b10abaa6_0_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3" name="Google Shape;353;g279b10abaa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c78826f3dd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c78826f3dd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rgbClr val="222222"/>
              </a:buClr>
              <a:buSzPts val="1100"/>
              <a:buChar char="●"/>
            </a:pPr>
            <a:r>
              <a:rPr lang="en-US">
                <a:solidFill>
                  <a:srgbClr val="222222"/>
                </a:solidFill>
                <a:highlight>
                  <a:srgbClr val="FFFFFF"/>
                </a:highlight>
              </a:rPr>
              <a:t>Given how I spend my time and what I think about daily in terms of intersectionality and equity, surprised at the number of folks who have not or do not regularly engage in these sorts of spaces and conversations</a:t>
            </a:r>
            <a:endParaRPr>
              <a:solidFill>
                <a:srgbClr val="222222"/>
              </a:solidFill>
              <a:highlight>
                <a:srgbClr val="FFFFFF"/>
              </a:highlight>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rgbClr val="222222"/>
              </a:buClr>
              <a:buSzPts val="1100"/>
              <a:buChar char="●"/>
            </a:pPr>
            <a:r>
              <a:rPr lang="en-US">
                <a:solidFill>
                  <a:srgbClr val="222222"/>
                </a:solidFill>
                <a:highlight>
                  <a:srgbClr val="FFFFFF"/>
                </a:highlight>
              </a:rPr>
              <a:t>Exploration and acknowledgment of our humanity</a:t>
            </a:r>
            <a:endParaRPr>
              <a:solidFill>
                <a:srgbClr val="222222"/>
              </a:solidFill>
              <a:highlight>
                <a:srgbClr val="FFFFFF"/>
              </a:highlight>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rgbClr val="222222"/>
              </a:buClr>
              <a:buSzPts val="1100"/>
              <a:buChar char="●"/>
            </a:pPr>
            <a:r>
              <a:rPr lang="en-US">
                <a:solidFill>
                  <a:srgbClr val="222222"/>
                </a:solidFill>
                <a:highlight>
                  <a:srgbClr val="FFFFFF"/>
                </a:highlight>
              </a:rPr>
              <a:t>Part of leadership and innovation is being challenged to think differently whether that is a scientific concept, a design element, a policy position, etc.</a:t>
            </a:r>
            <a:endParaRPr>
              <a:solidFill>
                <a:srgbClr val="222222"/>
              </a:solidFill>
              <a:highlight>
                <a:srgbClr val="FFFFFF"/>
              </a:highlight>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rgbClr val="222222"/>
              </a:buClr>
              <a:buSzPts val="1100"/>
              <a:buChar char="●"/>
            </a:pPr>
            <a:r>
              <a:rPr lang="en-US">
                <a:solidFill>
                  <a:srgbClr val="222222"/>
                </a:solidFill>
                <a:highlight>
                  <a:srgbClr val="FFFFFF"/>
                </a:highlight>
              </a:rPr>
              <a:t>Mission statement for leadership Detroit and our charge going forward as participants</a:t>
            </a:r>
            <a:endParaRPr>
              <a:solidFill>
                <a:srgbClr val="222222"/>
              </a:solidFill>
              <a:highlight>
                <a:srgbClr val="FFFFFF"/>
              </a:highlight>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rgbClr val="222222"/>
              </a:buClr>
              <a:buSzPts val="1100"/>
              <a:buChar char="●"/>
            </a:pPr>
            <a:r>
              <a:rPr lang="en-US">
                <a:solidFill>
                  <a:srgbClr val="222222"/>
                </a:solidFill>
                <a:highlight>
                  <a:srgbClr val="FFFFFF"/>
                </a:highlight>
              </a:rPr>
              <a:t>Systems working exactly as they were designed to, but not at all sure who they were designed for. Organizations we heard from on the panel yesterday, the two Asa and I are going to tell you about today. Why do they even need to exist?</a:t>
            </a:r>
            <a:endParaRPr>
              <a:solidFill>
                <a:srgbClr val="222222"/>
              </a:solidFill>
              <a:highlight>
                <a:srgbClr val="FFFFFF"/>
              </a:highlight>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rgbClr val="222222"/>
              </a:buClr>
              <a:buSzPts val="1100"/>
              <a:buChar char="●"/>
            </a:pPr>
            <a:r>
              <a:rPr lang="en-US">
                <a:solidFill>
                  <a:srgbClr val="222222"/>
                </a:solidFill>
                <a:highlight>
                  <a:srgbClr val="FFFFFF"/>
                </a:highlight>
              </a:rPr>
              <a:t>Who we are, what we do, data and statistics. How to get involved: MiGen, LatinxFlint</a:t>
            </a:r>
            <a:endParaRPr>
              <a:solidFill>
                <a:srgbClr val="222222"/>
              </a:solidFill>
              <a:highlight>
                <a:srgbClr val="FFFFFF"/>
              </a:highlight>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rgbClr val="222222"/>
                </a:solidFill>
                <a:highlight>
                  <a:srgbClr val="FFFFFF"/>
                </a:highlight>
              </a:rPr>
              <a:t>Generative questions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2" name="Google Shape;36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ee41ba17a7_0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4" name="Google Shape;374;g2ee41ba17a7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5" name="Google Shape;385;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6" name="Google Shape;39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8" name="Google Shape;408;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ee41ba17a7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8" name="Google Shape;418;g2ee41ba17a7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Generative Questions:</a:t>
            </a:r>
            <a:endParaRPr/>
          </a:p>
          <a:p>
            <a:pPr marL="457200" lvl="0" indent="-298450" algn="l" rtl="0">
              <a:lnSpc>
                <a:spcPct val="100000"/>
              </a:lnSpc>
              <a:spcBef>
                <a:spcPts val="0"/>
              </a:spcBef>
              <a:spcAft>
                <a:spcPts val="0"/>
              </a:spcAft>
              <a:buSzPts val="1100"/>
              <a:buChar char="●"/>
            </a:pPr>
            <a:r>
              <a:rPr lang="en-US"/>
              <a:t>What does the existence of, or need for, targeted services for marginalized groups bring up for you? </a:t>
            </a:r>
            <a:endParaRPr/>
          </a:p>
          <a:p>
            <a:pPr marL="457200" lvl="0" indent="-298450" algn="l" rtl="0">
              <a:lnSpc>
                <a:spcPct val="100000"/>
              </a:lnSpc>
              <a:spcBef>
                <a:spcPts val="0"/>
              </a:spcBef>
              <a:spcAft>
                <a:spcPts val="0"/>
              </a:spcAft>
              <a:buSzPts val="1100"/>
              <a:buChar char="●"/>
            </a:pPr>
            <a:r>
              <a:rPr lang="en-US"/>
              <a:t>What does/can/should White engagement or acknowledgement look like in these spaces and conversations?</a:t>
            </a:r>
            <a:endParaRPr/>
          </a:p>
          <a:p>
            <a:pPr marL="457200" lvl="0" indent="-298450" algn="l" rtl="0">
              <a:lnSpc>
                <a:spcPct val="100000"/>
              </a:lnSpc>
              <a:spcBef>
                <a:spcPts val="0"/>
              </a:spcBef>
              <a:spcAft>
                <a:spcPts val="0"/>
              </a:spcAft>
              <a:buSzPts val="1100"/>
              <a:buChar char="●"/>
            </a:pPr>
            <a:r>
              <a:rPr lang="en-US"/>
              <a:t>As leaders, what can we take back to our organizations and areas of influence that move these ideas forward? </a:t>
            </a:r>
            <a:endParaRPr/>
          </a:p>
          <a:p>
            <a:pPr marL="457200" lvl="0" indent="-298450" algn="l" rtl="0">
              <a:lnSpc>
                <a:spcPct val="100000"/>
              </a:lnSpc>
              <a:spcBef>
                <a:spcPts val="0"/>
              </a:spcBef>
              <a:spcAft>
                <a:spcPts val="0"/>
              </a:spcAft>
              <a:buSzPts val="1100"/>
              <a:buChar char="●"/>
            </a:pPr>
            <a:r>
              <a:rPr lang="en-US"/>
              <a:t>How may scarcity mindset (perceived or otherwise) be impacting the way we engage with one another, make decisions or allocate resources?</a:t>
            </a:r>
            <a:endParaRPr/>
          </a:p>
          <a:p>
            <a:pPr marL="457200" lvl="0" indent="-298450" algn="l" rtl="0">
              <a:lnSpc>
                <a:spcPct val="100000"/>
              </a:lnSpc>
              <a:spcBef>
                <a:spcPts val="0"/>
              </a:spcBef>
              <a:spcAft>
                <a:spcPts val="0"/>
              </a:spcAft>
              <a:buSzPts val="1100"/>
              <a:buChar char="●"/>
            </a:pPr>
            <a:r>
              <a:rPr lang="en-US"/>
              <a:t>Share an example of an actionable, perhaps duplicable, strategy or tactic you have deployed within your organization since January 2025 that preserves, protects or promotes diversity.</a:t>
            </a:r>
            <a:endParaRPr/>
          </a:p>
          <a:p>
            <a:pPr marL="457200" lvl="0" indent="-298450" algn="l" rtl="0">
              <a:lnSpc>
                <a:spcPct val="100000"/>
              </a:lnSpc>
              <a:spcBef>
                <a:spcPts val="0"/>
              </a:spcBef>
              <a:spcAft>
                <a:spcPts val="0"/>
              </a:spcAft>
              <a:buSzPts val="1100"/>
              <a:buChar char="●"/>
            </a:pPr>
            <a:r>
              <a:rPr lang="en-US"/>
              <a:t>What is your take on what growing population centers across the US all have in common? (My hot take: they are located in states with pro-business policies on the books and are centered around metropolitan areas with progressive and diverse social policies, institutions and cultures) How do we look or act differently or the same in the Southeast Michigan region? </a:t>
            </a:r>
            <a:endParaRPr/>
          </a:p>
          <a:p>
            <a:pPr marL="457200" lvl="0" indent="-298450" algn="l" rtl="0">
              <a:lnSpc>
                <a:spcPct val="100000"/>
              </a:lnSpc>
              <a:spcBef>
                <a:spcPts val="0"/>
              </a:spcBef>
              <a:spcAft>
                <a:spcPts val="0"/>
              </a:spcAft>
              <a:buSzPts val="1100"/>
              <a:buChar char="●"/>
            </a:pPr>
            <a:endParaRPr/>
          </a:p>
          <a:p>
            <a:pPr marL="0" lvl="0" indent="0" algn="l" rtl="0">
              <a:lnSpc>
                <a:spcPct val="100000"/>
              </a:lnSpc>
              <a:spcBef>
                <a:spcPts val="0"/>
              </a:spcBef>
              <a:spcAft>
                <a:spcPts val="0"/>
              </a:spcAft>
              <a:buSzPts val="1100"/>
              <a:buNone/>
            </a:pPr>
            <a:endParaRPr/>
          </a:p>
        </p:txBody>
      </p:sp>
      <p:sp>
        <p:nvSpPr>
          <p:cNvPr id="428" name="Google Shape;42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c78d96e4d8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3c78d96e4d8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3c78d96e4d8_0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3c78d96e4d8_0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c78826f3dd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3c78826f3dd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c78d96e4d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c78d96e4d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c78d96e4d8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c78d96e4d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c78d96e4d8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c78d96e4d8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c78d96e4d8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3c78d96e4d8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c78d96e4d8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c78d96e4d8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c78d96e4d8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c78d96e4d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c78d96e4d8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c78d96e4d8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4ED4B-5582-2424-9A6D-86C8817940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16D172-4AF3-236F-C539-A21405A167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81545-3A4F-8AE3-3227-C57D395504F5}"/>
              </a:ext>
            </a:extLst>
          </p:cNvPr>
          <p:cNvSpPr>
            <a:spLocks noGrp="1"/>
          </p:cNvSpPr>
          <p:nvPr>
            <p:ph type="dt" sz="half" idx="10"/>
          </p:nvPr>
        </p:nvSpPr>
        <p:spPr/>
        <p:txBody>
          <a:bodyPr/>
          <a:lstStyle/>
          <a:p>
            <a:fld id="{F433509D-D8B8-F044-9A4C-AEAC98265179}" type="datetimeFigureOut">
              <a:rPr lang="en-US" smtClean="0"/>
              <a:t>2/12/2026</a:t>
            </a:fld>
            <a:endParaRPr lang="en-US"/>
          </a:p>
        </p:txBody>
      </p:sp>
      <p:sp>
        <p:nvSpPr>
          <p:cNvPr id="5" name="Footer Placeholder 4">
            <a:extLst>
              <a:ext uri="{FF2B5EF4-FFF2-40B4-BE49-F238E27FC236}">
                <a16:creationId xmlns:a16="http://schemas.microsoft.com/office/drawing/2014/main" id="{C721FB7C-DAA4-D671-4B5F-80C7A8F9E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29CED-5062-057A-6D6B-A6D1C9CD9910}"/>
              </a:ext>
            </a:extLst>
          </p:cNvPr>
          <p:cNvSpPr>
            <a:spLocks noGrp="1"/>
          </p:cNvSpPr>
          <p:nvPr>
            <p:ph type="sldNum" sz="quarter" idx="12"/>
          </p:nvPr>
        </p:nvSpPr>
        <p:spPr/>
        <p:txBody>
          <a:bodyPr/>
          <a:lstStyle/>
          <a:p>
            <a:fld id="{6797E0FB-C79A-634F-A04F-E733E76812A0}" type="slidenum">
              <a:rPr lang="en-US" smtClean="0"/>
              <a:t>‹#›</a:t>
            </a:fld>
            <a:endParaRPr lang="en-US"/>
          </a:p>
        </p:txBody>
      </p:sp>
      <p:pic>
        <p:nvPicPr>
          <p:cNvPr id="16" name="Picture 15" descr="A blue and green rectangle with white lines&#10;&#10;AI-generated content may be incorrect.">
            <a:extLst>
              <a:ext uri="{FF2B5EF4-FFF2-40B4-BE49-F238E27FC236}">
                <a16:creationId xmlns:a16="http://schemas.microsoft.com/office/drawing/2014/main" id="{BFA88B00-C47B-FE6A-A96E-CB9EC8327C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43C3ED0D-5E27-A134-B636-CFFF00B81A47}"/>
              </a:ext>
            </a:extLst>
          </p:cNvPr>
          <p:cNvPicPr>
            <a:picLocks noChangeAspect="1"/>
          </p:cNvPicPr>
          <p:nvPr userDrawn="1"/>
        </p:nvPicPr>
        <p:blipFill>
          <a:blip r:embed="rId3"/>
          <a:stretch>
            <a:fillRect/>
          </a:stretch>
        </p:blipFill>
        <p:spPr>
          <a:xfrm>
            <a:off x="2971800" y="5698059"/>
            <a:ext cx="2133600" cy="957808"/>
          </a:xfrm>
          <a:prstGeom prst="rect">
            <a:avLst/>
          </a:prstGeom>
        </p:spPr>
      </p:pic>
      <p:pic>
        <p:nvPicPr>
          <p:cNvPr id="8" name="Picture 7">
            <a:extLst>
              <a:ext uri="{FF2B5EF4-FFF2-40B4-BE49-F238E27FC236}">
                <a16:creationId xmlns:a16="http://schemas.microsoft.com/office/drawing/2014/main" id="{236E1AB7-F1F4-FEF2-14F4-E9C5BB73A95B}"/>
              </a:ext>
            </a:extLst>
          </p:cNvPr>
          <p:cNvPicPr>
            <a:picLocks noChangeAspect="1"/>
          </p:cNvPicPr>
          <p:nvPr userDrawn="1"/>
        </p:nvPicPr>
        <p:blipFill>
          <a:blip r:embed="rId4"/>
          <a:stretch>
            <a:fillRect/>
          </a:stretch>
        </p:blipFill>
        <p:spPr>
          <a:xfrm>
            <a:off x="6096000" y="5578315"/>
            <a:ext cx="3153215" cy="1143160"/>
          </a:xfrm>
          <a:prstGeom prst="rect">
            <a:avLst/>
          </a:prstGeom>
        </p:spPr>
      </p:pic>
    </p:spTree>
    <p:extLst>
      <p:ext uri="{BB962C8B-B14F-4D97-AF65-F5344CB8AC3E}">
        <p14:creationId xmlns:p14="http://schemas.microsoft.com/office/powerpoint/2010/main" val="1038694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DA8F-B9EC-51EC-9249-3009603AEB3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A5492C5-A451-39A5-B90F-9928B20C70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3D056-7481-7218-684B-C4618B5101B5}"/>
              </a:ext>
            </a:extLst>
          </p:cNvPr>
          <p:cNvSpPr>
            <a:spLocks noGrp="1"/>
          </p:cNvSpPr>
          <p:nvPr>
            <p:ph type="dt" sz="half" idx="10"/>
          </p:nvPr>
        </p:nvSpPr>
        <p:spPr/>
        <p:txBody>
          <a:bodyPr/>
          <a:lstStyle/>
          <a:p>
            <a:fld id="{F433509D-D8B8-F044-9A4C-AEAC98265179}" type="datetimeFigureOut">
              <a:rPr lang="en-US" smtClean="0"/>
              <a:t>2/12/2026</a:t>
            </a:fld>
            <a:endParaRPr lang="en-US"/>
          </a:p>
        </p:txBody>
      </p:sp>
      <p:sp>
        <p:nvSpPr>
          <p:cNvPr id="5" name="Footer Placeholder 4">
            <a:extLst>
              <a:ext uri="{FF2B5EF4-FFF2-40B4-BE49-F238E27FC236}">
                <a16:creationId xmlns:a16="http://schemas.microsoft.com/office/drawing/2014/main" id="{18BFB6BC-A764-8218-6AD8-9127A09A13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C7C13-AE50-14B4-88AC-2317213D9705}"/>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2323822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E4F080-38E9-B431-A43B-A2405820EFC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2AA3BE-E3F8-EB0E-CF8C-61B04A4DBC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79D2C6-F657-6C9E-E36E-C7A1622A8DF5}"/>
              </a:ext>
            </a:extLst>
          </p:cNvPr>
          <p:cNvSpPr>
            <a:spLocks noGrp="1"/>
          </p:cNvSpPr>
          <p:nvPr>
            <p:ph type="dt" sz="half" idx="10"/>
          </p:nvPr>
        </p:nvSpPr>
        <p:spPr/>
        <p:txBody>
          <a:bodyPr/>
          <a:lstStyle/>
          <a:p>
            <a:fld id="{F433509D-D8B8-F044-9A4C-AEAC98265179}" type="datetimeFigureOut">
              <a:rPr lang="en-US" smtClean="0"/>
              <a:t>2/12/2026</a:t>
            </a:fld>
            <a:endParaRPr lang="en-US"/>
          </a:p>
        </p:txBody>
      </p:sp>
      <p:sp>
        <p:nvSpPr>
          <p:cNvPr id="5" name="Footer Placeholder 4">
            <a:extLst>
              <a:ext uri="{FF2B5EF4-FFF2-40B4-BE49-F238E27FC236}">
                <a16:creationId xmlns:a16="http://schemas.microsoft.com/office/drawing/2014/main" id="{7407DABF-8AA0-4C65-7F19-6A62F798A9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75D67F-2896-FC49-8819-71CC54208CBE}"/>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1392519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Ref idx="1001">
        <a:schemeClr val="bg1"/>
      </p:bgRef>
    </p:bg>
    <p:spTree>
      <p:nvGrpSpPr>
        <p:cNvPr id="1" name=""/>
        <p:cNvGrpSpPr/>
        <p:nvPr/>
      </p:nvGrpSpPr>
      <p:grpSpPr>
        <a:xfrm>
          <a:off x="0" y="0"/>
          <a:ext cx="0" cy="0"/>
          <a:chOff x="0" y="0"/>
          <a:chExt cx="0" cy="0"/>
        </a:xfrm>
      </p:grpSpPr>
      <p:sp>
        <p:nvSpPr>
          <p:cNvPr id="5" name="Google Shape;54;p13">
            <a:extLst>
              <a:ext uri="{FF2B5EF4-FFF2-40B4-BE49-F238E27FC236}">
                <a16:creationId xmlns:a16="http://schemas.microsoft.com/office/drawing/2014/main" id="{7793ED35-7F57-1339-7C8E-38FEE00E9715}"/>
              </a:ext>
            </a:extLst>
          </p:cNvPr>
          <p:cNvSpPr/>
          <p:nvPr userDrawn="1"/>
        </p:nvSpPr>
        <p:spPr>
          <a:xfrm>
            <a:off x="0" y="5761568"/>
            <a:ext cx="12192000" cy="1099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1867">
              <a:latin typeface="Instrument Sans"/>
              <a:ea typeface="Instrument Sans"/>
              <a:cs typeface="Instrument Sans"/>
              <a:sym typeface="Instrument Sans"/>
            </a:endParaRPr>
          </a:p>
        </p:txBody>
      </p:sp>
      <p:sp>
        <p:nvSpPr>
          <p:cNvPr id="4" name="Google Shape;56;p13">
            <a:extLst>
              <a:ext uri="{FF2B5EF4-FFF2-40B4-BE49-F238E27FC236}">
                <a16:creationId xmlns:a16="http://schemas.microsoft.com/office/drawing/2014/main" id="{45AE955B-6739-FFF0-598B-6176DFED6519}"/>
              </a:ext>
            </a:extLst>
          </p:cNvPr>
          <p:cNvSpPr txBox="1">
            <a:spLocks noGrp="1"/>
          </p:cNvSpPr>
          <p:nvPr userDrawn="1"/>
        </p:nvSpPr>
        <p:spPr>
          <a:xfrm>
            <a:off x="740777" y="771646"/>
            <a:ext cx="6281200" cy="2500732"/>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1pPr>
            <a:lvl2pPr marR="0" lvl="1"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2pPr>
            <a:lvl3pPr marR="0" lvl="2"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3pPr>
            <a:lvl4pPr marR="0" lvl="3"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4pPr>
            <a:lvl5pPr marR="0" lvl="4"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5pPr>
            <a:lvl6pPr marR="0" lvl="5"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6pPr>
            <a:lvl7pPr marR="0" lvl="6"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7pPr>
            <a:lvl8pPr marR="0" lvl="7"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8pPr>
            <a:lvl9pPr marR="0" lvl="8" algn="ctr" rtl="0">
              <a:lnSpc>
                <a:spcPct val="100000"/>
              </a:lnSpc>
              <a:spcBef>
                <a:spcPts val="0"/>
              </a:spcBef>
              <a:spcAft>
                <a:spcPts val="0"/>
              </a:spcAft>
              <a:buClr>
                <a:schemeClr val="dk1"/>
              </a:buClr>
              <a:buSzPts val="5200"/>
              <a:buFont typeface="Roboto Serif"/>
              <a:buNone/>
              <a:defRPr sz="5200" b="0" i="0" u="none" strike="noStrike" cap="none">
                <a:solidFill>
                  <a:schemeClr val="dk1"/>
                </a:solidFill>
                <a:latin typeface="Roboto Serif"/>
                <a:ea typeface="Roboto Serif"/>
                <a:cs typeface="Roboto Serif"/>
                <a:sym typeface="Roboto Serif"/>
              </a:defRPr>
            </a:lvl9pPr>
          </a:lstStyle>
          <a:p>
            <a:pPr marL="0" lvl="0" indent="0" algn="l" rtl="0">
              <a:spcBef>
                <a:spcPts val="0"/>
              </a:spcBef>
              <a:spcAft>
                <a:spcPts val="0"/>
              </a:spcAft>
              <a:buNone/>
            </a:pPr>
            <a:r>
              <a:rPr lang="en" sz="7200">
                <a:solidFill>
                  <a:schemeClr val="lt2"/>
                </a:solidFill>
                <a:latin typeface="Instrument Sans"/>
              </a:rPr>
              <a:t>Launch Michigan</a:t>
            </a:r>
            <a:endParaRPr lang="en-US" sz="7200">
              <a:solidFill>
                <a:schemeClr val="lt2"/>
              </a:solidFill>
              <a:latin typeface="Instrument Sans"/>
            </a:endParaRPr>
          </a:p>
        </p:txBody>
      </p:sp>
      <p:pic>
        <p:nvPicPr>
          <p:cNvPr id="7181" name="Picture 13">
            <a:extLst>
              <a:ext uri="{FF2B5EF4-FFF2-40B4-BE49-F238E27FC236}">
                <a16:creationId xmlns:a16="http://schemas.microsoft.com/office/drawing/2014/main" id="{B53D096C-8DB1-2D45-9A1B-6D2447234D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777" y="6086355"/>
            <a:ext cx="1566443" cy="46569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Google Shape;60;p13">
            <a:extLst>
              <a:ext uri="{FF2B5EF4-FFF2-40B4-BE49-F238E27FC236}">
                <a16:creationId xmlns:a16="http://schemas.microsoft.com/office/drawing/2014/main" id="{03409C48-B56E-52EB-8A8F-B548D6576DBC}"/>
              </a:ext>
            </a:extLst>
          </p:cNvPr>
          <p:cNvCxnSpPr/>
          <p:nvPr userDrawn="1"/>
        </p:nvCxnSpPr>
        <p:spPr>
          <a:xfrm rot="10800000">
            <a:off x="2528641" y="6006968"/>
            <a:ext cx="0" cy="608800"/>
          </a:xfrm>
          <a:prstGeom prst="straightConnector1">
            <a:avLst/>
          </a:prstGeom>
          <a:noFill/>
          <a:ln w="9525" cap="flat" cmpd="sng">
            <a:solidFill>
              <a:schemeClr val="lt2"/>
            </a:solidFill>
            <a:prstDash val="solid"/>
            <a:round/>
            <a:headEnd type="none" w="med" len="med"/>
            <a:tailEnd type="none" w="med" len="med"/>
          </a:ln>
        </p:spPr>
      </p:cxnSp>
      <p:sp>
        <p:nvSpPr>
          <p:cNvPr id="10" name="Google Shape;59;p13">
            <a:extLst>
              <a:ext uri="{FF2B5EF4-FFF2-40B4-BE49-F238E27FC236}">
                <a16:creationId xmlns:a16="http://schemas.microsoft.com/office/drawing/2014/main" id="{800E26AC-44ED-9EE2-5A26-0BB55B9011D3}"/>
              </a:ext>
            </a:extLst>
          </p:cNvPr>
          <p:cNvSpPr txBox="1">
            <a:spLocks noGrp="1"/>
          </p:cNvSpPr>
          <p:nvPr userDrawn="1"/>
        </p:nvSpPr>
        <p:spPr>
          <a:xfrm>
            <a:off x="2748400" y="5980853"/>
            <a:ext cx="6695200" cy="5712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1pPr>
            <a:lvl2pPr marL="914400" marR="0" lvl="1"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2pPr>
            <a:lvl3pPr marL="1371600" marR="0" lvl="2"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3pPr>
            <a:lvl4pPr marL="1828800" marR="0" lvl="3"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4pPr>
            <a:lvl5pPr marL="2286000" marR="0" lvl="4"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5pPr>
            <a:lvl6pPr marL="2743200" marR="0" lvl="5"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6pPr>
            <a:lvl7pPr marL="3200400" marR="0" lvl="6"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7pPr>
            <a:lvl8pPr marL="3657600" marR="0" lvl="7"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8pPr>
            <a:lvl9pPr marL="4114800" marR="0" lvl="8" indent="-317500" algn="ctr" rtl="0">
              <a:lnSpc>
                <a:spcPct val="100000"/>
              </a:lnSpc>
              <a:spcBef>
                <a:spcPts val="0"/>
              </a:spcBef>
              <a:spcAft>
                <a:spcPts val="0"/>
              </a:spcAft>
              <a:buClr>
                <a:schemeClr val="dk2"/>
              </a:buClr>
              <a:buSzPts val="2800"/>
              <a:buFont typeface="Instrument Sans"/>
              <a:buNone/>
              <a:defRPr sz="2800" b="0" i="0" u="none" strike="noStrike" cap="none">
                <a:solidFill>
                  <a:schemeClr val="dk2"/>
                </a:solidFill>
                <a:latin typeface="Instrument Sans"/>
                <a:ea typeface="Instrument Sans"/>
                <a:cs typeface="Instrument Sans"/>
                <a:sym typeface="Instrument Sans"/>
              </a:defRPr>
            </a:lvl9pPr>
          </a:lstStyle>
          <a:p>
            <a:pPr marL="0" lvl="0" indent="0" algn="l" rtl="0">
              <a:lnSpc>
                <a:spcPct val="95000"/>
              </a:lnSpc>
              <a:spcBef>
                <a:spcPts val="0"/>
              </a:spcBef>
              <a:spcAft>
                <a:spcPts val="0"/>
              </a:spcAft>
              <a:buSzPts val="865"/>
              <a:buNone/>
            </a:pPr>
            <a:r>
              <a:rPr lang="en-US" sz="1467">
                <a:solidFill>
                  <a:schemeClr val="lt1"/>
                </a:solidFill>
              </a:rPr>
              <a:t>MEG Overview Fall 2025</a:t>
            </a:r>
          </a:p>
          <a:p>
            <a:pPr marL="0" lvl="0" indent="0" algn="l" rtl="0">
              <a:lnSpc>
                <a:spcPct val="95000"/>
              </a:lnSpc>
              <a:spcBef>
                <a:spcPts val="0"/>
              </a:spcBef>
              <a:spcAft>
                <a:spcPts val="0"/>
              </a:spcAft>
              <a:buSzPts val="865"/>
              <a:buNone/>
            </a:pPr>
            <a:r>
              <a:rPr lang="en" sz="1467">
                <a:solidFill>
                  <a:schemeClr val="lt1"/>
                </a:solidFill>
              </a:rPr>
              <a:t>launchmichigan.org</a:t>
            </a:r>
            <a:endParaRPr sz="1467">
              <a:solidFill>
                <a:schemeClr val="lt1"/>
              </a:solidFill>
            </a:endParaRPr>
          </a:p>
        </p:txBody>
      </p:sp>
      <p:pic>
        <p:nvPicPr>
          <p:cNvPr id="2" name="Picture 1">
            <a:extLst>
              <a:ext uri="{FF2B5EF4-FFF2-40B4-BE49-F238E27FC236}">
                <a16:creationId xmlns:a16="http://schemas.microsoft.com/office/drawing/2014/main" id="{51614570-DDDD-95ED-3F9E-91E72EFD8B49}"/>
              </a:ext>
            </a:extLst>
          </p:cNvPr>
          <p:cNvPicPr>
            <a:picLocks noChangeAspect="1"/>
          </p:cNvPicPr>
          <p:nvPr userDrawn="1"/>
        </p:nvPicPr>
        <p:blipFill rotWithShape="1">
          <a:blip r:embed="rId3"/>
          <a:srcRect l="47048" t="14628" r="7084" b="-3326"/>
          <a:stretch/>
        </p:blipFill>
        <p:spPr>
          <a:xfrm>
            <a:off x="6328229" y="1025001"/>
            <a:ext cx="5863772" cy="5735792"/>
          </a:xfrm>
          <a:prstGeom prst="rect">
            <a:avLst/>
          </a:prstGeom>
        </p:spPr>
      </p:pic>
    </p:spTree>
    <p:extLst>
      <p:ext uri="{BB962C8B-B14F-4D97-AF65-F5344CB8AC3E}">
        <p14:creationId xmlns:p14="http://schemas.microsoft.com/office/powerpoint/2010/main" val="295093515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0" y="1"/>
            <a:ext cx="12192000" cy="2322415"/>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b="0" i="0">
              <a:latin typeface="Arial" panose="020B0604020202020204" pitchFamily="34" charset="0"/>
              <a:ea typeface="Instrument Sans"/>
              <a:cs typeface="Arial" panose="020B0604020202020204" pitchFamily="34" charset="0"/>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682430" y="1343279"/>
            <a:ext cx="10827143" cy="671639"/>
          </a:xfrm>
        </p:spPr>
        <p:txBody>
          <a:bodyPr anchor="b">
            <a:normAutofit/>
          </a:bodyPr>
          <a:lstStyle>
            <a:lvl1pPr algn="l">
              <a:defRPr sz="3200">
                <a:solidFill>
                  <a:schemeClr val="bg2"/>
                </a:solidFill>
              </a:defRPr>
            </a:lvl1pPr>
          </a:lstStyle>
          <a:p>
            <a:r>
              <a:rPr lang="en-US"/>
              <a:t>What are we going to do about it?</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682430" y="2727018"/>
            <a:ext cx="10827143" cy="3726380"/>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BAEC72-E92F-3734-EB4E-66251CFA85C2}"/>
              </a:ext>
            </a:extLst>
          </p:cNvPr>
          <p:cNvSpPr>
            <a:spLocks noGrp="1"/>
          </p:cNvSpPr>
          <p:nvPr>
            <p:ph type="body" sz="quarter" idx="12" hasCustomPrompt="1"/>
          </p:nvPr>
        </p:nvSpPr>
        <p:spPr>
          <a:xfrm>
            <a:off x="682626" y="808662"/>
            <a:ext cx="10826751" cy="430212"/>
          </a:xfrm>
        </p:spPr>
        <p:txBody>
          <a:bodyPr anchor="b" anchorCtr="0">
            <a:normAutofit/>
          </a:bodyPr>
          <a:lstStyle>
            <a:lvl1pPr marL="0" indent="0">
              <a:buNone/>
              <a:defRPr sz="1800" i="1">
                <a:solidFill>
                  <a:schemeClr val="bg2"/>
                </a:solidFill>
              </a:defRPr>
            </a:lvl1pPr>
          </a:lstStyle>
          <a:p>
            <a:pPr lvl="0"/>
            <a:r>
              <a:rPr lang="en-US"/>
              <a:t>The question is:</a:t>
            </a:r>
          </a:p>
        </p:txBody>
      </p:sp>
      <p:pic>
        <p:nvPicPr>
          <p:cNvPr id="5" name="Google Shape;208;p27">
            <a:extLst>
              <a:ext uri="{FF2B5EF4-FFF2-40B4-BE49-F238E27FC236}">
                <a16:creationId xmlns:a16="http://schemas.microsoft.com/office/drawing/2014/main" id="{99387916-203C-5C77-E384-723D39F1A162}"/>
              </a:ext>
            </a:extLst>
          </p:cNvPr>
          <p:cNvPicPr preferRelativeResize="0"/>
          <p:nvPr userDrawn="1"/>
        </p:nvPicPr>
        <p:blipFill rotWithShape="1">
          <a:blip r:embed="rId2">
            <a:alphaModFix/>
          </a:blip>
          <a:srcRect b="11371"/>
          <a:stretch/>
        </p:blipFill>
        <p:spPr>
          <a:xfrm>
            <a:off x="9132074" y="4162173"/>
            <a:ext cx="3059927" cy="2705100"/>
          </a:xfrm>
          <a:prstGeom prst="rect">
            <a:avLst/>
          </a:prstGeom>
          <a:noFill/>
          <a:ln>
            <a:noFill/>
          </a:ln>
        </p:spPr>
      </p:pic>
    </p:spTree>
    <p:extLst>
      <p:ext uri="{BB962C8B-B14F-4D97-AF65-F5344CB8AC3E}">
        <p14:creationId xmlns:p14="http://schemas.microsoft.com/office/powerpoint/2010/main" val="2517265669"/>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2630126"/>
            <a:ext cx="6736527" cy="2586684"/>
          </a:xfrm>
        </p:spPr>
        <p:txBody>
          <a:bodyPr anchor="b"/>
          <a:lstStyle>
            <a:lvl1pPr algn="l">
              <a:defRPr sz="60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73788D4B-B128-1E66-A451-41105274B230}"/>
              </a:ext>
            </a:extLst>
          </p:cNvPr>
          <p:cNvSpPr>
            <a:spLocks noGrp="1"/>
          </p:cNvSpPr>
          <p:nvPr>
            <p:ph type="subTitle" idx="1"/>
          </p:nvPr>
        </p:nvSpPr>
        <p:spPr>
          <a:xfrm>
            <a:off x="797159" y="5398683"/>
            <a:ext cx="6736527" cy="954419"/>
          </a:xfrm>
        </p:spPr>
        <p:txBody>
          <a:bodyPr/>
          <a:lstStyle>
            <a:lvl1pPr marL="0" indent="0" algn="l">
              <a:buNone/>
              <a:defRPr sz="2400">
                <a:solidFill>
                  <a:schemeClr val="tx2"/>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8957884" y="0"/>
            <a:ext cx="323411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pic>
        <p:nvPicPr>
          <p:cNvPr id="10" name="Google Shape;66;p14">
            <a:extLst>
              <a:ext uri="{FF2B5EF4-FFF2-40B4-BE49-F238E27FC236}">
                <a16:creationId xmlns:a16="http://schemas.microsoft.com/office/drawing/2014/main" id="{B87286F0-9315-3BFB-B527-41C1FE57D016}"/>
              </a:ext>
            </a:extLst>
          </p:cNvPr>
          <p:cNvPicPr preferRelativeResize="0"/>
          <p:nvPr userDrawn="1"/>
        </p:nvPicPr>
        <p:blipFill rotWithShape="1">
          <a:blip r:embed="rId2">
            <a:alphaModFix/>
          </a:blip>
          <a:srcRect l="31154" r="31150" b="36252"/>
          <a:stretch/>
        </p:blipFill>
        <p:spPr>
          <a:xfrm>
            <a:off x="9491959" y="613508"/>
            <a:ext cx="2439295" cy="6244493"/>
          </a:xfrm>
          <a:prstGeom prst="rect">
            <a:avLst/>
          </a:prstGeom>
          <a:noFill/>
          <a:ln>
            <a:noFill/>
          </a:ln>
        </p:spPr>
      </p:pic>
      <p:pic>
        <p:nvPicPr>
          <p:cNvPr id="5" name="Google Shape;87;p16">
            <a:extLst>
              <a:ext uri="{FF2B5EF4-FFF2-40B4-BE49-F238E27FC236}">
                <a16:creationId xmlns:a16="http://schemas.microsoft.com/office/drawing/2014/main" id="{225F54CB-FC28-A31D-7566-0929E4E39612}"/>
              </a:ext>
            </a:extLst>
          </p:cNvPr>
          <p:cNvPicPr preferRelativeResize="0"/>
          <p:nvPr userDrawn="1"/>
        </p:nvPicPr>
        <p:blipFill>
          <a:blip r:embed="rId3">
            <a:alphaModFix/>
          </a:blip>
          <a:stretch>
            <a:fillRect/>
          </a:stretch>
        </p:blipFill>
        <p:spPr>
          <a:xfrm>
            <a:off x="811950" y="613509"/>
            <a:ext cx="2668705" cy="792599"/>
          </a:xfrm>
          <a:prstGeom prst="rect">
            <a:avLst/>
          </a:prstGeom>
          <a:noFill/>
          <a:ln>
            <a:noFill/>
          </a:ln>
        </p:spPr>
      </p:pic>
    </p:spTree>
    <p:extLst>
      <p:ext uri="{BB962C8B-B14F-4D97-AF65-F5344CB8AC3E}">
        <p14:creationId xmlns:p14="http://schemas.microsoft.com/office/powerpoint/2010/main" val="364662793"/>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tx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1344944358"/>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bg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2"/>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bg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321196362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Slide">
    <p:bg>
      <p:bgRef idx="1001">
        <a:schemeClr val="bg1"/>
      </p:bgRef>
    </p:bg>
    <p:spTree>
      <p:nvGrpSpPr>
        <p:cNvPr id="1" name=""/>
        <p:cNvGrpSpPr/>
        <p:nvPr/>
      </p:nvGrpSpPr>
      <p:grpSpPr>
        <a:xfrm>
          <a:off x="0" y="0"/>
          <a:ext cx="0" cy="0"/>
          <a:chOff x="0" y="0"/>
          <a:chExt cx="0" cy="0"/>
        </a:xfrm>
      </p:grpSpPr>
      <p:sp>
        <p:nvSpPr>
          <p:cNvPr id="9" name="Google Shape;65;p14">
            <a:extLst>
              <a:ext uri="{FF2B5EF4-FFF2-40B4-BE49-F238E27FC236}">
                <a16:creationId xmlns:a16="http://schemas.microsoft.com/office/drawing/2014/main" id="{A98CD0F3-FFBB-1DFA-F627-45C4E5DF809D}"/>
              </a:ext>
            </a:extLst>
          </p:cNvPr>
          <p:cNvSpPr/>
          <p:nvPr userDrawn="1"/>
        </p:nvSpPr>
        <p:spPr>
          <a:xfrm>
            <a:off x="9620" y="0"/>
            <a:ext cx="392463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2" name="Title 1">
            <a:extLst>
              <a:ext uri="{FF2B5EF4-FFF2-40B4-BE49-F238E27FC236}">
                <a16:creationId xmlns:a16="http://schemas.microsoft.com/office/drawing/2014/main" id="{9DF5CEBC-258B-AAF3-4DD0-BB85A8AF9782}"/>
              </a:ext>
            </a:extLst>
          </p:cNvPr>
          <p:cNvSpPr>
            <a:spLocks noGrp="1"/>
          </p:cNvSpPr>
          <p:nvPr>
            <p:ph type="ctrTitle" hasCustomPrompt="1"/>
          </p:nvPr>
        </p:nvSpPr>
        <p:spPr>
          <a:xfrm>
            <a:off x="383385" y="582629"/>
            <a:ext cx="3177113" cy="1019596"/>
          </a:xfrm>
        </p:spPr>
        <p:txBody>
          <a:bodyPr anchor="b">
            <a:normAutofit/>
          </a:bodyPr>
          <a:lstStyle>
            <a:lvl1pPr algn="l">
              <a:defRPr sz="3200">
                <a:solidFill>
                  <a:schemeClr val="tx2"/>
                </a:solidFill>
              </a:defRPr>
            </a:lvl1pPr>
          </a:lstStyle>
          <a:p>
            <a:r>
              <a:rPr lang="en-US"/>
              <a:t>Longer </a:t>
            </a:r>
            <a:br>
              <a:rPr lang="en-US"/>
            </a:br>
            <a:r>
              <a:rPr lang="en-US"/>
              <a:t>Slide Title</a:t>
            </a:r>
          </a:p>
        </p:txBody>
      </p:sp>
      <p:sp>
        <p:nvSpPr>
          <p:cNvPr id="12" name="Text Placeholder 10">
            <a:extLst>
              <a:ext uri="{FF2B5EF4-FFF2-40B4-BE49-F238E27FC236}">
                <a16:creationId xmlns:a16="http://schemas.microsoft.com/office/drawing/2014/main" id="{9EFC9F01-41D2-EB32-8831-21C7F4B1DC49}"/>
              </a:ext>
            </a:extLst>
          </p:cNvPr>
          <p:cNvSpPr>
            <a:spLocks noGrp="1"/>
          </p:cNvSpPr>
          <p:nvPr>
            <p:ph type="body" sz="quarter" idx="11"/>
          </p:nvPr>
        </p:nvSpPr>
        <p:spPr>
          <a:xfrm>
            <a:off x="4513379" y="582629"/>
            <a:ext cx="7082507" cy="587076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Google Shape;96;p17">
            <a:extLst>
              <a:ext uri="{FF2B5EF4-FFF2-40B4-BE49-F238E27FC236}">
                <a16:creationId xmlns:a16="http://schemas.microsoft.com/office/drawing/2014/main" id="{447F3978-90BF-F731-6102-C7099B4BD600}"/>
              </a:ext>
            </a:extLst>
          </p:cNvPr>
          <p:cNvCxnSpPr>
            <a:cxnSpLocks/>
          </p:cNvCxnSpPr>
          <p:nvPr userDrawn="1"/>
        </p:nvCxnSpPr>
        <p:spPr>
          <a:xfrm>
            <a:off x="360327" y="404603"/>
            <a:ext cx="3203985" cy="0"/>
          </a:xfrm>
          <a:prstGeom prst="straightConnector1">
            <a:avLst/>
          </a:prstGeom>
          <a:noFill/>
          <a:ln w="28575" cap="flat" cmpd="sng">
            <a:solidFill>
              <a:schemeClr val="bg1"/>
            </a:solidFill>
            <a:prstDash val="solid"/>
            <a:round/>
            <a:headEnd type="none" w="med" len="med"/>
            <a:tailEnd type="none" w="med" len="med"/>
          </a:ln>
        </p:spPr>
      </p:cxnSp>
      <p:sp>
        <p:nvSpPr>
          <p:cNvPr id="6" name="Text Placeholder 5">
            <a:extLst>
              <a:ext uri="{FF2B5EF4-FFF2-40B4-BE49-F238E27FC236}">
                <a16:creationId xmlns:a16="http://schemas.microsoft.com/office/drawing/2014/main" id="{BFA2ECCF-214C-30A4-F46D-140F2737FE3F}"/>
              </a:ext>
            </a:extLst>
          </p:cNvPr>
          <p:cNvSpPr>
            <a:spLocks noGrp="1"/>
          </p:cNvSpPr>
          <p:nvPr>
            <p:ph type="body" sz="quarter" idx="12" hasCustomPrompt="1"/>
          </p:nvPr>
        </p:nvSpPr>
        <p:spPr>
          <a:xfrm>
            <a:off x="384175" y="5627898"/>
            <a:ext cx="3176588" cy="825500"/>
          </a:xfrm>
        </p:spPr>
        <p:txBody>
          <a:bodyPr anchor="b" anchorCtr="0">
            <a:noAutofit/>
          </a:bodyPr>
          <a:lstStyle>
            <a:lvl1pPr marL="0" indent="0">
              <a:buNone/>
              <a:defRPr sz="1600">
                <a:solidFill>
                  <a:schemeClr val="tx2"/>
                </a:solidFill>
              </a:defRPr>
            </a:lvl1pPr>
            <a:lvl2pPr marL="457189" indent="0">
              <a:buNone/>
              <a:defRPr sz="1600">
                <a:solidFill>
                  <a:schemeClr val="bg1"/>
                </a:solidFill>
              </a:defRPr>
            </a:lvl2pPr>
            <a:lvl3pPr marL="914377" indent="0">
              <a:buNone/>
              <a:defRPr sz="1600">
                <a:solidFill>
                  <a:schemeClr val="bg1"/>
                </a:solidFill>
              </a:defRPr>
            </a:lvl3pPr>
            <a:lvl4pPr marL="1371566" indent="0">
              <a:buNone/>
              <a:defRPr sz="1600">
                <a:solidFill>
                  <a:schemeClr val="bg1"/>
                </a:solidFill>
              </a:defRPr>
            </a:lvl4pPr>
            <a:lvl5pPr marL="1828754" indent="0">
              <a:buNone/>
              <a:defRPr sz="1600">
                <a:solidFill>
                  <a:schemeClr val="bg1"/>
                </a:solidFill>
              </a:defRPr>
            </a:lvl5pPr>
          </a:lstStyle>
          <a:p>
            <a:pPr lvl="0"/>
            <a:r>
              <a:rPr lang="en-US"/>
              <a:t>Meta information, captions, subtitles, or other details</a:t>
            </a:r>
          </a:p>
        </p:txBody>
      </p:sp>
    </p:spTree>
    <p:extLst>
      <p:ext uri="{BB962C8B-B14F-4D97-AF65-F5344CB8AC3E}">
        <p14:creationId xmlns:p14="http://schemas.microsoft.com/office/powerpoint/2010/main" val="2529065081"/>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5CEBC-258B-AAF3-4DD0-BB85A8AF9782}"/>
              </a:ext>
            </a:extLst>
          </p:cNvPr>
          <p:cNvSpPr>
            <a:spLocks noGrp="1"/>
          </p:cNvSpPr>
          <p:nvPr>
            <p:ph type="ctrTitle"/>
          </p:nvPr>
        </p:nvSpPr>
        <p:spPr>
          <a:xfrm>
            <a:off x="797159" y="504899"/>
            <a:ext cx="6736527" cy="428664"/>
          </a:xfrm>
        </p:spPr>
        <p:txBody>
          <a:bodyPr anchor="b">
            <a:normAutofit/>
          </a:bodyPr>
          <a:lstStyle>
            <a:lvl1pPr algn="l">
              <a:defRPr sz="2000">
                <a:solidFill>
                  <a:schemeClr val="tx2"/>
                </a:solidFill>
              </a:defRPr>
            </a:lvl1pPr>
          </a:lstStyle>
          <a:p>
            <a:r>
              <a:rPr lang="en-US"/>
              <a:t>Click to edit Master title style</a:t>
            </a:r>
          </a:p>
        </p:txBody>
      </p:sp>
      <p:sp>
        <p:nvSpPr>
          <p:cNvPr id="9" name="Google Shape;65;p14">
            <a:extLst>
              <a:ext uri="{FF2B5EF4-FFF2-40B4-BE49-F238E27FC236}">
                <a16:creationId xmlns:a16="http://schemas.microsoft.com/office/drawing/2014/main" id="{A98CD0F3-FFBB-1DFA-F627-45C4E5DF809D}"/>
              </a:ext>
            </a:extLst>
          </p:cNvPr>
          <p:cNvSpPr/>
          <p:nvPr userDrawn="1"/>
        </p:nvSpPr>
        <p:spPr>
          <a:xfrm>
            <a:off x="1" y="0"/>
            <a:ext cx="226577" cy="68580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Instrument Sans"/>
              <a:ea typeface="Instrument Sans"/>
              <a:cs typeface="Instrument Sans"/>
              <a:sym typeface="Instrument Sans"/>
            </a:endParaRPr>
          </a:p>
        </p:txBody>
      </p:sp>
      <p:sp>
        <p:nvSpPr>
          <p:cNvPr id="5" name="Picture Placeholder 4">
            <a:extLst>
              <a:ext uri="{FF2B5EF4-FFF2-40B4-BE49-F238E27FC236}">
                <a16:creationId xmlns:a16="http://schemas.microsoft.com/office/drawing/2014/main" id="{B442D057-4513-2AD0-BB70-4E895B2937BC}"/>
              </a:ext>
            </a:extLst>
          </p:cNvPr>
          <p:cNvSpPr>
            <a:spLocks noGrp="1"/>
          </p:cNvSpPr>
          <p:nvPr>
            <p:ph type="pic" sz="quarter" idx="10"/>
          </p:nvPr>
        </p:nvSpPr>
        <p:spPr>
          <a:xfrm>
            <a:off x="7986714" y="0"/>
            <a:ext cx="4205287" cy="6858000"/>
          </a:xfrm>
        </p:spPr>
        <p:txBody>
          <a:bodyPr/>
          <a:lstStyle/>
          <a:p>
            <a:r>
              <a:rPr lang="en-US"/>
              <a:t>Click icon to add picture</a:t>
            </a:r>
          </a:p>
        </p:txBody>
      </p:sp>
      <p:cxnSp>
        <p:nvCxnSpPr>
          <p:cNvPr id="6" name="Google Shape;96;p17">
            <a:extLst>
              <a:ext uri="{FF2B5EF4-FFF2-40B4-BE49-F238E27FC236}">
                <a16:creationId xmlns:a16="http://schemas.microsoft.com/office/drawing/2014/main" id="{4B6E8900-96CB-7A31-7794-C28774FE814E}"/>
              </a:ext>
            </a:extLst>
          </p:cNvPr>
          <p:cNvCxnSpPr>
            <a:cxnSpLocks/>
          </p:cNvCxnSpPr>
          <p:nvPr userDrawn="1"/>
        </p:nvCxnSpPr>
        <p:spPr>
          <a:xfrm>
            <a:off x="797159" y="1090955"/>
            <a:ext cx="6736527" cy="0"/>
          </a:xfrm>
          <a:prstGeom prst="straightConnector1">
            <a:avLst/>
          </a:prstGeom>
          <a:noFill/>
          <a:ln w="28575" cap="flat" cmpd="sng">
            <a:solidFill>
              <a:schemeClr val="accent1"/>
            </a:solidFill>
            <a:prstDash val="solid"/>
            <a:round/>
            <a:headEnd type="none" w="med" len="med"/>
            <a:tailEnd type="none" w="med" len="med"/>
          </a:ln>
        </p:spPr>
      </p:cxnSp>
      <p:sp>
        <p:nvSpPr>
          <p:cNvPr id="11" name="Text Placeholder 10">
            <a:extLst>
              <a:ext uri="{FF2B5EF4-FFF2-40B4-BE49-F238E27FC236}">
                <a16:creationId xmlns:a16="http://schemas.microsoft.com/office/drawing/2014/main" id="{CE3F72B7-45B9-1FF3-BB3D-292EC1483767}"/>
              </a:ext>
            </a:extLst>
          </p:cNvPr>
          <p:cNvSpPr>
            <a:spLocks noGrp="1"/>
          </p:cNvSpPr>
          <p:nvPr>
            <p:ph type="body" sz="quarter" idx="11"/>
          </p:nvPr>
        </p:nvSpPr>
        <p:spPr>
          <a:xfrm>
            <a:off x="796926" y="1408112"/>
            <a:ext cx="6737351" cy="421584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330469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accent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0A9D33A-502C-F2E6-EA90-3ECFEF88D720}"/>
              </a:ext>
            </a:extLst>
          </p:cNvPr>
          <p:cNvSpPr/>
          <p:nvPr userDrawn="1"/>
        </p:nvSpPr>
        <p:spPr>
          <a:xfrm>
            <a:off x="0" y="6525492"/>
            <a:ext cx="12192000" cy="33250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1383544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5837C-F299-F7DF-93A8-20425B38A5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3C90C1-62DA-1D36-6F49-E95E2BA17C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6" name="Picture 15" descr="A close-up of a logo&#10;&#10;AI-generated content may be incorrect.">
            <a:extLst>
              <a:ext uri="{FF2B5EF4-FFF2-40B4-BE49-F238E27FC236}">
                <a16:creationId xmlns:a16="http://schemas.microsoft.com/office/drawing/2014/main" id="{7183FD8B-5BC5-E7D5-F619-0B24030C3B9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788E200B-0793-429F-A125-B92182FC8DF2}"/>
              </a:ext>
            </a:extLst>
          </p:cNvPr>
          <p:cNvSpPr>
            <a:spLocks noGrp="1"/>
          </p:cNvSpPr>
          <p:nvPr>
            <p:ph type="dt" sz="half" idx="10"/>
          </p:nvPr>
        </p:nvSpPr>
        <p:spPr/>
        <p:txBody>
          <a:bodyPr/>
          <a:lstStyle/>
          <a:p>
            <a:fld id="{F433509D-D8B8-F044-9A4C-AEAC98265179}" type="datetimeFigureOut">
              <a:rPr lang="en-US" smtClean="0"/>
              <a:t>2/12/2026</a:t>
            </a:fld>
            <a:endParaRPr lang="en-US"/>
          </a:p>
        </p:txBody>
      </p:sp>
      <p:sp>
        <p:nvSpPr>
          <p:cNvPr id="5" name="Footer Placeholder 4">
            <a:extLst>
              <a:ext uri="{FF2B5EF4-FFF2-40B4-BE49-F238E27FC236}">
                <a16:creationId xmlns:a16="http://schemas.microsoft.com/office/drawing/2014/main" id="{381BA12A-47C2-654A-61DF-B6535A622B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B9F466-2028-F2B9-5D81-E46835073A58}"/>
              </a:ext>
            </a:extLst>
          </p:cNvPr>
          <p:cNvSpPr>
            <a:spLocks noGrp="1"/>
          </p:cNvSpPr>
          <p:nvPr>
            <p:ph type="sldNum" sz="quarter" idx="12"/>
          </p:nvPr>
        </p:nvSpPr>
        <p:spPr/>
        <p:txBody>
          <a:bodyPr/>
          <a:lstStyle/>
          <a:p>
            <a:fld id="{6797E0FB-C79A-634F-A04F-E733E76812A0}" type="slidenum">
              <a:rPr lang="en-US" smtClean="0"/>
              <a:t>‹#›</a:t>
            </a:fld>
            <a:endParaRPr lang="en-US"/>
          </a:p>
        </p:txBody>
      </p:sp>
      <p:sp>
        <p:nvSpPr>
          <p:cNvPr id="7" name="Rectangle 6">
            <a:extLst>
              <a:ext uri="{FF2B5EF4-FFF2-40B4-BE49-F238E27FC236}">
                <a16:creationId xmlns:a16="http://schemas.microsoft.com/office/drawing/2014/main" id="{C13B3B08-86B4-2B5B-12C0-BCFB31175A7B}"/>
              </a:ext>
            </a:extLst>
          </p:cNvPr>
          <p:cNvSpPr/>
          <p:nvPr userDrawn="1"/>
        </p:nvSpPr>
        <p:spPr>
          <a:xfrm>
            <a:off x="8072231" y="5632653"/>
            <a:ext cx="3419061" cy="9965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7536D0E-74BF-4890-3A76-BDEF44D45DBB}"/>
              </a:ext>
            </a:extLst>
          </p:cNvPr>
          <p:cNvPicPr>
            <a:picLocks noChangeAspect="1"/>
          </p:cNvPicPr>
          <p:nvPr userDrawn="1"/>
        </p:nvPicPr>
        <p:blipFill>
          <a:blip r:embed="rId3"/>
          <a:stretch>
            <a:fillRect/>
          </a:stretch>
        </p:blipFill>
        <p:spPr>
          <a:xfrm>
            <a:off x="5481431" y="5763667"/>
            <a:ext cx="2133600" cy="957808"/>
          </a:xfrm>
          <a:prstGeom prst="rect">
            <a:avLst/>
          </a:prstGeom>
        </p:spPr>
      </p:pic>
    </p:spTree>
    <p:extLst>
      <p:ext uri="{BB962C8B-B14F-4D97-AF65-F5344CB8AC3E}">
        <p14:creationId xmlns:p14="http://schemas.microsoft.com/office/powerpoint/2010/main" val="42115723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3_Title Slide">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846177"/>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reserve="1" userDrawn="1">
  <p:cSld name="Purple_Title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grpSp>
        <p:nvGrpSpPr>
          <p:cNvPr id="10" name="Group 9">
            <a:extLst>
              <a:ext uri="{FF2B5EF4-FFF2-40B4-BE49-F238E27FC236}">
                <a16:creationId xmlns:a16="http://schemas.microsoft.com/office/drawing/2014/main" id="{69D86688-D66D-9D8D-F88F-FDE65F5F919B}"/>
              </a:ext>
            </a:extLst>
          </p:cNvPr>
          <p:cNvGrpSpPr/>
          <p:nvPr userDrawn="1"/>
        </p:nvGrpSpPr>
        <p:grpSpPr>
          <a:xfrm>
            <a:off x="-100" y="6193935"/>
            <a:ext cx="12192000" cy="671200"/>
            <a:chOff x="-75" y="4645451"/>
            <a:chExt cx="9144000" cy="503400"/>
          </a:xfrm>
        </p:grpSpPr>
        <p:sp>
          <p:nvSpPr>
            <p:cNvPr id="3" name="Google Shape;216;p28">
              <a:extLst>
                <a:ext uri="{FF2B5EF4-FFF2-40B4-BE49-F238E27FC236}">
                  <a16:creationId xmlns:a16="http://schemas.microsoft.com/office/drawing/2014/main" id="{DFCC1440-F578-2234-E94B-DAF0EB2EB7C5}"/>
                </a:ext>
              </a:extLst>
            </p:cNvPr>
            <p:cNvSpPr/>
            <p:nvPr userDrawn="1"/>
          </p:nvSpPr>
          <p:spPr>
            <a:xfrm>
              <a:off x="-75" y="4645451"/>
              <a:ext cx="9144000" cy="503400"/>
            </a:xfrm>
            <a:prstGeom prst="rect">
              <a:avLst/>
            </a:prstGeom>
            <a:solidFill>
              <a:srgbClr val="5E004A"/>
            </a:solidFill>
            <a:ln>
              <a:noFill/>
            </a:ln>
          </p:spPr>
          <p:txBody>
            <a:bodyPr spcFirstLastPara="1" wrap="square" lIns="91425" tIns="91425" rIns="91425" bIns="91425" anchor="ctr" anchorCtr="0">
              <a:noAutofit/>
            </a:bodyP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Instrument Sans"/>
                <a:ea typeface="Instrument Sans"/>
                <a:cs typeface="Instrument Sans"/>
                <a:sym typeface="Instrument Sans"/>
              </a:endParaRPr>
            </a:p>
          </p:txBody>
        </p:sp>
        <p:grpSp>
          <p:nvGrpSpPr>
            <p:cNvPr id="7" name="Google Shape;217;p28">
              <a:extLst>
                <a:ext uri="{FF2B5EF4-FFF2-40B4-BE49-F238E27FC236}">
                  <a16:creationId xmlns:a16="http://schemas.microsoft.com/office/drawing/2014/main" id="{2C28A0A7-0187-D16F-DFF2-673D70B5FCAD}"/>
                </a:ext>
              </a:extLst>
            </p:cNvPr>
            <p:cNvGrpSpPr/>
            <p:nvPr userDrawn="1"/>
          </p:nvGrpSpPr>
          <p:grpSpPr>
            <a:xfrm>
              <a:off x="371400" y="4745625"/>
              <a:ext cx="8401048" cy="291887"/>
              <a:chOff x="335525" y="4639863"/>
              <a:chExt cx="8401048" cy="291887"/>
            </a:xfrm>
          </p:grpSpPr>
          <p:pic>
            <p:nvPicPr>
              <p:cNvPr id="8" name="Google Shape;218;p28">
                <a:extLst>
                  <a:ext uri="{FF2B5EF4-FFF2-40B4-BE49-F238E27FC236}">
                    <a16:creationId xmlns:a16="http://schemas.microsoft.com/office/drawing/2014/main" id="{CB287E1C-B62A-0108-4343-7D0D0CAC7D89}"/>
                  </a:ext>
                </a:extLst>
              </p:cNvPr>
              <p:cNvPicPr preferRelativeResize="0"/>
              <p:nvPr/>
            </p:nvPicPr>
            <p:blipFill>
              <a:blip r:embed="rId2">
                <a:alphaModFix/>
              </a:blip>
              <a:stretch>
                <a:fillRect/>
              </a:stretch>
            </p:blipFill>
            <p:spPr>
              <a:xfrm>
                <a:off x="6387625" y="4639863"/>
                <a:ext cx="2348948" cy="291875"/>
              </a:xfrm>
              <a:prstGeom prst="rect">
                <a:avLst/>
              </a:prstGeom>
              <a:noFill/>
              <a:ln>
                <a:noFill/>
              </a:ln>
            </p:spPr>
          </p:pic>
          <p:pic>
            <p:nvPicPr>
              <p:cNvPr id="9" name="Google Shape;219;p28">
                <a:extLst>
                  <a:ext uri="{FF2B5EF4-FFF2-40B4-BE49-F238E27FC236}">
                    <a16:creationId xmlns:a16="http://schemas.microsoft.com/office/drawing/2014/main" id="{5818F272-ACC7-C3E9-AC9E-B7760E7F1EDB}"/>
                  </a:ext>
                </a:extLst>
              </p:cNvPr>
              <p:cNvPicPr preferRelativeResize="0"/>
              <p:nvPr/>
            </p:nvPicPr>
            <p:blipFill rotWithShape="1">
              <a:blip r:embed="rId2">
                <a:alphaModFix/>
              </a:blip>
              <a:srcRect r="10992"/>
              <a:stretch/>
            </p:blipFill>
            <p:spPr>
              <a:xfrm>
                <a:off x="335525" y="4639875"/>
                <a:ext cx="6052100" cy="291875"/>
              </a:xfrm>
              <a:prstGeom prst="rect">
                <a:avLst/>
              </a:prstGeom>
              <a:noFill/>
              <a:ln>
                <a:noFill/>
              </a:ln>
            </p:spPr>
          </p:pic>
        </p:grpSp>
      </p:grpSp>
      <p:sp>
        <p:nvSpPr>
          <p:cNvPr id="11" name="Google Shape;7;p1">
            <a:extLst>
              <a:ext uri="{FF2B5EF4-FFF2-40B4-BE49-F238E27FC236}">
                <a16:creationId xmlns:a16="http://schemas.microsoft.com/office/drawing/2014/main" id="{B8596623-1D57-77EA-24CB-687AE4E8070D}"/>
              </a:ext>
            </a:extLst>
          </p:cNvPr>
          <p:cNvSpPr txBox="1">
            <a:spLocks noGrp="1"/>
          </p:cNvSpPr>
          <p:nvPr>
            <p:ph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nSpc>
                <a:spcPct val="115000"/>
              </a:lnSpc>
              <a:spcBef>
                <a:spcPts val="0"/>
              </a:spcBef>
              <a:spcAft>
                <a:spcPts val="0"/>
              </a:spcAft>
              <a:buClr>
                <a:schemeClr val="dk2"/>
              </a:buClr>
              <a:buSzPts val="1800"/>
              <a:buFont typeface="Instrument Sans"/>
              <a:buChar char="●"/>
              <a:defRPr sz="2400">
                <a:solidFill>
                  <a:schemeClr val="dk2"/>
                </a:solidFill>
                <a:latin typeface="Instrument Sans"/>
                <a:ea typeface="Instrument Sans"/>
                <a:cs typeface="Instrument Sans"/>
                <a:sym typeface="Instrument Sans"/>
              </a:defRPr>
            </a:lvl1pPr>
            <a:lvl2pPr marL="1219170" lvl="1"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2pPr>
            <a:lvl3pPr marL="1828754" lvl="2"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3pPr>
            <a:lvl4pPr marL="2438339" lvl="3"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4pPr>
            <a:lvl5pPr marL="3047924" lvl="4"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5pPr>
            <a:lvl6pPr marL="3657509" lvl="5"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6pPr>
            <a:lvl7pPr marL="4267093" lvl="6"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7pPr>
            <a:lvl8pPr marL="4876678" lvl="7"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8pPr>
            <a:lvl9pPr marL="5486263" lvl="8" indent="-423323">
              <a:lnSpc>
                <a:spcPct val="115000"/>
              </a:lnSpc>
              <a:spcBef>
                <a:spcPts val="0"/>
              </a:spcBef>
              <a:spcAft>
                <a:spcPts val="0"/>
              </a:spcAft>
              <a:buClr>
                <a:schemeClr val="dk2"/>
              </a:buClr>
              <a:buSzPts val="1400"/>
              <a:buFont typeface="Instrument Sans"/>
              <a:buChar char="■"/>
              <a:defRPr>
                <a:solidFill>
                  <a:schemeClr val="dk2"/>
                </a:solidFill>
                <a:latin typeface="Instrument Sans"/>
                <a:ea typeface="Instrument Sans"/>
                <a:cs typeface="Instrument Sans"/>
                <a:sym typeface="Instrument Sans"/>
              </a:defRPr>
            </a:lvl9pPr>
          </a:lstStyle>
          <a:p>
            <a:endParaRPr/>
          </a:p>
        </p:txBody>
      </p:sp>
    </p:spTree>
    <p:extLst>
      <p:ext uri="{BB962C8B-B14F-4D97-AF65-F5344CB8AC3E}">
        <p14:creationId xmlns:p14="http://schemas.microsoft.com/office/powerpoint/2010/main" val="409228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tx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1AD3FC-1560-D84D-613F-7FBFC4C75141}"/>
              </a:ext>
            </a:extLst>
          </p:cNvPr>
          <p:cNvPicPr>
            <a:picLocks noChangeAspect="1"/>
          </p:cNvPicPr>
          <p:nvPr userDrawn="1"/>
        </p:nvPicPr>
        <p:blipFill rotWithShape="1">
          <a:blip r:embed="rId2">
            <a:alphaModFix amt="10000"/>
          </a:blip>
          <a:srcRect r="33605" b="32231"/>
          <a:stretch/>
        </p:blipFill>
        <p:spPr>
          <a:xfrm>
            <a:off x="-1" y="1"/>
            <a:ext cx="12192001" cy="6857999"/>
          </a:xfrm>
          <a:prstGeom prst="rect">
            <a:avLst/>
          </a:prstGeom>
        </p:spPr>
      </p:pic>
      <p:sp>
        <p:nvSpPr>
          <p:cNvPr id="7" name="Title 1">
            <a:extLst>
              <a:ext uri="{FF2B5EF4-FFF2-40B4-BE49-F238E27FC236}">
                <a16:creationId xmlns:a16="http://schemas.microsoft.com/office/drawing/2014/main" id="{360F4D86-086D-D71B-5EAD-C0C3D3199FE3}"/>
              </a:ext>
            </a:extLst>
          </p:cNvPr>
          <p:cNvSpPr>
            <a:spLocks noGrp="1"/>
          </p:cNvSpPr>
          <p:nvPr>
            <p:ph type="ctrTitle"/>
          </p:nvPr>
        </p:nvSpPr>
        <p:spPr>
          <a:xfrm>
            <a:off x="893121" y="1551245"/>
            <a:ext cx="5925029" cy="2765770"/>
          </a:xfrm>
        </p:spPr>
        <p:txBody>
          <a:bodyPr anchor="ctr"/>
          <a:lstStyle>
            <a:lvl1pPr algn="ctr">
              <a:defRPr sz="60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42E43815-6555-194B-63DD-D690B136A901}"/>
              </a:ext>
            </a:extLst>
          </p:cNvPr>
          <p:cNvSpPr>
            <a:spLocks noGrp="1"/>
          </p:cNvSpPr>
          <p:nvPr>
            <p:ph type="body" idx="1"/>
          </p:nvPr>
        </p:nvSpPr>
        <p:spPr>
          <a:xfrm>
            <a:off x="893122" y="4608672"/>
            <a:ext cx="5925029" cy="823912"/>
          </a:xfrm>
        </p:spPr>
        <p:txBody>
          <a:bodyPr anchor="ctr"/>
          <a:lstStyle>
            <a:lvl1pPr marL="0" indent="0" algn="ctr">
              <a:buNone/>
              <a:defRPr sz="24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11" name="Picture 10">
            <a:extLst>
              <a:ext uri="{FF2B5EF4-FFF2-40B4-BE49-F238E27FC236}">
                <a16:creationId xmlns:a16="http://schemas.microsoft.com/office/drawing/2014/main" id="{CF2FF02D-52FB-8CAE-D686-D245A1FFFFA0}"/>
              </a:ext>
            </a:extLst>
          </p:cNvPr>
          <p:cNvPicPr>
            <a:picLocks noChangeAspect="1"/>
          </p:cNvPicPr>
          <p:nvPr userDrawn="1"/>
        </p:nvPicPr>
        <p:blipFill rotWithShape="1">
          <a:blip r:embed="rId3"/>
          <a:srcRect t="12118" b="20440"/>
          <a:stretch/>
        </p:blipFill>
        <p:spPr>
          <a:xfrm>
            <a:off x="6818151" y="1674541"/>
            <a:ext cx="5202877" cy="3508917"/>
          </a:xfrm>
          <a:prstGeom prst="rect">
            <a:avLst/>
          </a:prstGeom>
        </p:spPr>
      </p:pic>
    </p:spTree>
    <p:extLst>
      <p:ext uri="{BB962C8B-B14F-4D97-AF65-F5344CB8AC3E}">
        <p14:creationId xmlns:p14="http://schemas.microsoft.com/office/powerpoint/2010/main" val="1566705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FCD4C93F-7A4C-12A9-B40B-E9B8891C5DE5}"/>
              </a:ext>
            </a:extLst>
          </p:cNvPr>
          <p:cNvSpPr>
            <a:spLocks noGrp="1"/>
          </p:cNvSpPr>
          <p:nvPr>
            <p:ph type="sldNum" sz="quarter" idx="10"/>
          </p:nvPr>
        </p:nvSpPr>
        <p:spPr>
          <a:xfrm>
            <a:off x="9284368" y="6303545"/>
            <a:ext cx="2743200" cy="365125"/>
          </a:xfrm>
        </p:spPr>
        <p:txBody>
          <a:bodyPr/>
          <a:lstStyle/>
          <a:p>
            <a:fld id="{05B47EE0-0EBD-2941-8F1F-1A4BDCC430D4}" type="slidenum">
              <a:rPr lang="en-US" smtClean="0"/>
              <a:t>‹#›</a:t>
            </a:fld>
            <a:endParaRPr lang="en-US"/>
          </a:p>
        </p:txBody>
      </p:sp>
    </p:spTree>
    <p:extLst>
      <p:ext uri="{BB962C8B-B14F-4D97-AF65-F5344CB8AC3E}">
        <p14:creationId xmlns:p14="http://schemas.microsoft.com/office/powerpoint/2010/main" val="2137516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Portfolio Thre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1709780" y="953074"/>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0" name="Picture Placeholder 9"/>
          <p:cNvSpPr>
            <a:spLocks noGrp="1"/>
          </p:cNvSpPr>
          <p:nvPr>
            <p:ph type="pic" sz="quarter" idx="19"/>
          </p:nvPr>
        </p:nvSpPr>
        <p:spPr>
          <a:xfrm>
            <a:off x="3389505" y="953074"/>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1" name="Picture Placeholder 10"/>
          <p:cNvSpPr>
            <a:spLocks noGrp="1"/>
          </p:cNvSpPr>
          <p:nvPr>
            <p:ph type="pic" sz="quarter" idx="20"/>
          </p:nvPr>
        </p:nvSpPr>
        <p:spPr>
          <a:xfrm>
            <a:off x="870870" y="2499780"/>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2" name="Picture Placeholder 11"/>
          <p:cNvSpPr>
            <a:spLocks noGrp="1"/>
          </p:cNvSpPr>
          <p:nvPr>
            <p:ph type="pic" sz="quarter" idx="21"/>
          </p:nvPr>
        </p:nvSpPr>
        <p:spPr>
          <a:xfrm>
            <a:off x="2550595" y="2499780"/>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3" name="Picture Placeholder 12"/>
          <p:cNvSpPr>
            <a:spLocks noGrp="1"/>
          </p:cNvSpPr>
          <p:nvPr>
            <p:ph type="pic" sz="quarter" idx="22"/>
          </p:nvPr>
        </p:nvSpPr>
        <p:spPr>
          <a:xfrm>
            <a:off x="1709780" y="4046486"/>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4" name="Picture Placeholder 13"/>
          <p:cNvSpPr>
            <a:spLocks noGrp="1"/>
          </p:cNvSpPr>
          <p:nvPr>
            <p:ph type="pic" sz="quarter" idx="23"/>
          </p:nvPr>
        </p:nvSpPr>
        <p:spPr>
          <a:xfrm>
            <a:off x="3389505" y="4046486"/>
            <a:ext cx="1600617" cy="1856232"/>
          </a:xfrm>
          <a:custGeom>
            <a:avLst/>
            <a:gdLst>
              <a:gd name="connsiteX0" fmla="*/ 2468878 w 4937758"/>
              <a:gd name="connsiteY0" fmla="*/ 0 h 5727802"/>
              <a:gd name="connsiteX1" fmla="*/ 4937758 w 4937758"/>
              <a:gd name="connsiteY1" fmla="*/ 1234440 h 5727802"/>
              <a:gd name="connsiteX2" fmla="*/ 4937758 w 4937758"/>
              <a:gd name="connsiteY2" fmla="*/ 4493362 h 5727802"/>
              <a:gd name="connsiteX3" fmla="*/ 2468878 w 4937758"/>
              <a:gd name="connsiteY3" fmla="*/ 5727802 h 5727802"/>
              <a:gd name="connsiteX4" fmla="*/ 0 w 4937758"/>
              <a:gd name="connsiteY4" fmla="*/ 4493362 h 5727802"/>
              <a:gd name="connsiteX5" fmla="*/ 0 w 4937758"/>
              <a:gd name="connsiteY5" fmla="*/ 1234440 h 572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37758" h="5727802">
                <a:moveTo>
                  <a:pt x="2468878" y="0"/>
                </a:moveTo>
                <a:lnTo>
                  <a:pt x="4937758" y="1234440"/>
                </a:lnTo>
                <a:lnTo>
                  <a:pt x="4937758" y="4493362"/>
                </a:lnTo>
                <a:lnTo>
                  <a:pt x="2468878" y="5727802"/>
                </a:lnTo>
                <a:lnTo>
                  <a:pt x="0" y="4493362"/>
                </a:lnTo>
                <a:lnTo>
                  <a:pt x="0" y="1234440"/>
                </a:lnTo>
                <a:close/>
              </a:path>
            </a:pathLst>
          </a:custGeom>
        </p:spPr>
        <p:txBody>
          <a:bodyPr wrap="square">
            <a:noAutofit/>
          </a:bodyPr>
          <a:lstStyle>
            <a:lvl1pPr>
              <a:defRPr sz="1800"/>
            </a:lvl1pPr>
          </a:lstStyle>
          <a:p>
            <a:endParaRPr lang="en-US"/>
          </a:p>
        </p:txBody>
      </p:sp>
      <p:sp>
        <p:nvSpPr>
          <p:cNvPr id="15" name="Picture Placeholder 23"/>
          <p:cNvSpPr>
            <a:spLocks noGrp="1"/>
          </p:cNvSpPr>
          <p:nvPr>
            <p:ph type="pic" sz="quarter" idx="16"/>
          </p:nvPr>
        </p:nvSpPr>
        <p:spPr>
          <a:xfrm flipH="1">
            <a:off x="4226518" y="2499780"/>
            <a:ext cx="1602516" cy="1858436"/>
          </a:xfrm>
          <a:custGeom>
            <a:avLst/>
            <a:gdLst>
              <a:gd name="connsiteX0" fmla="*/ 1602098 w 3204198"/>
              <a:gd name="connsiteY0" fmla="*/ 0 h 3716872"/>
              <a:gd name="connsiteX1" fmla="*/ 0 w 3204198"/>
              <a:gd name="connsiteY1" fmla="*/ 801050 h 3716872"/>
              <a:gd name="connsiteX2" fmla="*/ 0 w 3204198"/>
              <a:gd name="connsiteY2" fmla="*/ 2915822 h 3716872"/>
              <a:gd name="connsiteX3" fmla="*/ 1602098 w 3204198"/>
              <a:gd name="connsiteY3" fmla="*/ 3716872 h 3716872"/>
              <a:gd name="connsiteX4" fmla="*/ 3204198 w 3204198"/>
              <a:gd name="connsiteY4" fmla="*/ 2915822 h 3716872"/>
              <a:gd name="connsiteX5" fmla="*/ 3204198 w 3204198"/>
              <a:gd name="connsiteY5" fmla="*/ 801050 h 3716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4198" h="3716872">
                <a:moveTo>
                  <a:pt x="1602098" y="0"/>
                </a:moveTo>
                <a:lnTo>
                  <a:pt x="0" y="801050"/>
                </a:lnTo>
                <a:lnTo>
                  <a:pt x="0" y="2915822"/>
                </a:lnTo>
                <a:lnTo>
                  <a:pt x="1602098" y="3716872"/>
                </a:lnTo>
                <a:lnTo>
                  <a:pt x="3204198" y="2915822"/>
                </a:lnTo>
                <a:lnTo>
                  <a:pt x="3204198" y="801050"/>
                </a:lnTo>
                <a:close/>
              </a:path>
            </a:pathLst>
          </a:custGeom>
        </p:spPr>
        <p:txBody>
          <a:bodyPr wrap="square">
            <a:noAutofit/>
          </a:bodyPr>
          <a:lstStyle>
            <a:lvl1pPr algn="r">
              <a:defRPr sz="800"/>
            </a:lvl1pPr>
          </a:lstStyle>
          <a:p>
            <a:endParaRPr lang="en-US"/>
          </a:p>
        </p:txBody>
      </p:sp>
    </p:spTree>
    <p:extLst>
      <p:ext uri="{BB962C8B-B14F-4D97-AF65-F5344CB8AC3E}">
        <p14:creationId xmlns:p14="http://schemas.microsoft.com/office/powerpoint/2010/main" val="1619897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txBody>
          <a:bodyPr/>
          <a:lstStyle/>
          <a:p>
            <a:endParaRPr lang="en-US" sz="1500"/>
          </a:p>
        </p:txBody>
      </p:sp>
    </p:spTree>
    <p:extLst>
      <p:ext uri="{BB962C8B-B14F-4D97-AF65-F5344CB8AC3E}">
        <p14:creationId xmlns:p14="http://schemas.microsoft.com/office/powerpoint/2010/main" val="3086944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13485033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668332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15858141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2695774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109E-59D0-0B3F-C0B3-88719ED80C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9B02F1-883F-E2C4-3400-71D05496D2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E868D0-2F0D-C1A5-48E5-031B472B8F6D}"/>
              </a:ext>
            </a:extLst>
          </p:cNvPr>
          <p:cNvSpPr>
            <a:spLocks noGrp="1"/>
          </p:cNvSpPr>
          <p:nvPr>
            <p:ph type="dt" sz="half" idx="10"/>
          </p:nvPr>
        </p:nvSpPr>
        <p:spPr/>
        <p:txBody>
          <a:bodyPr/>
          <a:lstStyle/>
          <a:p>
            <a:fld id="{F433509D-D8B8-F044-9A4C-AEAC98265179}" type="datetimeFigureOut">
              <a:rPr lang="en-US" smtClean="0"/>
              <a:t>2/12/2026</a:t>
            </a:fld>
            <a:endParaRPr lang="en-US"/>
          </a:p>
        </p:txBody>
      </p:sp>
      <p:sp>
        <p:nvSpPr>
          <p:cNvPr id="5" name="Footer Placeholder 4">
            <a:extLst>
              <a:ext uri="{FF2B5EF4-FFF2-40B4-BE49-F238E27FC236}">
                <a16:creationId xmlns:a16="http://schemas.microsoft.com/office/drawing/2014/main" id="{46BD1F3D-7EA0-CF74-4B37-0607D457A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B468C4-62FF-12F0-96CC-D69EEC2555E9}"/>
              </a:ext>
            </a:extLst>
          </p:cNvPr>
          <p:cNvSpPr>
            <a:spLocks noGrp="1"/>
          </p:cNvSpPr>
          <p:nvPr>
            <p:ph type="sldNum" sz="quarter" idx="12"/>
          </p:nvPr>
        </p:nvSpPr>
        <p:spPr/>
        <p:txBody>
          <a:bodyPr/>
          <a:lstStyle/>
          <a:p>
            <a:fld id="{6797E0FB-C79A-634F-A04F-E733E76812A0}" type="slidenum">
              <a:rPr lang="en-US" smtClean="0"/>
              <a:t>‹#›</a:t>
            </a:fld>
            <a:endParaRPr lang="en-US"/>
          </a:p>
        </p:txBody>
      </p:sp>
      <p:pic>
        <p:nvPicPr>
          <p:cNvPr id="10" name="Picture 9" descr="A group of circles with different colors&#10;&#10;AI-generated content may be incorrect.">
            <a:extLst>
              <a:ext uri="{FF2B5EF4-FFF2-40B4-BE49-F238E27FC236}">
                <a16:creationId xmlns:a16="http://schemas.microsoft.com/office/drawing/2014/main" id="{65EB4FB0-B0E1-0DC5-2DEB-B2A20D38A037}"/>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F5556412-C361-4B0A-2C6D-13E5CF622633}"/>
              </a:ext>
            </a:extLst>
          </p:cNvPr>
          <p:cNvPicPr>
            <a:picLocks noChangeAspect="1"/>
          </p:cNvPicPr>
          <p:nvPr userDrawn="1"/>
        </p:nvPicPr>
        <p:blipFill>
          <a:blip r:embed="rId3"/>
          <a:stretch>
            <a:fillRect/>
          </a:stretch>
        </p:blipFill>
        <p:spPr>
          <a:xfrm>
            <a:off x="5029200" y="5763667"/>
            <a:ext cx="2133600" cy="957808"/>
          </a:xfrm>
          <a:prstGeom prst="rect">
            <a:avLst/>
          </a:prstGeom>
        </p:spPr>
      </p:pic>
    </p:spTree>
    <p:extLst>
      <p:ext uri="{BB962C8B-B14F-4D97-AF65-F5344CB8AC3E}">
        <p14:creationId xmlns:p14="http://schemas.microsoft.com/office/powerpoint/2010/main" val="36666102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42410467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3110591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626758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2955296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32921352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377493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39187475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6005289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2534155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3656168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E0B0-5AA2-8519-8F18-4ABDDE2C68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A71CA4-7933-9B10-4C9B-12EC80C537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BDDA2B-50B3-6043-A9B4-86A9495348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CCEB4D-48D4-6E65-7FCA-B4C82843B400}"/>
              </a:ext>
            </a:extLst>
          </p:cNvPr>
          <p:cNvSpPr>
            <a:spLocks noGrp="1"/>
          </p:cNvSpPr>
          <p:nvPr>
            <p:ph type="dt" sz="half" idx="10"/>
          </p:nvPr>
        </p:nvSpPr>
        <p:spPr/>
        <p:txBody>
          <a:bodyPr/>
          <a:lstStyle/>
          <a:p>
            <a:fld id="{F433509D-D8B8-F044-9A4C-AEAC98265179}" type="datetimeFigureOut">
              <a:rPr lang="en-US" smtClean="0"/>
              <a:t>2/12/2026</a:t>
            </a:fld>
            <a:endParaRPr lang="en-US"/>
          </a:p>
        </p:txBody>
      </p:sp>
      <p:sp>
        <p:nvSpPr>
          <p:cNvPr id="6" name="Footer Placeholder 5">
            <a:extLst>
              <a:ext uri="{FF2B5EF4-FFF2-40B4-BE49-F238E27FC236}">
                <a16:creationId xmlns:a16="http://schemas.microsoft.com/office/drawing/2014/main" id="{C1BE5D95-69F1-8CC2-27FD-5B944C0B2E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06B98A-7201-051E-5DEA-11A5534ABAAD}"/>
              </a:ext>
            </a:extLst>
          </p:cNvPr>
          <p:cNvSpPr>
            <a:spLocks noGrp="1"/>
          </p:cNvSpPr>
          <p:nvPr>
            <p:ph type="sldNum" sz="quarter" idx="12"/>
          </p:nvPr>
        </p:nvSpPr>
        <p:spPr/>
        <p:txBody>
          <a:bodyPr/>
          <a:lstStyle/>
          <a:p>
            <a:fld id="{6797E0FB-C79A-634F-A04F-E733E76812A0}" type="slidenum">
              <a:rPr lang="en-US" smtClean="0"/>
              <a:t>‹#›</a:t>
            </a:fld>
            <a:endParaRPr lang="en-US"/>
          </a:p>
        </p:txBody>
      </p:sp>
      <p:pic>
        <p:nvPicPr>
          <p:cNvPr id="9" name="Picture 8" descr="A close-up of a logo&#10;&#10;AI-generated content may be incorrect.">
            <a:extLst>
              <a:ext uri="{FF2B5EF4-FFF2-40B4-BE49-F238E27FC236}">
                <a16:creationId xmlns:a16="http://schemas.microsoft.com/office/drawing/2014/main" id="{C5C7DBEE-CDA0-DE7C-7940-18CA3971ECA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0023A4C5-6D48-9A6C-1829-79CFD5E704CE}"/>
              </a:ext>
            </a:extLst>
          </p:cNvPr>
          <p:cNvPicPr>
            <a:picLocks noChangeAspect="1"/>
          </p:cNvPicPr>
          <p:nvPr userDrawn="1"/>
        </p:nvPicPr>
        <p:blipFill>
          <a:blip r:embed="rId3"/>
          <a:stretch>
            <a:fillRect/>
          </a:stretch>
        </p:blipFill>
        <p:spPr>
          <a:xfrm>
            <a:off x="3124200" y="5787753"/>
            <a:ext cx="2133600" cy="957808"/>
          </a:xfrm>
          <a:prstGeom prst="rect">
            <a:avLst/>
          </a:prstGeom>
        </p:spPr>
      </p:pic>
      <p:pic>
        <p:nvPicPr>
          <p:cNvPr id="8" name="Picture 7">
            <a:extLst>
              <a:ext uri="{FF2B5EF4-FFF2-40B4-BE49-F238E27FC236}">
                <a16:creationId xmlns:a16="http://schemas.microsoft.com/office/drawing/2014/main" id="{72C0A518-5D6C-0A0B-6653-196B842E4381}"/>
              </a:ext>
            </a:extLst>
          </p:cNvPr>
          <p:cNvPicPr>
            <a:picLocks noChangeAspect="1"/>
          </p:cNvPicPr>
          <p:nvPr userDrawn="1"/>
        </p:nvPicPr>
        <p:blipFill>
          <a:blip r:embed="rId4"/>
          <a:stretch>
            <a:fillRect/>
          </a:stretch>
        </p:blipFill>
        <p:spPr>
          <a:xfrm>
            <a:off x="5715000" y="5714840"/>
            <a:ext cx="3153215" cy="1143160"/>
          </a:xfrm>
          <a:prstGeom prst="rect">
            <a:avLst/>
          </a:prstGeom>
        </p:spPr>
      </p:pic>
    </p:spTree>
    <p:extLst>
      <p:ext uri="{BB962C8B-B14F-4D97-AF65-F5344CB8AC3E}">
        <p14:creationId xmlns:p14="http://schemas.microsoft.com/office/powerpoint/2010/main" val="30275406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Slide 1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3407728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Slide 1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3757978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lide 1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119340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Slide 1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19870510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lide 2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09151A">
              <a:alpha val="95000"/>
            </a:srgbClr>
          </a:solidFill>
          <a:ln/>
        </p:spPr>
      </p:sp>
    </p:spTree>
    <p:extLst>
      <p:ext uri="{BB962C8B-B14F-4D97-AF65-F5344CB8AC3E}">
        <p14:creationId xmlns:p14="http://schemas.microsoft.com/office/powerpoint/2010/main" val="35554934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574396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1B9DB-75D0-4191-BCD4-A82D20C768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37D89D7-67C8-4682-AF9A-50F9C685B3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A848A9-7B5B-4E02-BDCA-9665E5338CA9}"/>
              </a:ext>
            </a:extLst>
          </p:cNvPr>
          <p:cNvSpPr>
            <a:spLocks noGrp="1"/>
          </p:cNvSpPr>
          <p:nvPr>
            <p:ph type="dt" sz="half" idx="10"/>
          </p:nvPr>
        </p:nvSpPr>
        <p:spPr/>
        <p:txBody>
          <a:bodyPr/>
          <a:lstStyle/>
          <a:p>
            <a:fld id="{69376D64-3D6D-4187-A7D5-E3B66341F220}" type="datetimeFigureOut">
              <a:rPr lang="en-US" smtClean="0"/>
              <a:t>2/12/2026</a:t>
            </a:fld>
            <a:endParaRPr lang="en-US"/>
          </a:p>
        </p:txBody>
      </p:sp>
      <p:sp>
        <p:nvSpPr>
          <p:cNvPr id="5" name="Footer Placeholder 4">
            <a:extLst>
              <a:ext uri="{FF2B5EF4-FFF2-40B4-BE49-F238E27FC236}">
                <a16:creationId xmlns:a16="http://schemas.microsoft.com/office/drawing/2014/main" id="{E8094695-B0F0-42BA-8020-69F80B277F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DCDF34-CB56-4284-9128-F724A8CB94CE}"/>
              </a:ext>
            </a:extLst>
          </p:cNvPr>
          <p:cNvSpPr>
            <a:spLocks noGrp="1"/>
          </p:cNvSpPr>
          <p:nvPr>
            <p:ph type="sldNum" sz="quarter" idx="12"/>
          </p:nvPr>
        </p:nvSpPr>
        <p:spPr/>
        <p:txBody>
          <a:bodyPr/>
          <a:lstStyle/>
          <a:p>
            <a:fld id="{BA4EAACD-7225-42A8-9122-F4794435D329}" type="slidenum">
              <a:rPr lang="en-US" smtClean="0"/>
              <a:t>‹#›</a:t>
            </a:fld>
            <a:endParaRPr lang="en-US"/>
          </a:p>
        </p:txBody>
      </p:sp>
    </p:spTree>
    <p:extLst>
      <p:ext uri="{BB962C8B-B14F-4D97-AF65-F5344CB8AC3E}">
        <p14:creationId xmlns:p14="http://schemas.microsoft.com/office/powerpoint/2010/main" val="30333084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1B94F-040C-4105-B7C9-C76F99C309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9F7872-B918-4F70-BFA7-44AF19635E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9A796-0400-491D-B3C2-5460753E52BB}"/>
              </a:ext>
            </a:extLst>
          </p:cNvPr>
          <p:cNvSpPr>
            <a:spLocks noGrp="1"/>
          </p:cNvSpPr>
          <p:nvPr>
            <p:ph type="dt" sz="half" idx="10"/>
          </p:nvPr>
        </p:nvSpPr>
        <p:spPr/>
        <p:txBody>
          <a:bodyPr/>
          <a:lstStyle/>
          <a:p>
            <a:fld id="{69376D64-3D6D-4187-A7D5-E3B66341F220}" type="datetimeFigureOut">
              <a:rPr lang="en-US" smtClean="0"/>
              <a:t>2/12/2026</a:t>
            </a:fld>
            <a:endParaRPr lang="en-US"/>
          </a:p>
        </p:txBody>
      </p:sp>
      <p:sp>
        <p:nvSpPr>
          <p:cNvPr id="5" name="Footer Placeholder 4">
            <a:extLst>
              <a:ext uri="{FF2B5EF4-FFF2-40B4-BE49-F238E27FC236}">
                <a16:creationId xmlns:a16="http://schemas.microsoft.com/office/drawing/2014/main" id="{C5AF1D96-FA55-4AEA-8455-D8C3D78A7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E26E80-3E58-4E42-9AE1-0B9DABD5E254}"/>
              </a:ext>
            </a:extLst>
          </p:cNvPr>
          <p:cNvSpPr>
            <a:spLocks noGrp="1"/>
          </p:cNvSpPr>
          <p:nvPr>
            <p:ph type="sldNum" sz="quarter" idx="12"/>
          </p:nvPr>
        </p:nvSpPr>
        <p:spPr/>
        <p:txBody>
          <a:bodyPr/>
          <a:lstStyle/>
          <a:p>
            <a:fld id="{BA4EAACD-7225-42A8-9122-F4794435D329}" type="slidenum">
              <a:rPr lang="en-US" smtClean="0"/>
              <a:t>‹#›</a:t>
            </a:fld>
            <a:endParaRPr lang="en-US"/>
          </a:p>
        </p:txBody>
      </p:sp>
    </p:spTree>
    <p:extLst>
      <p:ext uri="{BB962C8B-B14F-4D97-AF65-F5344CB8AC3E}">
        <p14:creationId xmlns:p14="http://schemas.microsoft.com/office/powerpoint/2010/main" val="32667267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1DAA7C-104D-49C3-856B-7EA40D97FD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B28CAA0-879D-4D2D-A73A-FB35EF844F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590903-9558-4492-A4E8-F64AD055DE5D}"/>
              </a:ext>
            </a:extLst>
          </p:cNvPr>
          <p:cNvSpPr>
            <a:spLocks noGrp="1"/>
          </p:cNvSpPr>
          <p:nvPr>
            <p:ph type="dt" sz="half" idx="10"/>
          </p:nvPr>
        </p:nvSpPr>
        <p:spPr/>
        <p:txBody>
          <a:bodyPr/>
          <a:lstStyle/>
          <a:p>
            <a:fld id="{69376D64-3D6D-4187-A7D5-E3B66341F220}" type="datetimeFigureOut">
              <a:rPr lang="en-US" smtClean="0"/>
              <a:t>2/12/2026</a:t>
            </a:fld>
            <a:endParaRPr lang="en-US"/>
          </a:p>
        </p:txBody>
      </p:sp>
      <p:sp>
        <p:nvSpPr>
          <p:cNvPr id="5" name="Footer Placeholder 4">
            <a:extLst>
              <a:ext uri="{FF2B5EF4-FFF2-40B4-BE49-F238E27FC236}">
                <a16:creationId xmlns:a16="http://schemas.microsoft.com/office/drawing/2014/main" id="{BB8EA771-71F4-457B-96F6-B2F995066F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A0033-F7DE-4335-B0B3-36C14017EF63}"/>
              </a:ext>
            </a:extLst>
          </p:cNvPr>
          <p:cNvSpPr>
            <a:spLocks noGrp="1"/>
          </p:cNvSpPr>
          <p:nvPr>
            <p:ph type="sldNum" sz="quarter" idx="12"/>
          </p:nvPr>
        </p:nvSpPr>
        <p:spPr/>
        <p:txBody>
          <a:bodyPr/>
          <a:lstStyle/>
          <a:p>
            <a:fld id="{BA4EAACD-7225-42A8-9122-F4794435D329}" type="slidenum">
              <a:rPr lang="en-US" smtClean="0"/>
              <a:t>‹#›</a:t>
            </a:fld>
            <a:endParaRPr lang="en-US"/>
          </a:p>
        </p:txBody>
      </p:sp>
    </p:spTree>
    <p:extLst>
      <p:ext uri="{BB962C8B-B14F-4D97-AF65-F5344CB8AC3E}">
        <p14:creationId xmlns:p14="http://schemas.microsoft.com/office/powerpoint/2010/main" val="45380987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703C3-FBE4-43FD-AE98-34DABDB05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BD137C3-5ED1-47B6-BE58-BBEB4B562F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9CB74E-4285-4C0E-952B-98548C80BA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58F824-704B-4334-9815-B0B01C8AE1E1}"/>
              </a:ext>
            </a:extLst>
          </p:cNvPr>
          <p:cNvSpPr>
            <a:spLocks noGrp="1"/>
          </p:cNvSpPr>
          <p:nvPr>
            <p:ph type="dt" sz="half" idx="10"/>
          </p:nvPr>
        </p:nvSpPr>
        <p:spPr/>
        <p:txBody>
          <a:bodyPr/>
          <a:lstStyle/>
          <a:p>
            <a:fld id="{69376D64-3D6D-4187-A7D5-E3B66341F220}" type="datetimeFigureOut">
              <a:rPr lang="en-US" smtClean="0"/>
              <a:t>2/12/2026</a:t>
            </a:fld>
            <a:endParaRPr lang="en-US"/>
          </a:p>
        </p:txBody>
      </p:sp>
      <p:sp>
        <p:nvSpPr>
          <p:cNvPr id="6" name="Footer Placeholder 5">
            <a:extLst>
              <a:ext uri="{FF2B5EF4-FFF2-40B4-BE49-F238E27FC236}">
                <a16:creationId xmlns:a16="http://schemas.microsoft.com/office/drawing/2014/main" id="{5828DFEB-C2EC-4C42-BD0C-38B3FA0AC7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7D8806-1FAA-4045-B54E-E958097D2457}"/>
              </a:ext>
            </a:extLst>
          </p:cNvPr>
          <p:cNvSpPr>
            <a:spLocks noGrp="1"/>
          </p:cNvSpPr>
          <p:nvPr>
            <p:ph type="sldNum" sz="quarter" idx="12"/>
          </p:nvPr>
        </p:nvSpPr>
        <p:spPr/>
        <p:txBody>
          <a:bodyPr/>
          <a:lstStyle/>
          <a:p>
            <a:fld id="{BA4EAACD-7225-42A8-9122-F4794435D329}" type="slidenum">
              <a:rPr lang="en-US" smtClean="0"/>
              <a:t>‹#›</a:t>
            </a:fld>
            <a:endParaRPr lang="en-US"/>
          </a:p>
        </p:txBody>
      </p:sp>
    </p:spTree>
    <p:extLst>
      <p:ext uri="{BB962C8B-B14F-4D97-AF65-F5344CB8AC3E}">
        <p14:creationId xmlns:p14="http://schemas.microsoft.com/office/powerpoint/2010/main" val="113744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B52D-575B-48A2-7088-2EF56045C3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C48343-EB40-E1A3-5F1B-655B1E4F88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46E1A0-F01B-33BE-0C69-3150E34C45C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8688F1-0C72-D249-02E8-C3B2C47E12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34CD85-AFA2-F379-E5E9-C41FABE85C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A159F4E-F62A-0DB8-6719-3C5B3FB9E506}"/>
              </a:ext>
            </a:extLst>
          </p:cNvPr>
          <p:cNvSpPr>
            <a:spLocks noGrp="1"/>
          </p:cNvSpPr>
          <p:nvPr>
            <p:ph type="dt" sz="half" idx="10"/>
          </p:nvPr>
        </p:nvSpPr>
        <p:spPr/>
        <p:txBody>
          <a:bodyPr/>
          <a:lstStyle/>
          <a:p>
            <a:fld id="{F433509D-D8B8-F044-9A4C-AEAC98265179}" type="datetimeFigureOut">
              <a:rPr lang="en-US" smtClean="0"/>
              <a:t>2/12/2026</a:t>
            </a:fld>
            <a:endParaRPr lang="en-US"/>
          </a:p>
        </p:txBody>
      </p:sp>
      <p:sp>
        <p:nvSpPr>
          <p:cNvPr id="8" name="Footer Placeholder 7">
            <a:extLst>
              <a:ext uri="{FF2B5EF4-FFF2-40B4-BE49-F238E27FC236}">
                <a16:creationId xmlns:a16="http://schemas.microsoft.com/office/drawing/2014/main" id="{2838A4B9-D314-BE64-C7E2-3AA531C8DF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E50EB0-32EB-73F8-1AC4-FAA5D5053D35}"/>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7343215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3A5FE-35D6-4123-9DD4-BCEDFB60D8E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CC1AEB-69D7-4D65-BFBE-8BB39C73E3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B98AC3-B58E-443A-B8C3-DEA27B1C30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3155698-3FC7-416B-91D3-77F70420DF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4EE7E-6B2F-43EE-ADCD-752DD28A0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1DDB68-A0B3-4C2F-8BE8-941F467168B0}"/>
              </a:ext>
            </a:extLst>
          </p:cNvPr>
          <p:cNvSpPr>
            <a:spLocks noGrp="1"/>
          </p:cNvSpPr>
          <p:nvPr>
            <p:ph type="dt" sz="half" idx="10"/>
          </p:nvPr>
        </p:nvSpPr>
        <p:spPr/>
        <p:txBody>
          <a:bodyPr/>
          <a:lstStyle/>
          <a:p>
            <a:fld id="{69376D64-3D6D-4187-A7D5-E3B66341F220}" type="datetimeFigureOut">
              <a:rPr lang="en-US" smtClean="0"/>
              <a:t>2/12/2026</a:t>
            </a:fld>
            <a:endParaRPr lang="en-US"/>
          </a:p>
        </p:txBody>
      </p:sp>
      <p:sp>
        <p:nvSpPr>
          <p:cNvPr id="8" name="Footer Placeholder 7">
            <a:extLst>
              <a:ext uri="{FF2B5EF4-FFF2-40B4-BE49-F238E27FC236}">
                <a16:creationId xmlns:a16="http://schemas.microsoft.com/office/drawing/2014/main" id="{0338F969-54BA-45D3-8B1F-BF3BCAB0D2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0CD82C-AA88-49D5-8F7E-596AD64AA8FB}"/>
              </a:ext>
            </a:extLst>
          </p:cNvPr>
          <p:cNvSpPr>
            <a:spLocks noGrp="1"/>
          </p:cNvSpPr>
          <p:nvPr>
            <p:ph type="sldNum" sz="quarter" idx="12"/>
          </p:nvPr>
        </p:nvSpPr>
        <p:spPr/>
        <p:txBody>
          <a:bodyPr/>
          <a:lstStyle/>
          <a:p>
            <a:fld id="{BA4EAACD-7225-42A8-9122-F4794435D329}" type="slidenum">
              <a:rPr lang="en-US" smtClean="0"/>
              <a:t>‹#›</a:t>
            </a:fld>
            <a:endParaRPr lang="en-US"/>
          </a:p>
        </p:txBody>
      </p:sp>
    </p:spTree>
    <p:extLst>
      <p:ext uri="{BB962C8B-B14F-4D97-AF65-F5344CB8AC3E}">
        <p14:creationId xmlns:p14="http://schemas.microsoft.com/office/powerpoint/2010/main" val="20102636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15309-0ED8-4E0E-BDD7-A56E266AD4D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08B3B2-8B98-4A7B-8198-8D7F405DCE89}"/>
              </a:ext>
            </a:extLst>
          </p:cNvPr>
          <p:cNvSpPr>
            <a:spLocks noGrp="1"/>
          </p:cNvSpPr>
          <p:nvPr>
            <p:ph type="dt" sz="half" idx="10"/>
          </p:nvPr>
        </p:nvSpPr>
        <p:spPr/>
        <p:txBody>
          <a:bodyPr/>
          <a:lstStyle/>
          <a:p>
            <a:fld id="{69376D64-3D6D-4187-A7D5-E3B66341F220}" type="datetimeFigureOut">
              <a:rPr lang="en-US" smtClean="0"/>
              <a:t>2/12/2026</a:t>
            </a:fld>
            <a:endParaRPr lang="en-US"/>
          </a:p>
        </p:txBody>
      </p:sp>
      <p:sp>
        <p:nvSpPr>
          <p:cNvPr id="4" name="Footer Placeholder 3">
            <a:extLst>
              <a:ext uri="{FF2B5EF4-FFF2-40B4-BE49-F238E27FC236}">
                <a16:creationId xmlns:a16="http://schemas.microsoft.com/office/drawing/2014/main" id="{655B4B02-F939-470D-8BB8-B6D45FB866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9BA2F3B-E821-412C-BD54-AE203298D2FC}"/>
              </a:ext>
            </a:extLst>
          </p:cNvPr>
          <p:cNvSpPr>
            <a:spLocks noGrp="1"/>
          </p:cNvSpPr>
          <p:nvPr>
            <p:ph type="sldNum" sz="quarter" idx="12"/>
          </p:nvPr>
        </p:nvSpPr>
        <p:spPr/>
        <p:txBody>
          <a:bodyPr/>
          <a:lstStyle/>
          <a:p>
            <a:fld id="{BA4EAACD-7225-42A8-9122-F4794435D329}" type="slidenum">
              <a:rPr lang="en-US" smtClean="0"/>
              <a:t>‹#›</a:t>
            </a:fld>
            <a:endParaRPr lang="en-US"/>
          </a:p>
        </p:txBody>
      </p:sp>
    </p:spTree>
    <p:extLst>
      <p:ext uri="{BB962C8B-B14F-4D97-AF65-F5344CB8AC3E}">
        <p14:creationId xmlns:p14="http://schemas.microsoft.com/office/powerpoint/2010/main" val="35278946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1BF7DB-B969-4875-B47B-558057F42DE9}"/>
              </a:ext>
            </a:extLst>
          </p:cNvPr>
          <p:cNvSpPr>
            <a:spLocks noGrp="1"/>
          </p:cNvSpPr>
          <p:nvPr>
            <p:ph type="dt" sz="half" idx="10"/>
          </p:nvPr>
        </p:nvSpPr>
        <p:spPr/>
        <p:txBody>
          <a:bodyPr/>
          <a:lstStyle/>
          <a:p>
            <a:fld id="{69376D64-3D6D-4187-A7D5-E3B66341F220}" type="datetimeFigureOut">
              <a:rPr lang="en-US" smtClean="0"/>
              <a:t>2/12/2026</a:t>
            </a:fld>
            <a:endParaRPr lang="en-US"/>
          </a:p>
        </p:txBody>
      </p:sp>
      <p:sp>
        <p:nvSpPr>
          <p:cNvPr id="3" name="Footer Placeholder 2">
            <a:extLst>
              <a:ext uri="{FF2B5EF4-FFF2-40B4-BE49-F238E27FC236}">
                <a16:creationId xmlns:a16="http://schemas.microsoft.com/office/drawing/2014/main" id="{40EF4D51-C717-4201-821D-7C61004596F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62ECE3-40B2-4F2F-A05D-864E0B307698}"/>
              </a:ext>
            </a:extLst>
          </p:cNvPr>
          <p:cNvSpPr>
            <a:spLocks noGrp="1"/>
          </p:cNvSpPr>
          <p:nvPr>
            <p:ph type="sldNum" sz="quarter" idx="12"/>
          </p:nvPr>
        </p:nvSpPr>
        <p:spPr/>
        <p:txBody>
          <a:bodyPr/>
          <a:lstStyle/>
          <a:p>
            <a:fld id="{BA4EAACD-7225-42A8-9122-F4794435D329}" type="slidenum">
              <a:rPr lang="en-US" smtClean="0"/>
              <a:t>‹#›</a:t>
            </a:fld>
            <a:endParaRPr lang="en-US"/>
          </a:p>
        </p:txBody>
      </p:sp>
    </p:spTree>
    <p:extLst>
      <p:ext uri="{BB962C8B-B14F-4D97-AF65-F5344CB8AC3E}">
        <p14:creationId xmlns:p14="http://schemas.microsoft.com/office/powerpoint/2010/main" val="1406645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2C461-1DC8-41E6-BA4F-860AFF580D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4368D4-DDC1-4B00-9193-2143C18A67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9CC984-AEFF-457D-9DFA-12395EA1D9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2565F-7303-4CD3-BD96-EE2D4F6406EE}"/>
              </a:ext>
            </a:extLst>
          </p:cNvPr>
          <p:cNvSpPr>
            <a:spLocks noGrp="1"/>
          </p:cNvSpPr>
          <p:nvPr>
            <p:ph type="dt" sz="half" idx="10"/>
          </p:nvPr>
        </p:nvSpPr>
        <p:spPr/>
        <p:txBody>
          <a:bodyPr/>
          <a:lstStyle/>
          <a:p>
            <a:fld id="{69376D64-3D6D-4187-A7D5-E3B66341F220}" type="datetimeFigureOut">
              <a:rPr lang="en-US" smtClean="0"/>
              <a:t>2/12/2026</a:t>
            </a:fld>
            <a:endParaRPr lang="en-US"/>
          </a:p>
        </p:txBody>
      </p:sp>
      <p:sp>
        <p:nvSpPr>
          <p:cNvPr id="6" name="Footer Placeholder 5">
            <a:extLst>
              <a:ext uri="{FF2B5EF4-FFF2-40B4-BE49-F238E27FC236}">
                <a16:creationId xmlns:a16="http://schemas.microsoft.com/office/drawing/2014/main" id="{13E7FF5E-4C49-41C0-9732-2F3D4F1FFE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AC51F-B01F-4933-ADA4-544CB18320A0}"/>
              </a:ext>
            </a:extLst>
          </p:cNvPr>
          <p:cNvSpPr>
            <a:spLocks noGrp="1"/>
          </p:cNvSpPr>
          <p:nvPr>
            <p:ph type="sldNum" sz="quarter" idx="12"/>
          </p:nvPr>
        </p:nvSpPr>
        <p:spPr/>
        <p:txBody>
          <a:bodyPr/>
          <a:lstStyle/>
          <a:p>
            <a:fld id="{BA4EAACD-7225-42A8-9122-F4794435D329}" type="slidenum">
              <a:rPr lang="en-US" smtClean="0"/>
              <a:t>‹#›</a:t>
            </a:fld>
            <a:endParaRPr lang="en-US"/>
          </a:p>
        </p:txBody>
      </p:sp>
    </p:spTree>
    <p:extLst>
      <p:ext uri="{BB962C8B-B14F-4D97-AF65-F5344CB8AC3E}">
        <p14:creationId xmlns:p14="http://schemas.microsoft.com/office/powerpoint/2010/main" val="19977514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97B06-C876-4901-9DC7-7966FE73FE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E25D88-656C-41A7-9FC4-8FCD562C80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FC8E35-DD64-4AF2-8A66-B841F69F03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B975738-9D59-4B8E-B5AD-989BCD5A06E7}"/>
              </a:ext>
            </a:extLst>
          </p:cNvPr>
          <p:cNvSpPr>
            <a:spLocks noGrp="1"/>
          </p:cNvSpPr>
          <p:nvPr>
            <p:ph type="dt" sz="half" idx="10"/>
          </p:nvPr>
        </p:nvSpPr>
        <p:spPr/>
        <p:txBody>
          <a:bodyPr/>
          <a:lstStyle/>
          <a:p>
            <a:fld id="{69376D64-3D6D-4187-A7D5-E3B66341F220}" type="datetimeFigureOut">
              <a:rPr lang="en-US" smtClean="0"/>
              <a:t>2/12/2026</a:t>
            </a:fld>
            <a:endParaRPr lang="en-US"/>
          </a:p>
        </p:txBody>
      </p:sp>
      <p:sp>
        <p:nvSpPr>
          <p:cNvPr id="6" name="Footer Placeholder 5">
            <a:extLst>
              <a:ext uri="{FF2B5EF4-FFF2-40B4-BE49-F238E27FC236}">
                <a16:creationId xmlns:a16="http://schemas.microsoft.com/office/drawing/2014/main" id="{0E967871-D679-4955-B2FD-C8B10D4BA2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C80D7D-7CC1-4F46-8C4E-C1EE8D421488}"/>
              </a:ext>
            </a:extLst>
          </p:cNvPr>
          <p:cNvSpPr>
            <a:spLocks noGrp="1"/>
          </p:cNvSpPr>
          <p:nvPr>
            <p:ph type="sldNum" sz="quarter" idx="12"/>
          </p:nvPr>
        </p:nvSpPr>
        <p:spPr/>
        <p:txBody>
          <a:bodyPr/>
          <a:lstStyle/>
          <a:p>
            <a:fld id="{BA4EAACD-7225-42A8-9122-F4794435D329}" type="slidenum">
              <a:rPr lang="en-US" smtClean="0"/>
              <a:t>‹#›</a:t>
            </a:fld>
            <a:endParaRPr lang="en-US"/>
          </a:p>
        </p:txBody>
      </p:sp>
    </p:spTree>
    <p:extLst>
      <p:ext uri="{BB962C8B-B14F-4D97-AF65-F5344CB8AC3E}">
        <p14:creationId xmlns:p14="http://schemas.microsoft.com/office/powerpoint/2010/main" val="39978829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69707-AA05-430D-90DC-FE30FA7F64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9584AA-2864-4242-A66B-DAA7795123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5B7981-66AF-4590-A188-E18C652DC7A4}"/>
              </a:ext>
            </a:extLst>
          </p:cNvPr>
          <p:cNvSpPr>
            <a:spLocks noGrp="1"/>
          </p:cNvSpPr>
          <p:nvPr>
            <p:ph type="dt" sz="half" idx="10"/>
          </p:nvPr>
        </p:nvSpPr>
        <p:spPr/>
        <p:txBody>
          <a:bodyPr/>
          <a:lstStyle/>
          <a:p>
            <a:fld id="{69376D64-3D6D-4187-A7D5-E3B66341F220}" type="datetimeFigureOut">
              <a:rPr lang="en-US" smtClean="0"/>
              <a:t>2/12/2026</a:t>
            </a:fld>
            <a:endParaRPr lang="en-US"/>
          </a:p>
        </p:txBody>
      </p:sp>
      <p:sp>
        <p:nvSpPr>
          <p:cNvPr id="5" name="Footer Placeholder 4">
            <a:extLst>
              <a:ext uri="{FF2B5EF4-FFF2-40B4-BE49-F238E27FC236}">
                <a16:creationId xmlns:a16="http://schemas.microsoft.com/office/drawing/2014/main" id="{0A77B368-C6A3-4A94-B23F-A686F6CC2E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450D5-13A8-4D01-8318-FF05A95D8E84}"/>
              </a:ext>
            </a:extLst>
          </p:cNvPr>
          <p:cNvSpPr>
            <a:spLocks noGrp="1"/>
          </p:cNvSpPr>
          <p:nvPr>
            <p:ph type="sldNum" sz="quarter" idx="12"/>
          </p:nvPr>
        </p:nvSpPr>
        <p:spPr/>
        <p:txBody>
          <a:bodyPr/>
          <a:lstStyle/>
          <a:p>
            <a:fld id="{BA4EAACD-7225-42A8-9122-F4794435D329}" type="slidenum">
              <a:rPr lang="en-US" smtClean="0"/>
              <a:t>‹#›</a:t>
            </a:fld>
            <a:endParaRPr lang="en-US"/>
          </a:p>
        </p:txBody>
      </p:sp>
    </p:spTree>
    <p:extLst>
      <p:ext uri="{BB962C8B-B14F-4D97-AF65-F5344CB8AC3E}">
        <p14:creationId xmlns:p14="http://schemas.microsoft.com/office/powerpoint/2010/main" val="21505202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B67280-4AD6-4CC0-888C-3A5B0F9709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C0DA85-1B54-4849-AE85-D7657B603F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FA6786-E4AE-4440-B07D-4A8F47F4E785}"/>
              </a:ext>
            </a:extLst>
          </p:cNvPr>
          <p:cNvSpPr>
            <a:spLocks noGrp="1"/>
          </p:cNvSpPr>
          <p:nvPr>
            <p:ph type="dt" sz="half" idx="10"/>
          </p:nvPr>
        </p:nvSpPr>
        <p:spPr/>
        <p:txBody>
          <a:bodyPr/>
          <a:lstStyle/>
          <a:p>
            <a:fld id="{69376D64-3D6D-4187-A7D5-E3B66341F220}" type="datetimeFigureOut">
              <a:rPr lang="en-US" smtClean="0"/>
              <a:t>2/12/2026</a:t>
            </a:fld>
            <a:endParaRPr lang="en-US"/>
          </a:p>
        </p:txBody>
      </p:sp>
      <p:sp>
        <p:nvSpPr>
          <p:cNvPr id="5" name="Footer Placeholder 4">
            <a:extLst>
              <a:ext uri="{FF2B5EF4-FFF2-40B4-BE49-F238E27FC236}">
                <a16:creationId xmlns:a16="http://schemas.microsoft.com/office/drawing/2014/main" id="{F0CD1AD3-6671-44E8-B60E-26AC4573ED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05D2DD-08ED-4195-AA07-F6641B16B14A}"/>
              </a:ext>
            </a:extLst>
          </p:cNvPr>
          <p:cNvSpPr>
            <a:spLocks noGrp="1"/>
          </p:cNvSpPr>
          <p:nvPr>
            <p:ph type="sldNum" sz="quarter" idx="12"/>
          </p:nvPr>
        </p:nvSpPr>
        <p:spPr/>
        <p:txBody>
          <a:bodyPr/>
          <a:lstStyle/>
          <a:p>
            <a:fld id="{BA4EAACD-7225-42A8-9122-F4794435D329}" type="slidenum">
              <a:rPr lang="en-US" smtClean="0"/>
              <a:t>‹#›</a:t>
            </a:fld>
            <a:endParaRPr lang="en-US"/>
          </a:p>
        </p:txBody>
      </p:sp>
    </p:spTree>
    <p:extLst>
      <p:ext uri="{BB962C8B-B14F-4D97-AF65-F5344CB8AC3E}">
        <p14:creationId xmlns:p14="http://schemas.microsoft.com/office/powerpoint/2010/main" val="42575373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18"/>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8"/>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8"/>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857250" y="1997274"/>
            <a:ext cx="9715500" cy="1378148"/>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714500" y="3643312"/>
            <a:ext cx="8001000" cy="1643063"/>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00"/>
              </a:spcBef>
              <a:spcAft>
                <a:spcPts val="0"/>
              </a:spcAft>
              <a:buClr>
                <a:srgbClr val="888888"/>
              </a:buClr>
              <a:buSzPts val="3200"/>
              <a:buNone/>
              <a:defRPr>
                <a:solidFill>
                  <a:srgbClr val="888888"/>
                </a:solidFill>
              </a:defRPr>
            </a:lvl1pPr>
            <a:lvl2pPr lvl="1" algn="ctr">
              <a:lnSpc>
                <a:spcPct val="100000"/>
              </a:lnSpc>
              <a:spcBef>
                <a:spcPts val="525"/>
              </a:spcBef>
              <a:spcAft>
                <a:spcPts val="0"/>
              </a:spcAft>
              <a:buClr>
                <a:srgbClr val="888888"/>
              </a:buClr>
              <a:buSzPts val="2800"/>
              <a:buNone/>
              <a:defRPr>
                <a:solidFill>
                  <a:srgbClr val="888888"/>
                </a:solidFill>
              </a:defRPr>
            </a:lvl2pPr>
            <a:lvl3pPr lvl="2" algn="ctr">
              <a:lnSpc>
                <a:spcPct val="100000"/>
              </a:lnSpc>
              <a:spcBef>
                <a:spcPts val="450"/>
              </a:spcBef>
              <a:spcAft>
                <a:spcPts val="0"/>
              </a:spcAft>
              <a:buClr>
                <a:srgbClr val="888888"/>
              </a:buClr>
              <a:buSzPts val="2400"/>
              <a:buNone/>
              <a:defRPr>
                <a:solidFill>
                  <a:srgbClr val="888888"/>
                </a:solidFill>
              </a:defRPr>
            </a:lvl3pPr>
            <a:lvl4pPr lvl="3" algn="ctr">
              <a:lnSpc>
                <a:spcPct val="100000"/>
              </a:lnSpc>
              <a:spcBef>
                <a:spcPts val="375"/>
              </a:spcBef>
              <a:spcAft>
                <a:spcPts val="0"/>
              </a:spcAft>
              <a:buClr>
                <a:srgbClr val="888888"/>
              </a:buClr>
              <a:buSzPts val="2000"/>
              <a:buNone/>
              <a:defRPr>
                <a:solidFill>
                  <a:srgbClr val="888888"/>
                </a:solidFill>
              </a:defRPr>
            </a:lvl4pPr>
            <a:lvl5pPr lvl="4" algn="ctr">
              <a:lnSpc>
                <a:spcPct val="100000"/>
              </a:lnSpc>
              <a:spcBef>
                <a:spcPts val="375"/>
              </a:spcBef>
              <a:spcAft>
                <a:spcPts val="0"/>
              </a:spcAft>
              <a:buClr>
                <a:srgbClr val="888888"/>
              </a:buClr>
              <a:buSzPts val="2000"/>
              <a:buNone/>
              <a:defRPr>
                <a:solidFill>
                  <a:srgbClr val="888888"/>
                </a:solidFill>
              </a:defRPr>
            </a:lvl5pPr>
            <a:lvl6pPr lvl="5" algn="ctr">
              <a:lnSpc>
                <a:spcPct val="100000"/>
              </a:lnSpc>
              <a:spcBef>
                <a:spcPts val="375"/>
              </a:spcBef>
              <a:spcAft>
                <a:spcPts val="0"/>
              </a:spcAft>
              <a:buClr>
                <a:srgbClr val="888888"/>
              </a:buClr>
              <a:buSzPts val="2000"/>
              <a:buNone/>
              <a:defRPr>
                <a:solidFill>
                  <a:srgbClr val="888888"/>
                </a:solidFill>
              </a:defRPr>
            </a:lvl6pPr>
            <a:lvl7pPr lvl="6" algn="ctr">
              <a:lnSpc>
                <a:spcPct val="100000"/>
              </a:lnSpc>
              <a:spcBef>
                <a:spcPts val="375"/>
              </a:spcBef>
              <a:spcAft>
                <a:spcPts val="0"/>
              </a:spcAft>
              <a:buClr>
                <a:srgbClr val="888888"/>
              </a:buClr>
              <a:buSzPts val="2000"/>
              <a:buNone/>
              <a:defRPr>
                <a:solidFill>
                  <a:srgbClr val="888888"/>
                </a:solidFill>
              </a:defRPr>
            </a:lvl7pPr>
            <a:lvl8pPr lvl="7" algn="ctr">
              <a:lnSpc>
                <a:spcPct val="100000"/>
              </a:lnSpc>
              <a:spcBef>
                <a:spcPts val="375"/>
              </a:spcBef>
              <a:spcAft>
                <a:spcPts val="0"/>
              </a:spcAft>
              <a:buClr>
                <a:srgbClr val="888888"/>
              </a:buClr>
              <a:buSzPts val="2000"/>
              <a:buNone/>
              <a:defRPr>
                <a:solidFill>
                  <a:srgbClr val="888888"/>
                </a:solidFill>
              </a:defRPr>
            </a:lvl8pPr>
            <a:lvl9pPr lvl="8" algn="ctr">
              <a:lnSpc>
                <a:spcPct val="100000"/>
              </a:lnSpc>
              <a:spcBef>
                <a:spcPts val="375"/>
              </a:spcBef>
              <a:spcAft>
                <a:spcPts val="0"/>
              </a:spcAft>
              <a:buClr>
                <a:srgbClr val="888888"/>
              </a:buClr>
              <a:buSzPts val="2000"/>
              <a:buNone/>
              <a:defRPr>
                <a:solidFill>
                  <a:srgbClr val="888888"/>
                </a:solidFill>
              </a:defRPr>
            </a:lvl9pPr>
          </a:lstStyle>
          <a:p>
            <a:endParaRPr/>
          </a:p>
        </p:txBody>
      </p:sp>
      <p:sp>
        <p:nvSpPr>
          <p:cNvPr id="18" name="Google Shape;18;p19"/>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0"/>
          <p:cNvSpPr txBox="1">
            <a:spLocks noGrp="1"/>
          </p:cNvSpPr>
          <p:nvPr>
            <p:ph type="title"/>
          </p:nvPr>
        </p:nvSpPr>
        <p:spPr>
          <a:xfrm>
            <a:off x="571500" y="257473"/>
            <a:ext cx="10287000" cy="1071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0"/>
          <p:cNvSpPr txBox="1">
            <a:spLocks noGrp="1"/>
          </p:cNvSpPr>
          <p:nvPr>
            <p:ph type="body" idx="1"/>
          </p:nvPr>
        </p:nvSpPr>
        <p:spPr>
          <a:xfrm>
            <a:off x="571500" y="1500188"/>
            <a:ext cx="10287000" cy="4243090"/>
          </a:xfrm>
          <a:prstGeom prst="rect">
            <a:avLst/>
          </a:prstGeom>
          <a:noFill/>
          <a:ln>
            <a:noFill/>
          </a:ln>
        </p:spPr>
        <p:txBody>
          <a:bodyPr spcFirstLastPara="1" wrap="square" lIns="91425" tIns="45700" rIns="91425" bIns="45700" anchor="t" anchorCtr="0">
            <a:normAutofit/>
          </a:bodyPr>
          <a:lstStyle>
            <a:lvl1pPr marL="428625" lvl="0" indent="-321469" algn="l">
              <a:lnSpc>
                <a:spcPct val="100000"/>
              </a:lnSpc>
              <a:spcBef>
                <a:spcPts val="338"/>
              </a:spcBef>
              <a:spcAft>
                <a:spcPts val="0"/>
              </a:spcAft>
              <a:buClr>
                <a:schemeClr val="dk1"/>
              </a:buClr>
              <a:buSzPts val="1800"/>
              <a:buChar char="•"/>
              <a:defRPr/>
            </a:lvl1pPr>
            <a:lvl2pPr marL="857250" lvl="1" indent="-321469" algn="l">
              <a:lnSpc>
                <a:spcPct val="100000"/>
              </a:lnSpc>
              <a:spcBef>
                <a:spcPts val="338"/>
              </a:spcBef>
              <a:spcAft>
                <a:spcPts val="0"/>
              </a:spcAft>
              <a:buClr>
                <a:schemeClr val="dk1"/>
              </a:buClr>
              <a:buSzPts val="1800"/>
              <a:buChar char="–"/>
              <a:defRPr/>
            </a:lvl2pPr>
            <a:lvl3pPr marL="1285875" lvl="2" indent="-321469" algn="l">
              <a:lnSpc>
                <a:spcPct val="100000"/>
              </a:lnSpc>
              <a:spcBef>
                <a:spcPts val="338"/>
              </a:spcBef>
              <a:spcAft>
                <a:spcPts val="0"/>
              </a:spcAft>
              <a:buClr>
                <a:schemeClr val="dk1"/>
              </a:buClr>
              <a:buSzPts val="1800"/>
              <a:buChar char="•"/>
              <a:defRPr/>
            </a:lvl3pPr>
            <a:lvl4pPr marL="1714500" lvl="3" indent="-321469" algn="l">
              <a:lnSpc>
                <a:spcPct val="100000"/>
              </a:lnSpc>
              <a:spcBef>
                <a:spcPts val="338"/>
              </a:spcBef>
              <a:spcAft>
                <a:spcPts val="0"/>
              </a:spcAft>
              <a:buClr>
                <a:schemeClr val="dk1"/>
              </a:buClr>
              <a:buSzPts val="1800"/>
              <a:buChar char="–"/>
              <a:defRPr/>
            </a:lvl4pPr>
            <a:lvl5pPr marL="2143125" lvl="4" indent="-321469" algn="l">
              <a:lnSpc>
                <a:spcPct val="100000"/>
              </a:lnSpc>
              <a:spcBef>
                <a:spcPts val="338"/>
              </a:spcBef>
              <a:spcAft>
                <a:spcPts val="0"/>
              </a:spcAft>
              <a:buClr>
                <a:schemeClr val="dk1"/>
              </a:buClr>
              <a:buSzPts val="1800"/>
              <a:buChar char="»"/>
              <a:defRPr/>
            </a:lvl5pPr>
            <a:lvl6pPr marL="2571750" lvl="5" indent="-321469" algn="l">
              <a:lnSpc>
                <a:spcPct val="100000"/>
              </a:lnSpc>
              <a:spcBef>
                <a:spcPts val="338"/>
              </a:spcBef>
              <a:spcAft>
                <a:spcPts val="0"/>
              </a:spcAft>
              <a:buClr>
                <a:schemeClr val="dk1"/>
              </a:buClr>
              <a:buSzPts val="1800"/>
              <a:buChar char="•"/>
              <a:defRPr/>
            </a:lvl6pPr>
            <a:lvl7pPr marL="3000375" lvl="6" indent="-321469" algn="l">
              <a:lnSpc>
                <a:spcPct val="100000"/>
              </a:lnSpc>
              <a:spcBef>
                <a:spcPts val="338"/>
              </a:spcBef>
              <a:spcAft>
                <a:spcPts val="0"/>
              </a:spcAft>
              <a:buClr>
                <a:schemeClr val="dk1"/>
              </a:buClr>
              <a:buSzPts val="1800"/>
              <a:buChar char="•"/>
              <a:defRPr/>
            </a:lvl7pPr>
            <a:lvl8pPr marL="3429000" lvl="7" indent="-321469" algn="l">
              <a:lnSpc>
                <a:spcPct val="100000"/>
              </a:lnSpc>
              <a:spcBef>
                <a:spcPts val="338"/>
              </a:spcBef>
              <a:spcAft>
                <a:spcPts val="0"/>
              </a:spcAft>
              <a:buClr>
                <a:schemeClr val="dk1"/>
              </a:buClr>
              <a:buSzPts val="1800"/>
              <a:buChar char="•"/>
              <a:defRPr/>
            </a:lvl8pPr>
            <a:lvl9pPr marL="3857625" lvl="8" indent="-321469" algn="l">
              <a:lnSpc>
                <a:spcPct val="100000"/>
              </a:lnSpc>
              <a:spcBef>
                <a:spcPts val="338"/>
              </a:spcBef>
              <a:spcAft>
                <a:spcPts val="0"/>
              </a:spcAft>
              <a:buClr>
                <a:schemeClr val="dk1"/>
              </a:buClr>
              <a:buSzPts val="1800"/>
              <a:buChar char="•"/>
              <a:defRPr/>
            </a:lvl9pPr>
          </a:lstStyle>
          <a:p>
            <a:endParaRPr/>
          </a:p>
        </p:txBody>
      </p:sp>
      <p:sp>
        <p:nvSpPr>
          <p:cNvPr id="24" name="Google Shape;24;p20"/>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0"/>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0"/>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6029-D420-52D6-8700-675DF6DDBF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3FAA5F-F275-9E4F-D1D9-4F23EEA3C103}"/>
              </a:ext>
            </a:extLst>
          </p:cNvPr>
          <p:cNvSpPr>
            <a:spLocks noGrp="1"/>
          </p:cNvSpPr>
          <p:nvPr>
            <p:ph type="dt" sz="half" idx="10"/>
          </p:nvPr>
        </p:nvSpPr>
        <p:spPr/>
        <p:txBody>
          <a:bodyPr/>
          <a:lstStyle/>
          <a:p>
            <a:fld id="{F433509D-D8B8-F044-9A4C-AEAC98265179}" type="datetimeFigureOut">
              <a:rPr lang="en-US" smtClean="0"/>
              <a:t>2/12/2026</a:t>
            </a:fld>
            <a:endParaRPr lang="en-US"/>
          </a:p>
        </p:txBody>
      </p:sp>
      <p:sp>
        <p:nvSpPr>
          <p:cNvPr id="4" name="Footer Placeholder 3">
            <a:extLst>
              <a:ext uri="{FF2B5EF4-FFF2-40B4-BE49-F238E27FC236}">
                <a16:creationId xmlns:a16="http://schemas.microsoft.com/office/drawing/2014/main" id="{3C73AF2C-D87F-BB3C-691C-ECFFFC5349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80AF0D-A99A-150D-3D95-FE6BC90CB8A4}"/>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40118416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1"/>
          <p:cNvSpPr txBox="1">
            <a:spLocks noGrp="1"/>
          </p:cNvSpPr>
          <p:nvPr>
            <p:ph type="title"/>
          </p:nvPr>
        </p:nvSpPr>
        <p:spPr>
          <a:xfrm>
            <a:off x="902891" y="4131469"/>
            <a:ext cx="9715500" cy="127694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375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1"/>
          <p:cNvSpPr txBox="1">
            <a:spLocks noGrp="1"/>
          </p:cNvSpPr>
          <p:nvPr>
            <p:ph type="body" idx="1"/>
          </p:nvPr>
        </p:nvSpPr>
        <p:spPr>
          <a:xfrm>
            <a:off x="902891" y="2725044"/>
            <a:ext cx="9715500" cy="1406425"/>
          </a:xfrm>
          <a:prstGeom prst="rect">
            <a:avLst/>
          </a:prstGeom>
          <a:noFill/>
          <a:ln>
            <a:noFill/>
          </a:ln>
        </p:spPr>
        <p:txBody>
          <a:bodyPr spcFirstLastPara="1" wrap="square" lIns="91425" tIns="45700" rIns="91425" bIns="45700" anchor="b" anchorCtr="0">
            <a:normAutofit/>
          </a:bodyPr>
          <a:lstStyle>
            <a:lvl1pPr marL="428625" lvl="0" indent="-214313" algn="l">
              <a:lnSpc>
                <a:spcPct val="100000"/>
              </a:lnSpc>
              <a:spcBef>
                <a:spcPts val="375"/>
              </a:spcBef>
              <a:spcAft>
                <a:spcPts val="0"/>
              </a:spcAft>
              <a:buClr>
                <a:srgbClr val="888888"/>
              </a:buClr>
              <a:buSzPts val="2000"/>
              <a:buNone/>
              <a:defRPr sz="1875">
                <a:solidFill>
                  <a:srgbClr val="888888"/>
                </a:solidFill>
              </a:defRPr>
            </a:lvl1pPr>
            <a:lvl2pPr marL="857250" lvl="1" indent="-214313" algn="l">
              <a:lnSpc>
                <a:spcPct val="100000"/>
              </a:lnSpc>
              <a:spcBef>
                <a:spcPts val="338"/>
              </a:spcBef>
              <a:spcAft>
                <a:spcPts val="0"/>
              </a:spcAft>
              <a:buClr>
                <a:srgbClr val="888888"/>
              </a:buClr>
              <a:buSzPts val="1800"/>
              <a:buNone/>
              <a:defRPr sz="1688">
                <a:solidFill>
                  <a:srgbClr val="888888"/>
                </a:solidFill>
              </a:defRPr>
            </a:lvl2pPr>
            <a:lvl3pPr marL="1285875" lvl="2" indent="-214313" algn="l">
              <a:lnSpc>
                <a:spcPct val="100000"/>
              </a:lnSpc>
              <a:spcBef>
                <a:spcPts val="300"/>
              </a:spcBef>
              <a:spcAft>
                <a:spcPts val="0"/>
              </a:spcAft>
              <a:buClr>
                <a:srgbClr val="888888"/>
              </a:buClr>
              <a:buSzPts val="1600"/>
              <a:buNone/>
              <a:defRPr sz="1500">
                <a:solidFill>
                  <a:srgbClr val="888888"/>
                </a:solidFill>
              </a:defRPr>
            </a:lvl3pPr>
            <a:lvl4pPr marL="1714500" lvl="3" indent="-214313" algn="l">
              <a:lnSpc>
                <a:spcPct val="100000"/>
              </a:lnSpc>
              <a:spcBef>
                <a:spcPts val="263"/>
              </a:spcBef>
              <a:spcAft>
                <a:spcPts val="0"/>
              </a:spcAft>
              <a:buClr>
                <a:srgbClr val="888888"/>
              </a:buClr>
              <a:buSzPts val="1400"/>
              <a:buNone/>
              <a:defRPr sz="1313">
                <a:solidFill>
                  <a:srgbClr val="888888"/>
                </a:solidFill>
              </a:defRPr>
            </a:lvl4pPr>
            <a:lvl5pPr marL="2143125" lvl="4" indent="-214313" algn="l">
              <a:lnSpc>
                <a:spcPct val="100000"/>
              </a:lnSpc>
              <a:spcBef>
                <a:spcPts val="263"/>
              </a:spcBef>
              <a:spcAft>
                <a:spcPts val="0"/>
              </a:spcAft>
              <a:buClr>
                <a:srgbClr val="888888"/>
              </a:buClr>
              <a:buSzPts val="1400"/>
              <a:buNone/>
              <a:defRPr sz="1313">
                <a:solidFill>
                  <a:srgbClr val="888888"/>
                </a:solidFill>
              </a:defRPr>
            </a:lvl5pPr>
            <a:lvl6pPr marL="2571750" lvl="5" indent="-214313" algn="l">
              <a:lnSpc>
                <a:spcPct val="100000"/>
              </a:lnSpc>
              <a:spcBef>
                <a:spcPts val="263"/>
              </a:spcBef>
              <a:spcAft>
                <a:spcPts val="0"/>
              </a:spcAft>
              <a:buClr>
                <a:srgbClr val="888888"/>
              </a:buClr>
              <a:buSzPts val="1400"/>
              <a:buNone/>
              <a:defRPr sz="1313">
                <a:solidFill>
                  <a:srgbClr val="888888"/>
                </a:solidFill>
              </a:defRPr>
            </a:lvl6pPr>
            <a:lvl7pPr marL="3000375" lvl="6" indent="-214313" algn="l">
              <a:lnSpc>
                <a:spcPct val="100000"/>
              </a:lnSpc>
              <a:spcBef>
                <a:spcPts val="263"/>
              </a:spcBef>
              <a:spcAft>
                <a:spcPts val="0"/>
              </a:spcAft>
              <a:buClr>
                <a:srgbClr val="888888"/>
              </a:buClr>
              <a:buSzPts val="1400"/>
              <a:buNone/>
              <a:defRPr sz="1313">
                <a:solidFill>
                  <a:srgbClr val="888888"/>
                </a:solidFill>
              </a:defRPr>
            </a:lvl7pPr>
            <a:lvl8pPr marL="3429000" lvl="7" indent="-214313" algn="l">
              <a:lnSpc>
                <a:spcPct val="100000"/>
              </a:lnSpc>
              <a:spcBef>
                <a:spcPts val="263"/>
              </a:spcBef>
              <a:spcAft>
                <a:spcPts val="0"/>
              </a:spcAft>
              <a:buClr>
                <a:srgbClr val="888888"/>
              </a:buClr>
              <a:buSzPts val="1400"/>
              <a:buNone/>
              <a:defRPr sz="1313">
                <a:solidFill>
                  <a:srgbClr val="888888"/>
                </a:solidFill>
              </a:defRPr>
            </a:lvl8pPr>
            <a:lvl9pPr marL="3857625" lvl="8" indent="-214313" algn="l">
              <a:lnSpc>
                <a:spcPct val="100000"/>
              </a:lnSpc>
              <a:spcBef>
                <a:spcPts val="263"/>
              </a:spcBef>
              <a:spcAft>
                <a:spcPts val="0"/>
              </a:spcAft>
              <a:buClr>
                <a:srgbClr val="888888"/>
              </a:buClr>
              <a:buSzPts val="1400"/>
              <a:buNone/>
              <a:defRPr sz="1313">
                <a:solidFill>
                  <a:srgbClr val="888888"/>
                </a:solidFill>
              </a:defRPr>
            </a:lvl9pPr>
          </a:lstStyle>
          <a:p>
            <a:endParaRPr/>
          </a:p>
        </p:txBody>
      </p:sp>
      <p:sp>
        <p:nvSpPr>
          <p:cNvPr id="30" name="Google Shape;30;p21"/>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1"/>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1"/>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571500" y="257473"/>
            <a:ext cx="10287000" cy="1071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body" idx="1"/>
          </p:nvPr>
        </p:nvSpPr>
        <p:spPr>
          <a:xfrm>
            <a:off x="571500" y="1500188"/>
            <a:ext cx="5048250" cy="4243090"/>
          </a:xfrm>
          <a:prstGeom prst="rect">
            <a:avLst/>
          </a:prstGeom>
          <a:noFill/>
          <a:ln>
            <a:noFill/>
          </a:ln>
        </p:spPr>
        <p:txBody>
          <a:bodyPr spcFirstLastPara="1" wrap="square" lIns="91425" tIns="45700" rIns="91425" bIns="45700" anchor="t" anchorCtr="0">
            <a:normAutofit/>
          </a:bodyPr>
          <a:lstStyle>
            <a:lvl1pPr marL="428625" lvl="0" indent="-381000" algn="l">
              <a:lnSpc>
                <a:spcPct val="100000"/>
              </a:lnSpc>
              <a:spcBef>
                <a:spcPts val="525"/>
              </a:spcBef>
              <a:spcAft>
                <a:spcPts val="0"/>
              </a:spcAft>
              <a:buClr>
                <a:schemeClr val="dk1"/>
              </a:buClr>
              <a:buSzPts val="2800"/>
              <a:buChar char="•"/>
              <a:defRPr sz="2625"/>
            </a:lvl1pPr>
            <a:lvl2pPr marL="857250" lvl="1" indent="-357188" algn="l">
              <a:lnSpc>
                <a:spcPct val="100000"/>
              </a:lnSpc>
              <a:spcBef>
                <a:spcPts val="450"/>
              </a:spcBef>
              <a:spcAft>
                <a:spcPts val="0"/>
              </a:spcAft>
              <a:buClr>
                <a:schemeClr val="dk1"/>
              </a:buClr>
              <a:buSzPts val="2400"/>
              <a:buChar char="–"/>
              <a:defRPr sz="2250"/>
            </a:lvl2pPr>
            <a:lvl3pPr marL="1285875" lvl="2" indent="-333375" algn="l">
              <a:lnSpc>
                <a:spcPct val="100000"/>
              </a:lnSpc>
              <a:spcBef>
                <a:spcPts val="375"/>
              </a:spcBef>
              <a:spcAft>
                <a:spcPts val="0"/>
              </a:spcAft>
              <a:buClr>
                <a:schemeClr val="dk1"/>
              </a:buClr>
              <a:buSzPts val="2000"/>
              <a:buChar char="•"/>
              <a:defRPr sz="1875"/>
            </a:lvl3pPr>
            <a:lvl4pPr marL="1714500" lvl="3" indent="-321469" algn="l">
              <a:lnSpc>
                <a:spcPct val="100000"/>
              </a:lnSpc>
              <a:spcBef>
                <a:spcPts val="338"/>
              </a:spcBef>
              <a:spcAft>
                <a:spcPts val="0"/>
              </a:spcAft>
              <a:buClr>
                <a:schemeClr val="dk1"/>
              </a:buClr>
              <a:buSzPts val="1800"/>
              <a:buChar char="–"/>
              <a:defRPr sz="1688"/>
            </a:lvl4pPr>
            <a:lvl5pPr marL="2143125" lvl="4" indent="-321469" algn="l">
              <a:lnSpc>
                <a:spcPct val="100000"/>
              </a:lnSpc>
              <a:spcBef>
                <a:spcPts val="338"/>
              </a:spcBef>
              <a:spcAft>
                <a:spcPts val="0"/>
              </a:spcAft>
              <a:buClr>
                <a:schemeClr val="dk1"/>
              </a:buClr>
              <a:buSzPts val="1800"/>
              <a:buChar char="»"/>
              <a:defRPr sz="1688"/>
            </a:lvl5pPr>
            <a:lvl6pPr marL="2571750" lvl="5" indent="-321469" algn="l">
              <a:lnSpc>
                <a:spcPct val="100000"/>
              </a:lnSpc>
              <a:spcBef>
                <a:spcPts val="338"/>
              </a:spcBef>
              <a:spcAft>
                <a:spcPts val="0"/>
              </a:spcAft>
              <a:buClr>
                <a:schemeClr val="dk1"/>
              </a:buClr>
              <a:buSzPts val="1800"/>
              <a:buChar char="•"/>
              <a:defRPr sz="1688"/>
            </a:lvl6pPr>
            <a:lvl7pPr marL="3000375" lvl="6" indent="-321469" algn="l">
              <a:lnSpc>
                <a:spcPct val="100000"/>
              </a:lnSpc>
              <a:spcBef>
                <a:spcPts val="338"/>
              </a:spcBef>
              <a:spcAft>
                <a:spcPts val="0"/>
              </a:spcAft>
              <a:buClr>
                <a:schemeClr val="dk1"/>
              </a:buClr>
              <a:buSzPts val="1800"/>
              <a:buChar char="•"/>
              <a:defRPr sz="1688"/>
            </a:lvl7pPr>
            <a:lvl8pPr marL="3429000" lvl="7" indent="-321469" algn="l">
              <a:lnSpc>
                <a:spcPct val="100000"/>
              </a:lnSpc>
              <a:spcBef>
                <a:spcPts val="338"/>
              </a:spcBef>
              <a:spcAft>
                <a:spcPts val="0"/>
              </a:spcAft>
              <a:buClr>
                <a:schemeClr val="dk1"/>
              </a:buClr>
              <a:buSzPts val="1800"/>
              <a:buChar char="•"/>
              <a:defRPr sz="1688"/>
            </a:lvl8pPr>
            <a:lvl9pPr marL="3857625" lvl="8" indent="-321469" algn="l">
              <a:lnSpc>
                <a:spcPct val="100000"/>
              </a:lnSpc>
              <a:spcBef>
                <a:spcPts val="338"/>
              </a:spcBef>
              <a:spcAft>
                <a:spcPts val="0"/>
              </a:spcAft>
              <a:buClr>
                <a:schemeClr val="dk1"/>
              </a:buClr>
              <a:buSzPts val="1800"/>
              <a:buChar char="•"/>
              <a:defRPr sz="1688"/>
            </a:lvl9pPr>
          </a:lstStyle>
          <a:p>
            <a:endParaRPr/>
          </a:p>
        </p:txBody>
      </p:sp>
      <p:sp>
        <p:nvSpPr>
          <p:cNvPr id="36" name="Google Shape;36;p22"/>
          <p:cNvSpPr txBox="1">
            <a:spLocks noGrp="1"/>
          </p:cNvSpPr>
          <p:nvPr>
            <p:ph type="body" idx="2"/>
          </p:nvPr>
        </p:nvSpPr>
        <p:spPr>
          <a:xfrm>
            <a:off x="5810250" y="1500188"/>
            <a:ext cx="5048250" cy="4243090"/>
          </a:xfrm>
          <a:prstGeom prst="rect">
            <a:avLst/>
          </a:prstGeom>
          <a:noFill/>
          <a:ln>
            <a:noFill/>
          </a:ln>
        </p:spPr>
        <p:txBody>
          <a:bodyPr spcFirstLastPara="1" wrap="square" lIns="91425" tIns="45700" rIns="91425" bIns="45700" anchor="t" anchorCtr="0">
            <a:normAutofit/>
          </a:bodyPr>
          <a:lstStyle>
            <a:lvl1pPr marL="428625" lvl="0" indent="-381000" algn="l">
              <a:lnSpc>
                <a:spcPct val="100000"/>
              </a:lnSpc>
              <a:spcBef>
                <a:spcPts val="525"/>
              </a:spcBef>
              <a:spcAft>
                <a:spcPts val="0"/>
              </a:spcAft>
              <a:buClr>
                <a:schemeClr val="dk1"/>
              </a:buClr>
              <a:buSzPts val="2800"/>
              <a:buChar char="•"/>
              <a:defRPr sz="2625"/>
            </a:lvl1pPr>
            <a:lvl2pPr marL="857250" lvl="1" indent="-357188" algn="l">
              <a:lnSpc>
                <a:spcPct val="100000"/>
              </a:lnSpc>
              <a:spcBef>
                <a:spcPts val="450"/>
              </a:spcBef>
              <a:spcAft>
                <a:spcPts val="0"/>
              </a:spcAft>
              <a:buClr>
                <a:schemeClr val="dk1"/>
              </a:buClr>
              <a:buSzPts val="2400"/>
              <a:buChar char="–"/>
              <a:defRPr sz="2250"/>
            </a:lvl2pPr>
            <a:lvl3pPr marL="1285875" lvl="2" indent="-333375" algn="l">
              <a:lnSpc>
                <a:spcPct val="100000"/>
              </a:lnSpc>
              <a:spcBef>
                <a:spcPts val="375"/>
              </a:spcBef>
              <a:spcAft>
                <a:spcPts val="0"/>
              </a:spcAft>
              <a:buClr>
                <a:schemeClr val="dk1"/>
              </a:buClr>
              <a:buSzPts val="2000"/>
              <a:buChar char="•"/>
              <a:defRPr sz="1875"/>
            </a:lvl3pPr>
            <a:lvl4pPr marL="1714500" lvl="3" indent="-321469" algn="l">
              <a:lnSpc>
                <a:spcPct val="100000"/>
              </a:lnSpc>
              <a:spcBef>
                <a:spcPts val="338"/>
              </a:spcBef>
              <a:spcAft>
                <a:spcPts val="0"/>
              </a:spcAft>
              <a:buClr>
                <a:schemeClr val="dk1"/>
              </a:buClr>
              <a:buSzPts val="1800"/>
              <a:buChar char="–"/>
              <a:defRPr sz="1688"/>
            </a:lvl4pPr>
            <a:lvl5pPr marL="2143125" lvl="4" indent="-321469" algn="l">
              <a:lnSpc>
                <a:spcPct val="100000"/>
              </a:lnSpc>
              <a:spcBef>
                <a:spcPts val="338"/>
              </a:spcBef>
              <a:spcAft>
                <a:spcPts val="0"/>
              </a:spcAft>
              <a:buClr>
                <a:schemeClr val="dk1"/>
              </a:buClr>
              <a:buSzPts val="1800"/>
              <a:buChar char="»"/>
              <a:defRPr sz="1688"/>
            </a:lvl5pPr>
            <a:lvl6pPr marL="2571750" lvl="5" indent="-321469" algn="l">
              <a:lnSpc>
                <a:spcPct val="100000"/>
              </a:lnSpc>
              <a:spcBef>
                <a:spcPts val="338"/>
              </a:spcBef>
              <a:spcAft>
                <a:spcPts val="0"/>
              </a:spcAft>
              <a:buClr>
                <a:schemeClr val="dk1"/>
              </a:buClr>
              <a:buSzPts val="1800"/>
              <a:buChar char="•"/>
              <a:defRPr sz="1688"/>
            </a:lvl6pPr>
            <a:lvl7pPr marL="3000375" lvl="6" indent="-321469" algn="l">
              <a:lnSpc>
                <a:spcPct val="100000"/>
              </a:lnSpc>
              <a:spcBef>
                <a:spcPts val="338"/>
              </a:spcBef>
              <a:spcAft>
                <a:spcPts val="0"/>
              </a:spcAft>
              <a:buClr>
                <a:schemeClr val="dk1"/>
              </a:buClr>
              <a:buSzPts val="1800"/>
              <a:buChar char="•"/>
              <a:defRPr sz="1688"/>
            </a:lvl7pPr>
            <a:lvl8pPr marL="3429000" lvl="7" indent="-321469" algn="l">
              <a:lnSpc>
                <a:spcPct val="100000"/>
              </a:lnSpc>
              <a:spcBef>
                <a:spcPts val="338"/>
              </a:spcBef>
              <a:spcAft>
                <a:spcPts val="0"/>
              </a:spcAft>
              <a:buClr>
                <a:schemeClr val="dk1"/>
              </a:buClr>
              <a:buSzPts val="1800"/>
              <a:buChar char="•"/>
              <a:defRPr sz="1688"/>
            </a:lvl8pPr>
            <a:lvl9pPr marL="3857625" lvl="8" indent="-321469" algn="l">
              <a:lnSpc>
                <a:spcPct val="100000"/>
              </a:lnSpc>
              <a:spcBef>
                <a:spcPts val="338"/>
              </a:spcBef>
              <a:spcAft>
                <a:spcPts val="0"/>
              </a:spcAft>
              <a:buClr>
                <a:schemeClr val="dk1"/>
              </a:buClr>
              <a:buSzPts val="1800"/>
              <a:buChar char="•"/>
              <a:defRPr sz="1688"/>
            </a:lvl9pPr>
          </a:lstStyle>
          <a:p>
            <a:endParaRPr/>
          </a:p>
        </p:txBody>
      </p:sp>
      <p:sp>
        <p:nvSpPr>
          <p:cNvPr id="37" name="Google Shape;37;p22"/>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2"/>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2"/>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3"/>
          <p:cNvSpPr txBox="1">
            <a:spLocks noGrp="1"/>
          </p:cNvSpPr>
          <p:nvPr>
            <p:ph type="title"/>
          </p:nvPr>
        </p:nvSpPr>
        <p:spPr>
          <a:xfrm>
            <a:off x="571500" y="257473"/>
            <a:ext cx="10287000" cy="1071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3"/>
          <p:cNvSpPr txBox="1">
            <a:spLocks noGrp="1"/>
          </p:cNvSpPr>
          <p:nvPr>
            <p:ph type="body" idx="1"/>
          </p:nvPr>
        </p:nvSpPr>
        <p:spPr>
          <a:xfrm>
            <a:off x="571500" y="1439168"/>
            <a:ext cx="5050235" cy="599777"/>
          </a:xfrm>
          <a:prstGeom prst="rect">
            <a:avLst/>
          </a:prstGeom>
          <a:noFill/>
          <a:ln>
            <a:noFill/>
          </a:ln>
        </p:spPr>
        <p:txBody>
          <a:bodyPr spcFirstLastPara="1" wrap="square" lIns="91425" tIns="45700" rIns="91425" bIns="45700" anchor="b" anchorCtr="0">
            <a:normAutofit/>
          </a:bodyPr>
          <a:lstStyle>
            <a:lvl1pPr marL="428625" lvl="0" indent="-214313" algn="l">
              <a:lnSpc>
                <a:spcPct val="100000"/>
              </a:lnSpc>
              <a:spcBef>
                <a:spcPts val="450"/>
              </a:spcBef>
              <a:spcAft>
                <a:spcPts val="0"/>
              </a:spcAft>
              <a:buClr>
                <a:schemeClr val="dk1"/>
              </a:buClr>
              <a:buSzPts val="2400"/>
              <a:buNone/>
              <a:defRPr sz="2250" b="1"/>
            </a:lvl1pPr>
            <a:lvl2pPr marL="857250" lvl="1" indent="-214313" algn="l">
              <a:lnSpc>
                <a:spcPct val="100000"/>
              </a:lnSpc>
              <a:spcBef>
                <a:spcPts val="375"/>
              </a:spcBef>
              <a:spcAft>
                <a:spcPts val="0"/>
              </a:spcAft>
              <a:buClr>
                <a:schemeClr val="dk1"/>
              </a:buClr>
              <a:buSzPts val="2000"/>
              <a:buNone/>
              <a:defRPr sz="1875" b="1"/>
            </a:lvl2pPr>
            <a:lvl3pPr marL="1285875" lvl="2" indent="-214313" algn="l">
              <a:lnSpc>
                <a:spcPct val="100000"/>
              </a:lnSpc>
              <a:spcBef>
                <a:spcPts val="338"/>
              </a:spcBef>
              <a:spcAft>
                <a:spcPts val="0"/>
              </a:spcAft>
              <a:buClr>
                <a:schemeClr val="dk1"/>
              </a:buClr>
              <a:buSzPts val="1800"/>
              <a:buNone/>
              <a:defRPr sz="1688" b="1"/>
            </a:lvl3pPr>
            <a:lvl4pPr marL="1714500" lvl="3" indent="-214313" algn="l">
              <a:lnSpc>
                <a:spcPct val="100000"/>
              </a:lnSpc>
              <a:spcBef>
                <a:spcPts val="300"/>
              </a:spcBef>
              <a:spcAft>
                <a:spcPts val="0"/>
              </a:spcAft>
              <a:buClr>
                <a:schemeClr val="dk1"/>
              </a:buClr>
              <a:buSzPts val="1600"/>
              <a:buNone/>
              <a:defRPr sz="1500" b="1"/>
            </a:lvl4pPr>
            <a:lvl5pPr marL="2143125" lvl="4" indent="-214313" algn="l">
              <a:lnSpc>
                <a:spcPct val="100000"/>
              </a:lnSpc>
              <a:spcBef>
                <a:spcPts val="300"/>
              </a:spcBef>
              <a:spcAft>
                <a:spcPts val="0"/>
              </a:spcAft>
              <a:buClr>
                <a:schemeClr val="dk1"/>
              </a:buClr>
              <a:buSzPts val="1600"/>
              <a:buNone/>
              <a:defRPr sz="1500" b="1"/>
            </a:lvl5pPr>
            <a:lvl6pPr marL="2571750" lvl="5" indent="-214313" algn="l">
              <a:lnSpc>
                <a:spcPct val="100000"/>
              </a:lnSpc>
              <a:spcBef>
                <a:spcPts val="300"/>
              </a:spcBef>
              <a:spcAft>
                <a:spcPts val="0"/>
              </a:spcAft>
              <a:buClr>
                <a:schemeClr val="dk1"/>
              </a:buClr>
              <a:buSzPts val="1600"/>
              <a:buNone/>
              <a:defRPr sz="1500" b="1"/>
            </a:lvl6pPr>
            <a:lvl7pPr marL="3000375" lvl="6" indent="-214313" algn="l">
              <a:lnSpc>
                <a:spcPct val="100000"/>
              </a:lnSpc>
              <a:spcBef>
                <a:spcPts val="300"/>
              </a:spcBef>
              <a:spcAft>
                <a:spcPts val="0"/>
              </a:spcAft>
              <a:buClr>
                <a:schemeClr val="dk1"/>
              </a:buClr>
              <a:buSzPts val="1600"/>
              <a:buNone/>
              <a:defRPr sz="1500" b="1"/>
            </a:lvl7pPr>
            <a:lvl8pPr marL="3429000" lvl="7" indent="-214313" algn="l">
              <a:lnSpc>
                <a:spcPct val="100000"/>
              </a:lnSpc>
              <a:spcBef>
                <a:spcPts val="300"/>
              </a:spcBef>
              <a:spcAft>
                <a:spcPts val="0"/>
              </a:spcAft>
              <a:buClr>
                <a:schemeClr val="dk1"/>
              </a:buClr>
              <a:buSzPts val="1600"/>
              <a:buNone/>
              <a:defRPr sz="1500" b="1"/>
            </a:lvl8pPr>
            <a:lvl9pPr marL="3857625" lvl="8" indent="-214313" algn="l">
              <a:lnSpc>
                <a:spcPct val="100000"/>
              </a:lnSpc>
              <a:spcBef>
                <a:spcPts val="300"/>
              </a:spcBef>
              <a:spcAft>
                <a:spcPts val="0"/>
              </a:spcAft>
              <a:buClr>
                <a:schemeClr val="dk1"/>
              </a:buClr>
              <a:buSzPts val="1600"/>
              <a:buNone/>
              <a:defRPr sz="1500" b="1"/>
            </a:lvl9pPr>
          </a:lstStyle>
          <a:p>
            <a:endParaRPr/>
          </a:p>
        </p:txBody>
      </p:sp>
      <p:sp>
        <p:nvSpPr>
          <p:cNvPr id="43" name="Google Shape;43;p23"/>
          <p:cNvSpPr txBox="1">
            <a:spLocks noGrp="1"/>
          </p:cNvSpPr>
          <p:nvPr>
            <p:ph type="body" idx="2"/>
          </p:nvPr>
        </p:nvSpPr>
        <p:spPr>
          <a:xfrm>
            <a:off x="571500" y="2038945"/>
            <a:ext cx="5050235" cy="3704333"/>
          </a:xfrm>
          <a:prstGeom prst="rect">
            <a:avLst/>
          </a:prstGeom>
          <a:noFill/>
          <a:ln>
            <a:noFill/>
          </a:ln>
        </p:spPr>
        <p:txBody>
          <a:bodyPr spcFirstLastPara="1" wrap="square" lIns="91425" tIns="45700" rIns="91425" bIns="45700" anchor="t" anchorCtr="0">
            <a:normAutofit/>
          </a:bodyPr>
          <a:lstStyle>
            <a:lvl1pPr marL="428625" lvl="0" indent="-357188" algn="l">
              <a:lnSpc>
                <a:spcPct val="100000"/>
              </a:lnSpc>
              <a:spcBef>
                <a:spcPts val="450"/>
              </a:spcBef>
              <a:spcAft>
                <a:spcPts val="0"/>
              </a:spcAft>
              <a:buClr>
                <a:schemeClr val="dk1"/>
              </a:buClr>
              <a:buSzPts val="2400"/>
              <a:buChar char="•"/>
              <a:defRPr sz="2250"/>
            </a:lvl1pPr>
            <a:lvl2pPr marL="857250" lvl="1" indent="-333375" algn="l">
              <a:lnSpc>
                <a:spcPct val="100000"/>
              </a:lnSpc>
              <a:spcBef>
                <a:spcPts val="375"/>
              </a:spcBef>
              <a:spcAft>
                <a:spcPts val="0"/>
              </a:spcAft>
              <a:buClr>
                <a:schemeClr val="dk1"/>
              </a:buClr>
              <a:buSzPts val="2000"/>
              <a:buChar char="–"/>
              <a:defRPr sz="1875"/>
            </a:lvl2pPr>
            <a:lvl3pPr marL="1285875" lvl="2" indent="-321469" algn="l">
              <a:lnSpc>
                <a:spcPct val="100000"/>
              </a:lnSpc>
              <a:spcBef>
                <a:spcPts val="338"/>
              </a:spcBef>
              <a:spcAft>
                <a:spcPts val="0"/>
              </a:spcAft>
              <a:buClr>
                <a:schemeClr val="dk1"/>
              </a:buClr>
              <a:buSzPts val="1800"/>
              <a:buChar char="•"/>
              <a:defRPr sz="1688"/>
            </a:lvl3pPr>
            <a:lvl4pPr marL="1714500" lvl="3" indent="-309563" algn="l">
              <a:lnSpc>
                <a:spcPct val="100000"/>
              </a:lnSpc>
              <a:spcBef>
                <a:spcPts val="300"/>
              </a:spcBef>
              <a:spcAft>
                <a:spcPts val="0"/>
              </a:spcAft>
              <a:buClr>
                <a:schemeClr val="dk1"/>
              </a:buClr>
              <a:buSzPts val="1600"/>
              <a:buChar char="–"/>
              <a:defRPr sz="1500"/>
            </a:lvl4pPr>
            <a:lvl5pPr marL="2143125" lvl="4" indent="-309563" algn="l">
              <a:lnSpc>
                <a:spcPct val="100000"/>
              </a:lnSpc>
              <a:spcBef>
                <a:spcPts val="300"/>
              </a:spcBef>
              <a:spcAft>
                <a:spcPts val="0"/>
              </a:spcAft>
              <a:buClr>
                <a:schemeClr val="dk1"/>
              </a:buClr>
              <a:buSzPts val="1600"/>
              <a:buChar char="»"/>
              <a:defRPr sz="1500"/>
            </a:lvl5pPr>
            <a:lvl6pPr marL="2571750" lvl="5" indent="-309563" algn="l">
              <a:lnSpc>
                <a:spcPct val="100000"/>
              </a:lnSpc>
              <a:spcBef>
                <a:spcPts val="300"/>
              </a:spcBef>
              <a:spcAft>
                <a:spcPts val="0"/>
              </a:spcAft>
              <a:buClr>
                <a:schemeClr val="dk1"/>
              </a:buClr>
              <a:buSzPts val="1600"/>
              <a:buChar char="•"/>
              <a:defRPr sz="1500"/>
            </a:lvl6pPr>
            <a:lvl7pPr marL="3000375" lvl="6" indent="-309563" algn="l">
              <a:lnSpc>
                <a:spcPct val="100000"/>
              </a:lnSpc>
              <a:spcBef>
                <a:spcPts val="300"/>
              </a:spcBef>
              <a:spcAft>
                <a:spcPts val="0"/>
              </a:spcAft>
              <a:buClr>
                <a:schemeClr val="dk1"/>
              </a:buClr>
              <a:buSzPts val="1600"/>
              <a:buChar char="•"/>
              <a:defRPr sz="1500"/>
            </a:lvl7pPr>
            <a:lvl8pPr marL="3429000" lvl="7" indent="-309563" algn="l">
              <a:lnSpc>
                <a:spcPct val="100000"/>
              </a:lnSpc>
              <a:spcBef>
                <a:spcPts val="300"/>
              </a:spcBef>
              <a:spcAft>
                <a:spcPts val="0"/>
              </a:spcAft>
              <a:buClr>
                <a:schemeClr val="dk1"/>
              </a:buClr>
              <a:buSzPts val="1600"/>
              <a:buChar char="•"/>
              <a:defRPr sz="1500"/>
            </a:lvl8pPr>
            <a:lvl9pPr marL="3857625" lvl="8" indent="-309563" algn="l">
              <a:lnSpc>
                <a:spcPct val="100000"/>
              </a:lnSpc>
              <a:spcBef>
                <a:spcPts val="300"/>
              </a:spcBef>
              <a:spcAft>
                <a:spcPts val="0"/>
              </a:spcAft>
              <a:buClr>
                <a:schemeClr val="dk1"/>
              </a:buClr>
              <a:buSzPts val="1600"/>
              <a:buChar char="•"/>
              <a:defRPr sz="1500"/>
            </a:lvl9pPr>
          </a:lstStyle>
          <a:p>
            <a:endParaRPr/>
          </a:p>
        </p:txBody>
      </p:sp>
      <p:sp>
        <p:nvSpPr>
          <p:cNvPr id="44" name="Google Shape;44;p23"/>
          <p:cNvSpPr txBox="1">
            <a:spLocks noGrp="1"/>
          </p:cNvSpPr>
          <p:nvPr>
            <p:ph type="body" idx="3"/>
          </p:nvPr>
        </p:nvSpPr>
        <p:spPr>
          <a:xfrm>
            <a:off x="5806282" y="1439168"/>
            <a:ext cx="5052219" cy="599777"/>
          </a:xfrm>
          <a:prstGeom prst="rect">
            <a:avLst/>
          </a:prstGeom>
          <a:noFill/>
          <a:ln>
            <a:noFill/>
          </a:ln>
        </p:spPr>
        <p:txBody>
          <a:bodyPr spcFirstLastPara="1" wrap="square" lIns="91425" tIns="45700" rIns="91425" bIns="45700" anchor="b" anchorCtr="0">
            <a:normAutofit/>
          </a:bodyPr>
          <a:lstStyle>
            <a:lvl1pPr marL="428625" lvl="0" indent="-214313" algn="l">
              <a:lnSpc>
                <a:spcPct val="100000"/>
              </a:lnSpc>
              <a:spcBef>
                <a:spcPts val="450"/>
              </a:spcBef>
              <a:spcAft>
                <a:spcPts val="0"/>
              </a:spcAft>
              <a:buClr>
                <a:schemeClr val="dk1"/>
              </a:buClr>
              <a:buSzPts val="2400"/>
              <a:buNone/>
              <a:defRPr sz="2250" b="1"/>
            </a:lvl1pPr>
            <a:lvl2pPr marL="857250" lvl="1" indent="-214313" algn="l">
              <a:lnSpc>
                <a:spcPct val="100000"/>
              </a:lnSpc>
              <a:spcBef>
                <a:spcPts val="375"/>
              </a:spcBef>
              <a:spcAft>
                <a:spcPts val="0"/>
              </a:spcAft>
              <a:buClr>
                <a:schemeClr val="dk1"/>
              </a:buClr>
              <a:buSzPts val="2000"/>
              <a:buNone/>
              <a:defRPr sz="1875" b="1"/>
            </a:lvl2pPr>
            <a:lvl3pPr marL="1285875" lvl="2" indent="-214313" algn="l">
              <a:lnSpc>
                <a:spcPct val="100000"/>
              </a:lnSpc>
              <a:spcBef>
                <a:spcPts val="338"/>
              </a:spcBef>
              <a:spcAft>
                <a:spcPts val="0"/>
              </a:spcAft>
              <a:buClr>
                <a:schemeClr val="dk1"/>
              </a:buClr>
              <a:buSzPts val="1800"/>
              <a:buNone/>
              <a:defRPr sz="1688" b="1"/>
            </a:lvl3pPr>
            <a:lvl4pPr marL="1714500" lvl="3" indent="-214313" algn="l">
              <a:lnSpc>
                <a:spcPct val="100000"/>
              </a:lnSpc>
              <a:spcBef>
                <a:spcPts val="300"/>
              </a:spcBef>
              <a:spcAft>
                <a:spcPts val="0"/>
              </a:spcAft>
              <a:buClr>
                <a:schemeClr val="dk1"/>
              </a:buClr>
              <a:buSzPts val="1600"/>
              <a:buNone/>
              <a:defRPr sz="1500" b="1"/>
            </a:lvl4pPr>
            <a:lvl5pPr marL="2143125" lvl="4" indent="-214313" algn="l">
              <a:lnSpc>
                <a:spcPct val="100000"/>
              </a:lnSpc>
              <a:spcBef>
                <a:spcPts val="300"/>
              </a:spcBef>
              <a:spcAft>
                <a:spcPts val="0"/>
              </a:spcAft>
              <a:buClr>
                <a:schemeClr val="dk1"/>
              </a:buClr>
              <a:buSzPts val="1600"/>
              <a:buNone/>
              <a:defRPr sz="1500" b="1"/>
            </a:lvl5pPr>
            <a:lvl6pPr marL="2571750" lvl="5" indent="-214313" algn="l">
              <a:lnSpc>
                <a:spcPct val="100000"/>
              </a:lnSpc>
              <a:spcBef>
                <a:spcPts val="300"/>
              </a:spcBef>
              <a:spcAft>
                <a:spcPts val="0"/>
              </a:spcAft>
              <a:buClr>
                <a:schemeClr val="dk1"/>
              </a:buClr>
              <a:buSzPts val="1600"/>
              <a:buNone/>
              <a:defRPr sz="1500" b="1"/>
            </a:lvl6pPr>
            <a:lvl7pPr marL="3000375" lvl="6" indent="-214313" algn="l">
              <a:lnSpc>
                <a:spcPct val="100000"/>
              </a:lnSpc>
              <a:spcBef>
                <a:spcPts val="300"/>
              </a:spcBef>
              <a:spcAft>
                <a:spcPts val="0"/>
              </a:spcAft>
              <a:buClr>
                <a:schemeClr val="dk1"/>
              </a:buClr>
              <a:buSzPts val="1600"/>
              <a:buNone/>
              <a:defRPr sz="1500" b="1"/>
            </a:lvl7pPr>
            <a:lvl8pPr marL="3429000" lvl="7" indent="-214313" algn="l">
              <a:lnSpc>
                <a:spcPct val="100000"/>
              </a:lnSpc>
              <a:spcBef>
                <a:spcPts val="300"/>
              </a:spcBef>
              <a:spcAft>
                <a:spcPts val="0"/>
              </a:spcAft>
              <a:buClr>
                <a:schemeClr val="dk1"/>
              </a:buClr>
              <a:buSzPts val="1600"/>
              <a:buNone/>
              <a:defRPr sz="1500" b="1"/>
            </a:lvl8pPr>
            <a:lvl9pPr marL="3857625" lvl="8" indent="-214313" algn="l">
              <a:lnSpc>
                <a:spcPct val="100000"/>
              </a:lnSpc>
              <a:spcBef>
                <a:spcPts val="300"/>
              </a:spcBef>
              <a:spcAft>
                <a:spcPts val="0"/>
              </a:spcAft>
              <a:buClr>
                <a:schemeClr val="dk1"/>
              </a:buClr>
              <a:buSzPts val="1600"/>
              <a:buNone/>
              <a:defRPr sz="1500" b="1"/>
            </a:lvl9pPr>
          </a:lstStyle>
          <a:p>
            <a:endParaRPr/>
          </a:p>
        </p:txBody>
      </p:sp>
      <p:sp>
        <p:nvSpPr>
          <p:cNvPr id="45" name="Google Shape;45;p23"/>
          <p:cNvSpPr txBox="1">
            <a:spLocks noGrp="1"/>
          </p:cNvSpPr>
          <p:nvPr>
            <p:ph type="body" idx="4"/>
          </p:nvPr>
        </p:nvSpPr>
        <p:spPr>
          <a:xfrm>
            <a:off x="5806282" y="2038945"/>
            <a:ext cx="5052219" cy="3704333"/>
          </a:xfrm>
          <a:prstGeom prst="rect">
            <a:avLst/>
          </a:prstGeom>
          <a:noFill/>
          <a:ln>
            <a:noFill/>
          </a:ln>
        </p:spPr>
        <p:txBody>
          <a:bodyPr spcFirstLastPara="1" wrap="square" lIns="91425" tIns="45700" rIns="91425" bIns="45700" anchor="t" anchorCtr="0">
            <a:normAutofit/>
          </a:bodyPr>
          <a:lstStyle>
            <a:lvl1pPr marL="428625" lvl="0" indent="-357188" algn="l">
              <a:lnSpc>
                <a:spcPct val="100000"/>
              </a:lnSpc>
              <a:spcBef>
                <a:spcPts val="450"/>
              </a:spcBef>
              <a:spcAft>
                <a:spcPts val="0"/>
              </a:spcAft>
              <a:buClr>
                <a:schemeClr val="dk1"/>
              </a:buClr>
              <a:buSzPts val="2400"/>
              <a:buChar char="•"/>
              <a:defRPr sz="2250"/>
            </a:lvl1pPr>
            <a:lvl2pPr marL="857250" lvl="1" indent="-333375" algn="l">
              <a:lnSpc>
                <a:spcPct val="100000"/>
              </a:lnSpc>
              <a:spcBef>
                <a:spcPts val="375"/>
              </a:spcBef>
              <a:spcAft>
                <a:spcPts val="0"/>
              </a:spcAft>
              <a:buClr>
                <a:schemeClr val="dk1"/>
              </a:buClr>
              <a:buSzPts val="2000"/>
              <a:buChar char="–"/>
              <a:defRPr sz="1875"/>
            </a:lvl2pPr>
            <a:lvl3pPr marL="1285875" lvl="2" indent="-321469" algn="l">
              <a:lnSpc>
                <a:spcPct val="100000"/>
              </a:lnSpc>
              <a:spcBef>
                <a:spcPts val="338"/>
              </a:spcBef>
              <a:spcAft>
                <a:spcPts val="0"/>
              </a:spcAft>
              <a:buClr>
                <a:schemeClr val="dk1"/>
              </a:buClr>
              <a:buSzPts val="1800"/>
              <a:buChar char="•"/>
              <a:defRPr sz="1688"/>
            </a:lvl3pPr>
            <a:lvl4pPr marL="1714500" lvl="3" indent="-309563" algn="l">
              <a:lnSpc>
                <a:spcPct val="100000"/>
              </a:lnSpc>
              <a:spcBef>
                <a:spcPts val="300"/>
              </a:spcBef>
              <a:spcAft>
                <a:spcPts val="0"/>
              </a:spcAft>
              <a:buClr>
                <a:schemeClr val="dk1"/>
              </a:buClr>
              <a:buSzPts val="1600"/>
              <a:buChar char="–"/>
              <a:defRPr sz="1500"/>
            </a:lvl4pPr>
            <a:lvl5pPr marL="2143125" lvl="4" indent="-309563" algn="l">
              <a:lnSpc>
                <a:spcPct val="100000"/>
              </a:lnSpc>
              <a:spcBef>
                <a:spcPts val="300"/>
              </a:spcBef>
              <a:spcAft>
                <a:spcPts val="0"/>
              </a:spcAft>
              <a:buClr>
                <a:schemeClr val="dk1"/>
              </a:buClr>
              <a:buSzPts val="1600"/>
              <a:buChar char="»"/>
              <a:defRPr sz="1500"/>
            </a:lvl5pPr>
            <a:lvl6pPr marL="2571750" lvl="5" indent="-309563" algn="l">
              <a:lnSpc>
                <a:spcPct val="100000"/>
              </a:lnSpc>
              <a:spcBef>
                <a:spcPts val="300"/>
              </a:spcBef>
              <a:spcAft>
                <a:spcPts val="0"/>
              </a:spcAft>
              <a:buClr>
                <a:schemeClr val="dk1"/>
              </a:buClr>
              <a:buSzPts val="1600"/>
              <a:buChar char="•"/>
              <a:defRPr sz="1500"/>
            </a:lvl6pPr>
            <a:lvl7pPr marL="3000375" lvl="6" indent="-309563" algn="l">
              <a:lnSpc>
                <a:spcPct val="100000"/>
              </a:lnSpc>
              <a:spcBef>
                <a:spcPts val="300"/>
              </a:spcBef>
              <a:spcAft>
                <a:spcPts val="0"/>
              </a:spcAft>
              <a:buClr>
                <a:schemeClr val="dk1"/>
              </a:buClr>
              <a:buSzPts val="1600"/>
              <a:buChar char="•"/>
              <a:defRPr sz="1500"/>
            </a:lvl7pPr>
            <a:lvl8pPr marL="3429000" lvl="7" indent="-309563" algn="l">
              <a:lnSpc>
                <a:spcPct val="100000"/>
              </a:lnSpc>
              <a:spcBef>
                <a:spcPts val="300"/>
              </a:spcBef>
              <a:spcAft>
                <a:spcPts val="0"/>
              </a:spcAft>
              <a:buClr>
                <a:schemeClr val="dk1"/>
              </a:buClr>
              <a:buSzPts val="1600"/>
              <a:buChar char="•"/>
              <a:defRPr sz="1500"/>
            </a:lvl8pPr>
            <a:lvl9pPr marL="3857625" lvl="8" indent="-309563" algn="l">
              <a:lnSpc>
                <a:spcPct val="100000"/>
              </a:lnSpc>
              <a:spcBef>
                <a:spcPts val="300"/>
              </a:spcBef>
              <a:spcAft>
                <a:spcPts val="0"/>
              </a:spcAft>
              <a:buClr>
                <a:schemeClr val="dk1"/>
              </a:buClr>
              <a:buSzPts val="1600"/>
              <a:buChar char="•"/>
              <a:defRPr sz="1500"/>
            </a:lvl9pPr>
          </a:lstStyle>
          <a:p>
            <a:endParaRPr/>
          </a:p>
        </p:txBody>
      </p:sp>
      <p:sp>
        <p:nvSpPr>
          <p:cNvPr id="46" name="Google Shape;46;p23"/>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3"/>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3"/>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4"/>
          <p:cNvSpPr txBox="1">
            <a:spLocks noGrp="1"/>
          </p:cNvSpPr>
          <p:nvPr>
            <p:ph type="title"/>
          </p:nvPr>
        </p:nvSpPr>
        <p:spPr>
          <a:xfrm>
            <a:off x="571500" y="257473"/>
            <a:ext cx="10287000" cy="1071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4"/>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4"/>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4"/>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5"/>
          <p:cNvSpPr txBox="1">
            <a:spLocks noGrp="1"/>
          </p:cNvSpPr>
          <p:nvPr>
            <p:ph type="title"/>
          </p:nvPr>
        </p:nvSpPr>
        <p:spPr>
          <a:xfrm>
            <a:off x="571501" y="255984"/>
            <a:ext cx="3760391" cy="1089422"/>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875"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5"/>
          <p:cNvSpPr txBox="1">
            <a:spLocks noGrp="1"/>
          </p:cNvSpPr>
          <p:nvPr>
            <p:ph type="body" idx="1"/>
          </p:nvPr>
        </p:nvSpPr>
        <p:spPr>
          <a:xfrm>
            <a:off x="4468812" y="255985"/>
            <a:ext cx="6389688" cy="5487293"/>
          </a:xfrm>
          <a:prstGeom prst="rect">
            <a:avLst/>
          </a:prstGeom>
          <a:noFill/>
          <a:ln>
            <a:noFill/>
          </a:ln>
        </p:spPr>
        <p:txBody>
          <a:bodyPr spcFirstLastPara="1" wrap="square" lIns="91425" tIns="45700" rIns="91425" bIns="45700" anchor="t" anchorCtr="0">
            <a:normAutofit/>
          </a:bodyPr>
          <a:lstStyle>
            <a:lvl1pPr marL="428625" lvl="0" indent="-404813" algn="l">
              <a:lnSpc>
                <a:spcPct val="100000"/>
              </a:lnSpc>
              <a:spcBef>
                <a:spcPts val="600"/>
              </a:spcBef>
              <a:spcAft>
                <a:spcPts val="0"/>
              </a:spcAft>
              <a:buClr>
                <a:schemeClr val="dk1"/>
              </a:buClr>
              <a:buSzPts val="3200"/>
              <a:buChar char="•"/>
              <a:defRPr sz="3000"/>
            </a:lvl1pPr>
            <a:lvl2pPr marL="857250" lvl="1" indent="-381000" algn="l">
              <a:lnSpc>
                <a:spcPct val="100000"/>
              </a:lnSpc>
              <a:spcBef>
                <a:spcPts val="525"/>
              </a:spcBef>
              <a:spcAft>
                <a:spcPts val="0"/>
              </a:spcAft>
              <a:buClr>
                <a:schemeClr val="dk1"/>
              </a:buClr>
              <a:buSzPts val="2800"/>
              <a:buChar char="–"/>
              <a:defRPr sz="2625"/>
            </a:lvl2pPr>
            <a:lvl3pPr marL="1285875" lvl="2" indent="-357188" algn="l">
              <a:lnSpc>
                <a:spcPct val="100000"/>
              </a:lnSpc>
              <a:spcBef>
                <a:spcPts val="450"/>
              </a:spcBef>
              <a:spcAft>
                <a:spcPts val="0"/>
              </a:spcAft>
              <a:buClr>
                <a:schemeClr val="dk1"/>
              </a:buClr>
              <a:buSzPts val="2400"/>
              <a:buChar char="•"/>
              <a:defRPr sz="2250"/>
            </a:lvl3pPr>
            <a:lvl4pPr marL="1714500" lvl="3" indent="-333375" algn="l">
              <a:lnSpc>
                <a:spcPct val="100000"/>
              </a:lnSpc>
              <a:spcBef>
                <a:spcPts val="375"/>
              </a:spcBef>
              <a:spcAft>
                <a:spcPts val="0"/>
              </a:spcAft>
              <a:buClr>
                <a:schemeClr val="dk1"/>
              </a:buClr>
              <a:buSzPts val="2000"/>
              <a:buChar char="–"/>
              <a:defRPr sz="1875"/>
            </a:lvl4pPr>
            <a:lvl5pPr marL="2143125" lvl="4" indent="-333375" algn="l">
              <a:lnSpc>
                <a:spcPct val="100000"/>
              </a:lnSpc>
              <a:spcBef>
                <a:spcPts val="375"/>
              </a:spcBef>
              <a:spcAft>
                <a:spcPts val="0"/>
              </a:spcAft>
              <a:buClr>
                <a:schemeClr val="dk1"/>
              </a:buClr>
              <a:buSzPts val="2000"/>
              <a:buChar char="»"/>
              <a:defRPr sz="1875"/>
            </a:lvl5pPr>
            <a:lvl6pPr marL="2571750" lvl="5" indent="-333375" algn="l">
              <a:lnSpc>
                <a:spcPct val="100000"/>
              </a:lnSpc>
              <a:spcBef>
                <a:spcPts val="375"/>
              </a:spcBef>
              <a:spcAft>
                <a:spcPts val="0"/>
              </a:spcAft>
              <a:buClr>
                <a:schemeClr val="dk1"/>
              </a:buClr>
              <a:buSzPts val="2000"/>
              <a:buChar char="•"/>
              <a:defRPr sz="1875"/>
            </a:lvl6pPr>
            <a:lvl7pPr marL="3000375" lvl="6" indent="-333375" algn="l">
              <a:lnSpc>
                <a:spcPct val="100000"/>
              </a:lnSpc>
              <a:spcBef>
                <a:spcPts val="375"/>
              </a:spcBef>
              <a:spcAft>
                <a:spcPts val="0"/>
              </a:spcAft>
              <a:buClr>
                <a:schemeClr val="dk1"/>
              </a:buClr>
              <a:buSzPts val="2000"/>
              <a:buChar char="•"/>
              <a:defRPr sz="1875"/>
            </a:lvl7pPr>
            <a:lvl8pPr marL="3429000" lvl="7" indent="-333375" algn="l">
              <a:lnSpc>
                <a:spcPct val="100000"/>
              </a:lnSpc>
              <a:spcBef>
                <a:spcPts val="375"/>
              </a:spcBef>
              <a:spcAft>
                <a:spcPts val="0"/>
              </a:spcAft>
              <a:buClr>
                <a:schemeClr val="dk1"/>
              </a:buClr>
              <a:buSzPts val="2000"/>
              <a:buChar char="•"/>
              <a:defRPr sz="1875"/>
            </a:lvl8pPr>
            <a:lvl9pPr marL="3857625" lvl="8" indent="-333375" algn="l">
              <a:lnSpc>
                <a:spcPct val="100000"/>
              </a:lnSpc>
              <a:spcBef>
                <a:spcPts val="375"/>
              </a:spcBef>
              <a:spcAft>
                <a:spcPts val="0"/>
              </a:spcAft>
              <a:buClr>
                <a:schemeClr val="dk1"/>
              </a:buClr>
              <a:buSzPts val="2000"/>
              <a:buChar char="•"/>
              <a:defRPr sz="1875"/>
            </a:lvl9pPr>
          </a:lstStyle>
          <a:p>
            <a:endParaRPr/>
          </a:p>
        </p:txBody>
      </p:sp>
      <p:sp>
        <p:nvSpPr>
          <p:cNvPr id="57" name="Google Shape;57;p25"/>
          <p:cNvSpPr txBox="1">
            <a:spLocks noGrp="1"/>
          </p:cNvSpPr>
          <p:nvPr>
            <p:ph type="body" idx="2"/>
          </p:nvPr>
        </p:nvSpPr>
        <p:spPr>
          <a:xfrm>
            <a:off x="571501" y="1345406"/>
            <a:ext cx="3760391" cy="4397872"/>
          </a:xfrm>
          <a:prstGeom prst="rect">
            <a:avLst/>
          </a:prstGeom>
          <a:noFill/>
          <a:ln>
            <a:noFill/>
          </a:ln>
        </p:spPr>
        <p:txBody>
          <a:bodyPr spcFirstLastPara="1" wrap="square" lIns="91425" tIns="45700" rIns="91425" bIns="45700" anchor="t" anchorCtr="0">
            <a:normAutofit/>
          </a:bodyPr>
          <a:lstStyle>
            <a:lvl1pPr marL="428625" lvl="0" indent="-214313" algn="l">
              <a:lnSpc>
                <a:spcPct val="100000"/>
              </a:lnSpc>
              <a:spcBef>
                <a:spcPts val="263"/>
              </a:spcBef>
              <a:spcAft>
                <a:spcPts val="0"/>
              </a:spcAft>
              <a:buClr>
                <a:schemeClr val="dk1"/>
              </a:buClr>
              <a:buSzPts val="1400"/>
              <a:buNone/>
              <a:defRPr sz="1313"/>
            </a:lvl1pPr>
            <a:lvl2pPr marL="857250" lvl="1" indent="-214313" algn="l">
              <a:lnSpc>
                <a:spcPct val="100000"/>
              </a:lnSpc>
              <a:spcBef>
                <a:spcPts val="225"/>
              </a:spcBef>
              <a:spcAft>
                <a:spcPts val="0"/>
              </a:spcAft>
              <a:buClr>
                <a:schemeClr val="dk1"/>
              </a:buClr>
              <a:buSzPts val="1200"/>
              <a:buNone/>
              <a:defRPr sz="1125"/>
            </a:lvl2pPr>
            <a:lvl3pPr marL="1285875" lvl="2" indent="-214313" algn="l">
              <a:lnSpc>
                <a:spcPct val="100000"/>
              </a:lnSpc>
              <a:spcBef>
                <a:spcPts val="188"/>
              </a:spcBef>
              <a:spcAft>
                <a:spcPts val="0"/>
              </a:spcAft>
              <a:buClr>
                <a:schemeClr val="dk1"/>
              </a:buClr>
              <a:buSzPts val="1000"/>
              <a:buNone/>
              <a:defRPr sz="938"/>
            </a:lvl3pPr>
            <a:lvl4pPr marL="1714500" lvl="3" indent="-214313" algn="l">
              <a:lnSpc>
                <a:spcPct val="100000"/>
              </a:lnSpc>
              <a:spcBef>
                <a:spcPts val="169"/>
              </a:spcBef>
              <a:spcAft>
                <a:spcPts val="0"/>
              </a:spcAft>
              <a:buClr>
                <a:schemeClr val="dk1"/>
              </a:buClr>
              <a:buSzPts val="900"/>
              <a:buNone/>
              <a:defRPr sz="844"/>
            </a:lvl4pPr>
            <a:lvl5pPr marL="2143125" lvl="4" indent="-214313" algn="l">
              <a:lnSpc>
                <a:spcPct val="100000"/>
              </a:lnSpc>
              <a:spcBef>
                <a:spcPts val="169"/>
              </a:spcBef>
              <a:spcAft>
                <a:spcPts val="0"/>
              </a:spcAft>
              <a:buClr>
                <a:schemeClr val="dk1"/>
              </a:buClr>
              <a:buSzPts val="900"/>
              <a:buNone/>
              <a:defRPr sz="844"/>
            </a:lvl5pPr>
            <a:lvl6pPr marL="2571750" lvl="5" indent="-214313" algn="l">
              <a:lnSpc>
                <a:spcPct val="100000"/>
              </a:lnSpc>
              <a:spcBef>
                <a:spcPts val="169"/>
              </a:spcBef>
              <a:spcAft>
                <a:spcPts val="0"/>
              </a:spcAft>
              <a:buClr>
                <a:schemeClr val="dk1"/>
              </a:buClr>
              <a:buSzPts val="900"/>
              <a:buNone/>
              <a:defRPr sz="844"/>
            </a:lvl6pPr>
            <a:lvl7pPr marL="3000375" lvl="6" indent="-214313" algn="l">
              <a:lnSpc>
                <a:spcPct val="100000"/>
              </a:lnSpc>
              <a:spcBef>
                <a:spcPts val="169"/>
              </a:spcBef>
              <a:spcAft>
                <a:spcPts val="0"/>
              </a:spcAft>
              <a:buClr>
                <a:schemeClr val="dk1"/>
              </a:buClr>
              <a:buSzPts val="900"/>
              <a:buNone/>
              <a:defRPr sz="844"/>
            </a:lvl7pPr>
            <a:lvl8pPr marL="3429000" lvl="7" indent="-214313" algn="l">
              <a:lnSpc>
                <a:spcPct val="100000"/>
              </a:lnSpc>
              <a:spcBef>
                <a:spcPts val="169"/>
              </a:spcBef>
              <a:spcAft>
                <a:spcPts val="0"/>
              </a:spcAft>
              <a:buClr>
                <a:schemeClr val="dk1"/>
              </a:buClr>
              <a:buSzPts val="900"/>
              <a:buNone/>
              <a:defRPr sz="844"/>
            </a:lvl8pPr>
            <a:lvl9pPr marL="3857625" lvl="8" indent="-214313" algn="l">
              <a:lnSpc>
                <a:spcPct val="100000"/>
              </a:lnSpc>
              <a:spcBef>
                <a:spcPts val="169"/>
              </a:spcBef>
              <a:spcAft>
                <a:spcPts val="0"/>
              </a:spcAft>
              <a:buClr>
                <a:schemeClr val="dk1"/>
              </a:buClr>
              <a:buSzPts val="900"/>
              <a:buNone/>
              <a:defRPr sz="844"/>
            </a:lvl9pPr>
          </a:lstStyle>
          <a:p>
            <a:endParaRPr/>
          </a:p>
        </p:txBody>
      </p:sp>
      <p:sp>
        <p:nvSpPr>
          <p:cNvPr id="58" name="Google Shape;58;p25"/>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5"/>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6"/>
          <p:cNvSpPr txBox="1">
            <a:spLocks noGrp="1"/>
          </p:cNvSpPr>
          <p:nvPr>
            <p:ph type="title"/>
          </p:nvPr>
        </p:nvSpPr>
        <p:spPr>
          <a:xfrm>
            <a:off x="2240360" y="4500562"/>
            <a:ext cx="6858000" cy="531317"/>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875"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6"/>
          <p:cNvSpPr>
            <a:spLocks noGrp="1"/>
          </p:cNvSpPr>
          <p:nvPr>
            <p:ph type="pic" idx="2"/>
          </p:nvPr>
        </p:nvSpPr>
        <p:spPr>
          <a:xfrm>
            <a:off x="2240360" y="574477"/>
            <a:ext cx="6858000" cy="3857625"/>
          </a:xfrm>
          <a:prstGeom prst="rect">
            <a:avLst/>
          </a:prstGeom>
          <a:noFill/>
          <a:ln>
            <a:noFill/>
          </a:ln>
        </p:spPr>
      </p:sp>
      <p:sp>
        <p:nvSpPr>
          <p:cNvPr id="64" name="Google Shape;64;p26"/>
          <p:cNvSpPr txBox="1">
            <a:spLocks noGrp="1"/>
          </p:cNvSpPr>
          <p:nvPr>
            <p:ph type="body" idx="1"/>
          </p:nvPr>
        </p:nvSpPr>
        <p:spPr>
          <a:xfrm>
            <a:off x="2240360" y="5031879"/>
            <a:ext cx="6858000" cy="754558"/>
          </a:xfrm>
          <a:prstGeom prst="rect">
            <a:avLst/>
          </a:prstGeom>
          <a:noFill/>
          <a:ln>
            <a:noFill/>
          </a:ln>
        </p:spPr>
        <p:txBody>
          <a:bodyPr spcFirstLastPara="1" wrap="square" lIns="91425" tIns="45700" rIns="91425" bIns="45700" anchor="t" anchorCtr="0">
            <a:normAutofit/>
          </a:bodyPr>
          <a:lstStyle>
            <a:lvl1pPr marL="428625" lvl="0" indent="-214313" algn="l">
              <a:lnSpc>
                <a:spcPct val="100000"/>
              </a:lnSpc>
              <a:spcBef>
                <a:spcPts val="263"/>
              </a:spcBef>
              <a:spcAft>
                <a:spcPts val="0"/>
              </a:spcAft>
              <a:buClr>
                <a:schemeClr val="dk1"/>
              </a:buClr>
              <a:buSzPts val="1400"/>
              <a:buNone/>
              <a:defRPr sz="1313"/>
            </a:lvl1pPr>
            <a:lvl2pPr marL="857250" lvl="1" indent="-214313" algn="l">
              <a:lnSpc>
                <a:spcPct val="100000"/>
              </a:lnSpc>
              <a:spcBef>
                <a:spcPts val="225"/>
              </a:spcBef>
              <a:spcAft>
                <a:spcPts val="0"/>
              </a:spcAft>
              <a:buClr>
                <a:schemeClr val="dk1"/>
              </a:buClr>
              <a:buSzPts val="1200"/>
              <a:buNone/>
              <a:defRPr sz="1125"/>
            </a:lvl2pPr>
            <a:lvl3pPr marL="1285875" lvl="2" indent="-214313" algn="l">
              <a:lnSpc>
                <a:spcPct val="100000"/>
              </a:lnSpc>
              <a:spcBef>
                <a:spcPts val="188"/>
              </a:spcBef>
              <a:spcAft>
                <a:spcPts val="0"/>
              </a:spcAft>
              <a:buClr>
                <a:schemeClr val="dk1"/>
              </a:buClr>
              <a:buSzPts val="1000"/>
              <a:buNone/>
              <a:defRPr sz="938"/>
            </a:lvl3pPr>
            <a:lvl4pPr marL="1714500" lvl="3" indent="-214313" algn="l">
              <a:lnSpc>
                <a:spcPct val="100000"/>
              </a:lnSpc>
              <a:spcBef>
                <a:spcPts val="169"/>
              </a:spcBef>
              <a:spcAft>
                <a:spcPts val="0"/>
              </a:spcAft>
              <a:buClr>
                <a:schemeClr val="dk1"/>
              </a:buClr>
              <a:buSzPts val="900"/>
              <a:buNone/>
              <a:defRPr sz="844"/>
            </a:lvl4pPr>
            <a:lvl5pPr marL="2143125" lvl="4" indent="-214313" algn="l">
              <a:lnSpc>
                <a:spcPct val="100000"/>
              </a:lnSpc>
              <a:spcBef>
                <a:spcPts val="169"/>
              </a:spcBef>
              <a:spcAft>
                <a:spcPts val="0"/>
              </a:spcAft>
              <a:buClr>
                <a:schemeClr val="dk1"/>
              </a:buClr>
              <a:buSzPts val="900"/>
              <a:buNone/>
              <a:defRPr sz="844"/>
            </a:lvl5pPr>
            <a:lvl6pPr marL="2571750" lvl="5" indent="-214313" algn="l">
              <a:lnSpc>
                <a:spcPct val="100000"/>
              </a:lnSpc>
              <a:spcBef>
                <a:spcPts val="169"/>
              </a:spcBef>
              <a:spcAft>
                <a:spcPts val="0"/>
              </a:spcAft>
              <a:buClr>
                <a:schemeClr val="dk1"/>
              </a:buClr>
              <a:buSzPts val="900"/>
              <a:buNone/>
              <a:defRPr sz="844"/>
            </a:lvl6pPr>
            <a:lvl7pPr marL="3000375" lvl="6" indent="-214313" algn="l">
              <a:lnSpc>
                <a:spcPct val="100000"/>
              </a:lnSpc>
              <a:spcBef>
                <a:spcPts val="169"/>
              </a:spcBef>
              <a:spcAft>
                <a:spcPts val="0"/>
              </a:spcAft>
              <a:buClr>
                <a:schemeClr val="dk1"/>
              </a:buClr>
              <a:buSzPts val="900"/>
              <a:buNone/>
              <a:defRPr sz="844"/>
            </a:lvl7pPr>
            <a:lvl8pPr marL="3429000" lvl="7" indent="-214313" algn="l">
              <a:lnSpc>
                <a:spcPct val="100000"/>
              </a:lnSpc>
              <a:spcBef>
                <a:spcPts val="169"/>
              </a:spcBef>
              <a:spcAft>
                <a:spcPts val="0"/>
              </a:spcAft>
              <a:buClr>
                <a:schemeClr val="dk1"/>
              </a:buClr>
              <a:buSzPts val="900"/>
              <a:buNone/>
              <a:defRPr sz="844"/>
            </a:lvl8pPr>
            <a:lvl9pPr marL="3857625" lvl="8" indent="-214313" algn="l">
              <a:lnSpc>
                <a:spcPct val="100000"/>
              </a:lnSpc>
              <a:spcBef>
                <a:spcPts val="169"/>
              </a:spcBef>
              <a:spcAft>
                <a:spcPts val="0"/>
              </a:spcAft>
              <a:buClr>
                <a:schemeClr val="dk1"/>
              </a:buClr>
              <a:buSzPts val="900"/>
              <a:buNone/>
              <a:defRPr sz="844"/>
            </a:lvl9pPr>
          </a:lstStyle>
          <a:p>
            <a:endParaRPr/>
          </a:p>
        </p:txBody>
      </p:sp>
      <p:sp>
        <p:nvSpPr>
          <p:cNvPr id="65" name="Google Shape;65;p26"/>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6"/>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7"/>
          <p:cNvSpPr txBox="1">
            <a:spLocks noGrp="1"/>
          </p:cNvSpPr>
          <p:nvPr>
            <p:ph type="title"/>
          </p:nvPr>
        </p:nvSpPr>
        <p:spPr>
          <a:xfrm>
            <a:off x="571500" y="257473"/>
            <a:ext cx="10287000" cy="1071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7"/>
          <p:cNvSpPr txBox="1">
            <a:spLocks noGrp="1"/>
          </p:cNvSpPr>
          <p:nvPr>
            <p:ph type="body" idx="1"/>
          </p:nvPr>
        </p:nvSpPr>
        <p:spPr>
          <a:xfrm rot="5400000">
            <a:off x="3593456" y="-1521767"/>
            <a:ext cx="4243090" cy="10287000"/>
          </a:xfrm>
          <a:prstGeom prst="rect">
            <a:avLst/>
          </a:prstGeom>
          <a:noFill/>
          <a:ln>
            <a:noFill/>
          </a:ln>
        </p:spPr>
        <p:txBody>
          <a:bodyPr spcFirstLastPara="1" wrap="square" lIns="91425" tIns="45700" rIns="91425" bIns="45700" anchor="t" anchorCtr="0">
            <a:normAutofit/>
          </a:bodyPr>
          <a:lstStyle>
            <a:lvl1pPr marL="428625" lvl="0" indent="-321469" algn="l">
              <a:lnSpc>
                <a:spcPct val="100000"/>
              </a:lnSpc>
              <a:spcBef>
                <a:spcPts val="338"/>
              </a:spcBef>
              <a:spcAft>
                <a:spcPts val="0"/>
              </a:spcAft>
              <a:buClr>
                <a:schemeClr val="dk1"/>
              </a:buClr>
              <a:buSzPts val="1800"/>
              <a:buChar char="•"/>
              <a:defRPr/>
            </a:lvl1pPr>
            <a:lvl2pPr marL="857250" lvl="1" indent="-321469" algn="l">
              <a:lnSpc>
                <a:spcPct val="100000"/>
              </a:lnSpc>
              <a:spcBef>
                <a:spcPts val="338"/>
              </a:spcBef>
              <a:spcAft>
                <a:spcPts val="0"/>
              </a:spcAft>
              <a:buClr>
                <a:schemeClr val="dk1"/>
              </a:buClr>
              <a:buSzPts val="1800"/>
              <a:buChar char="–"/>
              <a:defRPr/>
            </a:lvl2pPr>
            <a:lvl3pPr marL="1285875" lvl="2" indent="-321469" algn="l">
              <a:lnSpc>
                <a:spcPct val="100000"/>
              </a:lnSpc>
              <a:spcBef>
                <a:spcPts val="338"/>
              </a:spcBef>
              <a:spcAft>
                <a:spcPts val="0"/>
              </a:spcAft>
              <a:buClr>
                <a:schemeClr val="dk1"/>
              </a:buClr>
              <a:buSzPts val="1800"/>
              <a:buChar char="•"/>
              <a:defRPr/>
            </a:lvl3pPr>
            <a:lvl4pPr marL="1714500" lvl="3" indent="-321469" algn="l">
              <a:lnSpc>
                <a:spcPct val="100000"/>
              </a:lnSpc>
              <a:spcBef>
                <a:spcPts val="338"/>
              </a:spcBef>
              <a:spcAft>
                <a:spcPts val="0"/>
              </a:spcAft>
              <a:buClr>
                <a:schemeClr val="dk1"/>
              </a:buClr>
              <a:buSzPts val="1800"/>
              <a:buChar char="–"/>
              <a:defRPr/>
            </a:lvl4pPr>
            <a:lvl5pPr marL="2143125" lvl="4" indent="-321469" algn="l">
              <a:lnSpc>
                <a:spcPct val="100000"/>
              </a:lnSpc>
              <a:spcBef>
                <a:spcPts val="338"/>
              </a:spcBef>
              <a:spcAft>
                <a:spcPts val="0"/>
              </a:spcAft>
              <a:buClr>
                <a:schemeClr val="dk1"/>
              </a:buClr>
              <a:buSzPts val="1800"/>
              <a:buChar char="»"/>
              <a:defRPr/>
            </a:lvl5pPr>
            <a:lvl6pPr marL="2571750" lvl="5" indent="-321469" algn="l">
              <a:lnSpc>
                <a:spcPct val="100000"/>
              </a:lnSpc>
              <a:spcBef>
                <a:spcPts val="338"/>
              </a:spcBef>
              <a:spcAft>
                <a:spcPts val="0"/>
              </a:spcAft>
              <a:buClr>
                <a:schemeClr val="dk1"/>
              </a:buClr>
              <a:buSzPts val="1800"/>
              <a:buChar char="•"/>
              <a:defRPr/>
            </a:lvl6pPr>
            <a:lvl7pPr marL="3000375" lvl="6" indent="-321469" algn="l">
              <a:lnSpc>
                <a:spcPct val="100000"/>
              </a:lnSpc>
              <a:spcBef>
                <a:spcPts val="338"/>
              </a:spcBef>
              <a:spcAft>
                <a:spcPts val="0"/>
              </a:spcAft>
              <a:buClr>
                <a:schemeClr val="dk1"/>
              </a:buClr>
              <a:buSzPts val="1800"/>
              <a:buChar char="•"/>
              <a:defRPr/>
            </a:lvl7pPr>
            <a:lvl8pPr marL="3429000" lvl="7" indent="-321469" algn="l">
              <a:lnSpc>
                <a:spcPct val="100000"/>
              </a:lnSpc>
              <a:spcBef>
                <a:spcPts val="338"/>
              </a:spcBef>
              <a:spcAft>
                <a:spcPts val="0"/>
              </a:spcAft>
              <a:buClr>
                <a:schemeClr val="dk1"/>
              </a:buClr>
              <a:buSzPts val="1800"/>
              <a:buChar char="•"/>
              <a:defRPr/>
            </a:lvl8pPr>
            <a:lvl9pPr marL="3857625" lvl="8" indent="-321469" algn="l">
              <a:lnSpc>
                <a:spcPct val="100000"/>
              </a:lnSpc>
              <a:spcBef>
                <a:spcPts val="338"/>
              </a:spcBef>
              <a:spcAft>
                <a:spcPts val="0"/>
              </a:spcAft>
              <a:buClr>
                <a:schemeClr val="dk1"/>
              </a:buClr>
              <a:buSzPts val="1800"/>
              <a:buChar char="•"/>
              <a:defRPr/>
            </a:lvl9pPr>
          </a:lstStyle>
          <a:p>
            <a:endParaRPr/>
          </a:p>
        </p:txBody>
      </p:sp>
      <p:sp>
        <p:nvSpPr>
          <p:cNvPr id="71" name="Google Shape;71;p27"/>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7"/>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7"/>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8"/>
          <p:cNvSpPr txBox="1">
            <a:spLocks noGrp="1"/>
          </p:cNvSpPr>
          <p:nvPr>
            <p:ph type="title"/>
          </p:nvPr>
        </p:nvSpPr>
        <p:spPr>
          <a:xfrm rot="5400000">
            <a:off x="6829724" y="1714501"/>
            <a:ext cx="5485805" cy="25717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8"/>
          <p:cNvSpPr txBox="1">
            <a:spLocks noGrp="1"/>
          </p:cNvSpPr>
          <p:nvPr>
            <p:ph type="body" idx="1"/>
          </p:nvPr>
        </p:nvSpPr>
        <p:spPr>
          <a:xfrm rot="5400000">
            <a:off x="1590974" y="-762000"/>
            <a:ext cx="5485805" cy="7524750"/>
          </a:xfrm>
          <a:prstGeom prst="rect">
            <a:avLst/>
          </a:prstGeom>
          <a:noFill/>
          <a:ln>
            <a:noFill/>
          </a:ln>
        </p:spPr>
        <p:txBody>
          <a:bodyPr spcFirstLastPara="1" wrap="square" lIns="91425" tIns="45700" rIns="91425" bIns="45700" anchor="t" anchorCtr="0">
            <a:normAutofit/>
          </a:bodyPr>
          <a:lstStyle>
            <a:lvl1pPr marL="428625" lvl="0" indent="-321469" algn="l">
              <a:lnSpc>
                <a:spcPct val="100000"/>
              </a:lnSpc>
              <a:spcBef>
                <a:spcPts val="338"/>
              </a:spcBef>
              <a:spcAft>
                <a:spcPts val="0"/>
              </a:spcAft>
              <a:buClr>
                <a:schemeClr val="dk1"/>
              </a:buClr>
              <a:buSzPts val="1800"/>
              <a:buChar char="•"/>
              <a:defRPr/>
            </a:lvl1pPr>
            <a:lvl2pPr marL="857250" lvl="1" indent="-321469" algn="l">
              <a:lnSpc>
                <a:spcPct val="100000"/>
              </a:lnSpc>
              <a:spcBef>
                <a:spcPts val="338"/>
              </a:spcBef>
              <a:spcAft>
                <a:spcPts val="0"/>
              </a:spcAft>
              <a:buClr>
                <a:schemeClr val="dk1"/>
              </a:buClr>
              <a:buSzPts val="1800"/>
              <a:buChar char="–"/>
              <a:defRPr/>
            </a:lvl2pPr>
            <a:lvl3pPr marL="1285875" lvl="2" indent="-321469" algn="l">
              <a:lnSpc>
                <a:spcPct val="100000"/>
              </a:lnSpc>
              <a:spcBef>
                <a:spcPts val="338"/>
              </a:spcBef>
              <a:spcAft>
                <a:spcPts val="0"/>
              </a:spcAft>
              <a:buClr>
                <a:schemeClr val="dk1"/>
              </a:buClr>
              <a:buSzPts val="1800"/>
              <a:buChar char="•"/>
              <a:defRPr/>
            </a:lvl3pPr>
            <a:lvl4pPr marL="1714500" lvl="3" indent="-321469" algn="l">
              <a:lnSpc>
                <a:spcPct val="100000"/>
              </a:lnSpc>
              <a:spcBef>
                <a:spcPts val="338"/>
              </a:spcBef>
              <a:spcAft>
                <a:spcPts val="0"/>
              </a:spcAft>
              <a:buClr>
                <a:schemeClr val="dk1"/>
              </a:buClr>
              <a:buSzPts val="1800"/>
              <a:buChar char="–"/>
              <a:defRPr/>
            </a:lvl4pPr>
            <a:lvl5pPr marL="2143125" lvl="4" indent="-321469" algn="l">
              <a:lnSpc>
                <a:spcPct val="100000"/>
              </a:lnSpc>
              <a:spcBef>
                <a:spcPts val="338"/>
              </a:spcBef>
              <a:spcAft>
                <a:spcPts val="0"/>
              </a:spcAft>
              <a:buClr>
                <a:schemeClr val="dk1"/>
              </a:buClr>
              <a:buSzPts val="1800"/>
              <a:buChar char="»"/>
              <a:defRPr/>
            </a:lvl5pPr>
            <a:lvl6pPr marL="2571750" lvl="5" indent="-321469" algn="l">
              <a:lnSpc>
                <a:spcPct val="100000"/>
              </a:lnSpc>
              <a:spcBef>
                <a:spcPts val="338"/>
              </a:spcBef>
              <a:spcAft>
                <a:spcPts val="0"/>
              </a:spcAft>
              <a:buClr>
                <a:schemeClr val="dk1"/>
              </a:buClr>
              <a:buSzPts val="1800"/>
              <a:buChar char="•"/>
              <a:defRPr/>
            </a:lvl6pPr>
            <a:lvl7pPr marL="3000375" lvl="6" indent="-321469" algn="l">
              <a:lnSpc>
                <a:spcPct val="100000"/>
              </a:lnSpc>
              <a:spcBef>
                <a:spcPts val="338"/>
              </a:spcBef>
              <a:spcAft>
                <a:spcPts val="0"/>
              </a:spcAft>
              <a:buClr>
                <a:schemeClr val="dk1"/>
              </a:buClr>
              <a:buSzPts val="1800"/>
              <a:buChar char="•"/>
              <a:defRPr/>
            </a:lvl7pPr>
            <a:lvl8pPr marL="3429000" lvl="7" indent="-321469" algn="l">
              <a:lnSpc>
                <a:spcPct val="100000"/>
              </a:lnSpc>
              <a:spcBef>
                <a:spcPts val="338"/>
              </a:spcBef>
              <a:spcAft>
                <a:spcPts val="0"/>
              </a:spcAft>
              <a:buClr>
                <a:schemeClr val="dk1"/>
              </a:buClr>
              <a:buSzPts val="1800"/>
              <a:buChar char="•"/>
              <a:defRPr/>
            </a:lvl8pPr>
            <a:lvl9pPr marL="3857625" lvl="8" indent="-321469" algn="l">
              <a:lnSpc>
                <a:spcPct val="100000"/>
              </a:lnSpc>
              <a:spcBef>
                <a:spcPts val="338"/>
              </a:spcBef>
              <a:spcAft>
                <a:spcPts val="0"/>
              </a:spcAft>
              <a:buClr>
                <a:schemeClr val="dk1"/>
              </a:buClr>
              <a:buSzPts val="1800"/>
              <a:buChar char="•"/>
              <a:defRPr/>
            </a:lvl9pPr>
          </a:lstStyle>
          <a:p>
            <a:endParaRPr/>
          </a:p>
        </p:txBody>
      </p:sp>
      <p:sp>
        <p:nvSpPr>
          <p:cNvPr id="77" name="Google Shape;77;p28"/>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8"/>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8"/>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985E3-5E0D-7813-F86B-075ECE5B0869}"/>
              </a:ext>
            </a:extLst>
          </p:cNvPr>
          <p:cNvSpPr>
            <a:spLocks noGrp="1"/>
          </p:cNvSpPr>
          <p:nvPr>
            <p:ph type="dt" sz="half" idx="10"/>
          </p:nvPr>
        </p:nvSpPr>
        <p:spPr/>
        <p:txBody>
          <a:bodyPr/>
          <a:lstStyle/>
          <a:p>
            <a:fld id="{F433509D-D8B8-F044-9A4C-AEAC98265179}" type="datetimeFigureOut">
              <a:rPr lang="en-US" smtClean="0"/>
              <a:t>2/12/2026</a:t>
            </a:fld>
            <a:endParaRPr lang="en-US"/>
          </a:p>
        </p:txBody>
      </p:sp>
      <p:sp>
        <p:nvSpPr>
          <p:cNvPr id="3" name="Footer Placeholder 2">
            <a:extLst>
              <a:ext uri="{FF2B5EF4-FFF2-40B4-BE49-F238E27FC236}">
                <a16:creationId xmlns:a16="http://schemas.microsoft.com/office/drawing/2014/main" id="{9EB060B6-480D-5B6E-6F29-C145423189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3B46BC5-2EF3-D277-3D9E-A6A15CE3C1C7}"/>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600309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CA5AD-445E-0792-6479-F351EC3410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F6DDC93-787F-84D1-8D2A-151711B963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298C15-305F-FE59-E09B-61D5D964C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61EF97-052D-F2AB-54D9-D3AED1D10BF5}"/>
              </a:ext>
            </a:extLst>
          </p:cNvPr>
          <p:cNvSpPr>
            <a:spLocks noGrp="1"/>
          </p:cNvSpPr>
          <p:nvPr>
            <p:ph type="dt" sz="half" idx="10"/>
          </p:nvPr>
        </p:nvSpPr>
        <p:spPr/>
        <p:txBody>
          <a:bodyPr/>
          <a:lstStyle/>
          <a:p>
            <a:fld id="{F433509D-D8B8-F044-9A4C-AEAC98265179}" type="datetimeFigureOut">
              <a:rPr lang="en-US" smtClean="0"/>
              <a:t>2/12/2026</a:t>
            </a:fld>
            <a:endParaRPr lang="en-US"/>
          </a:p>
        </p:txBody>
      </p:sp>
      <p:sp>
        <p:nvSpPr>
          <p:cNvPr id="6" name="Footer Placeholder 5">
            <a:extLst>
              <a:ext uri="{FF2B5EF4-FFF2-40B4-BE49-F238E27FC236}">
                <a16:creationId xmlns:a16="http://schemas.microsoft.com/office/drawing/2014/main" id="{752EAFBA-5423-7E80-E681-D30C06629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427EF-9413-42D3-56FA-7371EAE7B3A6}"/>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257689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43079-C674-4908-E638-AD103E882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B916A2-C5C0-1352-5409-D9E4EA853B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21F841-62FE-6A03-9113-9BD45211B3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DD34A5-910C-9826-F62E-FF41224C918D}"/>
              </a:ext>
            </a:extLst>
          </p:cNvPr>
          <p:cNvSpPr>
            <a:spLocks noGrp="1"/>
          </p:cNvSpPr>
          <p:nvPr>
            <p:ph type="dt" sz="half" idx="10"/>
          </p:nvPr>
        </p:nvSpPr>
        <p:spPr/>
        <p:txBody>
          <a:bodyPr/>
          <a:lstStyle/>
          <a:p>
            <a:fld id="{F433509D-D8B8-F044-9A4C-AEAC98265179}" type="datetimeFigureOut">
              <a:rPr lang="en-US" smtClean="0"/>
              <a:t>2/12/2026</a:t>
            </a:fld>
            <a:endParaRPr lang="en-US"/>
          </a:p>
        </p:txBody>
      </p:sp>
      <p:sp>
        <p:nvSpPr>
          <p:cNvPr id="6" name="Footer Placeholder 5">
            <a:extLst>
              <a:ext uri="{FF2B5EF4-FFF2-40B4-BE49-F238E27FC236}">
                <a16:creationId xmlns:a16="http://schemas.microsoft.com/office/drawing/2014/main" id="{1A6E8227-8B62-B021-3D11-D42EF5A11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04A08F-ABDD-1817-8F2E-D8621110430E}"/>
              </a:ext>
            </a:extLst>
          </p:cNvPr>
          <p:cNvSpPr>
            <a:spLocks noGrp="1"/>
          </p:cNvSpPr>
          <p:nvPr>
            <p:ph type="sldNum" sz="quarter" idx="12"/>
          </p:nvPr>
        </p:nvSpPr>
        <p:spPr/>
        <p:txBody>
          <a:bodyPr/>
          <a:lstStyle/>
          <a:p>
            <a:fld id="{6797E0FB-C79A-634F-A04F-E733E76812A0}" type="slidenum">
              <a:rPr lang="en-US" smtClean="0"/>
              <a:t>‹#›</a:t>
            </a:fld>
            <a:endParaRPr lang="en-US"/>
          </a:p>
        </p:txBody>
      </p:sp>
    </p:spTree>
    <p:extLst>
      <p:ext uri="{BB962C8B-B14F-4D97-AF65-F5344CB8AC3E}">
        <p14:creationId xmlns:p14="http://schemas.microsoft.com/office/powerpoint/2010/main" val="56894860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B7E5718-5DBC-17D9-043E-187ACF38AE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64D411-DBD0-55DB-6390-25B0D0769E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EABF8-A972-1FC6-1E7E-930ED80ABB0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433509D-D8B8-F044-9A4C-AEAC98265179}" type="datetimeFigureOut">
              <a:rPr lang="en-US" smtClean="0"/>
              <a:t>2/12/2026</a:t>
            </a:fld>
            <a:endParaRPr lang="en-US"/>
          </a:p>
        </p:txBody>
      </p:sp>
      <p:sp>
        <p:nvSpPr>
          <p:cNvPr id="5" name="Footer Placeholder 4">
            <a:extLst>
              <a:ext uri="{FF2B5EF4-FFF2-40B4-BE49-F238E27FC236}">
                <a16:creationId xmlns:a16="http://schemas.microsoft.com/office/drawing/2014/main" id="{54F8DF27-DE70-AA14-1D1C-9A30CE97F6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DAD0756-7F8C-4EA1-24D0-896CB4FCA1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97E0FB-C79A-634F-A04F-E733E76812A0}" type="slidenum">
              <a:rPr lang="en-US" smtClean="0"/>
              <a:t>‹#›</a:t>
            </a:fld>
            <a:endParaRPr lang="en-US"/>
          </a:p>
        </p:txBody>
      </p:sp>
    </p:spTree>
    <p:extLst>
      <p:ext uri="{BB962C8B-B14F-4D97-AF65-F5344CB8AC3E}">
        <p14:creationId xmlns:p14="http://schemas.microsoft.com/office/powerpoint/2010/main" val="4154700166"/>
      </p:ext>
    </p:extLst>
  </p:cSld>
  <p:clrMap bg1="lt1" tx1="dk1" bg2="lt2" tx2="dk2" accent1="accent1" accent2="accent2" accent3="accent3" accent4="accent4" accent5="accent5" accent6="accent6" hlink="hlink" folHlink="folHlink"/>
  <p:sldLayoutIdLst>
    <p:sldLayoutId id="2147483831" r:id="rId1"/>
    <p:sldLayoutId id="2147483826" r:id="rId2"/>
    <p:sldLayoutId id="2147483827" r:id="rId3"/>
    <p:sldLayoutId id="2147483829" r:id="rId4"/>
    <p:sldLayoutId id="2147483830" r:id="rId5"/>
    <p:sldLayoutId id="2147483828" r:id="rId6"/>
    <p:sldLayoutId id="2147483834" r:id="rId7"/>
    <p:sldLayoutId id="2147483832" r:id="rId8"/>
    <p:sldLayoutId id="2147483833"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85" r:id="rId18"/>
    <p:sldLayoutId id="2147483886" r:id="rId19"/>
    <p:sldLayoutId id="2147483887" r:id="rId20"/>
    <p:sldLayoutId id="2147483888" r:id="rId21"/>
    <p:sldLayoutId id="2147483869" r:id="rId22"/>
    <p:sldLayoutId id="2147483870" r:id="rId23"/>
    <p:sldLayoutId id="2147483871" r:id="rId24"/>
    <p:sldLayoutId id="2147483889" r:id="rId25"/>
    <p:sldLayoutId id="2147483890" r:id="rId26"/>
    <p:sldLayoutId id="2147483891" r:id="rId27"/>
    <p:sldLayoutId id="2147483892" r:id="rId28"/>
    <p:sldLayoutId id="2147483893" r:id="rId29"/>
    <p:sldLayoutId id="2147483894" r:id="rId30"/>
    <p:sldLayoutId id="2147483895" r:id="rId31"/>
    <p:sldLayoutId id="2147483896" r:id="rId32"/>
    <p:sldLayoutId id="2147483897" r:id="rId33"/>
    <p:sldLayoutId id="2147483898" r:id="rId34"/>
    <p:sldLayoutId id="2147483899" r:id="rId35"/>
    <p:sldLayoutId id="2147483900" r:id="rId36"/>
    <p:sldLayoutId id="2147483901" r:id="rId37"/>
    <p:sldLayoutId id="2147483902" r:id="rId38"/>
    <p:sldLayoutId id="2147483903" r:id="rId39"/>
    <p:sldLayoutId id="2147483904" r:id="rId40"/>
    <p:sldLayoutId id="2147483905" r:id="rId41"/>
    <p:sldLayoutId id="2147483906" r:id="rId42"/>
    <p:sldLayoutId id="2147483907" r:id="rId43"/>
    <p:sldLayoutId id="2147483908" r:id="rId44"/>
    <p:sldLayoutId id="2147483909" r:id="rId4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E315F3-D30F-456B-AB93-A205494A6B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A3BFD0-83B5-48FC-8CCA-1A90062F4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F22F20-7E31-44CE-AA8F-67B9957946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376D64-3D6D-4187-A7D5-E3B66341F220}" type="datetimeFigureOut">
              <a:rPr lang="en-US" smtClean="0"/>
              <a:t>2/12/2026</a:t>
            </a:fld>
            <a:endParaRPr lang="en-US"/>
          </a:p>
        </p:txBody>
      </p:sp>
      <p:sp>
        <p:nvSpPr>
          <p:cNvPr id="5" name="Footer Placeholder 4">
            <a:extLst>
              <a:ext uri="{FF2B5EF4-FFF2-40B4-BE49-F238E27FC236}">
                <a16:creationId xmlns:a16="http://schemas.microsoft.com/office/drawing/2014/main" id="{4ACBA2D1-C390-456B-B45F-76607926E3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20FDF2-BB19-4BC7-89D9-876AE954AB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4EAACD-7225-42A8-9122-F4794435D329}" type="slidenum">
              <a:rPr lang="en-US" smtClean="0"/>
              <a:t>‹#›</a:t>
            </a:fld>
            <a:endParaRPr lang="en-US"/>
          </a:p>
        </p:txBody>
      </p:sp>
    </p:spTree>
    <p:extLst>
      <p:ext uri="{BB962C8B-B14F-4D97-AF65-F5344CB8AC3E}">
        <p14:creationId xmlns:p14="http://schemas.microsoft.com/office/powerpoint/2010/main" val="175600128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571500" y="257473"/>
            <a:ext cx="10287000" cy="1071563"/>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571500" y="1500188"/>
            <a:ext cx="10287000" cy="424309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7"/>
          <p:cNvSpPr txBox="1">
            <a:spLocks noGrp="1"/>
          </p:cNvSpPr>
          <p:nvPr>
            <p:ph type="dt" idx="10"/>
          </p:nvPr>
        </p:nvSpPr>
        <p:spPr>
          <a:xfrm>
            <a:off x="571500" y="5959078"/>
            <a:ext cx="2667000" cy="34230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125"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9pPr>
          </a:lstStyle>
          <a:p>
            <a:endParaRPr/>
          </a:p>
        </p:txBody>
      </p:sp>
      <p:sp>
        <p:nvSpPr>
          <p:cNvPr id="9" name="Google Shape;9;p17"/>
          <p:cNvSpPr txBox="1">
            <a:spLocks noGrp="1"/>
          </p:cNvSpPr>
          <p:nvPr>
            <p:ph type="ftr" idx="11"/>
          </p:nvPr>
        </p:nvSpPr>
        <p:spPr>
          <a:xfrm>
            <a:off x="3905250" y="5959078"/>
            <a:ext cx="3619500" cy="34230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125"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688" b="0" i="0" u="none" strike="noStrike" cap="none">
                <a:solidFill>
                  <a:schemeClr val="dk1"/>
                </a:solidFill>
                <a:latin typeface="Calibri"/>
                <a:ea typeface="Calibri"/>
                <a:cs typeface="Calibri"/>
                <a:sym typeface="Calibri"/>
              </a:defRPr>
            </a:lvl9pPr>
          </a:lstStyle>
          <a:p>
            <a:endParaRPr/>
          </a:p>
        </p:txBody>
      </p:sp>
      <p:sp>
        <p:nvSpPr>
          <p:cNvPr id="10" name="Google Shape;10;p17"/>
          <p:cNvSpPr txBox="1">
            <a:spLocks noGrp="1"/>
          </p:cNvSpPr>
          <p:nvPr>
            <p:ph type="sldNum" idx="12"/>
          </p:nvPr>
        </p:nvSpPr>
        <p:spPr>
          <a:xfrm>
            <a:off x="8191500" y="5959078"/>
            <a:ext cx="2667000" cy="34230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12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microsoft.com/office/2018/10/relationships/comments" Target="../comments/modernComment_139_C2F0A97C.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58.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58.xml"/><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58.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58.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58.xml"/><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58.xml"/><Relationship Id="rId5" Type="http://schemas.openxmlformats.org/officeDocument/2006/relationships/image" Target="../media/image23.pn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58.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7.xml"/><Relationship Id="rId5" Type="http://schemas.openxmlformats.org/officeDocument/2006/relationships/image" Target="../media/image33.png"/><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57.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57.xml"/><Relationship Id="rId5" Type="http://schemas.openxmlformats.org/officeDocument/2006/relationships/image" Target="../media/image35.jpeg"/><Relationship Id="rId4" Type="http://schemas.openxmlformats.org/officeDocument/2006/relationships/hyperlink" Target="http://www.youtube.com/watch?v=lkPJxQorieo"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57.xml"/><Relationship Id="rId5" Type="http://schemas.openxmlformats.org/officeDocument/2006/relationships/image" Target="../media/image36.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7.xml"/><Relationship Id="rId5" Type="http://schemas.openxmlformats.org/officeDocument/2006/relationships/image" Target="../media/image32.png"/><Relationship Id="rId4" Type="http://schemas.openxmlformats.org/officeDocument/2006/relationships/image" Target="../media/image40.jpe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57.xml"/><Relationship Id="rId5" Type="http://schemas.openxmlformats.org/officeDocument/2006/relationships/image" Target="../media/image32.png"/><Relationship Id="rId4" Type="http://schemas.openxmlformats.org/officeDocument/2006/relationships/image" Target="../media/image42.jpeg"/></Relationships>
</file>

<file path=ppt/slides/_rels/slide5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57.xml"/><Relationship Id="rId5" Type="http://schemas.openxmlformats.org/officeDocument/2006/relationships/image" Target="../media/image32.png"/><Relationship Id="rId4" Type="http://schemas.openxmlformats.org/officeDocument/2006/relationships/image" Target="../media/image43.jpeg"/></Relationships>
</file>

<file path=ppt/slides/_rels/slide5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7.xml"/><Relationship Id="rId5" Type="http://schemas.openxmlformats.org/officeDocument/2006/relationships/image" Target="../media/image45.jpeg"/><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3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2" Type="http://schemas.microsoft.com/office/2018/10/relationships/comments" Target="../comments/modernComment_145_999453C2.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hyperlink" Target="https://forms.office.com/r/NcDT835Pzt" TargetMode="External"/><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hyperlink" Target="mailto:ld@detroitchamber.com"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hyperlink" Target="https://wikitravel.org/en/Detroit" TargetMode="External"/><Relationship Id="rId2" Type="http://schemas.openxmlformats.org/officeDocument/2006/relationships/image" Target="../media/image16.png"/><Relationship Id="rId1" Type="http://schemas.openxmlformats.org/officeDocument/2006/relationships/slideLayout" Target="../slideLayouts/slideLayout49.xml"/><Relationship Id="rId4" Type="http://schemas.openxmlformats.org/officeDocument/2006/relationships/hyperlink" Target="https://creativecommons.org/licenses/by-sa/3.0/"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CC0F4-1788-C6E3-E028-25DBEAE50333}"/>
              </a:ext>
            </a:extLst>
          </p:cNvPr>
          <p:cNvSpPr>
            <a:spLocks noGrp="1"/>
          </p:cNvSpPr>
          <p:nvPr>
            <p:ph type="title"/>
          </p:nvPr>
        </p:nvSpPr>
        <p:spPr>
          <a:xfrm>
            <a:off x="838199" y="2803796"/>
            <a:ext cx="10515600" cy="1325563"/>
          </a:xfrm>
        </p:spPr>
        <p:txBody>
          <a:bodyPr>
            <a:noAutofit/>
          </a:bodyPr>
          <a:lstStyle/>
          <a:p>
            <a:pPr algn="ctr"/>
            <a:r>
              <a:rPr lang="en-US" sz="5400" b="1">
                <a:solidFill>
                  <a:schemeClr val="bg1"/>
                </a:solidFill>
                <a:latin typeface="Century Gothic"/>
              </a:rPr>
              <a:t>Race and Diversity</a:t>
            </a:r>
            <a:endParaRPr lang="en-US"/>
          </a:p>
        </p:txBody>
      </p:sp>
    </p:spTree>
    <p:extLst>
      <p:ext uri="{BB962C8B-B14F-4D97-AF65-F5344CB8AC3E}">
        <p14:creationId xmlns:p14="http://schemas.microsoft.com/office/powerpoint/2010/main" val="2595986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D4FFF-F4F1-0034-15B8-1E1D6E277EDE}"/>
              </a:ext>
            </a:extLst>
          </p:cNvPr>
          <p:cNvSpPr>
            <a:spLocks noGrp="1"/>
          </p:cNvSpPr>
          <p:nvPr>
            <p:ph type="title"/>
          </p:nvPr>
        </p:nvSpPr>
        <p:spPr/>
        <p:txBody>
          <a:bodyPr/>
          <a:lstStyle/>
          <a:p>
            <a:pPr algn="ctr"/>
            <a:r>
              <a:rPr lang="en-US" b="1">
                <a:solidFill>
                  <a:schemeClr val="accent6">
                    <a:lumMod val="50000"/>
                  </a:schemeClr>
                </a:solidFill>
                <a:latin typeface="Modern Love Grunge" pitchFamily="82" charset="0"/>
              </a:rPr>
              <a:t>Framing Statements</a:t>
            </a:r>
          </a:p>
        </p:txBody>
      </p:sp>
      <p:sp>
        <p:nvSpPr>
          <p:cNvPr id="3" name="Content Placeholder 2">
            <a:extLst>
              <a:ext uri="{FF2B5EF4-FFF2-40B4-BE49-F238E27FC236}">
                <a16:creationId xmlns:a16="http://schemas.microsoft.com/office/drawing/2014/main" id="{5252F564-3197-3B95-E6E8-054ADFAF20A3}"/>
              </a:ext>
            </a:extLst>
          </p:cNvPr>
          <p:cNvSpPr>
            <a:spLocks noGrp="1"/>
          </p:cNvSpPr>
          <p:nvPr>
            <p:ph sz="half" idx="1"/>
          </p:nvPr>
        </p:nvSpPr>
        <p:spPr/>
        <p:txBody>
          <a:bodyPr/>
          <a:lstStyle/>
          <a:p>
            <a:pPr lvl="0"/>
            <a:r>
              <a:rPr lang="en-US"/>
              <a:t>This is not a safe space. It is a </a:t>
            </a:r>
            <a:r>
              <a:rPr lang="en-US" b="1"/>
              <a:t>brave space with boundaries</a:t>
            </a:r>
            <a:r>
              <a:rPr lang="en-US"/>
              <a:t>.</a:t>
            </a:r>
          </a:p>
          <a:p>
            <a:pPr lvl="0"/>
            <a:r>
              <a:rPr lang="en-US"/>
              <a:t>Do what you need to do to </a:t>
            </a:r>
            <a:r>
              <a:rPr lang="en-US" b="1"/>
              <a:t>take care of yourself</a:t>
            </a:r>
          </a:p>
          <a:p>
            <a:pPr lvl="0"/>
            <a:r>
              <a:rPr lang="en-US"/>
              <a:t>Intentions will not be centered. </a:t>
            </a:r>
            <a:r>
              <a:rPr lang="en-US" b="1"/>
              <a:t>Impact will</a:t>
            </a:r>
            <a:r>
              <a:rPr lang="en-US"/>
              <a:t>. </a:t>
            </a:r>
          </a:p>
          <a:p>
            <a:pPr lvl="0"/>
            <a:r>
              <a:rPr lang="en-US"/>
              <a:t>No one will be asked to confess. Everyone will be asked to account.</a:t>
            </a:r>
          </a:p>
          <a:p>
            <a:pPr marL="0" lvl="0" indent="0">
              <a:buNone/>
            </a:pPr>
            <a:endParaRPr lang="en-US"/>
          </a:p>
        </p:txBody>
      </p:sp>
      <p:pic>
        <p:nvPicPr>
          <p:cNvPr id="6" name="Content Placeholder 5" descr="People in group therapy">
            <a:extLst>
              <a:ext uri="{FF2B5EF4-FFF2-40B4-BE49-F238E27FC236}">
                <a16:creationId xmlns:a16="http://schemas.microsoft.com/office/drawing/2014/main" id="{9D217653-340F-538B-F79A-3429ED2F62A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3902869"/>
          </a:xfrm>
        </p:spPr>
      </p:pic>
    </p:spTree>
    <p:extLst>
      <p:ext uri="{BB962C8B-B14F-4D97-AF65-F5344CB8AC3E}">
        <p14:creationId xmlns:p14="http://schemas.microsoft.com/office/powerpoint/2010/main" val="26816456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A7F1A-9910-4F5B-B39C-18E72F42245B}"/>
              </a:ext>
            </a:extLst>
          </p:cNvPr>
          <p:cNvSpPr txBox="1">
            <a:spLocks noGrp="1"/>
          </p:cNvSpPr>
          <p:nvPr>
            <p:ph type="title"/>
          </p:nvPr>
        </p:nvSpPr>
        <p:spPr>
          <a:xfrm>
            <a:off x="223424" y="301137"/>
            <a:ext cx="10515600" cy="1076763"/>
          </a:xfrm>
        </p:spPr>
        <p:txBody>
          <a:bodyPr/>
          <a:lstStyle/>
          <a:p>
            <a:pPr lvl="0" algn="ctr"/>
            <a:r>
              <a:rPr lang="en-US" sz="3600" b="1">
                <a:solidFill>
                  <a:schemeClr val="accent6">
                    <a:lumMod val="50000"/>
                  </a:schemeClr>
                </a:solidFill>
                <a:latin typeface="Modern Love Grunge" pitchFamily="82" charset="0"/>
              </a:rPr>
              <a:t>Community Principles</a:t>
            </a:r>
          </a:p>
        </p:txBody>
      </p:sp>
      <p:sp>
        <p:nvSpPr>
          <p:cNvPr id="3" name="Content Placeholder 4">
            <a:extLst>
              <a:ext uri="{FF2B5EF4-FFF2-40B4-BE49-F238E27FC236}">
                <a16:creationId xmlns:a16="http://schemas.microsoft.com/office/drawing/2014/main" id="{BF8D94BC-DDC2-4B62-BB0E-AAED7B676543}"/>
              </a:ext>
            </a:extLst>
          </p:cNvPr>
          <p:cNvSpPr txBox="1">
            <a:spLocks noGrp="1"/>
          </p:cNvSpPr>
          <p:nvPr>
            <p:ph idx="1"/>
          </p:nvPr>
        </p:nvSpPr>
        <p:spPr>
          <a:xfrm>
            <a:off x="658505" y="1377900"/>
            <a:ext cx="10515600" cy="5348746"/>
          </a:xfrm>
          <a:solidFill>
            <a:schemeClr val="accent1">
              <a:lumMod val="60000"/>
              <a:lumOff val="40000"/>
              <a:alpha val="1503"/>
            </a:schemeClr>
          </a:solidFill>
        </p:spPr>
        <p:txBody>
          <a:bodyPr>
            <a:normAutofit fontScale="92500" lnSpcReduction="10000"/>
          </a:bodyPr>
          <a:lstStyle/>
          <a:p>
            <a:pPr marL="285750" lvl="0" indent="-285750">
              <a:buSzPct val="100000"/>
              <a:buFont typeface="Arial" pitchFamily="34"/>
              <a:buChar char="•"/>
            </a:pPr>
            <a:r>
              <a:rPr lang="en-US" b="1"/>
              <a:t>Ask questions of each other—be curious.</a:t>
            </a:r>
          </a:p>
          <a:p>
            <a:pPr marL="285750" lvl="0" indent="-285750">
              <a:buSzPct val="100000"/>
              <a:buFont typeface="Arial" pitchFamily="34"/>
              <a:buChar char="•"/>
            </a:pPr>
            <a:r>
              <a:rPr lang="en-US" b="1"/>
              <a:t>Listen to understand.</a:t>
            </a:r>
          </a:p>
          <a:p>
            <a:pPr marL="285750" lvl="0" indent="-285750">
              <a:buSzPct val="100000"/>
              <a:buFont typeface="Arial" pitchFamily="34"/>
              <a:buChar char="•"/>
            </a:pPr>
            <a:r>
              <a:rPr lang="en-US" b="1"/>
              <a:t>Speak with Intention</a:t>
            </a:r>
          </a:p>
          <a:p>
            <a:pPr marL="285750" lvl="0" indent="-285750">
              <a:buSzPct val="100000"/>
              <a:buFont typeface="Arial" pitchFamily="34"/>
              <a:buChar char="•"/>
            </a:pPr>
            <a:r>
              <a:rPr lang="en-US" b="1"/>
              <a:t>Ask for what you need/Give what you can</a:t>
            </a:r>
          </a:p>
          <a:p>
            <a:pPr marL="285750" lvl="0" indent="-285750">
              <a:buSzPct val="100000"/>
              <a:buFont typeface="Arial" pitchFamily="34"/>
              <a:buChar char="•"/>
            </a:pPr>
            <a:r>
              <a:rPr lang="en-US" b="1"/>
              <a:t>Not knowing is welcomed.</a:t>
            </a:r>
          </a:p>
          <a:p>
            <a:pPr marL="285750" indent="-285750">
              <a:buSzPct val="100000"/>
              <a:buFont typeface="Arial" pitchFamily="34"/>
              <a:buChar char="•"/>
            </a:pPr>
            <a:r>
              <a:rPr lang="en-US" b="1"/>
              <a:t>Speak in draft form.</a:t>
            </a:r>
          </a:p>
          <a:p>
            <a:pPr marL="285750" lvl="0" indent="-285750">
              <a:buSzPct val="100000"/>
              <a:buFont typeface="Arial" pitchFamily="34"/>
              <a:buChar char="•"/>
            </a:pPr>
            <a:r>
              <a:rPr lang="en-US" b="1"/>
              <a:t>We will trust that people are always doing their best.</a:t>
            </a:r>
          </a:p>
          <a:p>
            <a:pPr marL="285750" lvl="0" indent="-285750">
              <a:buSzPct val="100000"/>
              <a:buFont typeface="Arial" pitchFamily="34"/>
              <a:buChar char="•"/>
            </a:pPr>
            <a:r>
              <a:rPr lang="en-US" b="1"/>
              <a:t>Lean into and speak your discomfort.</a:t>
            </a:r>
          </a:p>
          <a:p>
            <a:pPr marL="285750" lvl="0" indent="-285750">
              <a:buSzPct val="100000"/>
              <a:buFont typeface="Arial" pitchFamily="34"/>
              <a:buChar char="•"/>
            </a:pPr>
            <a:r>
              <a:rPr lang="en-US" b="1"/>
              <a:t>Keep confidentiality. We will not discuss each other’s sharing outside of this session</a:t>
            </a:r>
          </a:p>
          <a:p>
            <a:pPr marL="285750" lvl="0" indent="-285750">
              <a:buSzPct val="100000"/>
              <a:buFont typeface="Arial" pitchFamily="34"/>
              <a:buChar char="•"/>
            </a:pPr>
            <a:r>
              <a:rPr lang="en-US" b="1"/>
              <a:t>Move up, Move Back.</a:t>
            </a:r>
          </a:p>
          <a:p>
            <a:pPr marL="285750" indent="-285750">
              <a:buSzPct val="100000"/>
              <a:buFont typeface="Arial" pitchFamily="34"/>
              <a:buChar char="•"/>
            </a:pPr>
            <a:r>
              <a:rPr lang="en-US" b="1"/>
              <a:t>Stay present when defensive</a:t>
            </a:r>
          </a:p>
          <a:p>
            <a:pPr marL="285750" lvl="0" indent="-285750">
              <a:buSzPct val="100000"/>
              <a:buFont typeface="Arial" pitchFamily="34"/>
              <a:buChar char="•"/>
            </a:pPr>
            <a:endParaRPr lang="en-US" sz="2000">
              <a:latin typeface="Calibri Light"/>
            </a:endParaRPr>
          </a:p>
          <a:p>
            <a:pPr lvl="1"/>
            <a:endParaRPr lang="en-US"/>
          </a:p>
          <a:p>
            <a:pPr lvl="1"/>
            <a:endParaRPr lang="en-US"/>
          </a:p>
          <a:p>
            <a:pPr lvl="1"/>
            <a:endParaRPr lang="en-US"/>
          </a:p>
          <a:p>
            <a:pPr lvl="0"/>
            <a:endParaRPr lang="en-US"/>
          </a:p>
        </p:txBody>
      </p:sp>
    </p:spTree>
    <p:extLst>
      <p:ext uri="{BB962C8B-B14F-4D97-AF65-F5344CB8AC3E}">
        <p14:creationId xmlns:p14="http://schemas.microsoft.com/office/powerpoint/2010/main" val="23826881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F0C7F4C3-5B4B-5638-4985-106D0EA0F67A}"/>
              </a:ext>
            </a:extLst>
          </p:cNvPr>
          <p:cNvSpPr>
            <a:spLocks noGrp="1"/>
          </p:cNvSpPr>
          <p:nvPr>
            <p:ph type="title"/>
          </p:nvPr>
        </p:nvSpPr>
        <p:spPr>
          <a:xfrm>
            <a:off x="804672" y="802955"/>
            <a:ext cx="4766330" cy="1454051"/>
          </a:xfrm>
        </p:spPr>
        <p:txBody>
          <a:bodyPr vert="horz" lIns="91440" tIns="45720" rIns="91440" bIns="45720" rtlCol="0" anchor="ctr">
            <a:normAutofit/>
          </a:bodyPr>
          <a:lstStyle/>
          <a:p>
            <a:pPr algn="ctr"/>
            <a:r>
              <a:rPr lang="en-US" sz="3600" b="1" kern="1200">
                <a:solidFill>
                  <a:schemeClr val="accent6">
                    <a:lumMod val="50000"/>
                  </a:schemeClr>
                </a:solidFill>
                <a:latin typeface="Modern Love Grunge" pitchFamily="82" charset="0"/>
              </a:rPr>
              <a:t>Leadership Story Circles</a:t>
            </a:r>
          </a:p>
        </p:txBody>
      </p:sp>
      <p:sp>
        <p:nvSpPr>
          <p:cNvPr id="10" name="Content Placeholder 9">
            <a:extLst>
              <a:ext uri="{FF2B5EF4-FFF2-40B4-BE49-F238E27FC236}">
                <a16:creationId xmlns:a16="http://schemas.microsoft.com/office/drawing/2014/main" id="{7F696394-AF8E-2CD2-0A34-EC43C77E7DC8}"/>
              </a:ext>
            </a:extLst>
          </p:cNvPr>
          <p:cNvSpPr>
            <a:spLocks noGrp="1"/>
          </p:cNvSpPr>
          <p:nvPr>
            <p:ph sz="half" idx="1"/>
          </p:nvPr>
        </p:nvSpPr>
        <p:spPr>
          <a:xfrm>
            <a:off x="804672" y="2421683"/>
            <a:ext cx="4765949" cy="3353476"/>
          </a:xfrm>
        </p:spPr>
        <p:txBody>
          <a:bodyPr vert="horz" lIns="91440" tIns="45720" rIns="91440" bIns="45720" rtlCol="0" anchor="t">
            <a:normAutofit/>
          </a:bodyPr>
          <a:lstStyle/>
          <a:p>
            <a:pPr marL="0"/>
            <a:endParaRPr lang="en-US" sz="1800">
              <a:solidFill>
                <a:schemeClr val="tx2"/>
              </a:solidFill>
            </a:endParaRPr>
          </a:p>
          <a:p>
            <a:pPr marL="0" indent="0">
              <a:buNone/>
            </a:pPr>
            <a:r>
              <a:rPr lang="en-US" sz="4000">
                <a:solidFill>
                  <a:schemeClr val="tx2"/>
                </a:solidFill>
              </a:rPr>
              <a:t>Recall a moment in your leadership when you knew something wasn’t right, but you didn’t intervene</a:t>
            </a:r>
          </a:p>
        </p:txBody>
      </p:sp>
      <p:grpSp>
        <p:nvGrpSpPr>
          <p:cNvPr id="27" name="Group 26">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28" name="Freeform: Shape 27">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Content Placeholder 17" descr="People sitting in group">
            <a:extLst>
              <a:ext uri="{FF2B5EF4-FFF2-40B4-BE49-F238E27FC236}">
                <a16:creationId xmlns:a16="http://schemas.microsoft.com/office/drawing/2014/main" id="{8C02EB64-77FD-416D-A549-2868C297CB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708392" y="2508302"/>
            <a:ext cx="4142232" cy="2764939"/>
          </a:xfrm>
          <a:prstGeom prst="rect">
            <a:avLst/>
          </a:prstGeom>
        </p:spPr>
      </p:pic>
    </p:spTree>
    <p:extLst>
      <p:ext uri="{BB962C8B-B14F-4D97-AF65-F5344CB8AC3E}">
        <p14:creationId xmlns:p14="http://schemas.microsoft.com/office/powerpoint/2010/main" val="1962389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75111-589A-E85E-57B5-A39B203507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EAEA3D-CB3C-3A0D-6E20-109583A7CDF1}"/>
              </a:ext>
            </a:extLst>
          </p:cNvPr>
          <p:cNvSpPr>
            <a:spLocks noGrp="1"/>
          </p:cNvSpPr>
          <p:nvPr>
            <p:ph type="title"/>
          </p:nvPr>
        </p:nvSpPr>
        <p:spPr>
          <a:xfrm>
            <a:off x="838199" y="2803796"/>
            <a:ext cx="10515600" cy="1325563"/>
          </a:xfrm>
        </p:spPr>
        <p:txBody>
          <a:bodyPr>
            <a:noAutofit/>
          </a:bodyPr>
          <a:lstStyle/>
          <a:p>
            <a:pPr algn="ctr"/>
            <a:r>
              <a:rPr lang="en-US" sz="5400" b="1">
                <a:solidFill>
                  <a:schemeClr val="bg1"/>
                </a:solidFill>
                <a:latin typeface="Century Gothic"/>
              </a:rPr>
              <a:t>Race and Diversity</a:t>
            </a:r>
            <a:endParaRPr lang="en-US"/>
          </a:p>
        </p:txBody>
      </p:sp>
    </p:spTree>
    <p:extLst>
      <p:ext uri="{BB962C8B-B14F-4D97-AF65-F5344CB8AC3E}">
        <p14:creationId xmlns:p14="http://schemas.microsoft.com/office/powerpoint/2010/main" val="3398700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6DB064-2340-6DFA-9E20-DD06E9497CD6}"/>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A5BCA2EA-67FA-CF86-94A4-C073B084A315}"/>
              </a:ext>
            </a:extLst>
          </p:cNvPr>
          <p:cNvSpPr txBox="1">
            <a:spLocks/>
          </p:cNvSpPr>
          <p:nvPr/>
        </p:nvSpPr>
        <p:spPr>
          <a:xfrm>
            <a:off x="1095375" y="2747168"/>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chemeClr val="bg1"/>
                </a:solidFill>
                <a:latin typeface="Century Gothic"/>
              </a:rPr>
              <a:t>Orientation</a:t>
            </a:r>
            <a:br>
              <a:rPr lang="en-US" sz="5400" b="1">
                <a:solidFill>
                  <a:schemeClr val="bg1"/>
                </a:solidFill>
                <a:latin typeface="Century Gothic"/>
              </a:rPr>
            </a:br>
            <a:r>
              <a:rPr lang="en-US" sz="2400" i="1">
                <a:solidFill>
                  <a:schemeClr val="bg1"/>
                </a:solidFill>
                <a:latin typeface="Century Gothic"/>
              </a:rPr>
              <a:t>Day 1</a:t>
            </a:r>
            <a:endParaRPr lang="en-US" sz="2700" i="1">
              <a:solidFill>
                <a:schemeClr val="bg1"/>
              </a:solidFill>
              <a:latin typeface="Century Gothic"/>
            </a:endParaRPr>
          </a:p>
        </p:txBody>
      </p:sp>
      <p:sp>
        <p:nvSpPr>
          <p:cNvPr id="11" name="Title 1">
            <a:extLst>
              <a:ext uri="{FF2B5EF4-FFF2-40B4-BE49-F238E27FC236}">
                <a16:creationId xmlns:a16="http://schemas.microsoft.com/office/drawing/2014/main" id="{C0CB8C35-58F8-D26D-1115-D6CCDDA6FBF1}"/>
              </a:ext>
            </a:extLst>
          </p:cNvPr>
          <p:cNvSpPr>
            <a:spLocks noGrp="1"/>
          </p:cNvSpPr>
          <p:nvPr/>
        </p:nvSpPr>
        <p:spPr>
          <a:xfrm>
            <a:off x="4971716" y="2266180"/>
            <a:ext cx="2252033" cy="13344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rPr>
              <a:t>Lunch</a:t>
            </a:r>
            <a:endParaRPr lang="en-US"/>
          </a:p>
        </p:txBody>
      </p:sp>
      <p:sp>
        <p:nvSpPr>
          <p:cNvPr id="12" name="TextBox 6">
            <a:extLst>
              <a:ext uri="{FF2B5EF4-FFF2-40B4-BE49-F238E27FC236}">
                <a16:creationId xmlns:a16="http://schemas.microsoft.com/office/drawing/2014/main" id="{749B3F31-BFFA-F8B4-400F-59C5A7A8D1DF}"/>
              </a:ext>
            </a:extLst>
          </p:cNvPr>
          <p:cNvSpPr txBox="1"/>
          <p:nvPr/>
        </p:nvSpPr>
        <p:spPr>
          <a:xfrm>
            <a:off x="3028455" y="3377450"/>
            <a:ext cx="613870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err="1">
                <a:solidFill>
                  <a:srgbClr val="002060"/>
                </a:solidFill>
                <a:latin typeface="Century Gothic"/>
                <a:ea typeface="+mn-lt"/>
                <a:cs typeface="+mn-lt"/>
              </a:rPr>
              <a:t>Kandies</a:t>
            </a:r>
            <a:r>
              <a:rPr lang="en-US" sz="2400">
                <a:solidFill>
                  <a:srgbClr val="002060"/>
                </a:solidFill>
                <a:latin typeface="Century Gothic"/>
                <a:ea typeface="+mn-lt"/>
                <a:cs typeface="+mn-lt"/>
              </a:rPr>
              <a:t> Food, Chef </a:t>
            </a:r>
            <a:r>
              <a:rPr lang="en-US" sz="2400" err="1">
                <a:solidFill>
                  <a:srgbClr val="002060"/>
                </a:solidFill>
                <a:latin typeface="Century Gothic"/>
                <a:ea typeface="+mn-lt"/>
                <a:cs typeface="+mn-lt"/>
              </a:rPr>
              <a:t>Que</a:t>
            </a:r>
            <a:endParaRPr lang="en-US" err="1">
              <a:latin typeface="Century Gothic"/>
            </a:endParaRPr>
          </a:p>
        </p:txBody>
      </p:sp>
    </p:spTree>
    <p:extLst>
      <p:ext uri="{BB962C8B-B14F-4D97-AF65-F5344CB8AC3E}">
        <p14:creationId xmlns:p14="http://schemas.microsoft.com/office/powerpoint/2010/main" val="32341013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EC10E-D511-1F93-AF9E-6524673162B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C292EEC-D9A7-A4AF-A8E6-1F293BCDF9E2}"/>
              </a:ext>
            </a:extLst>
          </p:cNvPr>
          <p:cNvSpPr>
            <a:spLocks noGrp="1"/>
          </p:cNvSpPr>
          <p:nvPr/>
        </p:nvSpPr>
        <p:spPr>
          <a:xfrm>
            <a:off x="425164" y="2095778"/>
            <a:ext cx="11332711"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Tour of the Durfee Innovation Society</a:t>
            </a:r>
            <a:endParaRPr lang="en-US"/>
          </a:p>
        </p:txBody>
      </p:sp>
    </p:spTree>
    <p:extLst>
      <p:ext uri="{BB962C8B-B14F-4D97-AF65-F5344CB8AC3E}">
        <p14:creationId xmlns:p14="http://schemas.microsoft.com/office/powerpoint/2010/main" val="2171576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D0762-F9E6-6605-4262-E22F7B0FFB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733B55-3FC1-95B3-9117-A3D8340C3B26}"/>
              </a:ext>
            </a:extLst>
          </p:cNvPr>
          <p:cNvSpPr>
            <a:spLocks noGrp="1"/>
          </p:cNvSpPr>
          <p:nvPr>
            <p:ph type="title"/>
          </p:nvPr>
        </p:nvSpPr>
        <p:spPr>
          <a:xfrm>
            <a:off x="838199" y="2803796"/>
            <a:ext cx="10515600" cy="1325563"/>
          </a:xfrm>
        </p:spPr>
        <p:txBody>
          <a:bodyPr>
            <a:noAutofit/>
          </a:bodyPr>
          <a:lstStyle/>
          <a:p>
            <a:pPr algn="ctr"/>
            <a:r>
              <a:rPr lang="en-US" sz="5400" b="1">
                <a:solidFill>
                  <a:schemeClr val="bg1"/>
                </a:solidFill>
                <a:latin typeface="Century Gothic"/>
              </a:rPr>
              <a:t>Race and Diversity</a:t>
            </a:r>
            <a:endParaRPr lang="en-US"/>
          </a:p>
        </p:txBody>
      </p:sp>
    </p:spTree>
    <p:extLst>
      <p:ext uri="{BB962C8B-B14F-4D97-AF65-F5344CB8AC3E}">
        <p14:creationId xmlns:p14="http://schemas.microsoft.com/office/powerpoint/2010/main" val="37169611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8B299627-9192-477B-D971-5B227CD07ABA}"/>
              </a:ext>
            </a:extLst>
          </p:cNvPr>
          <p:cNvSpPr>
            <a:spLocks noGrp="1"/>
          </p:cNvSpPr>
          <p:nvPr>
            <p:ph sz="half" idx="1"/>
          </p:nvPr>
        </p:nvSpPr>
        <p:spPr>
          <a:xfrm>
            <a:off x="543560" y="1256665"/>
            <a:ext cx="11104880" cy="4351338"/>
          </a:xfrm>
        </p:spPr>
        <p:txBody>
          <a:bodyPr vert="horz" lIns="91440" tIns="45720" rIns="91440" bIns="45720" rtlCol="0" anchor="t">
            <a:normAutofit/>
          </a:bodyPr>
          <a:lstStyle/>
          <a:p>
            <a:pPr marL="514350" indent="-514350">
              <a:buAutoNum type="arabicPeriod"/>
            </a:pPr>
            <a:r>
              <a:rPr lang="en-US" sz="4400">
                <a:latin typeface="Century Gothic"/>
              </a:rPr>
              <a:t>What made it hard to act?</a:t>
            </a:r>
          </a:p>
          <a:p>
            <a:pPr marL="514350" indent="-514350">
              <a:buAutoNum type="arabicPeriod"/>
            </a:pPr>
            <a:r>
              <a:rPr lang="en-US" sz="4400">
                <a:latin typeface="Century Gothic"/>
              </a:rPr>
              <a:t>What were you protecting?</a:t>
            </a:r>
          </a:p>
          <a:p>
            <a:pPr marL="514350" indent="-514350">
              <a:buAutoNum type="arabicPeriod"/>
            </a:pPr>
            <a:r>
              <a:rPr lang="en-US" sz="4400">
                <a:latin typeface="Century Gothic"/>
              </a:rPr>
              <a:t>What did your institution reward in that silence?</a:t>
            </a:r>
          </a:p>
        </p:txBody>
      </p:sp>
    </p:spTree>
    <p:extLst>
      <p:ext uri="{BB962C8B-B14F-4D97-AF65-F5344CB8AC3E}">
        <p14:creationId xmlns:p14="http://schemas.microsoft.com/office/powerpoint/2010/main" val="1208867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47178-74EC-D39B-A4D0-15755D0D081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A9B1B88-4BFA-8D0D-7562-2DFDDAF2810D}"/>
              </a:ext>
            </a:extLst>
          </p:cNvPr>
          <p:cNvSpPr txBox="1">
            <a:spLocks/>
          </p:cNvSpPr>
          <p:nvPr/>
        </p:nvSpPr>
        <p:spPr>
          <a:xfrm>
            <a:off x="97692" y="1455166"/>
            <a:ext cx="12063620" cy="1334477"/>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rgbClr val="002060"/>
                </a:solidFill>
                <a:latin typeface="Century Gothic"/>
              </a:rPr>
              <a:t>Details for Next Session:</a:t>
            </a:r>
            <a:br>
              <a:rPr lang="en-US" sz="5400" b="1">
                <a:latin typeface="Century Gothic"/>
              </a:rPr>
            </a:br>
            <a:r>
              <a:rPr lang="en-US" sz="5400" i="1">
                <a:solidFill>
                  <a:srgbClr val="002060"/>
                </a:solidFill>
                <a:latin typeface="Century Gothic"/>
              </a:rPr>
              <a:t>Race and Diversity - Day 2</a:t>
            </a:r>
            <a:endParaRPr lang="en-US" i="1">
              <a:solidFill>
                <a:srgbClr val="000000"/>
              </a:solidFill>
              <a:latin typeface="Aptos Display"/>
            </a:endParaRPr>
          </a:p>
        </p:txBody>
      </p:sp>
      <p:sp>
        <p:nvSpPr>
          <p:cNvPr id="5" name="TextBox 5">
            <a:extLst>
              <a:ext uri="{FF2B5EF4-FFF2-40B4-BE49-F238E27FC236}">
                <a16:creationId xmlns:a16="http://schemas.microsoft.com/office/drawing/2014/main" id="{2B618FA9-EF9D-C315-A14E-1AD838005593}"/>
              </a:ext>
            </a:extLst>
          </p:cNvPr>
          <p:cNvSpPr txBox="1"/>
          <p:nvPr/>
        </p:nvSpPr>
        <p:spPr>
          <a:xfrm>
            <a:off x="505105" y="2887450"/>
            <a:ext cx="1139246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Date:</a:t>
            </a:r>
            <a:r>
              <a:rPr lang="en-US" sz="2400">
                <a:solidFill>
                  <a:srgbClr val="002060"/>
                </a:solidFill>
                <a:latin typeface="Century Gothic"/>
              </a:rPr>
              <a:t> Thursday,</a:t>
            </a:r>
            <a:r>
              <a:rPr lang="en-US" sz="2400" b="1">
                <a:solidFill>
                  <a:srgbClr val="002060"/>
                </a:solidFill>
                <a:latin typeface="Century Gothic"/>
              </a:rPr>
              <a:t> </a:t>
            </a:r>
            <a:r>
              <a:rPr lang="en-US" sz="2400">
                <a:solidFill>
                  <a:srgbClr val="002060"/>
                </a:solidFill>
                <a:latin typeface="Century Gothic"/>
              </a:rPr>
              <a:t>Feb. 12</a:t>
            </a:r>
            <a:endParaRPr lang="en-US" sz="2400" b="1">
              <a:solidFill>
                <a:srgbClr val="002060"/>
              </a:solidFill>
              <a:latin typeface="Century Gothic"/>
            </a:endParaRPr>
          </a:p>
          <a:p>
            <a:pPr algn="ctr"/>
            <a:r>
              <a:rPr lang="en-US" sz="2400" b="1">
                <a:solidFill>
                  <a:srgbClr val="002060"/>
                </a:solidFill>
                <a:latin typeface="Century Gothic"/>
              </a:rPr>
              <a:t>Location:</a:t>
            </a:r>
            <a:r>
              <a:rPr lang="en-US" sz="2400">
                <a:solidFill>
                  <a:srgbClr val="002060"/>
                </a:solidFill>
                <a:latin typeface="Century Gothic"/>
              </a:rPr>
              <a:t> Charles H. Wright Museum of African American History</a:t>
            </a:r>
            <a:endParaRPr lang="en-US" sz="2400">
              <a:solidFill>
                <a:srgbClr val="002060"/>
              </a:solidFill>
              <a:latin typeface="Century Gothic"/>
              <a:cs typeface="Arial"/>
            </a:endParaRPr>
          </a:p>
          <a:p>
            <a:pPr algn="ctr"/>
            <a:r>
              <a:rPr lang="en-US" sz="2400" b="1">
                <a:solidFill>
                  <a:srgbClr val="002060"/>
                </a:solidFill>
                <a:latin typeface="Century Gothic"/>
              </a:rPr>
              <a:t>Time: </a:t>
            </a:r>
            <a:r>
              <a:rPr lang="en-US" sz="2400">
                <a:solidFill>
                  <a:srgbClr val="002060"/>
                </a:solidFill>
                <a:latin typeface="Century Gothic"/>
              </a:rPr>
              <a:t>8:30 a.m. to 5 p.m.</a:t>
            </a:r>
          </a:p>
        </p:txBody>
      </p:sp>
    </p:spTree>
    <p:extLst>
      <p:ext uri="{BB962C8B-B14F-4D97-AF65-F5344CB8AC3E}">
        <p14:creationId xmlns:p14="http://schemas.microsoft.com/office/powerpoint/2010/main" val="2557269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C12BA-18CD-7CF1-5789-AC8798D7EE8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35EE9FF-2C45-9A93-D2C6-5ACF09DAE963}"/>
              </a:ext>
            </a:extLst>
          </p:cNvPr>
          <p:cNvSpPr txBox="1">
            <a:spLocks/>
          </p:cNvSpPr>
          <p:nvPr/>
        </p:nvSpPr>
        <p:spPr>
          <a:xfrm>
            <a:off x="572146" y="1483921"/>
            <a:ext cx="11042827" cy="1406363"/>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i="1">
                <a:solidFill>
                  <a:srgbClr val="002060"/>
                </a:solidFill>
                <a:latin typeface="Century Gothic"/>
              </a:rPr>
              <a:t>Honoring Robyn Brown-Manning Reception</a:t>
            </a:r>
            <a:endParaRPr lang="en-US" sz="4000" b="1"/>
          </a:p>
        </p:txBody>
      </p:sp>
      <p:sp>
        <p:nvSpPr>
          <p:cNvPr id="5" name="TextBox 5">
            <a:extLst>
              <a:ext uri="{FF2B5EF4-FFF2-40B4-BE49-F238E27FC236}">
                <a16:creationId xmlns:a16="http://schemas.microsoft.com/office/drawing/2014/main" id="{2B955210-78F4-CDE1-EA60-173B5C02BD81}"/>
              </a:ext>
            </a:extLst>
          </p:cNvPr>
          <p:cNvSpPr txBox="1"/>
          <p:nvPr/>
        </p:nvSpPr>
        <p:spPr>
          <a:xfrm>
            <a:off x="2919425" y="2543704"/>
            <a:ext cx="6332001"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Date:</a:t>
            </a:r>
            <a:r>
              <a:rPr lang="en-US" sz="2400">
                <a:solidFill>
                  <a:srgbClr val="002060"/>
                </a:solidFill>
                <a:latin typeface="Century Gothic"/>
              </a:rPr>
              <a:t> Wednesday,</a:t>
            </a:r>
            <a:r>
              <a:rPr lang="en-US" sz="2400" b="1">
                <a:solidFill>
                  <a:srgbClr val="002060"/>
                </a:solidFill>
                <a:latin typeface="Century Gothic"/>
              </a:rPr>
              <a:t> </a:t>
            </a:r>
            <a:r>
              <a:rPr lang="en-US" sz="2400">
                <a:solidFill>
                  <a:srgbClr val="002060"/>
                </a:solidFill>
                <a:latin typeface="Century Gothic"/>
              </a:rPr>
              <a:t>Feb. 11</a:t>
            </a:r>
            <a:endParaRPr lang="en-US" sz="2400" b="1">
              <a:solidFill>
                <a:srgbClr val="002060"/>
              </a:solidFill>
              <a:latin typeface="Century Gothic"/>
            </a:endParaRPr>
          </a:p>
          <a:p>
            <a:pPr algn="ctr"/>
            <a:r>
              <a:rPr lang="en-US" sz="2400" b="1">
                <a:solidFill>
                  <a:srgbClr val="002060"/>
                </a:solidFill>
                <a:latin typeface="Century Gothic"/>
              </a:rPr>
              <a:t>Location:</a:t>
            </a:r>
            <a:r>
              <a:rPr lang="en-US" sz="2400">
                <a:solidFill>
                  <a:srgbClr val="002060"/>
                </a:solidFill>
                <a:latin typeface="Century Gothic"/>
              </a:rPr>
              <a:t> The Vinyl Society</a:t>
            </a:r>
            <a:endParaRPr lang="en-US" sz="2400">
              <a:solidFill>
                <a:srgbClr val="002060"/>
              </a:solidFill>
              <a:latin typeface="Century Gothic"/>
              <a:cs typeface="Arial"/>
            </a:endParaRPr>
          </a:p>
          <a:p>
            <a:pPr algn="ctr"/>
            <a:r>
              <a:rPr lang="en-US" sz="2400" b="1">
                <a:solidFill>
                  <a:srgbClr val="002060"/>
                </a:solidFill>
                <a:latin typeface="Century Gothic"/>
              </a:rPr>
              <a:t>Time: </a:t>
            </a:r>
            <a:r>
              <a:rPr lang="en-US" sz="2400">
                <a:solidFill>
                  <a:srgbClr val="002060"/>
                </a:solidFill>
                <a:latin typeface="Century Gothic"/>
              </a:rPr>
              <a:t>5 p.m. to 7 p.m.</a:t>
            </a:r>
          </a:p>
        </p:txBody>
      </p:sp>
    </p:spTree>
    <p:extLst>
      <p:ext uri="{BB962C8B-B14F-4D97-AF65-F5344CB8AC3E}">
        <p14:creationId xmlns:p14="http://schemas.microsoft.com/office/powerpoint/2010/main" val="31200004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65A18-6C8A-B5B0-274B-7266E2F211E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C9F8AC2B-03F4-BC1B-0B56-C6517433E25C}"/>
              </a:ext>
            </a:extLst>
          </p:cNvPr>
          <p:cNvSpPr txBox="1">
            <a:spLocks/>
          </p:cNvSpPr>
          <p:nvPr/>
        </p:nvSpPr>
        <p:spPr>
          <a:xfrm>
            <a:off x="838200" y="2766218"/>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chemeClr val="bg1"/>
                </a:solidFill>
                <a:latin typeface="Century Gothic"/>
              </a:rPr>
              <a:t>Orientation</a:t>
            </a:r>
            <a:br>
              <a:rPr lang="en-US" sz="5400" b="1">
                <a:solidFill>
                  <a:schemeClr val="bg1"/>
                </a:solidFill>
                <a:latin typeface="Century Gothic"/>
              </a:rPr>
            </a:br>
            <a:r>
              <a:rPr lang="en-US" sz="2400" i="1">
                <a:solidFill>
                  <a:schemeClr val="bg1"/>
                </a:solidFill>
                <a:latin typeface="Century Gothic"/>
              </a:rPr>
              <a:t>Day 1</a:t>
            </a:r>
            <a:endParaRPr lang="en-US" sz="2700" i="1">
              <a:solidFill>
                <a:schemeClr val="bg1"/>
              </a:solidFill>
              <a:latin typeface="Century Gothic"/>
            </a:endParaRPr>
          </a:p>
        </p:txBody>
      </p:sp>
      <p:sp>
        <p:nvSpPr>
          <p:cNvPr id="2" name="Title 1">
            <a:extLst>
              <a:ext uri="{FF2B5EF4-FFF2-40B4-BE49-F238E27FC236}">
                <a16:creationId xmlns:a16="http://schemas.microsoft.com/office/drawing/2014/main" id="{6159D33C-8853-50AA-8061-7877E5819357}"/>
              </a:ext>
            </a:extLst>
          </p:cNvPr>
          <p:cNvSpPr>
            <a:spLocks noGrp="1"/>
          </p:cNvSpPr>
          <p:nvPr/>
        </p:nvSpPr>
        <p:spPr>
          <a:xfrm>
            <a:off x="4277324" y="1535451"/>
            <a:ext cx="3691996" cy="13344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rPr>
              <a:t>Welcome</a:t>
            </a:r>
            <a:endParaRPr lang="en-US"/>
          </a:p>
        </p:txBody>
      </p:sp>
      <p:sp>
        <p:nvSpPr>
          <p:cNvPr id="3" name="TextBox 5">
            <a:extLst>
              <a:ext uri="{FF2B5EF4-FFF2-40B4-BE49-F238E27FC236}">
                <a16:creationId xmlns:a16="http://schemas.microsoft.com/office/drawing/2014/main" id="{9C80D255-4805-6E94-117F-23D0209A0329}"/>
              </a:ext>
            </a:extLst>
          </p:cNvPr>
          <p:cNvSpPr txBox="1"/>
          <p:nvPr/>
        </p:nvSpPr>
        <p:spPr>
          <a:xfrm>
            <a:off x="1477346" y="2869689"/>
            <a:ext cx="923240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Dorian Grey</a:t>
            </a:r>
            <a:endParaRPr lang="en-US">
              <a:solidFill>
                <a:srgbClr val="000000"/>
              </a:solidFill>
              <a:latin typeface="Aptos" panose="02110004020202020204"/>
            </a:endParaRPr>
          </a:p>
          <a:p>
            <a:pPr algn="ctr"/>
            <a:r>
              <a:rPr lang="en-US" sz="2400">
                <a:solidFill>
                  <a:srgbClr val="002060"/>
                </a:solidFill>
                <a:latin typeface="Century Gothic"/>
              </a:rPr>
              <a:t>Senior Director, Leadership, Entrepreneurship, and Innovation</a:t>
            </a:r>
            <a:br>
              <a:rPr lang="en-US" sz="2400">
                <a:latin typeface="Century Gothic"/>
              </a:rPr>
            </a:br>
            <a:r>
              <a:rPr lang="en-US" sz="2400">
                <a:solidFill>
                  <a:srgbClr val="002060"/>
                </a:solidFill>
                <a:latin typeface="Century Gothic"/>
              </a:rPr>
              <a:t>Detroit Regional Chamber</a:t>
            </a:r>
            <a:endParaRPr lang="en-US"/>
          </a:p>
        </p:txBody>
      </p:sp>
    </p:spTree>
    <p:extLst>
      <p:ext uri="{BB962C8B-B14F-4D97-AF65-F5344CB8AC3E}">
        <p14:creationId xmlns:p14="http://schemas.microsoft.com/office/powerpoint/2010/main" val="2506169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31BD9-CB63-1D11-1A42-C37D448BDF0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99E6216-7529-0319-EB50-ED244609BD9D}"/>
              </a:ext>
            </a:extLst>
          </p:cNvPr>
          <p:cNvSpPr txBox="1">
            <a:spLocks/>
          </p:cNvSpPr>
          <p:nvPr/>
        </p:nvSpPr>
        <p:spPr>
          <a:xfrm>
            <a:off x="1915171" y="712396"/>
            <a:ext cx="8366302" cy="1349213"/>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i="1">
                <a:solidFill>
                  <a:srgbClr val="002060"/>
                </a:solidFill>
                <a:latin typeface="Century Gothic"/>
              </a:rPr>
              <a:t>LD Day at the Capitol Sign-Up</a:t>
            </a:r>
            <a:endParaRPr lang="en-US" b="1"/>
          </a:p>
        </p:txBody>
      </p:sp>
      <p:sp>
        <p:nvSpPr>
          <p:cNvPr id="5" name="TextBox 5">
            <a:extLst>
              <a:ext uri="{FF2B5EF4-FFF2-40B4-BE49-F238E27FC236}">
                <a16:creationId xmlns:a16="http://schemas.microsoft.com/office/drawing/2014/main" id="{F38CFF59-8703-0151-CB05-BB0CD62EA968}"/>
              </a:ext>
            </a:extLst>
          </p:cNvPr>
          <p:cNvSpPr txBox="1"/>
          <p:nvPr/>
        </p:nvSpPr>
        <p:spPr>
          <a:xfrm>
            <a:off x="486055" y="1639675"/>
            <a:ext cx="11392463"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2060"/>
                </a:solidFill>
                <a:latin typeface="Century Gothic"/>
              </a:rPr>
              <a:t>Thursday,</a:t>
            </a:r>
            <a:r>
              <a:rPr lang="en-US" sz="2400" b="1">
                <a:solidFill>
                  <a:srgbClr val="002060"/>
                </a:solidFill>
                <a:latin typeface="Century Gothic"/>
              </a:rPr>
              <a:t> </a:t>
            </a:r>
            <a:r>
              <a:rPr lang="en-US" sz="2400">
                <a:solidFill>
                  <a:srgbClr val="002060"/>
                </a:solidFill>
                <a:latin typeface="Century Gothic"/>
              </a:rPr>
              <a:t>April 23|Public Sector Consultants</a:t>
            </a:r>
            <a:br>
              <a:rPr lang="en-US" sz="2400">
                <a:solidFill>
                  <a:srgbClr val="002060"/>
                </a:solidFill>
                <a:latin typeface="Century Gothic"/>
              </a:rPr>
            </a:br>
            <a:r>
              <a:rPr lang="en-US" i="1">
                <a:solidFill>
                  <a:srgbClr val="002060"/>
                </a:solidFill>
                <a:latin typeface="Century Gothic"/>
                <a:cs typeface="Arial"/>
              </a:rPr>
              <a:t>*Participants have the option to ride together on a chartered bus. </a:t>
            </a:r>
          </a:p>
        </p:txBody>
      </p:sp>
      <p:pic>
        <p:nvPicPr>
          <p:cNvPr id="2" name="Picture 1" descr="A qr code with black squares&#10;&#10;AI-generated content may be incorrect.">
            <a:extLst>
              <a:ext uri="{FF2B5EF4-FFF2-40B4-BE49-F238E27FC236}">
                <a16:creationId xmlns:a16="http://schemas.microsoft.com/office/drawing/2014/main" id="{95772FD2-8EA2-ACE5-DFB2-5F5608564E1C}"/>
              </a:ext>
            </a:extLst>
          </p:cNvPr>
          <p:cNvPicPr>
            <a:picLocks noChangeAspect="1"/>
          </p:cNvPicPr>
          <p:nvPr/>
        </p:nvPicPr>
        <p:blipFill>
          <a:blip r:embed="rId2"/>
          <a:stretch>
            <a:fillRect/>
          </a:stretch>
        </p:blipFill>
        <p:spPr>
          <a:xfrm>
            <a:off x="4856624" y="2379945"/>
            <a:ext cx="2478750" cy="2515644"/>
          </a:xfrm>
          <a:prstGeom prst="rect">
            <a:avLst/>
          </a:prstGeom>
        </p:spPr>
      </p:pic>
    </p:spTree>
    <p:extLst>
      <p:ext uri="{BB962C8B-B14F-4D97-AF65-F5344CB8AC3E}">
        <p14:creationId xmlns:p14="http://schemas.microsoft.com/office/powerpoint/2010/main" val="145954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342A63-2142-322C-5473-86B89C137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034D7E-4FCE-07A7-4946-9D846B7DFDAA}"/>
              </a:ext>
            </a:extLst>
          </p:cNvPr>
          <p:cNvSpPr>
            <a:spLocks noGrp="1"/>
          </p:cNvSpPr>
          <p:nvPr>
            <p:ph type="title"/>
          </p:nvPr>
        </p:nvSpPr>
        <p:spPr>
          <a:xfrm>
            <a:off x="838199" y="2766218"/>
            <a:ext cx="10515600" cy="1325563"/>
          </a:xfrm>
        </p:spPr>
        <p:txBody>
          <a:bodyPr>
            <a:normAutofit/>
          </a:bodyPr>
          <a:lstStyle/>
          <a:p>
            <a:pPr algn="ctr"/>
            <a:r>
              <a:rPr lang="en-US" sz="5400" b="1">
                <a:solidFill>
                  <a:schemeClr val="bg1"/>
                </a:solidFill>
                <a:latin typeface="Century Gothic"/>
              </a:rPr>
              <a:t>Race and Diversity</a:t>
            </a:r>
            <a:endParaRPr lang="en-US">
              <a:solidFill>
                <a:schemeClr val="bg1"/>
              </a:solidFill>
            </a:endParaRPr>
          </a:p>
        </p:txBody>
      </p:sp>
    </p:spTree>
    <p:extLst>
      <p:ext uri="{BB962C8B-B14F-4D97-AF65-F5344CB8AC3E}">
        <p14:creationId xmlns:p14="http://schemas.microsoft.com/office/powerpoint/2010/main" val="41206038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316D5-9316-A33C-772D-D2BF3CCD1E33}"/>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0069811-09B0-D63C-6C24-CC79302078D6}"/>
              </a:ext>
            </a:extLst>
          </p:cNvPr>
          <p:cNvSpPr txBox="1">
            <a:spLocks/>
          </p:cNvSpPr>
          <p:nvPr/>
        </p:nvSpPr>
        <p:spPr>
          <a:xfrm>
            <a:off x="838200" y="2766218"/>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chemeClr val="bg1"/>
                </a:solidFill>
                <a:latin typeface="Century Gothic"/>
              </a:rPr>
              <a:t>Orientation</a:t>
            </a:r>
            <a:br>
              <a:rPr lang="en-US" sz="5400" b="1">
                <a:solidFill>
                  <a:schemeClr val="bg1"/>
                </a:solidFill>
                <a:latin typeface="Century Gothic"/>
              </a:rPr>
            </a:br>
            <a:r>
              <a:rPr lang="en-US" sz="2400" i="1">
                <a:solidFill>
                  <a:schemeClr val="bg1"/>
                </a:solidFill>
                <a:latin typeface="Century Gothic"/>
              </a:rPr>
              <a:t>Day 1</a:t>
            </a:r>
            <a:endParaRPr lang="en-US" sz="2700" i="1">
              <a:solidFill>
                <a:schemeClr val="bg1"/>
              </a:solidFill>
              <a:latin typeface="Century Gothic"/>
            </a:endParaRPr>
          </a:p>
        </p:txBody>
      </p:sp>
      <p:sp>
        <p:nvSpPr>
          <p:cNvPr id="2" name="Title 1">
            <a:extLst>
              <a:ext uri="{FF2B5EF4-FFF2-40B4-BE49-F238E27FC236}">
                <a16:creationId xmlns:a16="http://schemas.microsoft.com/office/drawing/2014/main" id="{450DBF56-4CBE-9623-D086-62619F7BD849}"/>
              </a:ext>
            </a:extLst>
          </p:cNvPr>
          <p:cNvSpPr>
            <a:spLocks noGrp="1"/>
          </p:cNvSpPr>
          <p:nvPr/>
        </p:nvSpPr>
        <p:spPr>
          <a:xfrm>
            <a:off x="4277324" y="1535451"/>
            <a:ext cx="3691996" cy="13344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rPr>
              <a:t>Welcome</a:t>
            </a:r>
            <a:endParaRPr lang="en-US"/>
          </a:p>
        </p:txBody>
      </p:sp>
      <p:sp>
        <p:nvSpPr>
          <p:cNvPr id="3" name="TextBox 5">
            <a:extLst>
              <a:ext uri="{FF2B5EF4-FFF2-40B4-BE49-F238E27FC236}">
                <a16:creationId xmlns:a16="http://schemas.microsoft.com/office/drawing/2014/main" id="{53FA809B-451D-9B3D-E55A-0A66D1E5A16D}"/>
              </a:ext>
            </a:extLst>
          </p:cNvPr>
          <p:cNvSpPr txBox="1"/>
          <p:nvPr/>
        </p:nvSpPr>
        <p:spPr>
          <a:xfrm>
            <a:off x="1477346" y="2869689"/>
            <a:ext cx="923240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Dorian Grey</a:t>
            </a:r>
            <a:endParaRPr lang="en-US">
              <a:solidFill>
                <a:srgbClr val="000000"/>
              </a:solidFill>
              <a:latin typeface="Aptos" panose="02110004020202020204"/>
            </a:endParaRPr>
          </a:p>
          <a:p>
            <a:pPr algn="ctr"/>
            <a:r>
              <a:rPr lang="en-US" sz="2400">
                <a:solidFill>
                  <a:srgbClr val="002060"/>
                </a:solidFill>
                <a:latin typeface="Century Gothic"/>
              </a:rPr>
              <a:t>Senior Director, Leadership, Entrepreneurship, and Innovation</a:t>
            </a:r>
            <a:br>
              <a:rPr lang="en-US" sz="2400">
                <a:latin typeface="Century Gothic"/>
              </a:rPr>
            </a:br>
            <a:r>
              <a:rPr lang="en-US" sz="2400">
                <a:solidFill>
                  <a:srgbClr val="002060"/>
                </a:solidFill>
                <a:latin typeface="Century Gothic"/>
              </a:rPr>
              <a:t>Detroit Regional Chamber</a:t>
            </a:r>
            <a:endParaRPr lang="en-US"/>
          </a:p>
        </p:txBody>
      </p:sp>
    </p:spTree>
    <p:extLst>
      <p:ext uri="{BB962C8B-B14F-4D97-AF65-F5344CB8AC3E}">
        <p14:creationId xmlns:p14="http://schemas.microsoft.com/office/powerpoint/2010/main" val="1555130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174AF-C4E7-0007-EBC0-632530125E8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664E7D9-1C14-74A8-DC02-A309D13FC22F}"/>
              </a:ext>
            </a:extLst>
          </p:cNvPr>
          <p:cNvSpPr>
            <a:spLocks noGrp="1"/>
          </p:cNvSpPr>
          <p:nvPr/>
        </p:nvSpPr>
        <p:spPr>
          <a:xfrm>
            <a:off x="827729" y="2081401"/>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KimArie Yowell</a:t>
            </a:r>
            <a:endParaRPr lang="en-US"/>
          </a:p>
        </p:txBody>
      </p:sp>
      <p:sp>
        <p:nvSpPr>
          <p:cNvPr id="2" name="TextBox 6">
            <a:extLst>
              <a:ext uri="{FF2B5EF4-FFF2-40B4-BE49-F238E27FC236}">
                <a16:creationId xmlns:a16="http://schemas.microsoft.com/office/drawing/2014/main" id="{B4C99640-B67E-5D37-4E8A-8B4712B1D7A3}"/>
              </a:ext>
            </a:extLst>
          </p:cNvPr>
          <p:cNvSpPr txBox="1"/>
          <p:nvPr/>
        </p:nvSpPr>
        <p:spPr>
          <a:xfrm>
            <a:off x="1334057" y="3107329"/>
            <a:ext cx="952388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2060"/>
                </a:solidFill>
                <a:latin typeface="Century Gothic"/>
              </a:rPr>
              <a:t>Chief Talent, Diversity, Equity, and Inclusion Officer</a:t>
            </a:r>
            <a:br>
              <a:rPr lang="en-US" sz="2400">
                <a:solidFill>
                  <a:srgbClr val="002060"/>
                </a:solidFill>
                <a:latin typeface="Century Gothic"/>
              </a:rPr>
            </a:br>
            <a:r>
              <a:rPr lang="en-US" sz="2400">
                <a:solidFill>
                  <a:srgbClr val="002060"/>
                </a:solidFill>
                <a:latin typeface="Century Gothic"/>
              </a:rPr>
              <a:t>Rocket Companies; LD 36</a:t>
            </a:r>
            <a:endParaRPr lang="en-US">
              <a:solidFill>
                <a:srgbClr val="000000"/>
              </a:solidFill>
              <a:latin typeface="Aptos" panose="02110004020202020204"/>
            </a:endParaRPr>
          </a:p>
        </p:txBody>
      </p:sp>
    </p:spTree>
    <p:extLst>
      <p:ext uri="{BB962C8B-B14F-4D97-AF65-F5344CB8AC3E}">
        <p14:creationId xmlns:p14="http://schemas.microsoft.com/office/powerpoint/2010/main" val="902477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672EB-D082-44A9-6787-E580987DEB6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C06E8A8-E1D0-6331-3C4D-20F33A9EC229}"/>
              </a:ext>
            </a:extLst>
          </p:cNvPr>
          <p:cNvSpPr>
            <a:spLocks noGrp="1"/>
          </p:cNvSpPr>
          <p:nvPr/>
        </p:nvSpPr>
        <p:spPr>
          <a:xfrm>
            <a:off x="827729" y="2081401"/>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Neil A. Barclay</a:t>
            </a:r>
            <a:endParaRPr lang="en-US"/>
          </a:p>
        </p:txBody>
      </p:sp>
      <p:sp>
        <p:nvSpPr>
          <p:cNvPr id="2" name="TextBox 6">
            <a:extLst>
              <a:ext uri="{FF2B5EF4-FFF2-40B4-BE49-F238E27FC236}">
                <a16:creationId xmlns:a16="http://schemas.microsoft.com/office/drawing/2014/main" id="{24890A57-FE79-4A66-EFF4-F7CE8A5CDF62}"/>
              </a:ext>
            </a:extLst>
          </p:cNvPr>
          <p:cNvSpPr txBox="1"/>
          <p:nvPr/>
        </p:nvSpPr>
        <p:spPr>
          <a:xfrm>
            <a:off x="1334057" y="3107329"/>
            <a:ext cx="952388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2060"/>
                </a:solidFill>
                <a:latin typeface="Century Gothic"/>
              </a:rPr>
              <a:t>President and Chief Executive Officer</a:t>
            </a:r>
            <a:br>
              <a:rPr lang="en-US" sz="2400">
                <a:solidFill>
                  <a:srgbClr val="002060"/>
                </a:solidFill>
                <a:latin typeface="Century Gothic"/>
              </a:rPr>
            </a:br>
            <a:r>
              <a:rPr lang="en-US" sz="2400">
                <a:solidFill>
                  <a:srgbClr val="002060"/>
                </a:solidFill>
                <a:latin typeface="Century Gothic"/>
              </a:rPr>
              <a:t>Charles H. Wright Museum of African American History</a:t>
            </a:r>
            <a:endParaRPr lang="en-US"/>
          </a:p>
        </p:txBody>
      </p:sp>
    </p:spTree>
    <p:extLst>
      <p:ext uri="{BB962C8B-B14F-4D97-AF65-F5344CB8AC3E}">
        <p14:creationId xmlns:p14="http://schemas.microsoft.com/office/powerpoint/2010/main" val="6469252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C3FE3-2A88-20CA-B584-6701E6DE12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12D0F-16A1-064F-DAC7-7926F1266758}"/>
              </a:ext>
            </a:extLst>
          </p:cNvPr>
          <p:cNvSpPr>
            <a:spLocks noGrp="1"/>
          </p:cNvSpPr>
          <p:nvPr>
            <p:ph type="title"/>
          </p:nvPr>
        </p:nvSpPr>
        <p:spPr>
          <a:xfrm>
            <a:off x="838199" y="2766218"/>
            <a:ext cx="10515600" cy="1325563"/>
          </a:xfrm>
        </p:spPr>
        <p:txBody>
          <a:bodyPr>
            <a:normAutofit/>
          </a:bodyPr>
          <a:lstStyle/>
          <a:p>
            <a:pPr algn="ctr"/>
            <a:r>
              <a:rPr lang="en-US" sz="5400" b="1">
                <a:solidFill>
                  <a:schemeClr val="bg1"/>
                </a:solidFill>
                <a:latin typeface="Century Gothic"/>
              </a:rPr>
              <a:t>Race and Diversity</a:t>
            </a:r>
            <a:endParaRPr lang="en-US">
              <a:solidFill>
                <a:schemeClr val="bg1"/>
              </a:solidFill>
            </a:endParaRPr>
          </a:p>
        </p:txBody>
      </p:sp>
    </p:spTree>
    <p:extLst>
      <p:ext uri="{BB962C8B-B14F-4D97-AF65-F5344CB8AC3E}">
        <p14:creationId xmlns:p14="http://schemas.microsoft.com/office/powerpoint/2010/main" val="37848796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7CCB9-DAD0-EC73-BDF3-CB21672495E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C7CEF76-C5A8-C943-594A-5846DC9C95BB}"/>
              </a:ext>
            </a:extLst>
          </p:cNvPr>
          <p:cNvSpPr>
            <a:spLocks noGrp="1"/>
          </p:cNvSpPr>
          <p:nvPr/>
        </p:nvSpPr>
        <p:spPr>
          <a:xfrm>
            <a:off x="-92218" y="2085452"/>
            <a:ext cx="12376436"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002060"/>
                </a:solidFill>
                <a:latin typeface="Century Gothic"/>
                <a:ea typeface="+mj-lt"/>
                <a:cs typeface="+mj-lt"/>
              </a:rPr>
              <a:t>Tour of the Charles H. Wright Museum of African American History</a:t>
            </a:r>
            <a:endParaRPr lang="en-US" sz="4000"/>
          </a:p>
        </p:txBody>
      </p:sp>
    </p:spTree>
    <p:extLst>
      <p:ext uri="{BB962C8B-B14F-4D97-AF65-F5344CB8AC3E}">
        <p14:creationId xmlns:p14="http://schemas.microsoft.com/office/powerpoint/2010/main" val="705759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470A9-8392-72BF-F054-3E7E02A185C0}"/>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29497351-61CD-224C-F17C-0B3C264428AE}"/>
              </a:ext>
            </a:extLst>
          </p:cNvPr>
          <p:cNvSpPr txBox="1">
            <a:spLocks/>
          </p:cNvSpPr>
          <p:nvPr/>
        </p:nvSpPr>
        <p:spPr>
          <a:xfrm>
            <a:off x="1095375" y="2747168"/>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chemeClr val="bg1"/>
                </a:solidFill>
                <a:latin typeface="Century Gothic"/>
              </a:rPr>
              <a:t>Orientation</a:t>
            </a:r>
            <a:br>
              <a:rPr lang="en-US" sz="5400" b="1">
                <a:solidFill>
                  <a:schemeClr val="bg1"/>
                </a:solidFill>
                <a:latin typeface="Century Gothic"/>
              </a:rPr>
            </a:br>
            <a:r>
              <a:rPr lang="en-US" sz="2400" i="1">
                <a:solidFill>
                  <a:schemeClr val="bg1"/>
                </a:solidFill>
                <a:latin typeface="Century Gothic"/>
              </a:rPr>
              <a:t>Day 1</a:t>
            </a:r>
            <a:endParaRPr lang="en-US" sz="2700" i="1">
              <a:solidFill>
                <a:schemeClr val="bg1"/>
              </a:solidFill>
              <a:latin typeface="Century Gothic"/>
            </a:endParaRPr>
          </a:p>
        </p:txBody>
      </p:sp>
      <p:sp>
        <p:nvSpPr>
          <p:cNvPr id="11" name="Title 1">
            <a:extLst>
              <a:ext uri="{FF2B5EF4-FFF2-40B4-BE49-F238E27FC236}">
                <a16:creationId xmlns:a16="http://schemas.microsoft.com/office/drawing/2014/main" id="{2B48DC16-E36B-D6A3-B4F1-E021C37E34DA}"/>
              </a:ext>
            </a:extLst>
          </p:cNvPr>
          <p:cNvSpPr>
            <a:spLocks noGrp="1"/>
          </p:cNvSpPr>
          <p:nvPr/>
        </p:nvSpPr>
        <p:spPr>
          <a:xfrm>
            <a:off x="4971716" y="2266180"/>
            <a:ext cx="2252033" cy="13344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rPr>
              <a:t>Lunch</a:t>
            </a:r>
            <a:endParaRPr lang="en-US"/>
          </a:p>
        </p:txBody>
      </p:sp>
      <p:sp>
        <p:nvSpPr>
          <p:cNvPr id="12" name="TextBox 6">
            <a:extLst>
              <a:ext uri="{FF2B5EF4-FFF2-40B4-BE49-F238E27FC236}">
                <a16:creationId xmlns:a16="http://schemas.microsoft.com/office/drawing/2014/main" id="{AF1954DE-E0AB-5E9D-C0C4-F5A2EAA2076C}"/>
              </a:ext>
            </a:extLst>
          </p:cNvPr>
          <p:cNvSpPr txBox="1"/>
          <p:nvPr/>
        </p:nvSpPr>
        <p:spPr>
          <a:xfrm>
            <a:off x="3028455" y="3182065"/>
            <a:ext cx="6138708"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a:solidFill>
                  <a:srgbClr val="002060"/>
                </a:solidFill>
                <a:latin typeface="Century Gothic"/>
              </a:rPr>
              <a:t>Jackson's Five Star Catering</a:t>
            </a:r>
          </a:p>
        </p:txBody>
      </p:sp>
    </p:spTree>
    <p:extLst>
      <p:ext uri="{BB962C8B-B14F-4D97-AF65-F5344CB8AC3E}">
        <p14:creationId xmlns:p14="http://schemas.microsoft.com/office/powerpoint/2010/main" val="3871208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61DB0-D9E6-0D01-E322-BAD5773FBD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B8814A6-1795-9BDF-4754-60DCBF022028}"/>
              </a:ext>
            </a:extLst>
          </p:cNvPr>
          <p:cNvSpPr>
            <a:spLocks noGrp="1"/>
          </p:cNvSpPr>
          <p:nvPr>
            <p:ph type="title"/>
          </p:nvPr>
        </p:nvSpPr>
        <p:spPr>
          <a:xfrm>
            <a:off x="838199" y="2766218"/>
            <a:ext cx="10515600" cy="1325563"/>
          </a:xfrm>
        </p:spPr>
        <p:txBody>
          <a:bodyPr>
            <a:normAutofit/>
          </a:bodyPr>
          <a:lstStyle/>
          <a:p>
            <a:pPr algn="ctr"/>
            <a:r>
              <a:rPr lang="en-US" sz="5400" b="1">
                <a:solidFill>
                  <a:schemeClr val="bg1"/>
                </a:solidFill>
                <a:latin typeface="Century Gothic"/>
              </a:rPr>
              <a:t>Race and Diversity</a:t>
            </a:r>
            <a:endParaRPr lang="en-US">
              <a:solidFill>
                <a:schemeClr val="bg1"/>
              </a:solidFill>
            </a:endParaRPr>
          </a:p>
        </p:txBody>
      </p:sp>
    </p:spTree>
    <p:extLst>
      <p:ext uri="{BB962C8B-B14F-4D97-AF65-F5344CB8AC3E}">
        <p14:creationId xmlns:p14="http://schemas.microsoft.com/office/powerpoint/2010/main" val="1850514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1535E-5D8D-6E52-D73B-ECBF0B5BBF7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6948602-A5FC-12B6-7F1F-33246B1143E7}"/>
              </a:ext>
            </a:extLst>
          </p:cNvPr>
          <p:cNvSpPr>
            <a:spLocks noGrp="1"/>
          </p:cNvSpPr>
          <p:nvPr/>
        </p:nvSpPr>
        <p:spPr>
          <a:xfrm>
            <a:off x="435324" y="1648738"/>
            <a:ext cx="11332711"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LD 46 Class-Led Discussion</a:t>
            </a:r>
            <a:endParaRPr lang="en-US"/>
          </a:p>
        </p:txBody>
      </p:sp>
      <p:sp>
        <p:nvSpPr>
          <p:cNvPr id="3" name="TextBox 2">
            <a:extLst>
              <a:ext uri="{FF2B5EF4-FFF2-40B4-BE49-F238E27FC236}">
                <a16:creationId xmlns:a16="http://schemas.microsoft.com/office/drawing/2014/main" id="{687819E2-131D-9EBF-EC3A-361DCCA84F37}"/>
              </a:ext>
            </a:extLst>
          </p:cNvPr>
          <p:cNvSpPr txBox="1"/>
          <p:nvPr/>
        </p:nvSpPr>
        <p:spPr>
          <a:xfrm>
            <a:off x="590550" y="2999740"/>
            <a:ext cx="11020425"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002060"/>
                </a:solidFill>
                <a:highlight>
                  <a:srgbClr val="FFFFFF"/>
                </a:highlight>
                <a:latin typeface="Century Gothic"/>
                <a:cs typeface="Arial"/>
              </a:rPr>
              <a:t>Angela </a:t>
            </a:r>
            <a:r>
              <a:rPr lang="en-US" sz="2000" b="1" err="1">
                <a:solidFill>
                  <a:srgbClr val="002060"/>
                </a:solidFill>
                <a:highlight>
                  <a:srgbClr val="FFFFFF"/>
                </a:highlight>
                <a:latin typeface="Century Gothic"/>
                <a:cs typeface="Arial"/>
              </a:rPr>
              <a:t>Gabridge</a:t>
            </a:r>
            <a:r>
              <a:rPr lang="en-US" sz="2000">
                <a:solidFill>
                  <a:srgbClr val="002060"/>
                </a:solidFill>
                <a:highlight>
                  <a:srgbClr val="FFFFFF"/>
                </a:highlight>
                <a:latin typeface="Century Gothic"/>
                <a:cs typeface="Arial"/>
              </a:rPr>
              <a:t>, Executive Director, </a:t>
            </a:r>
            <a:r>
              <a:rPr lang="en-US" sz="2000" err="1">
                <a:solidFill>
                  <a:srgbClr val="002060"/>
                </a:solidFill>
                <a:highlight>
                  <a:srgbClr val="FFFFFF"/>
                </a:highlight>
                <a:latin typeface="Century Gothic"/>
                <a:cs typeface="Arial"/>
              </a:rPr>
              <a:t>MiGen</a:t>
            </a:r>
            <a:r>
              <a:rPr lang="en-US" sz="2000">
                <a:solidFill>
                  <a:srgbClr val="002060"/>
                </a:solidFill>
                <a:highlight>
                  <a:srgbClr val="FFFFFF"/>
                </a:highlight>
                <a:latin typeface="Century Gothic"/>
                <a:cs typeface="Arial"/>
              </a:rPr>
              <a:t> – Michigan LGBTQ</a:t>
            </a:r>
            <a:r>
              <a:rPr lang="en-US" sz="2000">
                <a:solidFill>
                  <a:srgbClr val="002060"/>
                </a:solidFill>
                <a:highlight>
                  <a:srgbClr val="FFFFFF"/>
                </a:highlight>
                <a:latin typeface="Century Gothic"/>
                <a:ea typeface="Calibri"/>
                <a:cs typeface="Arial"/>
              </a:rPr>
              <a:t>+</a:t>
            </a:r>
            <a:r>
              <a:rPr lang="en-US" sz="2000">
                <a:solidFill>
                  <a:srgbClr val="002060"/>
                </a:solidFill>
                <a:highlight>
                  <a:srgbClr val="FFFFFF"/>
                </a:highlight>
                <a:latin typeface="Century Gothic"/>
                <a:cs typeface="Arial"/>
              </a:rPr>
              <a:t> Elders Network</a:t>
            </a:r>
          </a:p>
          <a:p>
            <a:r>
              <a:rPr lang="en-US" sz="2000" b="1">
                <a:solidFill>
                  <a:srgbClr val="002060"/>
                </a:solidFill>
                <a:highlight>
                  <a:srgbClr val="FFFFFF"/>
                </a:highlight>
                <a:latin typeface="Century Gothic"/>
                <a:cs typeface="Arial"/>
              </a:rPr>
              <a:t>Asa Zuccaro</a:t>
            </a:r>
            <a:r>
              <a:rPr lang="en-US" sz="2000">
                <a:solidFill>
                  <a:srgbClr val="002060"/>
                </a:solidFill>
                <a:highlight>
                  <a:srgbClr val="FFFFFF"/>
                </a:highlight>
                <a:latin typeface="Century Gothic"/>
                <a:cs typeface="Arial"/>
              </a:rPr>
              <a:t>, Executive Director, Latinx Technology and Community Center</a:t>
            </a:r>
          </a:p>
          <a:p>
            <a:r>
              <a:rPr lang="en-US" sz="2000" i="1">
                <a:solidFill>
                  <a:srgbClr val="002060"/>
                </a:solidFill>
                <a:highlight>
                  <a:srgbClr val="FFFFFF"/>
                </a:highlight>
                <a:latin typeface="Century Gothic"/>
                <a:cs typeface="Arial"/>
              </a:rPr>
              <a:t>Moderator:</a:t>
            </a:r>
            <a:r>
              <a:rPr lang="en-US" sz="2000">
                <a:solidFill>
                  <a:srgbClr val="002060"/>
                </a:solidFill>
                <a:highlight>
                  <a:srgbClr val="FFFFFF"/>
                </a:highlight>
                <a:latin typeface="Century Gothic"/>
                <a:cs typeface="Arial"/>
              </a:rPr>
              <a:t> </a:t>
            </a:r>
            <a:r>
              <a:rPr lang="en-US" sz="2000" b="1">
                <a:solidFill>
                  <a:srgbClr val="002060"/>
                </a:solidFill>
                <a:highlight>
                  <a:srgbClr val="FFFFFF"/>
                </a:highlight>
                <a:latin typeface="Century Gothic"/>
                <a:cs typeface="Arial"/>
              </a:rPr>
              <a:t>Dorian Grey</a:t>
            </a:r>
            <a:r>
              <a:rPr lang="en-US" sz="2000">
                <a:solidFill>
                  <a:srgbClr val="002060"/>
                </a:solidFill>
                <a:highlight>
                  <a:srgbClr val="FFFFFF"/>
                </a:highlight>
                <a:latin typeface="Century Gothic"/>
                <a:cs typeface="Arial"/>
              </a:rPr>
              <a:t>, Senior Director, Leadership, Entrepreneur, Innovation</a:t>
            </a:r>
            <a:r>
              <a:rPr lang="en-US" sz="2000" baseline="0">
                <a:solidFill>
                  <a:srgbClr val="002060"/>
                </a:solidFill>
                <a:highlight>
                  <a:srgbClr val="FFFFFF"/>
                </a:highlight>
                <a:latin typeface="Century Gothic"/>
                <a:cs typeface="Arial"/>
              </a:rPr>
              <a:t>, </a:t>
            </a:r>
            <a:r>
              <a:rPr lang="en-US" sz="2000">
                <a:solidFill>
                  <a:srgbClr val="002060"/>
                </a:solidFill>
                <a:highlight>
                  <a:srgbClr val="FFFFFF"/>
                </a:highlight>
                <a:latin typeface="Century Gothic"/>
                <a:cs typeface="Arial"/>
              </a:rPr>
              <a:t>Detroit Regional Chamber</a:t>
            </a:r>
          </a:p>
          <a:p>
            <a:endParaRPr lang="en-US">
              <a:solidFill>
                <a:srgbClr val="002060"/>
              </a:solidFill>
              <a:highlight>
                <a:srgbClr val="FFFFFF"/>
              </a:highlight>
              <a:latin typeface="Century Gothic"/>
              <a:cs typeface="Arial"/>
            </a:endParaRPr>
          </a:p>
        </p:txBody>
      </p:sp>
    </p:spTree>
    <p:extLst>
      <p:ext uri="{BB962C8B-B14F-4D97-AF65-F5344CB8AC3E}">
        <p14:creationId xmlns:p14="http://schemas.microsoft.com/office/powerpoint/2010/main" val="866455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8983A-05AD-BA6F-733A-5026F96EB24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512DAF7-647F-B7F1-F927-92B817669D93}"/>
              </a:ext>
            </a:extLst>
          </p:cNvPr>
          <p:cNvSpPr>
            <a:spLocks noGrp="1"/>
          </p:cNvSpPr>
          <p:nvPr/>
        </p:nvSpPr>
        <p:spPr>
          <a:xfrm>
            <a:off x="22932" y="1031329"/>
            <a:ext cx="12139025" cy="136442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002060"/>
                </a:solidFill>
                <a:latin typeface="Century Gothic"/>
                <a:ea typeface="+mj-lt"/>
                <a:cs typeface="Arial"/>
              </a:rPr>
              <a:t>The Ground We Stand On: Race, Diversity, and Detroit's Lived History</a:t>
            </a:r>
            <a:endParaRPr lang="en-US" sz="4000" b="1">
              <a:solidFill>
                <a:srgbClr val="002060"/>
              </a:solidFill>
              <a:latin typeface="Century Gothic"/>
              <a:cs typeface="Arial"/>
            </a:endParaRPr>
          </a:p>
        </p:txBody>
      </p:sp>
      <p:sp>
        <p:nvSpPr>
          <p:cNvPr id="3" name="TextBox 2">
            <a:extLst>
              <a:ext uri="{FF2B5EF4-FFF2-40B4-BE49-F238E27FC236}">
                <a16:creationId xmlns:a16="http://schemas.microsoft.com/office/drawing/2014/main" id="{8843AACF-F370-DD3B-8F31-9E55E65C8921}"/>
              </a:ext>
            </a:extLst>
          </p:cNvPr>
          <p:cNvSpPr txBox="1"/>
          <p:nvPr/>
        </p:nvSpPr>
        <p:spPr>
          <a:xfrm>
            <a:off x="590550" y="2400300"/>
            <a:ext cx="1102042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002060"/>
                </a:solidFill>
                <a:highlight>
                  <a:srgbClr val="FFFFFF"/>
                </a:highlight>
                <a:latin typeface="Century Gothic"/>
                <a:cs typeface="Arial"/>
              </a:rPr>
              <a:t>Rima </a:t>
            </a:r>
            <a:r>
              <a:rPr lang="en-US" b="1" err="1">
                <a:solidFill>
                  <a:srgbClr val="002060"/>
                </a:solidFill>
                <a:highlight>
                  <a:srgbClr val="FFFFFF"/>
                </a:highlight>
                <a:latin typeface="Century Gothic"/>
                <a:cs typeface="Arial"/>
              </a:rPr>
              <a:t>Meroueh</a:t>
            </a:r>
            <a:r>
              <a:rPr lang="en-US">
                <a:solidFill>
                  <a:srgbClr val="002060"/>
                </a:solidFill>
                <a:highlight>
                  <a:srgbClr val="FFFFFF"/>
                </a:highlight>
                <a:latin typeface="Century Gothic"/>
                <a:cs typeface="Arial"/>
              </a:rPr>
              <a:t>, Director, National Network for Arab American Communities</a:t>
            </a:r>
          </a:p>
          <a:p>
            <a:r>
              <a:rPr lang="en-US" b="1">
                <a:solidFill>
                  <a:srgbClr val="002060"/>
                </a:solidFill>
                <a:highlight>
                  <a:srgbClr val="FFFFFF"/>
                </a:highlight>
                <a:latin typeface="Century Gothic"/>
                <a:cs typeface="Arial"/>
              </a:rPr>
              <a:t>Angela Reyes</a:t>
            </a:r>
            <a:r>
              <a:rPr lang="en-US">
                <a:solidFill>
                  <a:srgbClr val="002060"/>
                </a:solidFill>
                <a:highlight>
                  <a:srgbClr val="FFFFFF"/>
                </a:highlight>
                <a:latin typeface="Century Gothic"/>
                <a:cs typeface="Arial"/>
              </a:rPr>
              <a:t>, MPH, Founder and Executive Director Emeritus, Detroit Hispanic Development </a:t>
            </a:r>
            <a:r>
              <a:rPr lang="en-US">
                <a:solidFill>
                  <a:srgbClr val="002060"/>
                </a:solidFill>
                <a:highlight>
                  <a:srgbClr val="FFFFFF"/>
                </a:highlight>
                <a:latin typeface="Century Gothic"/>
                <a:ea typeface="Calibri"/>
                <a:cs typeface="Calibri"/>
              </a:rPr>
              <a:t> </a:t>
            </a:r>
            <a:r>
              <a:rPr lang="en-US">
                <a:solidFill>
                  <a:srgbClr val="002060"/>
                </a:solidFill>
                <a:highlight>
                  <a:srgbClr val="FFFFFF"/>
                </a:highlight>
                <a:latin typeface="Century Gothic"/>
                <a:cs typeface="Arial"/>
              </a:rPr>
              <a:t>Corporation</a:t>
            </a:r>
          </a:p>
          <a:p>
            <a:r>
              <a:rPr lang="en-US" b="1">
                <a:solidFill>
                  <a:srgbClr val="002060"/>
                </a:solidFill>
                <a:highlight>
                  <a:srgbClr val="FFFFFF"/>
                </a:highlight>
                <a:latin typeface="Century Gothic"/>
                <a:cs typeface="Arial"/>
              </a:rPr>
              <a:t>Ira A. Rutherford, III</a:t>
            </a:r>
            <a:r>
              <a:rPr lang="en-US">
                <a:solidFill>
                  <a:srgbClr val="002060"/>
                </a:solidFill>
                <a:highlight>
                  <a:srgbClr val="FFFFFF"/>
                </a:highlight>
                <a:latin typeface="Century Gothic"/>
                <a:cs typeface="Arial"/>
              </a:rPr>
              <a:t>, Retired, Superintendent, Flint and Beecher Community Schools, and PACE </a:t>
            </a:r>
            <a:r>
              <a:rPr lang="en-US">
                <a:solidFill>
                  <a:srgbClr val="002060"/>
                </a:solidFill>
                <a:highlight>
                  <a:srgbClr val="FFFFFF"/>
                </a:highlight>
                <a:latin typeface="Century Gothic"/>
                <a:ea typeface="Calibri"/>
                <a:cs typeface="Calibri"/>
              </a:rPr>
              <a:t> </a:t>
            </a:r>
            <a:r>
              <a:rPr lang="en-US">
                <a:solidFill>
                  <a:srgbClr val="002060"/>
                </a:solidFill>
                <a:highlight>
                  <a:srgbClr val="FFFFFF"/>
                </a:highlight>
                <a:latin typeface="Century Gothic"/>
                <a:cs typeface="Arial"/>
              </a:rPr>
              <a:t>Academy</a:t>
            </a:r>
          </a:p>
          <a:p>
            <a:r>
              <a:rPr lang="en-US" b="1">
                <a:solidFill>
                  <a:srgbClr val="002060"/>
                </a:solidFill>
                <a:highlight>
                  <a:srgbClr val="FFFFFF"/>
                </a:highlight>
                <a:latin typeface="Century Gothic"/>
                <a:cs typeface="Arial"/>
              </a:rPr>
              <a:t>Dr. Brandon Shamoun</a:t>
            </a:r>
            <a:r>
              <a:rPr lang="en-US">
                <a:solidFill>
                  <a:srgbClr val="002060"/>
                </a:solidFill>
                <a:highlight>
                  <a:srgbClr val="FFFFFF"/>
                </a:highlight>
                <a:latin typeface="Century Gothic"/>
                <a:cs typeface="Arial"/>
              </a:rPr>
              <a:t>, Ed.D., Assistant </a:t>
            </a:r>
            <a:r>
              <a:rPr lang="en-US" baseline="0">
                <a:solidFill>
                  <a:srgbClr val="002060"/>
                </a:solidFill>
                <a:highlight>
                  <a:srgbClr val="FFFFFF"/>
                </a:highlight>
                <a:latin typeface="Century Gothic"/>
                <a:cs typeface="Arial"/>
              </a:rPr>
              <a:t>Dean of </a:t>
            </a:r>
            <a:r>
              <a:rPr lang="en-US">
                <a:solidFill>
                  <a:srgbClr val="002060"/>
                </a:solidFill>
                <a:highlight>
                  <a:srgbClr val="FFFFFF"/>
                </a:highlight>
                <a:latin typeface="Century Gothic"/>
                <a:cs typeface="Arial"/>
              </a:rPr>
              <a:t>Students, Wayne State University; Commissioner, Stonewall Sports Detroit</a:t>
            </a:r>
          </a:p>
          <a:p>
            <a:r>
              <a:rPr lang="en-US" i="1">
                <a:solidFill>
                  <a:srgbClr val="002060"/>
                </a:solidFill>
                <a:highlight>
                  <a:srgbClr val="FFFFFF"/>
                </a:highlight>
                <a:latin typeface="Century Gothic"/>
                <a:cs typeface="Arial"/>
              </a:rPr>
              <a:t>Moderator: </a:t>
            </a:r>
            <a:r>
              <a:rPr lang="en-US" b="1">
                <a:solidFill>
                  <a:srgbClr val="002060"/>
                </a:solidFill>
                <a:highlight>
                  <a:srgbClr val="FFFFFF"/>
                </a:highlight>
                <a:latin typeface="Century Gothic"/>
                <a:cs typeface="Arial"/>
              </a:rPr>
              <a:t>Glenn Wilson</a:t>
            </a:r>
            <a:r>
              <a:rPr lang="en-US">
                <a:solidFill>
                  <a:srgbClr val="002060"/>
                </a:solidFill>
                <a:highlight>
                  <a:srgbClr val="FFFFFF"/>
                </a:highlight>
                <a:latin typeface="Century Gothic"/>
                <a:cs typeface="Arial"/>
              </a:rPr>
              <a:t>, President &amp; CEO, Communities First</a:t>
            </a:r>
            <a:r>
              <a:rPr lang="en-US" baseline="0">
                <a:solidFill>
                  <a:srgbClr val="002060"/>
                </a:solidFill>
                <a:highlight>
                  <a:srgbClr val="FFFFFF"/>
                </a:highlight>
                <a:latin typeface="Century Gothic"/>
                <a:cs typeface="Arial"/>
              </a:rPr>
              <a:t>, </a:t>
            </a:r>
            <a:r>
              <a:rPr lang="en-US">
                <a:solidFill>
                  <a:srgbClr val="002060"/>
                </a:solidFill>
                <a:highlight>
                  <a:srgbClr val="FFFFFF"/>
                </a:highlight>
                <a:latin typeface="Century Gothic"/>
                <a:cs typeface="Arial"/>
              </a:rPr>
              <a:t>Inc.</a:t>
            </a:r>
          </a:p>
        </p:txBody>
      </p:sp>
    </p:spTree>
    <p:extLst>
      <p:ext uri="{BB962C8B-B14F-4D97-AF65-F5344CB8AC3E}">
        <p14:creationId xmlns:p14="http://schemas.microsoft.com/office/powerpoint/2010/main" val="3270551932"/>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g3c78826f3dd_0_150"/>
          <p:cNvSpPr txBox="1"/>
          <p:nvPr/>
        </p:nvSpPr>
        <p:spPr>
          <a:xfrm>
            <a:off x="1683750" y="3218066"/>
            <a:ext cx="8824500" cy="2629406"/>
          </a:xfrm>
          <a:prstGeom prst="rect">
            <a:avLst/>
          </a:prstGeom>
          <a:noFill/>
          <a:ln>
            <a:noFill/>
          </a:ln>
        </p:spPr>
        <p:txBody>
          <a:bodyPr spcFirstLastPara="1" wrap="square" lIns="101578" tIns="101578" rIns="101578" bIns="101578" anchor="t" anchorCtr="0">
            <a:spAutoFit/>
          </a:bodyPr>
          <a:lstStyle/>
          <a:p>
            <a:pPr marL="0" lvl="0" indent="0" algn="l" rtl="0">
              <a:spcBef>
                <a:spcPts val="0"/>
              </a:spcBef>
              <a:spcAft>
                <a:spcPts val="0"/>
              </a:spcAft>
              <a:buNone/>
            </a:pPr>
            <a:r>
              <a:rPr lang="en-US" sz="2625">
                <a:solidFill>
                  <a:srgbClr val="555555"/>
                </a:solidFill>
                <a:highlight>
                  <a:srgbClr val="FFFFFF"/>
                </a:highlight>
              </a:rPr>
              <a:t>Facilitated by the Detroit Regional Chamber, Leadership Detroit is a premier leadership enrichment program designed to deepen participants’ understanding of the key challenges and opportunities affecting the Detroit Region, and to foster informed and engaged leadership that drives positive change.</a:t>
            </a:r>
            <a:endParaRPr sz="2906"/>
          </a:p>
        </p:txBody>
      </p:sp>
      <p:pic>
        <p:nvPicPr>
          <p:cNvPr id="85" name="Google Shape;85;g3c78826f3dd_0_150"/>
          <p:cNvPicPr preferRelativeResize="0"/>
          <p:nvPr/>
        </p:nvPicPr>
        <p:blipFill>
          <a:blip r:embed="rId3">
            <a:alphaModFix/>
          </a:blip>
          <a:stretch>
            <a:fillRect/>
          </a:stretch>
        </p:blipFill>
        <p:spPr>
          <a:xfrm>
            <a:off x="4659425" y="1239733"/>
            <a:ext cx="2543225" cy="1017300"/>
          </a:xfrm>
          <a:prstGeom prst="rect">
            <a:avLst/>
          </a:prstGeom>
          <a:noFill/>
          <a:ln>
            <a:noFill/>
          </a:ln>
        </p:spPr>
      </p:pic>
    </p:spTree>
    <p:extLst>
      <p:ext uri="{BB962C8B-B14F-4D97-AF65-F5344CB8AC3E}">
        <p14:creationId xmlns:p14="http://schemas.microsoft.com/office/powerpoint/2010/main" val="724062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g3c78d96e4d8_0_45" title="275519610_1562996100748886_2328577177874456396_n.jpeg"/>
          <p:cNvPicPr preferRelativeResize="0"/>
          <p:nvPr/>
        </p:nvPicPr>
        <p:blipFill rotWithShape="1">
          <a:blip r:embed="rId3">
            <a:alphaModFix/>
          </a:blip>
          <a:srcRect t="9" b="9"/>
          <a:stretch/>
        </p:blipFill>
        <p:spPr>
          <a:xfrm>
            <a:off x="665470" y="0"/>
            <a:ext cx="10289558" cy="6858000"/>
          </a:xfrm>
          <a:prstGeom prst="rect">
            <a:avLst/>
          </a:prstGeom>
          <a:noFill/>
          <a:ln>
            <a:noFill/>
          </a:ln>
        </p:spPr>
      </p:pic>
      <p:sp>
        <p:nvSpPr>
          <p:cNvPr id="91" name="Google Shape;91;g3c78d96e4d8_0_45"/>
          <p:cNvSpPr/>
          <p:nvPr/>
        </p:nvSpPr>
        <p:spPr>
          <a:xfrm>
            <a:off x="1478672" y="-125930"/>
            <a:ext cx="9375750" cy="8541563"/>
          </a:xfrm>
          <a:prstGeom prst="rect">
            <a:avLst/>
          </a:prstGeom>
          <a:solidFill>
            <a:srgbClr val="000000">
              <a:alpha val="55360"/>
            </a:srgbClr>
          </a:solidFill>
          <a:ln w="11300" cap="flat" cmpd="sng">
            <a:solidFill>
              <a:schemeClr val="dk2"/>
            </a:solidFill>
            <a:prstDash val="solid"/>
            <a:round/>
            <a:headEnd type="none" w="sm" len="sm"/>
            <a:tailEnd type="none" w="sm" len="sm"/>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sp>
        <p:nvSpPr>
          <p:cNvPr id="92" name="Google Shape;92;g3c78d96e4d8_0_45"/>
          <p:cNvSpPr txBox="1"/>
          <p:nvPr/>
        </p:nvSpPr>
        <p:spPr>
          <a:xfrm>
            <a:off x="3475200" y="1714200"/>
            <a:ext cx="5332219" cy="1512844"/>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LATINX TECHNOLOGY &amp;</a:t>
            </a:r>
            <a:endParaRPr sz="3563" b="1">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COMMUNITY CENTER</a:t>
            </a:r>
            <a:endParaRPr sz="3563" b="1">
              <a:solidFill>
                <a:srgbClr val="FFFFFF"/>
              </a:solidFill>
              <a:latin typeface="Proxima Nova"/>
              <a:ea typeface="Proxima Nova"/>
              <a:cs typeface="Proxima Nova"/>
              <a:sym typeface="Proxima Nova"/>
            </a:endParaRPr>
          </a:p>
        </p:txBody>
      </p:sp>
      <p:sp>
        <p:nvSpPr>
          <p:cNvPr id="93" name="Google Shape;93;g3c78d96e4d8_0_45"/>
          <p:cNvSpPr txBox="1"/>
          <p:nvPr/>
        </p:nvSpPr>
        <p:spPr>
          <a:xfrm>
            <a:off x="3224390" y="3144797"/>
            <a:ext cx="5884313" cy="941063"/>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594">
                <a:solidFill>
                  <a:schemeClr val="lt1"/>
                </a:solidFill>
              </a:rPr>
              <a:t>Established in 2001</a:t>
            </a:r>
            <a:endParaRPr sz="1594">
              <a:solidFill>
                <a:schemeClr val="lt1"/>
              </a:solidFill>
            </a:endParaRPr>
          </a:p>
          <a:p>
            <a:pPr marL="0" lvl="0" indent="0" algn="ctr" rtl="0">
              <a:spcBef>
                <a:spcPts val="0"/>
              </a:spcBef>
              <a:spcAft>
                <a:spcPts val="0"/>
              </a:spcAft>
              <a:buNone/>
            </a:pPr>
            <a:r>
              <a:rPr lang="en-US" sz="1594">
                <a:solidFill>
                  <a:schemeClr val="lt1"/>
                </a:solidFill>
              </a:rPr>
              <a:t>Dr.Hector Garcia     |     Sixto Olivo     |     Domingo Berlanga</a:t>
            </a:r>
            <a:endParaRPr sz="1594">
              <a:solidFill>
                <a:schemeClr val="lt1"/>
              </a:solidFill>
            </a:endParaRPr>
          </a:p>
          <a:p>
            <a:pPr marL="0" lvl="0" indent="0" algn="ctr" rtl="0">
              <a:spcBef>
                <a:spcPts val="0"/>
              </a:spcBef>
              <a:spcAft>
                <a:spcPts val="0"/>
              </a:spcAft>
              <a:buNone/>
            </a:pPr>
            <a:r>
              <a:rPr lang="en-US" sz="1594">
                <a:solidFill>
                  <a:schemeClr val="lt1"/>
                </a:solidFill>
              </a:rPr>
              <a:t>&amp; Mott Community College</a:t>
            </a:r>
            <a:endParaRPr sz="1594">
              <a:solidFill>
                <a:schemeClr val="lt1"/>
              </a:solidFill>
            </a:endParaRPr>
          </a:p>
        </p:txBody>
      </p:sp>
      <p:grpSp>
        <p:nvGrpSpPr>
          <p:cNvPr id="94" name="Google Shape;94;g3c78d96e4d8_0_45"/>
          <p:cNvGrpSpPr/>
          <p:nvPr/>
        </p:nvGrpSpPr>
        <p:grpSpPr>
          <a:xfrm>
            <a:off x="726261" y="5149547"/>
            <a:ext cx="11220651" cy="1651974"/>
            <a:chOff x="-797725" y="3426305"/>
            <a:chExt cx="11220300" cy="1239000"/>
          </a:xfrm>
        </p:grpSpPr>
        <p:sp>
          <p:nvSpPr>
            <p:cNvPr id="95" name="Google Shape;95;g3c78d96e4d8_0_45"/>
            <p:cNvSpPr/>
            <p:nvPr/>
          </p:nvSpPr>
          <p:spPr>
            <a:xfrm>
              <a:off x="-797725" y="3861750"/>
              <a:ext cx="11220300" cy="368100"/>
            </a:xfrm>
            <a:prstGeom prst="rect">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grpSp>
          <p:nvGrpSpPr>
            <p:cNvPr id="96" name="Google Shape;96;g3c78d96e4d8_0_45"/>
            <p:cNvGrpSpPr/>
            <p:nvPr/>
          </p:nvGrpSpPr>
          <p:grpSpPr>
            <a:xfrm>
              <a:off x="6881586" y="3426305"/>
              <a:ext cx="1740416" cy="1239000"/>
              <a:chOff x="6630611" y="3426305"/>
              <a:chExt cx="1740416" cy="1239000"/>
            </a:xfrm>
          </p:grpSpPr>
          <p:sp>
            <p:nvSpPr>
              <p:cNvPr id="97" name="Google Shape;97;g3c78d96e4d8_0_45"/>
              <p:cNvSpPr/>
              <p:nvPr/>
            </p:nvSpPr>
            <p:spPr>
              <a:xfrm>
                <a:off x="6630670" y="3426305"/>
                <a:ext cx="1740300" cy="1239000"/>
              </a:xfrm>
              <a:prstGeom prst="ellipse">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pic>
            <p:nvPicPr>
              <p:cNvPr id="98" name="Google Shape;98;g3c78d96e4d8_0_45"/>
              <p:cNvPicPr preferRelativeResize="0"/>
              <p:nvPr/>
            </p:nvPicPr>
            <p:blipFill>
              <a:blip r:embed="rId4">
                <a:alphaModFix/>
              </a:blip>
              <a:stretch>
                <a:fillRect/>
              </a:stretch>
            </p:blipFill>
            <p:spPr>
              <a:xfrm>
                <a:off x="6630611" y="3689682"/>
                <a:ext cx="1740416" cy="712242"/>
              </a:xfrm>
              <a:prstGeom prst="rect">
                <a:avLst/>
              </a:prstGeom>
              <a:noFill/>
              <a:ln>
                <a:noFill/>
              </a:ln>
            </p:spPr>
          </p:pic>
        </p:grpSp>
        <p:sp>
          <p:nvSpPr>
            <p:cNvPr id="99" name="Google Shape;99;g3c78d96e4d8_0_45"/>
            <p:cNvSpPr txBox="1"/>
            <p:nvPr/>
          </p:nvSpPr>
          <p:spPr>
            <a:xfrm>
              <a:off x="398498" y="3817206"/>
              <a:ext cx="2681100" cy="457200"/>
            </a:xfrm>
            <a:prstGeom prst="rect">
              <a:avLst/>
            </a:prstGeom>
            <a:noFill/>
            <a:ln>
              <a:noFill/>
            </a:ln>
          </p:spPr>
          <p:txBody>
            <a:bodyPr spcFirstLastPara="1" wrap="square" lIns="101578" tIns="101578" rIns="101578" bIns="101578" anchor="t" anchorCtr="0">
              <a:noAutofit/>
            </a:bodyPr>
            <a:lstStyle/>
            <a:p>
              <a:pPr marL="0" lvl="0" indent="0" algn="l" rtl="0">
                <a:spcBef>
                  <a:spcPts val="0"/>
                </a:spcBef>
                <a:spcAft>
                  <a:spcPts val="0"/>
                </a:spcAft>
                <a:buNone/>
              </a:pPr>
              <a:r>
                <a:rPr lang="en-US" sz="2625">
                  <a:solidFill>
                    <a:schemeClr val="dk2"/>
                  </a:solidFill>
                </a:rPr>
                <a:t>2025</a:t>
              </a:r>
              <a:endParaRPr sz="2625">
                <a:solidFill>
                  <a:schemeClr val="dk2"/>
                </a:solidFill>
              </a:endParaRPr>
            </a:p>
          </p:txBody>
        </p:sp>
      </p:grpSp>
    </p:spTree>
    <p:extLst>
      <p:ext uri="{BB962C8B-B14F-4D97-AF65-F5344CB8AC3E}">
        <p14:creationId xmlns:p14="http://schemas.microsoft.com/office/powerpoint/2010/main" val="9405886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g3c78d96e4d8_0_58" title="Cinco_de_Mayo_2023_001 (2).JPG"/>
          <p:cNvPicPr preferRelativeResize="0"/>
          <p:nvPr/>
        </p:nvPicPr>
        <p:blipFill>
          <a:blip r:embed="rId3">
            <a:alphaModFix/>
          </a:blip>
          <a:stretch>
            <a:fillRect/>
          </a:stretch>
        </p:blipFill>
        <p:spPr>
          <a:xfrm>
            <a:off x="-84493" y="-751126"/>
            <a:ext cx="11416503" cy="7609128"/>
          </a:xfrm>
          <a:prstGeom prst="rect">
            <a:avLst/>
          </a:prstGeom>
          <a:noFill/>
          <a:ln>
            <a:noFill/>
          </a:ln>
        </p:spPr>
      </p:pic>
      <p:sp>
        <p:nvSpPr>
          <p:cNvPr id="105" name="Google Shape;105;g3c78d96e4d8_0_58"/>
          <p:cNvSpPr/>
          <p:nvPr/>
        </p:nvSpPr>
        <p:spPr>
          <a:xfrm>
            <a:off x="-124992" y="-571225"/>
            <a:ext cx="11497500" cy="9806063"/>
          </a:xfrm>
          <a:prstGeom prst="rect">
            <a:avLst/>
          </a:prstGeom>
          <a:solidFill>
            <a:srgbClr val="000000">
              <a:alpha val="55360"/>
            </a:srgbClr>
          </a:solidFill>
          <a:ln w="11300" cap="flat" cmpd="sng">
            <a:solidFill>
              <a:schemeClr val="dk2"/>
            </a:solidFill>
            <a:prstDash val="solid"/>
            <a:round/>
            <a:headEnd type="none" w="sm" len="sm"/>
            <a:tailEnd type="none" w="sm" len="sm"/>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sp>
        <p:nvSpPr>
          <p:cNvPr id="106" name="Google Shape;106;g3c78d96e4d8_0_58"/>
          <p:cNvSpPr txBox="1"/>
          <p:nvPr/>
        </p:nvSpPr>
        <p:spPr>
          <a:xfrm>
            <a:off x="2014501" y="2630461"/>
            <a:ext cx="3770719" cy="576281"/>
          </a:xfrm>
          <a:prstGeom prst="rect">
            <a:avLst/>
          </a:prstGeom>
          <a:noFill/>
          <a:ln>
            <a:noFill/>
          </a:ln>
        </p:spPr>
        <p:txBody>
          <a:bodyPr spcFirstLastPara="1" wrap="square" lIns="101578" tIns="101578" rIns="101578" bIns="101578" anchor="t" anchorCtr="0">
            <a:noAutofit/>
          </a:bodyPr>
          <a:lstStyle/>
          <a:p>
            <a:pPr marL="0" lvl="0" indent="0" algn="r" rtl="0">
              <a:spcBef>
                <a:spcPts val="0"/>
              </a:spcBef>
              <a:spcAft>
                <a:spcPts val="0"/>
              </a:spcAft>
              <a:buNone/>
            </a:pPr>
            <a:r>
              <a:rPr lang="en-US" sz="1969" b="1">
                <a:solidFill>
                  <a:srgbClr val="FFFFFF"/>
                </a:solidFill>
                <a:latin typeface="Proxima Nova"/>
                <a:ea typeface="Proxima Nova"/>
                <a:cs typeface="Proxima Nova"/>
                <a:sym typeface="Proxima Nova"/>
              </a:rPr>
              <a:t>            MISSION STATEMENT     </a:t>
            </a:r>
            <a:endParaRPr sz="1969" b="1">
              <a:solidFill>
                <a:srgbClr val="FFFFFF"/>
              </a:solidFill>
              <a:latin typeface="Proxima Nova"/>
              <a:ea typeface="Proxima Nova"/>
              <a:cs typeface="Proxima Nova"/>
              <a:sym typeface="Proxima Nova"/>
            </a:endParaRPr>
          </a:p>
        </p:txBody>
      </p:sp>
      <p:sp>
        <p:nvSpPr>
          <p:cNvPr id="107" name="Google Shape;107;g3c78d96e4d8_0_58"/>
          <p:cNvSpPr txBox="1"/>
          <p:nvPr/>
        </p:nvSpPr>
        <p:spPr>
          <a:xfrm>
            <a:off x="6549625" y="2630467"/>
            <a:ext cx="3137906" cy="576281"/>
          </a:xfrm>
          <a:prstGeom prst="rect">
            <a:avLst/>
          </a:prstGeom>
          <a:noFill/>
          <a:ln>
            <a:noFill/>
          </a:ln>
        </p:spPr>
        <p:txBody>
          <a:bodyPr spcFirstLastPara="1" wrap="square" lIns="101578" tIns="101578" rIns="101578" bIns="101578" anchor="t" anchorCtr="0">
            <a:noAutofit/>
          </a:bodyPr>
          <a:lstStyle/>
          <a:p>
            <a:pPr marL="0" lvl="0" indent="0" algn="l" rtl="0">
              <a:spcBef>
                <a:spcPts val="0"/>
              </a:spcBef>
              <a:spcAft>
                <a:spcPts val="0"/>
              </a:spcAft>
              <a:buNone/>
            </a:pPr>
            <a:r>
              <a:rPr lang="en-US" sz="1969" b="1">
                <a:solidFill>
                  <a:srgbClr val="FFFFFF"/>
                </a:solidFill>
                <a:latin typeface="Proxima Nova"/>
                <a:ea typeface="Proxima Nova"/>
                <a:cs typeface="Proxima Nova"/>
                <a:sym typeface="Proxima Nova"/>
              </a:rPr>
              <a:t>VISION STATEMENT</a:t>
            </a:r>
            <a:endParaRPr sz="1969" b="1">
              <a:solidFill>
                <a:srgbClr val="FFFFFF"/>
              </a:solidFill>
              <a:latin typeface="Proxima Nova"/>
              <a:ea typeface="Proxima Nova"/>
              <a:cs typeface="Proxima Nova"/>
              <a:sym typeface="Proxima Nova"/>
            </a:endParaRPr>
          </a:p>
        </p:txBody>
      </p:sp>
      <p:sp>
        <p:nvSpPr>
          <p:cNvPr id="108" name="Google Shape;108;g3c78d96e4d8_0_58"/>
          <p:cNvSpPr txBox="1"/>
          <p:nvPr/>
        </p:nvSpPr>
        <p:spPr>
          <a:xfrm>
            <a:off x="2520000" y="3206860"/>
            <a:ext cx="3265031" cy="1215281"/>
          </a:xfrm>
          <a:prstGeom prst="rect">
            <a:avLst/>
          </a:prstGeom>
          <a:noFill/>
          <a:ln>
            <a:noFill/>
          </a:ln>
        </p:spPr>
        <p:txBody>
          <a:bodyPr spcFirstLastPara="1" wrap="square" lIns="101578" tIns="101578" rIns="101578" bIns="101578" anchor="t" anchorCtr="0">
            <a:spAutoFit/>
          </a:bodyPr>
          <a:lstStyle/>
          <a:p>
            <a:pPr marL="0" lvl="0" indent="0" algn="r" rtl="0">
              <a:spcBef>
                <a:spcPts val="0"/>
              </a:spcBef>
              <a:spcAft>
                <a:spcPts val="0"/>
              </a:spcAft>
              <a:buNone/>
            </a:pPr>
            <a:r>
              <a:rPr lang="en-US" sz="1313">
                <a:solidFill>
                  <a:schemeClr val="lt1"/>
                </a:solidFill>
              </a:rPr>
              <a:t>The mission of the Latinx Technology and Community Center is to enhance the dignity and quality of life for the Flint &amp; Genesee County Latinx community and other cultures.</a:t>
            </a:r>
            <a:endParaRPr sz="1313">
              <a:solidFill>
                <a:schemeClr val="dk2"/>
              </a:solidFill>
            </a:endParaRPr>
          </a:p>
        </p:txBody>
      </p:sp>
      <p:sp>
        <p:nvSpPr>
          <p:cNvPr id="109" name="Google Shape;109;g3c78d96e4d8_0_58"/>
          <p:cNvSpPr txBox="1"/>
          <p:nvPr/>
        </p:nvSpPr>
        <p:spPr>
          <a:xfrm>
            <a:off x="6549625" y="3206867"/>
            <a:ext cx="3210188" cy="1215281"/>
          </a:xfrm>
          <a:prstGeom prst="rect">
            <a:avLst/>
          </a:prstGeom>
          <a:noFill/>
          <a:ln>
            <a:noFill/>
          </a:ln>
        </p:spPr>
        <p:txBody>
          <a:bodyPr spcFirstLastPara="1" wrap="square" lIns="101578" tIns="101578" rIns="101578" bIns="101578" anchor="t" anchorCtr="0">
            <a:spAutoFit/>
          </a:bodyPr>
          <a:lstStyle/>
          <a:p>
            <a:pPr marL="0" lvl="0" indent="0" algn="l" rtl="0">
              <a:spcBef>
                <a:spcPts val="0"/>
              </a:spcBef>
              <a:spcAft>
                <a:spcPts val="0"/>
              </a:spcAft>
              <a:buNone/>
            </a:pPr>
            <a:r>
              <a:rPr lang="en-US" sz="1313">
                <a:solidFill>
                  <a:schemeClr val="lt1"/>
                </a:solidFill>
              </a:rPr>
              <a:t>A healthy multi-cultural community in Flint &amp; Genesee County that is empowered through education and cultural awareness to understand their rights and realize economic opportunity.</a:t>
            </a:r>
            <a:endParaRPr sz="1313">
              <a:solidFill>
                <a:schemeClr val="dk2"/>
              </a:solidFill>
            </a:endParaRPr>
          </a:p>
        </p:txBody>
      </p:sp>
      <p:sp>
        <p:nvSpPr>
          <p:cNvPr id="110" name="Google Shape;110;g3c78d96e4d8_0_58"/>
          <p:cNvSpPr txBox="1"/>
          <p:nvPr/>
        </p:nvSpPr>
        <p:spPr>
          <a:xfrm>
            <a:off x="2014500" y="1026700"/>
            <a:ext cx="8163000" cy="1439719"/>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NON-PROFIT</a:t>
            </a:r>
            <a:endParaRPr sz="3563" b="1">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501(c)3</a:t>
            </a:r>
            <a:endParaRPr sz="3563" b="1">
              <a:solidFill>
                <a:srgbClr val="FFFFFF"/>
              </a:solidFill>
              <a:latin typeface="Proxima Nova"/>
              <a:ea typeface="Proxima Nova"/>
              <a:cs typeface="Proxima Nova"/>
              <a:sym typeface="Proxima Nova"/>
            </a:endParaRPr>
          </a:p>
        </p:txBody>
      </p:sp>
      <p:cxnSp>
        <p:nvCxnSpPr>
          <p:cNvPr id="111" name="Google Shape;111;g3c78d96e4d8_0_58"/>
          <p:cNvCxnSpPr/>
          <p:nvPr/>
        </p:nvCxnSpPr>
        <p:spPr>
          <a:xfrm>
            <a:off x="4347175" y="2512500"/>
            <a:ext cx="3400594" cy="0"/>
          </a:xfrm>
          <a:prstGeom prst="straightConnector1">
            <a:avLst/>
          </a:prstGeom>
          <a:noFill/>
          <a:ln w="11300" cap="flat" cmpd="sng">
            <a:solidFill>
              <a:schemeClr val="lt1"/>
            </a:solidFill>
            <a:prstDash val="solid"/>
            <a:round/>
            <a:headEnd type="none" w="med" len="med"/>
            <a:tailEnd type="none" w="med" len="med"/>
          </a:ln>
        </p:spPr>
      </p:cxnSp>
      <p:grpSp>
        <p:nvGrpSpPr>
          <p:cNvPr id="112" name="Google Shape;112;g3c78d96e4d8_0_58"/>
          <p:cNvGrpSpPr/>
          <p:nvPr/>
        </p:nvGrpSpPr>
        <p:grpSpPr>
          <a:xfrm>
            <a:off x="726261" y="5149547"/>
            <a:ext cx="11220651" cy="1651974"/>
            <a:chOff x="-797725" y="3426305"/>
            <a:chExt cx="11220300" cy="1239000"/>
          </a:xfrm>
        </p:grpSpPr>
        <p:sp>
          <p:nvSpPr>
            <p:cNvPr id="113" name="Google Shape;113;g3c78d96e4d8_0_58"/>
            <p:cNvSpPr/>
            <p:nvPr/>
          </p:nvSpPr>
          <p:spPr>
            <a:xfrm>
              <a:off x="-797725" y="3861750"/>
              <a:ext cx="11220300" cy="368100"/>
            </a:xfrm>
            <a:prstGeom prst="rect">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grpSp>
          <p:nvGrpSpPr>
            <p:cNvPr id="114" name="Google Shape;114;g3c78d96e4d8_0_58"/>
            <p:cNvGrpSpPr/>
            <p:nvPr/>
          </p:nvGrpSpPr>
          <p:grpSpPr>
            <a:xfrm>
              <a:off x="6881586" y="3426305"/>
              <a:ext cx="1740416" cy="1239000"/>
              <a:chOff x="6630611" y="3426305"/>
              <a:chExt cx="1740416" cy="1239000"/>
            </a:xfrm>
          </p:grpSpPr>
          <p:sp>
            <p:nvSpPr>
              <p:cNvPr id="115" name="Google Shape;115;g3c78d96e4d8_0_58"/>
              <p:cNvSpPr/>
              <p:nvPr/>
            </p:nvSpPr>
            <p:spPr>
              <a:xfrm>
                <a:off x="6630670" y="3426305"/>
                <a:ext cx="1740300" cy="1239000"/>
              </a:xfrm>
              <a:prstGeom prst="ellipse">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pic>
            <p:nvPicPr>
              <p:cNvPr id="116" name="Google Shape;116;g3c78d96e4d8_0_58"/>
              <p:cNvPicPr preferRelativeResize="0"/>
              <p:nvPr/>
            </p:nvPicPr>
            <p:blipFill>
              <a:blip r:embed="rId4">
                <a:alphaModFix/>
              </a:blip>
              <a:stretch>
                <a:fillRect/>
              </a:stretch>
            </p:blipFill>
            <p:spPr>
              <a:xfrm>
                <a:off x="6630611" y="3689682"/>
                <a:ext cx="1740416" cy="712242"/>
              </a:xfrm>
              <a:prstGeom prst="rect">
                <a:avLst/>
              </a:prstGeom>
              <a:noFill/>
              <a:ln>
                <a:noFill/>
              </a:ln>
            </p:spPr>
          </p:pic>
        </p:grpSp>
        <p:sp>
          <p:nvSpPr>
            <p:cNvPr id="117" name="Google Shape;117;g3c78d96e4d8_0_58"/>
            <p:cNvSpPr txBox="1"/>
            <p:nvPr/>
          </p:nvSpPr>
          <p:spPr>
            <a:xfrm>
              <a:off x="398498" y="3817206"/>
              <a:ext cx="2681100" cy="457200"/>
            </a:xfrm>
            <a:prstGeom prst="rect">
              <a:avLst/>
            </a:prstGeom>
            <a:noFill/>
            <a:ln>
              <a:noFill/>
            </a:ln>
          </p:spPr>
          <p:txBody>
            <a:bodyPr spcFirstLastPara="1" wrap="square" lIns="101578" tIns="101578" rIns="101578" bIns="101578" anchor="t" anchorCtr="0">
              <a:noAutofit/>
            </a:bodyPr>
            <a:lstStyle/>
            <a:p>
              <a:pPr marL="0" lvl="0" indent="0" algn="l" rtl="0">
                <a:spcBef>
                  <a:spcPts val="0"/>
                </a:spcBef>
                <a:spcAft>
                  <a:spcPts val="0"/>
                </a:spcAft>
                <a:buNone/>
              </a:pPr>
              <a:r>
                <a:rPr lang="en-US" sz="2625">
                  <a:solidFill>
                    <a:schemeClr val="dk2"/>
                  </a:solidFill>
                </a:rPr>
                <a:t>2025</a:t>
              </a:r>
              <a:endParaRPr sz="2625">
                <a:solidFill>
                  <a:schemeClr val="dk2"/>
                </a:solidFill>
              </a:endParaRPr>
            </a:p>
          </p:txBody>
        </p:sp>
      </p:grpSp>
    </p:spTree>
    <p:extLst>
      <p:ext uri="{BB962C8B-B14F-4D97-AF65-F5344CB8AC3E}">
        <p14:creationId xmlns:p14="http://schemas.microsoft.com/office/powerpoint/2010/main" val="26743622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g3c78d96e4d8_0_75" title="Latinx_Health_Fair_2023_002.JPG"/>
          <p:cNvPicPr preferRelativeResize="0"/>
          <p:nvPr/>
        </p:nvPicPr>
        <p:blipFill>
          <a:blip r:embed="rId3">
            <a:alphaModFix/>
          </a:blip>
          <a:stretch>
            <a:fillRect/>
          </a:stretch>
        </p:blipFill>
        <p:spPr>
          <a:xfrm>
            <a:off x="138679" y="-351118"/>
            <a:ext cx="11343139" cy="7560233"/>
          </a:xfrm>
          <a:prstGeom prst="rect">
            <a:avLst/>
          </a:prstGeom>
          <a:noFill/>
          <a:ln>
            <a:noFill/>
          </a:ln>
        </p:spPr>
      </p:pic>
      <p:sp>
        <p:nvSpPr>
          <p:cNvPr id="123" name="Google Shape;123;g3c78d96e4d8_0_75"/>
          <p:cNvSpPr/>
          <p:nvPr/>
        </p:nvSpPr>
        <p:spPr>
          <a:xfrm>
            <a:off x="1166218" y="-603067"/>
            <a:ext cx="10340719" cy="9432844"/>
          </a:xfrm>
          <a:prstGeom prst="rect">
            <a:avLst/>
          </a:prstGeom>
          <a:solidFill>
            <a:srgbClr val="000000">
              <a:alpha val="55360"/>
            </a:srgbClr>
          </a:solidFill>
          <a:ln w="11300" cap="flat" cmpd="sng">
            <a:solidFill>
              <a:schemeClr val="dk2"/>
            </a:solidFill>
            <a:prstDash val="solid"/>
            <a:round/>
            <a:headEnd type="none" w="sm" len="sm"/>
            <a:tailEnd type="none" w="sm" len="sm"/>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sp>
        <p:nvSpPr>
          <p:cNvPr id="124" name="Google Shape;124;g3c78d96e4d8_0_75"/>
          <p:cNvSpPr txBox="1"/>
          <p:nvPr/>
        </p:nvSpPr>
        <p:spPr>
          <a:xfrm>
            <a:off x="2014500" y="1026700"/>
            <a:ext cx="8163000" cy="1439719"/>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HEALTH &amp; </a:t>
            </a:r>
            <a:endParaRPr sz="3563" b="1">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FAMILY SERVICES</a:t>
            </a:r>
            <a:endParaRPr sz="3563" b="1">
              <a:solidFill>
                <a:srgbClr val="FFFFFF"/>
              </a:solidFill>
              <a:latin typeface="Proxima Nova"/>
              <a:ea typeface="Proxima Nova"/>
              <a:cs typeface="Proxima Nova"/>
              <a:sym typeface="Proxima Nova"/>
            </a:endParaRPr>
          </a:p>
        </p:txBody>
      </p:sp>
      <p:sp>
        <p:nvSpPr>
          <p:cNvPr id="125" name="Google Shape;125;g3c78d96e4d8_0_75"/>
          <p:cNvSpPr txBox="1"/>
          <p:nvPr/>
        </p:nvSpPr>
        <p:spPr>
          <a:xfrm>
            <a:off x="3259800" y="2572267"/>
            <a:ext cx="5672531" cy="6975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1594">
                <a:solidFill>
                  <a:srgbClr val="F3F3F3"/>
                </a:solidFill>
              </a:rPr>
              <a:t>Support with health care enrollment, school enrollment, systems navigation and resource referrals.</a:t>
            </a: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p:txBody>
      </p:sp>
      <p:grpSp>
        <p:nvGrpSpPr>
          <p:cNvPr id="126" name="Google Shape;126;g3c78d96e4d8_0_75"/>
          <p:cNvGrpSpPr/>
          <p:nvPr/>
        </p:nvGrpSpPr>
        <p:grpSpPr>
          <a:xfrm>
            <a:off x="4776984" y="3737977"/>
            <a:ext cx="4428728" cy="1318925"/>
            <a:chOff x="3563584" y="2922895"/>
            <a:chExt cx="4426929" cy="885091"/>
          </a:xfrm>
        </p:grpSpPr>
        <p:sp>
          <p:nvSpPr>
            <p:cNvPr id="127" name="Google Shape;127;g3c78d96e4d8_0_75"/>
            <p:cNvSpPr txBox="1"/>
            <p:nvPr/>
          </p:nvSpPr>
          <p:spPr>
            <a:xfrm>
              <a:off x="6847812" y="3369686"/>
              <a:ext cx="1085700" cy="4383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1219">
                  <a:solidFill>
                    <a:schemeClr val="lt1"/>
                  </a:solidFill>
                </a:rPr>
                <a:t>Satisfactory or Better</a:t>
              </a:r>
              <a:r>
                <a:rPr lang="en-US" sz="1219" b="1">
                  <a:solidFill>
                    <a:schemeClr val="lt1"/>
                  </a:solidFill>
                </a:rPr>
                <a:t> </a:t>
              </a:r>
              <a:endParaRPr sz="1219" b="1">
                <a:solidFill>
                  <a:srgbClr val="FFFFFF"/>
                </a:solidFill>
              </a:endParaRPr>
            </a:p>
          </p:txBody>
        </p:sp>
        <p:sp>
          <p:nvSpPr>
            <p:cNvPr id="128" name="Google Shape;128;g3c78d96e4d8_0_75"/>
            <p:cNvSpPr txBox="1"/>
            <p:nvPr/>
          </p:nvSpPr>
          <p:spPr>
            <a:xfrm>
              <a:off x="3563584" y="2939788"/>
              <a:ext cx="9597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3375">
                  <a:solidFill>
                    <a:schemeClr val="lt1"/>
                  </a:solidFill>
                </a:rPr>
                <a:t>252</a:t>
              </a:r>
              <a:endParaRPr sz="3375">
                <a:solidFill>
                  <a:srgbClr val="FFFFFF"/>
                </a:solidFill>
              </a:endParaRPr>
            </a:p>
          </p:txBody>
        </p:sp>
        <p:sp>
          <p:nvSpPr>
            <p:cNvPr id="129" name="Google Shape;129;g3c78d96e4d8_0_75"/>
            <p:cNvSpPr txBox="1"/>
            <p:nvPr/>
          </p:nvSpPr>
          <p:spPr>
            <a:xfrm>
              <a:off x="6847813" y="2922895"/>
              <a:ext cx="11427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3375">
                  <a:solidFill>
                    <a:schemeClr val="lt1"/>
                  </a:solidFill>
                </a:rPr>
                <a:t>92%</a:t>
              </a:r>
              <a:endParaRPr sz="3375">
                <a:solidFill>
                  <a:srgbClr val="FFFFFF"/>
                </a:solidFill>
              </a:endParaRPr>
            </a:p>
          </p:txBody>
        </p:sp>
      </p:grpSp>
      <p:sp>
        <p:nvSpPr>
          <p:cNvPr id="130" name="Google Shape;130;g3c78d96e4d8_0_75"/>
          <p:cNvSpPr txBox="1"/>
          <p:nvPr/>
        </p:nvSpPr>
        <p:spPr>
          <a:xfrm>
            <a:off x="6421725" y="3750950"/>
            <a:ext cx="955969" cy="724781"/>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3375">
                <a:solidFill>
                  <a:srgbClr val="FFFFFF"/>
                </a:solidFill>
              </a:rPr>
              <a:t>238</a:t>
            </a:r>
            <a:endParaRPr sz="3375">
              <a:solidFill>
                <a:srgbClr val="FFFFFF"/>
              </a:solidFill>
            </a:endParaRPr>
          </a:p>
        </p:txBody>
      </p:sp>
      <p:sp>
        <p:nvSpPr>
          <p:cNvPr id="131" name="Google Shape;131;g3c78d96e4d8_0_75"/>
          <p:cNvSpPr txBox="1"/>
          <p:nvPr/>
        </p:nvSpPr>
        <p:spPr>
          <a:xfrm>
            <a:off x="6057539" y="4381453"/>
            <a:ext cx="1625625"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Food Assistance Enrollments</a:t>
            </a:r>
            <a:endParaRPr sz="1219">
              <a:solidFill>
                <a:srgbClr val="FFFFFF"/>
              </a:solidFill>
            </a:endParaRPr>
          </a:p>
        </p:txBody>
      </p:sp>
      <p:sp>
        <p:nvSpPr>
          <p:cNvPr id="132" name="Google Shape;132;g3c78d96e4d8_0_75"/>
          <p:cNvSpPr txBox="1"/>
          <p:nvPr/>
        </p:nvSpPr>
        <p:spPr>
          <a:xfrm>
            <a:off x="4601451" y="4381466"/>
            <a:ext cx="1319344"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Clr>
                <a:schemeClr val="dk1"/>
              </a:buClr>
              <a:buSzPts val="1300"/>
              <a:buFont typeface="Arial"/>
              <a:buNone/>
            </a:pPr>
            <a:r>
              <a:rPr lang="en-US" sz="1219">
                <a:solidFill>
                  <a:schemeClr val="lt1"/>
                </a:solidFill>
              </a:rPr>
              <a:t>Health Care</a:t>
            </a:r>
            <a:endParaRPr sz="1219">
              <a:solidFill>
                <a:schemeClr val="lt1"/>
              </a:solidFill>
            </a:endParaRPr>
          </a:p>
          <a:p>
            <a:pPr marL="0" lvl="0" indent="0" algn="ctr" rtl="0">
              <a:spcBef>
                <a:spcPts val="0"/>
              </a:spcBef>
              <a:spcAft>
                <a:spcPts val="0"/>
              </a:spcAft>
              <a:buClr>
                <a:schemeClr val="dk1"/>
              </a:buClr>
              <a:buSzPts val="1300"/>
              <a:buFont typeface="Arial"/>
              <a:buNone/>
            </a:pPr>
            <a:r>
              <a:rPr lang="en-US" sz="1219">
                <a:solidFill>
                  <a:schemeClr val="lt1"/>
                </a:solidFill>
              </a:rPr>
              <a:t>Enrollments</a:t>
            </a:r>
            <a:endParaRPr sz="1219">
              <a:solidFill>
                <a:schemeClr val="lt1"/>
              </a:solidFill>
            </a:endParaRPr>
          </a:p>
        </p:txBody>
      </p:sp>
      <p:sp>
        <p:nvSpPr>
          <p:cNvPr id="133" name="Google Shape;133;g3c78d96e4d8_0_75"/>
          <p:cNvSpPr txBox="1"/>
          <p:nvPr/>
        </p:nvSpPr>
        <p:spPr>
          <a:xfrm>
            <a:off x="2781175" y="3750967"/>
            <a:ext cx="1319344" cy="724781"/>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3375">
                <a:solidFill>
                  <a:srgbClr val="FFFFFF"/>
                </a:solidFill>
              </a:rPr>
              <a:t>3,732</a:t>
            </a:r>
            <a:endParaRPr sz="3375">
              <a:solidFill>
                <a:srgbClr val="FFFFFF"/>
              </a:solidFill>
            </a:endParaRPr>
          </a:p>
        </p:txBody>
      </p:sp>
      <p:sp>
        <p:nvSpPr>
          <p:cNvPr id="134" name="Google Shape;134;g3c78d96e4d8_0_75"/>
          <p:cNvSpPr txBox="1"/>
          <p:nvPr/>
        </p:nvSpPr>
        <p:spPr>
          <a:xfrm>
            <a:off x="2634492" y="4356305"/>
            <a:ext cx="1625625"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Visitors Resource Center</a:t>
            </a:r>
            <a:endParaRPr sz="469">
              <a:solidFill>
                <a:srgbClr val="FFFFFF"/>
              </a:solidFill>
            </a:endParaRPr>
          </a:p>
        </p:txBody>
      </p:sp>
      <p:cxnSp>
        <p:nvCxnSpPr>
          <p:cNvPr id="135" name="Google Shape;135;g3c78d96e4d8_0_75"/>
          <p:cNvCxnSpPr/>
          <p:nvPr/>
        </p:nvCxnSpPr>
        <p:spPr>
          <a:xfrm>
            <a:off x="4347175" y="2512500"/>
            <a:ext cx="3400594" cy="0"/>
          </a:xfrm>
          <a:prstGeom prst="straightConnector1">
            <a:avLst/>
          </a:prstGeom>
          <a:noFill/>
          <a:ln w="11300" cap="flat" cmpd="sng">
            <a:solidFill>
              <a:schemeClr val="lt1"/>
            </a:solidFill>
            <a:prstDash val="solid"/>
            <a:round/>
            <a:headEnd type="none" w="med" len="med"/>
            <a:tailEnd type="none" w="med" len="med"/>
          </a:ln>
        </p:spPr>
      </p:cxnSp>
      <p:grpSp>
        <p:nvGrpSpPr>
          <p:cNvPr id="136" name="Google Shape;136;g3c78d96e4d8_0_75"/>
          <p:cNvGrpSpPr/>
          <p:nvPr/>
        </p:nvGrpSpPr>
        <p:grpSpPr>
          <a:xfrm>
            <a:off x="726261" y="5149547"/>
            <a:ext cx="11220651" cy="1651974"/>
            <a:chOff x="-797725" y="3426305"/>
            <a:chExt cx="11220300" cy="1239000"/>
          </a:xfrm>
        </p:grpSpPr>
        <p:sp>
          <p:nvSpPr>
            <p:cNvPr id="137" name="Google Shape;137;g3c78d96e4d8_0_75"/>
            <p:cNvSpPr/>
            <p:nvPr/>
          </p:nvSpPr>
          <p:spPr>
            <a:xfrm>
              <a:off x="-797725" y="3861750"/>
              <a:ext cx="11220300" cy="368100"/>
            </a:xfrm>
            <a:prstGeom prst="rect">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grpSp>
          <p:nvGrpSpPr>
            <p:cNvPr id="138" name="Google Shape;138;g3c78d96e4d8_0_75"/>
            <p:cNvGrpSpPr/>
            <p:nvPr/>
          </p:nvGrpSpPr>
          <p:grpSpPr>
            <a:xfrm>
              <a:off x="6881586" y="3426305"/>
              <a:ext cx="1740416" cy="1239000"/>
              <a:chOff x="6630611" y="3426305"/>
              <a:chExt cx="1740416" cy="1239000"/>
            </a:xfrm>
          </p:grpSpPr>
          <p:sp>
            <p:nvSpPr>
              <p:cNvPr id="139" name="Google Shape;139;g3c78d96e4d8_0_75"/>
              <p:cNvSpPr/>
              <p:nvPr/>
            </p:nvSpPr>
            <p:spPr>
              <a:xfrm>
                <a:off x="6630670" y="3426305"/>
                <a:ext cx="1740300" cy="1239000"/>
              </a:xfrm>
              <a:prstGeom prst="ellipse">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pic>
            <p:nvPicPr>
              <p:cNvPr id="140" name="Google Shape;140;g3c78d96e4d8_0_75"/>
              <p:cNvPicPr preferRelativeResize="0"/>
              <p:nvPr/>
            </p:nvPicPr>
            <p:blipFill>
              <a:blip r:embed="rId4">
                <a:alphaModFix/>
              </a:blip>
              <a:stretch>
                <a:fillRect/>
              </a:stretch>
            </p:blipFill>
            <p:spPr>
              <a:xfrm>
                <a:off x="6630611" y="3689682"/>
                <a:ext cx="1740416" cy="712242"/>
              </a:xfrm>
              <a:prstGeom prst="rect">
                <a:avLst/>
              </a:prstGeom>
              <a:noFill/>
              <a:ln>
                <a:noFill/>
              </a:ln>
            </p:spPr>
          </p:pic>
        </p:grpSp>
        <p:sp>
          <p:nvSpPr>
            <p:cNvPr id="141" name="Google Shape;141;g3c78d96e4d8_0_75"/>
            <p:cNvSpPr txBox="1"/>
            <p:nvPr/>
          </p:nvSpPr>
          <p:spPr>
            <a:xfrm>
              <a:off x="398498" y="3817206"/>
              <a:ext cx="2681100" cy="457200"/>
            </a:xfrm>
            <a:prstGeom prst="rect">
              <a:avLst/>
            </a:prstGeom>
            <a:noFill/>
            <a:ln>
              <a:noFill/>
            </a:ln>
          </p:spPr>
          <p:txBody>
            <a:bodyPr spcFirstLastPara="1" wrap="square" lIns="101578" tIns="101578" rIns="101578" bIns="101578" anchor="t" anchorCtr="0">
              <a:noAutofit/>
            </a:bodyPr>
            <a:lstStyle/>
            <a:p>
              <a:pPr marL="0" lvl="0" indent="0" algn="l" rtl="0">
                <a:spcBef>
                  <a:spcPts val="0"/>
                </a:spcBef>
                <a:spcAft>
                  <a:spcPts val="0"/>
                </a:spcAft>
                <a:buNone/>
              </a:pPr>
              <a:r>
                <a:rPr lang="en-US" sz="2625">
                  <a:solidFill>
                    <a:schemeClr val="dk2"/>
                  </a:solidFill>
                </a:rPr>
                <a:t>2025</a:t>
              </a:r>
              <a:endParaRPr sz="2625">
                <a:solidFill>
                  <a:schemeClr val="dk2"/>
                </a:solidFill>
              </a:endParaRPr>
            </a:p>
          </p:txBody>
        </p:sp>
      </p:grpSp>
    </p:spTree>
    <p:extLst>
      <p:ext uri="{BB962C8B-B14F-4D97-AF65-F5344CB8AC3E}">
        <p14:creationId xmlns:p14="http://schemas.microsoft.com/office/powerpoint/2010/main" val="777920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3c78d96e4d8_0_98" title="Sec_of_State_Latinx_Center_2023_011.JPG"/>
          <p:cNvPicPr preferRelativeResize="0"/>
          <p:nvPr/>
        </p:nvPicPr>
        <p:blipFill rotWithShape="1">
          <a:blip r:embed="rId3">
            <a:alphaModFix/>
          </a:blip>
          <a:srcRect/>
          <a:stretch/>
        </p:blipFill>
        <p:spPr>
          <a:xfrm>
            <a:off x="646126" y="-582447"/>
            <a:ext cx="11626503" cy="7749093"/>
          </a:xfrm>
          <a:prstGeom prst="rect">
            <a:avLst/>
          </a:prstGeom>
          <a:noFill/>
          <a:ln>
            <a:noFill/>
          </a:ln>
        </p:spPr>
      </p:pic>
      <p:sp>
        <p:nvSpPr>
          <p:cNvPr id="147" name="Google Shape;147;g3c78d96e4d8_0_98"/>
          <p:cNvSpPr/>
          <p:nvPr/>
        </p:nvSpPr>
        <p:spPr>
          <a:xfrm>
            <a:off x="1166238" y="-838796"/>
            <a:ext cx="10340719" cy="9432844"/>
          </a:xfrm>
          <a:prstGeom prst="rect">
            <a:avLst/>
          </a:prstGeom>
          <a:solidFill>
            <a:srgbClr val="000000">
              <a:alpha val="55360"/>
            </a:srgbClr>
          </a:solidFill>
          <a:ln w="11300" cap="flat" cmpd="sng">
            <a:solidFill>
              <a:schemeClr val="dk2"/>
            </a:solidFill>
            <a:prstDash val="solid"/>
            <a:round/>
            <a:headEnd type="none" w="sm" len="sm"/>
            <a:tailEnd type="none" w="sm" len="sm"/>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sp>
        <p:nvSpPr>
          <p:cNvPr id="148" name="Google Shape;148;g3c78d96e4d8_0_98"/>
          <p:cNvSpPr txBox="1"/>
          <p:nvPr/>
        </p:nvSpPr>
        <p:spPr>
          <a:xfrm>
            <a:off x="2014500" y="1026700"/>
            <a:ext cx="8163000" cy="1439719"/>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LANGUAGE</a:t>
            </a:r>
            <a:endParaRPr sz="3563" b="1">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SERVICES</a:t>
            </a:r>
            <a:endParaRPr sz="3563" b="1">
              <a:solidFill>
                <a:srgbClr val="FFFFFF"/>
              </a:solidFill>
              <a:latin typeface="Proxima Nova"/>
              <a:ea typeface="Proxima Nova"/>
              <a:cs typeface="Proxima Nova"/>
              <a:sym typeface="Proxima Nova"/>
            </a:endParaRPr>
          </a:p>
        </p:txBody>
      </p:sp>
      <p:sp>
        <p:nvSpPr>
          <p:cNvPr id="149" name="Google Shape;149;g3c78d96e4d8_0_98"/>
          <p:cNvSpPr txBox="1"/>
          <p:nvPr/>
        </p:nvSpPr>
        <p:spPr>
          <a:xfrm>
            <a:off x="3259800" y="2572267"/>
            <a:ext cx="5672531" cy="6975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1594">
                <a:solidFill>
                  <a:srgbClr val="F3F3F3"/>
                </a:solidFill>
              </a:rPr>
              <a:t>Document Translation, Consecutive Interpretation, Simultaneous Interpretation and Over-the-Phone Interpretation Services</a:t>
            </a: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p:txBody>
      </p:sp>
      <p:grpSp>
        <p:nvGrpSpPr>
          <p:cNvPr id="150" name="Google Shape;150;g3c78d96e4d8_0_98"/>
          <p:cNvGrpSpPr/>
          <p:nvPr/>
        </p:nvGrpSpPr>
        <p:grpSpPr>
          <a:xfrm>
            <a:off x="2832797" y="3725881"/>
            <a:ext cx="4632196" cy="1413270"/>
            <a:chOff x="1489264" y="2932583"/>
            <a:chExt cx="4630315" cy="948404"/>
          </a:xfrm>
        </p:grpSpPr>
        <p:sp>
          <p:nvSpPr>
            <p:cNvPr id="151" name="Google Shape;151;g3c78d96e4d8_0_98"/>
            <p:cNvSpPr txBox="1"/>
            <p:nvPr/>
          </p:nvSpPr>
          <p:spPr>
            <a:xfrm>
              <a:off x="1489264" y="3442688"/>
              <a:ext cx="1066800" cy="4383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endParaRPr sz="1219">
                <a:solidFill>
                  <a:srgbClr val="FFFFFF"/>
                </a:solidFill>
              </a:endParaRPr>
            </a:p>
          </p:txBody>
        </p:sp>
        <p:sp>
          <p:nvSpPr>
            <p:cNvPr id="152" name="Google Shape;152;g3c78d96e4d8_0_98"/>
            <p:cNvSpPr txBox="1"/>
            <p:nvPr/>
          </p:nvSpPr>
          <p:spPr>
            <a:xfrm>
              <a:off x="2988233" y="2943484"/>
              <a:ext cx="20142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3375">
                  <a:solidFill>
                    <a:schemeClr val="lt1"/>
                  </a:solidFill>
                </a:rPr>
                <a:t>94,601</a:t>
              </a:r>
              <a:endParaRPr sz="3375">
                <a:solidFill>
                  <a:schemeClr val="lt1"/>
                </a:solidFill>
              </a:endParaRPr>
            </a:p>
            <a:p>
              <a:pPr marL="0" lvl="0" indent="0" algn="ctr" rtl="0">
                <a:spcBef>
                  <a:spcPts val="0"/>
                </a:spcBef>
                <a:spcAft>
                  <a:spcPts val="0"/>
                </a:spcAft>
                <a:buClr>
                  <a:schemeClr val="dk1"/>
                </a:buClr>
                <a:buSzPts val="1300"/>
                <a:buFont typeface="Arial"/>
                <a:buNone/>
              </a:pPr>
              <a:endParaRPr sz="3375">
                <a:solidFill>
                  <a:schemeClr val="lt1"/>
                </a:solidFill>
              </a:endParaRPr>
            </a:p>
          </p:txBody>
        </p:sp>
        <p:sp>
          <p:nvSpPr>
            <p:cNvPr id="153" name="Google Shape;153;g3c78d96e4d8_0_98"/>
            <p:cNvSpPr txBox="1"/>
            <p:nvPr/>
          </p:nvSpPr>
          <p:spPr>
            <a:xfrm>
              <a:off x="5002379" y="2932583"/>
              <a:ext cx="11172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endParaRPr sz="3375">
                <a:solidFill>
                  <a:srgbClr val="FFFFFF"/>
                </a:solidFill>
              </a:endParaRPr>
            </a:p>
          </p:txBody>
        </p:sp>
      </p:grpSp>
      <p:sp>
        <p:nvSpPr>
          <p:cNvPr id="154" name="Google Shape;154;g3c78d96e4d8_0_98"/>
          <p:cNvSpPr txBox="1"/>
          <p:nvPr/>
        </p:nvSpPr>
        <p:spPr>
          <a:xfrm>
            <a:off x="6402728" y="3764227"/>
            <a:ext cx="845438" cy="724781"/>
          </a:xfrm>
          <a:prstGeom prst="rect">
            <a:avLst/>
          </a:prstGeom>
          <a:noFill/>
          <a:ln>
            <a:noFill/>
          </a:ln>
        </p:spPr>
        <p:txBody>
          <a:bodyPr spcFirstLastPara="1" wrap="square" lIns="101578" tIns="101578" rIns="101578" bIns="101578" anchor="t" anchorCtr="0">
            <a:spAutoFit/>
          </a:bodyPr>
          <a:lstStyle/>
          <a:p>
            <a:pPr marL="0" lvl="0" indent="0" algn="l" rtl="0">
              <a:spcBef>
                <a:spcPts val="0"/>
              </a:spcBef>
              <a:spcAft>
                <a:spcPts val="0"/>
              </a:spcAft>
              <a:buNone/>
            </a:pPr>
            <a:r>
              <a:rPr lang="en-US" sz="3375">
                <a:solidFill>
                  <a:srgbClr val="FFFFFF"/>
                </a:solidFill>
              </a:rPr>
              <a:t>61</a:t>
            </a:r>
            <a:endParaRPr sz="3375">
              <a:solidFill>
                <a:srgbClr val="FFFFFF"/>
              </a:solidFill>
            </a:endParaRPr>
          </a:p>
        </p:txBody>
      </p:sp>
      <p:sp>
        <p:nvSpPr>
          <p:cNvPr id="155" name="Google Shape;155;g3c78d96e4d8_0_98"/>
          <p:cNvSpPr txBox="1"/>
          <p:nvPr/>
        </p:nvSpPr>
        <p:spPr>
          <a:xfrm>
            <a:off x="6128766" y="4394695"/>
            <a:ext cx="1276031"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Business Partners</a:t>
            </a:r>
            <a:endParaRPr sz="1219">
              <a:solidFill>
                <a:srgbClr val="FFFFFF"/>
              </a:solidFill>
            </a:endParaRPr>
          </a:p>
        </p:txBody>
      </p:sp>
      <p:sp>
        <p:nvSpPr>
          <p:cNvPr id="156" name="Google Shape;156;g3c78d96e4d8_0_98"/>
          <p:cNvSpPr txBox="1"/>
          <p:nvPr/>
        </p:nvSpPr>
        <p:spPr>
          <a:xfrm>
            <a:off x="7660475" y="3742800"/>
            <a:ext cx="1276031" cy="724781"/>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3375">
                <a:solidFill>
                  <a:srgbClr val="FFFFFF"/>
                </a:solidFill>
              </a:rPr>
              <a:t>99%</a:t>
            </a:r>
            <a:endParaRPr sz="3375">
              <a:solidFill>
                <a:srgbClr val="FFFFFF"/>
              </a:solidFill>
            </a:endParaRPr>
          </a:p>
        </p:txBody>
      </p:sp>
      <p:sp>
        <p:nvSpPr>
          <p:cNvPr id="157" name="Google Shape;157;g3c78d96e4d8_0_98"/>
          <p:cNvSpPr txBox="1"/>
          <p:nvPr/>
        </p:nvSpPr>
        <p:spPr>
          <a:xfrm>
            <a:off x="7660452" y="4416117"/>
            <a:ext cx="1201781"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Satisfactory or Better</a:t>
            </a:r>
            <a:endParaRPr sz="1219">
              <a:solidFill>
                <a:srgbClr val="FFFFFF"/>
              </a:solidFill>
            </a:endParaRPr>
          </a:p>
        </p:txBody>
      </p:sp>
      <p:sp>
        <p:nvSpPr>
          <p:cNvPr id="158" name="Google Shape;158;g3c78d96e4d8_0_98"/>
          <p:cNvSpPr txBox="1"/>
          <p:nvPr/>
        </p:nvSpPr>
        <p:spPr>
          <a:xfrm>
            <a:off x="4716633" y="4360477"/>
            <a:ext cx="1333688"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Clr>
                <a:schemeClr val="dk1"/>
              </a:buClr>
              <a:buSzPts val="1300"/>
              <a:buFont typeface="Arial"/>
              <a:buNone/>
            </a:pPr>
            <a:r>
              <a:rPr lang="en-US" sz="1219">
                <a:solidFill>
                  <a:schemeClr val="lt1"/>
                </a:solidFill>
              </a:rPr>
              <a:t>Words Translated</a:t>
            </a:r>
            <a:endParaRPr sz="1594"/>
          </a:p>
        </p:txBody>
      </p:sp>
      <p:sp>
        <p:nvSpPr>
          <p:cNvPr id="159" name="Google Shape;159;g3c78d96e4d8_0_98"/>
          <p:cNvSpPr txBox="1"/>
          <p:nvPr/>
        </p:nvSpPr>
        <p:spPr>
          <a:xfrm>
            <a:off x="3008090" y="3725789"/>
            <a:ext cx="1061719" cy="724781"/>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3375">
                <a:solidFill>
                  <a:srgbClr val="FFFFFF"/>
                </a:solidFill>
              </a:rPr>
              <a:t>285</a:t>
            </a:r>
            <a:endParaRPr sz="3375">
              <a:solidFill>
                <a:srgbClr val="FFFFFF"/>
              </a:solidFill>
            </a:endParaRPr>
          </a:p>
        </p:txBody>
      </p:sp>
      <p:sp>
        <p:nvSpPr>
          <p:cNvPr id="160" name="Google Shape;160;g3c78d96e4d8_0_98"/>
          <p:cNvSpPr txBox="1"/>
          <p:nvPr/>
        </p:nvSpPr>
        <p:spPr>
          <a:xfrm>
            <a:off x="2832797" y="4356305"/>
            <a:ext cx="1333688"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Hours of Interpretation</a:t>
            </a:r>
            <a:endParaRPr sz="469">
              <a:solidFill>
                <a:srgbClr val="FFFFFF"/>
              </a:solidFill>
            </a:endParaRPr>
          </a:p>
        </p:txBody>
      </p:sp>
      <p:cxnSp>
        <p:nvCxnSpPr>
          <p:cNvPr id="161" name="Google Shape;161;g3c78d96e4d8_0_98"/>
          <p:cNvCxnSpPr/>
          <p:nvPr/>
        </p:nvCxnSpPr>
        <p:spPr>
          <a:xfrm>
            <a:off x="4347175" y="2512500"/>
            <a:ext cx="3400594" cy="0"/>
          </a:xfrm>
          <a:prstGeom prst="straightConnector1">
            <a:avLst/>
          </a:prstGeom>
          <a:noFill/>
          <a:ln w="11300" cap="flat" cmpd="sng">
            <a:solidFill>
              <a:schemeClr val="lt1"/>
            </a:solidFill>
            <a:prstDash val="solid"/>
            <a:round/>
            <a:headEnd type="none" w="med" len="med"/>
            <a:tailEnd type="none" w="med" len="med"/>
          </a:ln>
        </p:spPr>
      </p:cxnSp>
      <p:grpSp>
        <p:nvGrpSpPr>
          <p:cNvPr id="162" name="Google Shape;162;g3c78d96e4d8_0_98"/>
          <p:cNvGrpSpPr/>
          <p:nvPr/>
        </p:nvGrpSpPr>
        <p:grpSpPr>
          <a:xfrm>
            <a:off x="726261" y="5149547"/>
            <a:ext cx="11220651" cy="1651974"/>
            <a:chOff x="-797725" y="3426305"/>
            <a:chExt cx="11220300" cy="1239000"/>
          </a:xfrm>
        </p:grpSpPr>
        <p:sp>
          <p:nvSpPr>
            <p:cNvPr id="163" name="Google Shape;163;g3c78d96e4d8_0_98"/>
            <p:cNvSpPr/>
            <p:nvPr/>
          </p:nvSpPr>
          <p:spPr>
            <a:xfrm>
              <a:off x="-797725" y="3861750"/>
              <a:ext cx="11220300" cy="368100"/>
            </a:xfrm>
            <a:prstGeom prst="rect">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grpSp>
          <p:nvGrpSpPr>
            <p:cNvPr id="164" name="Google Shape;164;g3c78d96e4d8_0_98"/>
            <p:cNvGrpSpPr/>
            <p:nvPr/>
          </p:nvGrpSpPr>
          <p:grpSpPr>
            <a:xfrm>
              <a:off x="6881586" y="3426305"/>
              <a:ext cx="1740416" cy="1239000"/>
              <a:chOff x="6630611" y="3426305"/>
              <a:chExt cx="1740416" cy="1239000"/>
            </a:xfrm>
          </p:grpSpPr>
          <p:sp>
            <p:nvSpPr>
              <p:cNvPr id="165" name="Google Shape;165;g3c78d96e4d8_0_98"/>
              <p:cNvSpPr/>
              <p:nvPr/>
            </p:nvSpPr>
            <p:spPr>
              <a:xfrm>
                <a:off x="6630670" y="3426305"/>
                <a:ext cx="1740300" cy="1239000"/>
              </a:xfrm>
              <a:prstGeom prst="ellipse">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pic>
            <p:nvPicPr>
              <p:cNvPr id="166" name="Google Shape;166;g3c78d96e4d8_0_98"/>
              <p:cNvPicPr preferRelativeResize="0"/>
              <p:nvPr/>
            </p:nvPicPr>
            <p:blipFill>
              <a:blip r:embed="rId4">
                <a:alphaModFix/>
              </a:blip>
              <a:stretch>
                <a:fillRect/>
              </a:stretch>
            </p:blipFill>
            <p:spPr>
              <a:xfrm>
                <a:off x="6630611" y="3689682"/>
                <a:ext cx="1740416" cy="712242"/>
              </a:xfrm>
              <a:prstGeom prst="rect">
                <a:avLst/>
              </a:prstGeom>
              <a:noFill/>
              <a:ln>
                <a:noFill/>
              </a:ln>
            </p:spPr>
          </p:pic>
        </p:grpSp>
        <p:sp>
          <p:nvSpPr>
            <p:cNvPr id="167" name="Google Shape;167;g3c78d96e4d8_0_98"/>
            <p:cNvSpPr txBox="1"/>
            <p:nvPr/>
          </p:nvSpPr>
          <p:spPr>
            <a:xfrm>
              <a:off x="398498" y="3817206"/>
              <a:ext cx="2681100" cy="457200"/>
            </a:xfrm>
            <a:prstGeom prst="rect">
              <a:avLst/>
            </a:prstGeom>
            <a:noFill/>
            <a:ln>
              <a:noFill/>
            </a:ln>
          </p:spPr>
          <p:txBody>
            <a:bodyPr spcFirstLastPara="1" wrap="square" lIns="101578" tIns="101578" rIns="101578" bIns="101578" anchor="t" anchorCtr="0">
              <a:noAutofit/>
            </a:bodyPr>
            <a:lstStyle/>
            <a:p>
              <a:pPr marL="0" lvl="0" indent="0" algn="l" rtl="0">
                <a:spcBef>
                  <a:spcPts val="0"/>
                </a:spcBef>
                <a:spcAft>
                  <a:spcPts val="0"/>
                </a:spcAft>
                <a:buNone/>
              </a:pPr>
              <a:r>
                <a:rPr lang="en-US" sz="2625">
                  <a:solidFill>
                    <a:schemeClr val="dk2"/>
                  </a:solidFill>
                </a:rPr>
                <a:t>2025</a:t>
              </a:r>
              <a:endParaRPr sz="2625">
                <a:solidFill>
                  <a:schemeClr val="dk2"/>
                </a:solidFill>
              </a:endParaRPr>
            </a:p>
          </p:txBody>
        </p:sp>
      </p:grpSp>
    </p:spTree>
    <p:extLst>
      <p:ext uri="{BB962C8B-B14F-4D97-AF65-F5344CB8AC3E}">
        <p14:creationId xmlns:p14="http://schemas.microsoft.com/office/powerpoint/2010/main" val="3084616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g3c78d96e4d8_0_124" title="IMG_6298.jpg"/>
          <p:cNvPicPr preferRelativeResize="0"/>
          <p:nvPr/>
        </p:nvPicPr>
        <p:blipFill>
          <a:blip r:embed="rId3">
            <a:alphaModFix/>
          </a:blip>
          <a:stretch>
            <a:fillRect/>
          </a:stretch>
        </p:blipFill>
        <p:spPr>
          <a:xfrm>
            <a:off x="1461232" y="-609610"/>
            <a:ext cx="9956779" cy="7467609"/>
          </a:xfrm>
          <a:prstGeom prst="rect">
            <a:avLst/>
          </a:prstGeom>
          <a:noFill/>
          <a:ln>
            <a:noFill/>
          </a:ln>
        </p:spPr>
      </p:pic>
      <p:sp>
        <p:nvSpPr>
          <p:cNvPr id="173" name="Google Shape;173;g3c78d96e4d8_0_124"/>
          <p:cNvSpPr/>
          <p:nvPr/>
        </p:nvSpPr>
        <p:spPr>
          <a:xfrm>
            <a:off x="1461246" y="-1056296"/>
            <a:ext cx="10340719" cy="9432844"/>
          </a:xfrm>
          <a:prstGeom prst="rect">
            <a:avLst/>
          </a:prstGeom>
          <a:solidFill>
            <a:srgbClr val="000000">
              <a:alpha val="55360"/>
            </a:srgbClr>
          </a:solidFill>
          <a:ln w="11300" cap="flat" cmpd="sng">
            <a:solidFill>
              <a:schemeClr val="dk2"/>
            </a:solidFill>
            <a:prstDash val="solid"/>
            <a:round/>
            <a:headEnd type="none" w="sm" len="sm"/>
            <a:tailEnd type="none" w="sm" len="sm"/>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sp>
        <p:nvSpPr>
          <p:cNvPr id="174" name="Google Shape;174;g3c78d96e4d8_0_124"/>
          <p:cNvSpPr txBox="1"/>
          <p:nvPr/>
        </p:nvSpPr>
        <p:spPr>
          <a:xfrm>
            <a:off x="2014500" y="1026700"/>
            <a:ext cx="8163000" cy="1439719"/>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LITERACY &amp; </a:t>
            </a:r>
            <a:endParaRPr sz="3563" b="1">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YOUTH PROGRAMS</a:t>
            </a:r>
            <a:endParaRPr sz="3563" b="1">
              <a:solidFill>
                <a:srgbClr val="FFFFFF"/>
              </a:solidFill>
              <a:latin typeface="Proxima Nova"/>
              <a:ea typeface="Proxima Nova"/>
              <a:cs typeface="Proxima Nova"/>
              <a:sym typeface="Proxima Nova"/>
            </a:endParaRPr>
          </a:p>
        </p:txBody>
      </p:sp>
      <p:sp>
        <p:nvSpPr>
          <p:cNvPr id="175" name="Google Shape;175;g3c78d96e4d8_0_124"/>
          <p:cNvSpPr txBox="1"/>
          <p:nvPr/>
        </p:nvSpPr>
        <p:spPr>
          <a:xfrm>
            <a:off x="3259800" y="2572267"/>
            <a:ext cx="5672531" cy="6975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1594">
                <a:solidFill>
                  <a:srgbClr val="F3F3F3"/>
                </a:solidFill>
              </a:rPr>
              <a:t>English as a Second Language, Spanish as a Second Language, Academic Tutoring and Summer Youth Programs</a:t>
            </a: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p:txBody>
      </p:sp>
      <p:grpSp>
        <p:nvGrpSpPr>
          <p:cNvPr id="176" name="Google Shape;176;g3c78d96e4d8_0_124"/>
          <p:cNvGrpSpPr/>
          <p:nvPr/>
        </p:nvGrpSpPr>
        <p:grpSpPr>
          <a:xfrm>
            <a:off x="2784610" y="3709581"/>
            <a:ext cx="6231833" cy="1413270"/>
            <a:chOff x="1489264" y="2932583"/>
            <a:chExt cx="6229303" cy="948404"/>
          </a:xfrm>
        </p:grpSpPr>
        <p:sp>
          <p:nvSpPr>
            <p:cNvPr id="177" name="Google Shape;177;g3c78d96e4d8_0_124"/>
            <p:cNvSpPr txBox="1"/>
            <p:nvPr/>
          </p:nvSpPr>
          <p:spPr>
            <a:xfrm>
              <a:off x="1489264" y="3442688"/>
              <a:ext cx="1066800" cy="4383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endParaRPr sz="1219">
                <a:solidFill>
                  <a:srgbClr val="FFFFFF"/>
                </a:solidFill>
              </a:endParaRPr>
            </a:p>
          </p:txBody>
        </p:sp>
        <p:sp>
          <p:nvSpPr>
            <p:cNvPr id="178" name="Google Shape;178;g3c78d96e4d8_0_124"/>
            <p:cNvSpPr txBox="1"/>
            <p:nvPr/>
          </p:nvSpPr>
          <p:spPr>
            <a:xfrm>
              <a:off x="6313367" y="3366573"/>
              <a:ext cx="1405200" cy="4383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1219">
                  <a:solidFill>
                    <a:schemeClr val="lt1"/>
                  </a:solidFill>
                </a:rPr>
                <a:t>Summer Youth Employees</a:t>
              </a:r>
              <a:r>
                <a:rPr lang="en-US" sz="1219" b="1">
                  <a:solidFill>
                    <a:schemeClr val="lt1"/>
                  </a:solidFill>
                </a:rPr>
                <a:t> </a:t>
              </a:r>
              <a:endParaRPr sz="1219" b="1">
                <a:solidFill>
                  <a:srgbClr val="FFFFFF"/>
                </a:solidFill>
              </a:endParaRPr>
            </a:p>
          </p:txBody>
        </p:sp>
        <p:sp>
          <p:nvSpPr>
            <p:cNvPr id="179" name="Google Shape;179;g3c78d96e4d8_0_124"/>
            <p:cNvSpPr txBox="1"/>
            <p:nvPr/>
          </p:nvSpPr>
          <p:spPr>
            <a:xfrm>
              <a:off x="3478184" y="2943502"/>
              <a:ext cx="7164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3375">
                  <a:solidFill>
                    <a:schemeClr val="lt1"/>
                  </a:solidFill>
                </a:rPr>
                <a:t>41</a:t>
              </a:r>
              <a:endParaRPr sz="3375">
                <a:solidFill>
                  <a:srgbClr val="FFFFFF"/>
                </a:solidFill>
              </a:endParaRPr>
            </a:p>
          </p:txBody>
        </p:sp>
        <p:sp>
          <p:nvSpPr>
            <p:cNvPr id="180" name="Google Shape;180;g3c78d96e4d8_0_124"/>
            <p:cNvSpPr txBox="1"/>
            <p:nvPr/>
          </p:nvSpPr>
          <p:spPr>
            <a:xfrm>
              <a:off x="6534620" y="2965763"/>
              <a:ext cx="9627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3375">
                  <a:solidFill>
                    <a:schemeClr val="lt1"/>
                  </a:solidFill>
                </a:rPr>
                <a:t>19</a:t>
              </a:r>
              <a:endParaRPr sz="3375">
                <a:solidFill>
                  <a:srgbClr val="FFFFFF"/>
                </a:solidFill>
              </a:endParaRPr>
            </a:p>
          </p:txBody>
        </p:sp>
        <p:sp>
          <p:nvSpPr>
            <p:cNvPr id="181" name="Google Shape;181;g3c78d96e4d8_0_124"/>
            <p:cNvSpPr txBox="1"/>
            <p:nvPr/>
          </p:nvSpPr>
          <p:spPr>
            <a:xfrm>
              <a:off x="5002379" y="2932583"/>
              <a:ext cx="11172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endParaRPr sz="3375">
                <a:solidFill>
                  <a:srgbClr val="FFFFFF"/>
                </a:solidFill>
              </a:endParaRPr>
            </a:p>
          </p:txBody>
        </p:sp>
      </p:grpSp>
      <p:sp>
        <p:nvSpPr>
          <p:cNvPr id="182" name="Google Shape;182;g3c78d96e4d8_0_124"/>
          <p:cNvSpPr txBox="1"/>
          <p:nvPr/>
        </p:nvSpPr>
        <p:spPr>
          <a:xfrm>
            <a:off x="5624275" y="3682950"/>
            <a:ext cx="1061719" cy="724781"/>
          </a:xfrm>
          <a:prstGeom prst="rect">
            <a:avLst/>
          </a:prstGeom>
          <a:noFill/>
          <a:ln>
            <a:noFill/>
          </a:ln>
        </p:spPr>
        <p:txBody>
          <a:bodyPr spcFirstLastPara="1" wrap="square" lIns="101578" tIns="101578" rIns="101578" bIns="101578" anchor="t" anchorCtr="0">
            <a:spAutoFit/>
          </a:bodyPr>
          <a:lstStyle/>
          <a:p>
            <a:pPr marL="0" lvl="0" indent="0" algn="l" rtl="0">
              <a:spcBef>
                <a:spcPts val="0"/>
              </a:spcBef>
              <a:spcAft>
                <a:spcPts val="0"/>
              </a:spcAft>
              <a:buNone/>
            </a:pPr>
            <a:endParaRPr sz="3375">
              <a:solidFill>
                <a:srgbClr val="FFFFFF"/>
              </a:solidFill>
            </a:endParaRPr>
          </a:p>
        </p:txBody>
      </p:sp>
      <p:sp>
        <p:nvSpPr>
          <p:cNvPr id="183" name="Google Shape;183;g3c78d96e4d8_0_124"/>
          <p:cNvSpPr txBox="1"/>
          <p:nvPr/>
        </p:nvSpPr>
        <p:spPr>
          <a:xfrm>
            <a:off x="6397877" y="3725789"/>
            <a:ext cx="781594" cy="724781"/>
          </a:xfrm>
          <a:prstGeom prst="rect">
            <a:avLst/>
          </a:prstGeom>
          <a:noFill/>
          <a:ln>
            <a:noFill/>
          </a:ln>
        </p:spPr>
        <p:txBody>
          <a:bodyPr spcFirstLastPara="1" wrap="square" lIns="101578" tIns="101578" rIns="101578" bIns="101578" anchor="t" anchorCtr="0">
            <a:spAutoFit/>
          </a:bodyPr>
          <a:lstStyle/>
          <a:p>
            <a:pPr marL="0" lvl="0" indent="0" algn="l" rtl="0">
              <a:spcBef>
                <a:spcPts val="0"/>
              </a:spcBef>
              <a:spcAft>
                <a:spcPts val="0"/>
              </a:spcAft>
              <a:buNone/>
            </a:pPr>
            <a:r>
              <a:rPr lang="en-US" sz="3375">
                <a:solidFill>
                  <a:srgbClr val="FFFFFF"/>
                </a:solidFill>
              </a:rPr>
              <a:t>75</a:t>
            </a:r>
            <a:endParaRPr sz="3375">
              <a:solidFill>
                <a:srgbClr val="FFFFFF"/>
              </a:solidFill>
            </a:endParaRPr>
          </a:p>
        </p:txBody>
      </p:sp>
      <p:sp>
        <p:nvSpPr>
          <p:cNvPr id="184" name="Google Shape;184;g3c78d96e4d8_0_124"/>
          <p:cNvSpPr txBox="1"/>
          <p:nvPr/>
        </p:nvSpPr>
        <p:spPr>
          <a:xfrm>
            <a:off x="6069797" y="4344164"/>
            <a:ext cx="1437750"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ESL</a:t>
            </a:r>
            <a:endParaRPr sz="1219">
              <a:solidFill>
                <a:srgbClr val="FFFFFF"/>
              </a:solidFill>
            </a:endParaRPr>
          </a:p>
          <a:p>
            <a:pPr marL="0" lvl="0" indent="0" algn="ctr" rtl="0">
              <a:spcBef>
                <a:spcPts val="0"/>
              </a:spcBef>
              <a:spcAft>
                <a:spcPts val="0"/>
              </a:spcAft>
              <a:buNone/>
            </a:pPr>
            <a:r>
              <a:rPr lang="en-US" sz="1219">
                <a:solidFill>
                  <a:srgbClr val="FFFFFF"/>
                </a:solidFill>
              </a:rPr>
              <a:t>Participants</a:t>
            </a:r>
            <a:endParaRPr sz="1219">
              <a:solidFill>
                <a:srgbClr val="FFFFFF"/>
              </a:solidFill>
            </a:endParaRPr>
          </a:p>
        </p:txBody>
      </p:sp>
      <p:sp>
        <p:nvSpPr>
          <p:cNvPr id="185" name="Google Shape;185;g3c78d96e4d8_0_124"/>
          <p:cNvSpPr txBox="1"/>
          <p:nvPr/>
        </p:nvSpPr>
        <p:spPr>
          <a:xfrm>
            <a:off x="4551787" y="4344167"/>
            <a:ext cx="1143844"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Clr>
                <a:schemeClr val="dk1"/>
              </a:buClr>
              <a:buSzPts val="1300"/>
              <a:buFont typeface="Arial"/>
              <a:buNone/>
            </a:pPr>
            <a:r>
              <a:rPr lang="en-US" sz="1219">
                <a:solidFill>
                  <a:schemeClr val="lt1"/>
                </a:solidFill>
              </a:rPr>
              <a:t>Tutoria</a:t>
            </a:r>
            <a:endParaRPr sz="1219">
              <a:solidFill>
                <a:schemeClr val="lt1"/>
              </a:solidFill>
            </a:endParaRPr>
          </a:p>
          <a:p>
            <a:pPr marL="0" lvl="0" indent="0" algn="ctr" rtl="0">
              <a:spcBef>
                <a:spcPts val="0"/>
              </a:spcBef>
              <a:spcAft>
                <a:spcPts val="0"/>
              </a:spcAft>
              <a:buClr>
                <a:schemeClr val="dk1"/>
              </a:buClr>
              <a:buSzPts val="1300"/>
              <a:buFont typeface="Arial"/>
              <a:buNone/>
            </a:pPr>
            <a:r>
              <a:rPr lang="en-US" sz="1219">
                <a:solidFill>
                  <a:schemeClr val="lt1"/>
                </a:solidFill>
              </a:rPr>
              <a:t>Participants</a:t>
            </a:r>
            <a:endParaRPr sz="1219">
              <a:solidFill>
                <a:schemeClr val="lt1"/>
              </a:solidFill>
            </a:endParaRPr>
          </a:p>
        </p:txBody>
      </p:sp>
      <p:sp>
        <p:nvSpPr>
          <p:cNvPr id="186" name="Google Shape;186;g3c78d96e4d8_0_124"/>
          <p:cNvSpPr txBox="1"/>
          <p:nvPr/>
        </p:nvSpPr>
        <p:spPr>
          <a:xfrm>
            <a:off x="3008089" y="3725789"/>
            <a:ext cx="1061719" cy="724781"/>
          </a:xfrm>
          <a:prstGeom prst="rect">
            <a:avLst/>
          </a:prstGeom>
          <a:noFill/>
          <a:ln>
            <a:noFill/>
          </a:ln>
        </p:spPr>
        <p:txBody>
          <a:bodyPr spcFirstLastPara="1" wrap="square" lIns="101578" tIns="101578" rIns="101578" bIns="101578" anchor="t" anchorCtr="0">
            <a:spAutoFit/>
          </a:bodyPr>
          <a:lstStyle/>
          <a:p>
            <a:pPr marL="0" lvl="0" indent="0" algn="l" rtl="0">
              <a:spcBef>
                <a:spcPts val="0"/>
              </a:spcBef>
              <a:spcAft>
                <a:spcPts val="0"/>
              </a:spcAft>
              <a:buNone/>
            </a:pPr>
            <a:r>
              <a:rPr lang="en-US" sz="3375">
                <a:solidFill>
                  <a:srgbClr val="FFFFFF"/>
                </a:solidFill>
              </a:rPr>
              <a:t>686</a:t>
            </a:r>
            <a:endParaRPr sz="3375">
              <a:solidFill>
                <a:srgbClr val="FFFFFF"/>
              </a:solidFill>
            </a:endParaRPr>
          </a:p>
        </p:txBody>
      </p:sp>
      <p:sp>
        <p:nvSpPr>
          <p:cNvPr id="187" name="Google Shape;187;g3c78d96e4d8_0_124"/>
          <p:cNvSpPr txBox="1"/>
          <p:nvPr/>
        </p:nvSpPr>
        <p:spPr>
          <a:xfrm>
            <a:off x="2890476" y="4356305"/>
            <a:ext cx="1143844"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Hours of Tutoring</a:t>
            </a:r>
            <a:endParaRPr sz="469">
              <a:solidFill>
                <a:srgbClr val="FFFFFF"/>
              </a:solidFill>
            </a:endParaRPr>
          </a:p>
        </p:txBody>
      </p:sp>
      <p:cxnSp>
        <p:nvCxnSpPr>
          <p:cNvPr id="188" name="Google Shape;188;g3c78d96e4d8_0_124"/>
          <p:cNvCxnSpPr/>
          <p:nvPr/>
        </p:nvCxnSpPr>
        <p:spPr>
          <a:xfrm>
            <a:off x="4347175" y="2512500"/>
            <a:ext cx="3400594" cy="0"/>
          </a:xfrm>
          <a:prstGeom prst="straightConnector1">
            <a:avLst/>
          </a:prstGeom>
          <a:noFill/>
          <a:ln w="11300" cap="flat" cmpd="sng">
            <a:solidFill>
              <a:schemeClr val="lt1"/>
            </a:solidFill>
            <a:prstDash val="solid"/>
            <a:round/>
            <a:headEnd type="none" w="med" len="med"/>
            <a:tailEnd type="none" w="med" len="med"/>
          </a:ln>
        </p:spPr>
      </p:cxnSp>
      <p:grpSp>
        <p:nvGrpSpPr>
          <p:cNvPr id="189" name="Google Shape;189;g3c78d96e4d8_0_124"/>
          <p:cNvGrpSpPr/>
          <p:nvPr/>
        </p:nvGrpSpPr>
        <p:grpSpPr>
          <a:xfrm>
            <a:off x="726261" y="5149547"/>
            <a:ext cx="11220651" cy="1651974"/>
            <a:chOff x="-797725" y="3426305"/>
            <a:chExt cx="11220300" cy="1239000"/>
          </a:xfrm>
        </p:grpSpPr>
        <p:sp>
          <p:nvSpPr>
            <p:cNvPr id="190" name="Google Shape;190;g3c78d96e4d8_0_124"/>
            <p:cNvSpPr/>
            <p:nvPr/>
          </p:nvSpPr>
          <p:spPr>
            <a:xfrm>
              <a:off x="-797725" y="3861750"/>
              <a:ext cx="11220300" cy="368100"/>
            </a:xfrm>
            <a:prstGeom prst="rect">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grpSp>
          <p:nvGrpSpPr>
            <p:cNvPr id="191" name="Google Shape;191;g3c78d96e4d8_0_124"/>
            <p:cNvGrpSpPr/>
            <p:nvPr/>
          </p:nvGrpSpPr>
          <p:grpSpPr>
            <a:xfrm>
              <a:off x="6881586" y="3426305"/>
              <a:ext cx="1740416" cy="1239000"/>
              <a:chOff x="6630611" y="3426305"/>
              <a:chExt cx="1740416" cy="1239000"/>
            </a:xfrm>
          </p:grpSpPr>
          <p:sp>
            <p:nvSpPr>
              <p:cNvPr id="192" name="Google Shape;192;g3c78d96e4d8_0_124"/>
              <p:cNvSpPr/>
              <p:nvPr/>
            </p:nvSpPr>
            <p:spPr>
              <a:xfrm>
                <a:off x="6630670" y="3426305"/>
                <a:ext cx="1740300" cy="1239000"/>
              </a:xfrm>
              <a:prstGeom prst="ellipse">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pic>
            <p:nvPicPr>
              <p:cNvPr id="193" name="Google Shape;193;g3c78d96e4d8_0_124"/>
              <p:cNvPicPr preferRelativeResize="0"/>
              <p:nvPr/>
            </p:nvPicPr>
            <p:blipFill>
              <a:blip r:embed="rId4">
                <a:alphaModFix/>
              </a:blip>
              <a:stretch>
                <a:fillRect/>
              </a:stretch>
            </p:blipFill>
            <p:spPr>
              <a:xfrm>
                <a:off x="6630611" y="3689682"/>
                <a:ext cx="1740416" cy="712242"/>
              </a:xfrm>
              <a:prstGeom prst="rect">
                <a:avLst/>
              </a:prstGeom>
              <a:noFill/>
              <a:ln>
                <a:noFill/>
              </a:ln>
            </p:spPr>
          </p:pic>
        </p:grpSp>
        <p:sp>
          <p:nvSpPr>
            <p:cNvPr id="194" name="Google Shape;194;g3c78d96e4d8_0_124"/>
            <p:cNvSpPr txBox="1"/>
            <p:nvPr/>
          </p:nvSpPr>
          <p:spPr>
            <a:xfrm>
              <a:off x="398498" y="3817206"/>
              <a:ext cx="2681100" cy="457200"/>
            </a:xfrm>
            <a:prstGeom prst="rect">
              <a:avLst/>
            </a:prstGeom>
            <a:noFill/>
            <a:ln>
              <a:noFill/>
            </a:ln>
          </p:spPr>
          <p:txBody>
            <a:bodyPr spcFirstLastPara="1" wrap="square" lIns="101578" tIns="101578" rIns="101578" bIns="101578" anchor="t" anchorCtr="0">
              <a:noAutofit/>
            </a:bodyPr>
            <a:lstStyle/>
            <a:p>
              <a:pPr marL="0" lvl="0" indent="0" algn="l" rtl="0">
                <a:spcBef>
                  <a:spcPts val="0"/>
                </a:spcBef>
                <a:spcAft>
                  <a:spcPts val="0"/>
                </a:spcAft>
                <a:buNone/>
              </a:pPr>
              <a:r>
                <a:rPr lang="en-US" sz="2625">
                  <a:solidFill>
                    <a:schemeClr val="dk2"/>
                  </a:solidFill>
                </a:rPr>
                <a:t>2025</a:t>
              </a:r>
              <a:endParaRPr sz="2625">
                <a:solidFill>
                  <a:schemeClr val="dk2"/>
                </a:solidFill>
              </a:endParaRPr>
            </a:p>
          </p:txBody>
        </p:sp>
      </p:grpSp>
    </p:spTree>
    <p:extLst>
      <p:ext uri="{BB962C8B-B14F-4D97-AF65-F5344CB8AC3E}">
        <p14:creationId xmlns:p14="http://schemas.microsoft.com/office/powerpoint/2010/main" val="2587443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Google Shape;199;g3c78d96e4d8_0_150" title="Cinco_de_Mayo_2024-42.jpg"/>
          <p:cNvPicPr preferRelativeResize="0"/>
          <p:nvPr/>
        </p:nvPicPr>
        <p:blipFill>
          <a:blip r:embed="rId3">
            <a:alphaModFix/>
          </a:blip>
          <a:stretch>
            <a:fillRect/>
          </a:stretch>
        </p:blipFill>
        <p:spPr>
          <a:xfrm>
            <a:off x="596110" y="-236696"/>
            <a:ext cx="10999781" cy="7331391"/>
          </a:xfrm>
          <a:prstGeom prst="rect">
            <a:avLst/>
          </a:prstGeom>
          <a:noFill/>
          <a:ln>
            <a:noFill/>
          </a:ln>
        </p:spPr>
      </p:pic>
      <p:sp>
        <p:nvSpPr>
          <p:cNvPr id="200" name="Google Shape;200;g3c78d96e4d8_0_150"/>
          <p:cNvSpPr/>
          <p:nvPr/>
        </p:nvSpPr>
        <p:spPr>
          <a:xfrm>
            <a:off x="1410607" y="-1046243"/>
            <a:ext cx="10340719" cy="9432844"/>
          </a:xfrm>
          <a:prstGeom prst="rect">
            <a:avLst/>
          </a:prstGeom>
          <a:solidFill>
            <a:srgbClr val="000000">
              <a:alpha val="55360"/>
            </a:srgbClr>
          </a:solidFill>
          <a:ln w="11300" cap="flat" cmpd="sng">
            <a:solidFill>
              <a:schemeClr val="dk2"/>
            </a:solidFill>
            <a:prstDash val="solid"/>
            <a:round/>
            <a:headEnd type="none" w="sm" len="sm"/>
            <a:tailEnd type="none" w="sm" len="sm"/>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sp>
        <p:nvSpPr>
          <p:cNvPr id="201" name="Google Shape;201;g3c78d96e4d8_0_150"/>
          <p:cNvSpPr txBox="1"/>
          <p:nvPr/>
        </p:nvSpPr>
        <p:spPr>
          <a:xfrm>
            <a:off x="2014500" y="1026700"/>
            <a:ext cx="8163000" cy="1439719"/>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WORKFORCE &amp; ECONOMIC DEVELOPMENT</a:t>
            </a:r>
            <a:endParaRPr sz="3563" b="1">
              <a:solidFill>
                <a:srgbClr val="FFFFFF"/>
              </a:solidFill>
              <a:latin typeface="Proxima Nova"/>
              <a:ea typeface="Proxima Nova"/>
              <a:cs typeface="Proxima Nova"/>
              <a:sym typeface="Proxima Nova"/>
            </a:endParaRPr>
          </a:p>
        </p:txBody>
      </p:sp>
      <p:sp>
        <p:nvSpPr>
          <p:cNvPr id="202" name="Google Shape;202;g3c78d96e4d8_0_150"/>
          <p:cNvSpPr txBox="1"/>
          <p:nvPr/>
        </p:nvSpPr>
        <p:spPr>
          <a:xfrm>
            <a:off x="3259800" y="2572267"/>
            <a:ext cx="5672531" cy="6975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1594">
                <a:solidFill>
                  <a:srgbClr val="F3F3F3"/>
                </a:solidFill>
              </a:rPr>
              <a:t>Resume Building, Job Search, Business Creation, Business Supportive Services, FASFA &amp; College Enrollment Support</a:t>
            </a: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p:txBody>
      </p:sp>
      <p:grpSp>
        <p:nvGrpSpPr>
          <p:cNvPr id="203" name="Google Shape;203;g3c78d96e4d8_0_150"/>
          <p:cNvGrpSpPr/>
          <p:nvPr/>
        </p:nvGrpSpPr>
        <p:grpSpPr>
          <a:xfrm>
            <a:off x="3113024" y="3818227"/>
            <a:ext cx="5642139" cy="1293753"/>
            <a:chOff x="3478184" y="2915435"/>
            <a:chExt cx="5639848" cy="868199"/>
          </a:xfrm>
        </p:grpSpPr>
        <p:sp>
          <p:nvSpPr>
            <p:cNvPr id="204" name="Google Shape;204;g3c78d96e4d8_0_150"/>
            <p:cNvSpPr txBox="1"/>
            <p:nvPr/>
          </p:nvSpPr>
          <p:spPr>
            <a:xfrm>
              <a:off x="7968312" y="3345334"/>
              <a:ext cx="1143300" cy="4383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1219">
                  <a:solidFill>
                    <a:schemeClr val="lt1"/>
                  </a:solidFill>
                </a:rPr>
                <a:t>Satisfactory or Better</a:t>
              </a:r>
              <a:endParaRPr sz="1219" b="1">
                <a:solidFill>
                  <a:srgbClr val="FFFFFF"/>
                </a:solidFill>
              </a:endParaRPr>
            </a:p>
          </p:txBody>
        </p:sp>
        <p:sp>
          <p:nvSpPr>
            <p:cNvPr id="205" name="Google Shape;205;g3c78d96e4d8_0_150"/>
            <p:cNvSpPr txBox="1"/>
            <p:nvPr/>
          </p:nvSpPr>
          <p:spPr>
            <a:xfrm>
              <a:off x="3478184" y="2943502"/>
              <a:ext cx="7164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3375">
                  <a:solidFill>
                    <a:schemeClr val="lt1"/>
                  </a:solidFill>
                </a:rPr>
                <a:t>48</a:t>
              </a:r>
              <a:endParaRPr sz="3375">
                <a:solidFill>
                  <a:srgbClr val="FFFFFF"/>
                </a:solidFill>
              </a:endParaRPr>
            </a:p>
          </p:txBody>
        </p:sp>
        <p:sp>
          <p:nvSpPr>
            <p:cNvPr id="206" name="Google Shape;206;g3c78d96e4d8_0_150"/>
            <p:cNvSpPr txBox="1"/>
            <p:nvPr/>
          </p:nvSpPr>
          <p:spPr>
            <a:xfrm>
              <a:off x="7974732" y="2915435"/>
              <a:ext cx="11433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3375">
                  <a:solidFill>
                    <a:schemeClr val="lt1"/>
                  </a:solidFill>
                </a:rPr>
                <a:t>95%</a:t>
              </a:r>
              <a:endParaRPr sz="3375">
                <a:solidFill>
                  <a:srgbClr val="FFFFFF"/>
                </a:solidFill>
              </a:endParaRPr>
            </a:p>
          </p:txBody>
        </p:sp>
      </p:grpSp>
      <p:sp>
        <p:nvSpPr>
          <p:cNvPr id="207" name="Google Shape;207;g3c78d96e4d8_0_150"/>
          <p:cNvSpPr txBox="1"/>
          <p:nvPr/>
        </p:nvSpPr>
        <p:spPr>
          <a:xfrm>
            <a:off x="5624275" y="3682950"/>
            <a:ext cx="1061719" cy="724781"/>
          </a:xfrm>
          <a:prstGeom prst="rect">
            <a:avLst/>
          </a:prstGeom>
          <a:noFill/>
          <a:ln>
            <a:noFill/>
          </a:ln>
        </p:spPr>
        <p:txBody>
          <a:bodyPr spcFirstLastPara="1" wrap="square" lIns="101578" tIns="101578" rIns="101578" bIns="101578" anchor="t" anchorCtr="0">
            <a:spAutoFit/>
          </a:bodyPr>
          <a:lstStyle/>
          <a:p>
            <a:pPr marL="0" lvl="0" indent="0" algn="l" rtl="0">
              <a:spcBef>
                <a:spcPts val="0"/>
              </a:spcBef>
              <a:spcAft>
                <a:spcPts val="0"/>
              </a:spcAft>
              <a:buNone/>
            </a:pPr>
            <a:endParaRPr sz="3375">
              <a:solidFill>
                <a:srgbClr val="FFFFFF"/>
              </a:solidFill>
            </a:endParaRPr>
          </a:p>
        </p:txBody>
      </p:sp>
      <p:sp>
        <p:nvSpPr>
          <p:cNvPr id="208" name="Google Shape;208;g3c78d96e4d8_0_150"/>
          <p:cNvSpPr txBox="1"/>
          <p:nvPr/>
        </p:nvSpPr>
        <p:spPr>
          <a:xfrm>
            <a:off x="4631461" y="3818110"/>
            <a:ext cx="1061719" cy="724781"/>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3375">
                <a:solidFill>
                  <a:srgbClr val="FFFFFF"/>
                </a:solidFill>
              </a:rPr>
              <a:t>42</a:t>
            </a:r>
            <a:endParaRPr sz="3375">
              <a:solidFill>
                <a:srgbClr val="FFFFFF"/>
              </a:solidFill>
            </a:endParaRPr>
          </a:p>
        </p:txBody>
      </p:sp>
      <p:sp>
        <p:nvSpPr>
          <p:cNvPr id="209" name="Google Shape;209;g3c78d96e4d8_0_150"/>
          <p:cNvSpPr txBox="1"/>
          <p:nvPr/>
        </p:nvSpPr>
        <p:spPr>
          <a:xfrm>
            <a:off x="4631637" y="4478350"/>
            <a:ext cx="1061719"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New</a:t>
            </a:r>
            <a:endParaRPr sz="1219">
              <a:solidFill>
                <a:srgbClr val="FFFFFF"/>
              </a:solidFill>
            </a:endParaRPr>
          </a:p>
          <a:p>
            <a:pPr marL="0" lvl="0" indent="0" algn="ctr" rtl="0">
              <a:spcBef>
                <a:spcPts val="0"/>
              </a:spcBef>
              <a:spcAft>
                <a:spcPts val="0"/>
              </a:spcAft>
              <a:buNone/>
            </a:pPr>
            <a:r>
              <a:rPr lang="en-US" sz="1219">
                <a:solidFill>
                  <a:srgbClr val="FFFFFF"/>
                </a:solidFill>
              </a:rPr>
              <a:t>LLC’s</a:t>
            </a:r>
            <a:endParaRPr sz="1219">
              <a:solidFill>
                <a:srgbClr val="FFFFFF"/>
              </a:solidFill>
            </a:endParaRPr>
          </a:p>
        </p:txBody>
      </p:sp>
      <p:sp>
        <p:nvSpPr>
          <p:cNvPr id="210" name="Google Shape;210;g3c78d96e4d8_0_150"/>
          <p:cNvSpPr txBox="1"/>
          <p:nvPr/>
        </p:nvSpPr>
        <p:spPr>
          <a:xfrm>
            <a:off x="5908712" y="3818133"/>
            <a:ext cx="1402875" cy="724781"/>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3375">
                <a:solidFill>
                  <a:srgbClr val="FFFFFF"/>
                </a:solidFill>
              </a:rPr>
              <a:t>171</a:t>
            </a:r>
            <a:endParaRPr sz="3375">
              <a:solidFill>
                <a:srgbClr val="FFFFFF"/>
              </a:solidFill>
            </a:endParaRPr>
          </a:p>
        </p:txBody>
      </p:sp>
      <p:sp>
        <p:nvSpPr>
          <p:cNvPr id="211" name="Google Shape;211;g3c78d96e4d8_0_150"/>
          <p:cNvSpPr txBox="1"/>
          <p:nvPr/>
        </p:nvSpPr>
        <p:spPr>
          <a:xfrm>
            <a:off x="6050112" y="4478366"/>
            <a:ext cx="1061719"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 Gainfully</a:t>
            </a:r>
            <a:endParaRPr sz="1219">
              <a:solidFill>
                <a:srgbClr val="FFFFFF"/>
              </a:solidFill>
            </a:endParaRPr>
          </a:p>
          <a:p>
            <a:pPr marL="0" lvl="0" indent="0" algn="ctr" rtl="0">
              <a:spcBef>
                <a:spcPts val="0"/>
              </a:spcBef>
              <a:spcAft>
                <a:spcPts val="0"/>
              </a:spcAft>
              <a:buNone/>
            </a:pPr>
            <a:r>
              <a:rPr lang="en-US" sz="1219">
                <a:solidFill>
                  <a:srgbClr val="FFFFFF"/>
                </a:solidFill>
              </a:rPr>
              <a:t>Employed</a:t>
            </a:r>
            <a:endParaRPr sz="1219">
              <a:solidFill>
                <a:srgbClr val="FFFFFF"/>
              </a:solidFill>
            </a:endParaRPr>
          </a:p>
        </p:txBody>
      </p:sp>
      <p:sp>
        <p:nvSpPr>
          <p:cNvPr id="212" name="Google Shape;212;g3c78d96e4d8_0_150"/>
          <p:cNvSpPr txBox="1"/>
          <p:nvPr/>
        </p:nvSpPr>
        <p:spPr>
          <a:xfrm>
            <a:off x="2890475" y="4478366"/>
            <a:ext cx="1143844"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Clr>
                <a:schemeClr val="dk1"/>
              </a:buClr>
              <a:buSzPts val="1300"/>
              <a:buFont typeface="Arial"/>
              <a:buNone/>
            </a:pPr>
            <a:r>
              <a:rPr lang="en-US" sz="1219">
                <a:solidFill>
                  <a:schemeClr val="lt1"/>
                </a:solidFill>
              </a:rPr>
              <a:t>Businesses Supported</a:t>
            </a:r>
            <a:endParaRPr sz="1594"/>
          </a:p>
        </p:txBody>
      </p:sp>
      <p:cxnSp>
        <p:nvCxnSpPr>
          <p:cNvPr id="213" name="Google Shape;213;g3c78d96e4d8_0_150"/>
          <p:cNvCxnSpPr/>
          <p:nvPr/>
        </p:nvCxnSpPr>
        <p:spPr>
          <a:xfrm>
            <a:off x="4347175" y="2512500"/>
            <a:ext cx="3400594" cy="0"/>
          </a:xfrm>
          <a:prstGeom prst="straightConnector1">
            <a:avLst/>
          </a:prstGeom>
          <a:noFill/>
          <a:ln w="11300" cap="flat" cmpd="sng">
            <a:solidFill>
              <a:schemeClr val="lt1"/>
            </a:solidFill>
            <a:prstDash val="solid"/>
            <a:round/>
            <a:headEnd type="none" w="med" len="med"/>
            <a:tailEnd type="none" w="med" len="med"/>
          </a:ln>
        </p:spPr>
      </p:cxnSp>
      <p:grpSp>
        <p:nvGrpSpPr>
          <p:cNvPr id="214" name="Google Shape;214;g3c78d96e4d8_0_150"/>
          <p:cNvGrpSpPr/>
          <p:nvPr/>
        </p:nvGrpSpPr>
        <p:grpSpPr>
          <a:xfrm>
            <a:off x="726261" y="5149547"/>
            <a:ext cx="11220651" cy="1651974"/>
            <a:chOff x="-797725" y="3426305"/>
            <a:chExt cx="11220300" cy="1239000"/>
          </a:xfrm>
        </p:grpSpPr>
        <p:sp>
          <p:nvSpPr>
            <p:cNvPr id="215" name="Google Shape;215;g3c78d96e4d8_0_150"/>
            <p:cNvSpPr/>
            <p:nvPr/>
          </p:nvSpPr>
          <p:spPr>
            <a:xfrm>
              <a:off x="-797725" y="3861750"/>
              <a:ext cx="11220300" cy="368100"/>
            </a:xfrm>
            <a:prstGeom prst="rect">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grpSp>
          <p:nvGrpSpPr>
            <p:cNvPr id="216" name="Google Shape;216;g3c78d96e4d8_0_150"/>
            <p:cNvGrpSpPr/>
            <p:nvPr/>
          </p:nvGrpSpPr>
          <p:grpSpPr>
            <a:xfrm>
              <a:off x="6881586" y="3426305"/>
              <a:ext cx="1740416" cy="1239000"/>
              <a:chOff x="6630611" y="3426305"/>
              <a:chExt cx="1740416" cy="1239000"/>
            </a:xfrm>
          </p:grpSpPr>
          <p:sp>
            <p:nvSpPr>
              <p:cNvPr id="217" name="Google Shape;217;g3c78d96e4d8_0_150"/>
              <p:cNvSpPr/>
              <p:nvPr/>
            </p:nvSpPr>
            <p:spPr>
              <a:xfrm>
                <a:off x="6630670" y="3426305"/>
                <a:ext cx="1740300" cy="1239000"/>
              </a:xfrm>
              <a:prstGeom prst="ellipse">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pic>
            <p:nvPicPr>
              <p:cNvPr id="218" name="Google Shape;218;g3c78d96e4d8_0_150"/>
              <p:cNvPicPr preferRelativeResize="0"/>
              <p:nvPr/>
            </p:nvPicPr>
            <p:blipFill>
              <a:blip r:embed="rId4">
                <a:alphaModFix/>
              </a:blip>
              <a:stretch>
                <a:fillRect/>
              </a:stretch>
            </p:blipFill>
            <p:spPr>
              <a:xfrm>
                <a:off x="6630611" y="3689682"/>
                <a:ext cx="1740416" cy="712242"/>
              </a:xfrm>
              <a:prstGeom prst="rect">
                <a:avLst/>
              </a:prstGeom>
              <a:noFill/>
              <a:ln>
                <a:noFill/>
              </a:ln>
            </p:spPr>
          </p:pic>
        </p:grpSp>
        <p:sp>
          <p:nvSpPr>
            <p:cNvPr id="219" name="Google Shape;219;g3c78d96e4d8_0_150"/>
            <p:cNvSpPr txBox="1"/>
            <p:nvPr/>
          </p:nvSpPr>
          <p:spPr>
            <a:xfrm>
              <a:off x="398498" y="3817206"/>
              <a:ext cx="2681100" cy="457200"/>
            </a:xfrm>
            <a:prstGeom prst="rect">
              <a:avLst/>
            </a:prstGeom>
            <a:noFill/>
            <a:ln>
              <a:noFill/>
            </a:ln>
          </p:spPr>
          <p:txBody>
            <a:bodyPr spcFirstLastPara="1" wrap="square" lIns="101578" tIns="101578" rIns="101578" bIns="101578" anchor="t" anchorCtr="0">
              <a:noAutofit/>
            </a:bodyPr>
            <a:lstStyle/>
            <a:p>
              <a:pPr marL="0" lvl="0" indent="0" algn="l" rtl="0">
                <a:spcBef>
                  <a:spcPts val="0"/>
                </a:spcBef>
                <a:spcAft>
                  <a:spcPts val="0"/>
                </a:spcAft>
                <a:buNone/>
              </a:pPr>
              <a:r>
                <a:rPr lang="en-US" sz="2625">
                  <a:solidFill>
                    <a:schemeClr val="dk2"/>
                  </a:solidFill>
                </a:rPr>
                <a:t>2025</a:t>
              </a:r>
              <a:endParaRPr sz="2625">
                <a:solidFill>
                  <a:schemeClr val="dk2"/>
                </a:solidFill>
              </a:endParaRPr>
            </a:p>
          </p:txBody>
        </p:sp>
      </p:grpSp>
    </p:spTree>
    <p:extLst>
      <p:ext uri="{BB962C8B-B14F-4D97-AF65-F5344CB8AC3E}">
        <p14:creationId xmlns:p14="http://schemas.microsoft.com/office/powerpoint/2010/main" val="2626803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g3c78d96e4d8_0_174" title="Latinx_Health_Fair_2023_002.JPG"/>
          <p:cNvPicPr preferRelativeResize="0"/>
          <p:nvPr/>
        </p:nvPicPr>
        <p:blipFill>
          <a:blip r:embed="rId3">
            <a:alphaModFix/>
          </a:blip>
          <a:stretch>
            <a:fillRect/>
          </a:stretch>
        </p:blipFill>
        <p:spPr>
          <a:xfrm>
            <a:off x="1523998" y="-279400"/>
            <a:ext cx="9143981" cy="6094499"/>
          </a:xfrm>
          <a:prstGeom prst="rect">
            <a:avLst/>
          </a:prstGeom>
          <a:noFill/>
          <a:ln>
            <a:noFill/>
          </a:ln>
        </p:spPr>
      </p:pic>
      <p:pic>
        <p:nvPicPr>
          <p:cNvPr id="225" name="Google Shape;225;g3c78d96e4d8_0_174" title="Cinco_de_Mayo_2024-31.jpg"/>
          <p:cNvPicPr preferRelativeResize="0"/>
          <p:nvPr/>
        </p:nvPicPr>
        <p:blipFill>
          <a:blip r:embed="rId4">
            <a:alphaModFix/>
          </a:blip>
          <a:stretch>
            <a:fillRect/>
          </a:stretch>
        </p:blipFill>
        <p:spPr>
          <a:xfrm>
            <a:off x="1238230" y="-279398"/>
            <a:ext cx="10708685" cy="7137399"/>
          </a:xfrm>
          <a:prstGeom prst="rect">
            <a:avLst/>
          </a:prstGeom>
          <a:noFill/>
          <a:ln>
            <a:noFill/>
          </a:ln>
        </p:spPr>
      </p:pic>
      <p:sp>
        <p:nvSpPr>
          <p:cNvPr id="226" name="Google Shape;226;g3c78d96e4d8_0_174"/>
          <p:cNvSpPr/>
          <p:nvPr/>
        </p:nvSpPr>
        <p:spPr>
          <a:xfrm>
            <a:off x="1238228" y="-628239"/>
            <a:ext cx="10340719" cy="9432844"/>
          </a:xfrm>
          <a:prstGeom prst="rect">
            <a:avLst/>
          </a:prstGeom>
          <a:solidFill>
            <a:srgbClr val="000000">
              <a:alpha val="55360"/>
            </a:srgbClr>
          </a:solidFill>
          <a:ln w="11300" cap="flat" cmpd="sng">
            <a:solidFill>
              <a:schemeClr val="dk2"/>
            </a:solidFill>
            <a:prstDash val="solid"/>
            <a:round/>
            <a:headEnd type="none" w="sm" len="sm"/>
            <a:tailEnd type="none" w="sm" len="sm"/>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sp>
        <p:nvSpPr>
          <p:cNvPr id="227" name="Google Shape;227;g3c78d96e4d8_0_174"/>
          <p:cNvSpPr txBox="1"/>
          <p:nvPr/>
        </p:nvSpPr>
        <p:spPr>
          <a:xfrm>
            <a:off x="2014500" y="1026700"/>
            <a:ext cx="8163000" cy="1439719"/>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COMMUNITY BUILDING &amp;</a:t>
            </a:r>
            <a:endParaRPr sz="3563" b="1">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SPECIAL EVENTS</a:t>
            </a:r>
            <a:endParaRPr sz="3563" b="1">
              <a:solidFill>
                <a:srgbClr val="FFFFFF"/>
              </a:solidFill>
              <a:latin typeface="Proxima Nova"/>
              <a:ea typeface="Proxima Nova"/>
              <a:cs typeface="Proxima Nova"/>
              <a:sym typeface="Proxima Nova"/>
            </a:endParaRPr>
          </a:p>
        </p:txBody>
      </p:sp>
      <p:sp>
        <p:nvSpPr>
          <p:cNvPr id="228" name="Google Shape;228;g3c78d96e4d8_0_174"/>
          <p:cNvSpPr txBox="1"/>
          <p:nvPr/>
        </p:nvSpPr>
        <p:spPr>
          <a:xfrm>
            <a:off x="2714625" y="2572266"/>
            <a:ext cx="6823125" cy="6975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1594">
                <a:solidFill>
                  <a:srgbClr val="F3F3F3"/>
                </a:solidFill>
              </a:rPr>
              <a:t>Celebrating cultural events fosters a vibrant sense of belonging by inviting neighbors to share in rich traditions, effectively weaving a stronger, more connected community through the joy of collective experience.</a:t>
            </a: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p:txBody>
      </p:sp>
      <p:grpSp>
        <p:nvGrpSpPr>
          <p:cNvPr id="229" name="Google Shape;229;g3c78d96e4d8_0_174"/>
          <p:cNvGrpSpPr/>
          <p:nvPr/>
        </p:nvGrpSpPr>
        <p:grpSpPr>
          <a:xfrm>
            <a:off x="2511597" y="3721711"/>
            <a:ext cx="6739642" cy="1413274"/>
            <a:chOff x="1489264" y="2932581"/>
            <a:chExt cx="6736904" cy="948406"/>
          </a:xfrm>
        </p:grpSpPr>
        <p:sp>
          <p:nvSpPr>
            <p:cNvPr id="230" name="Google Shape;230;g3c78d96e4d8_0_174"/>
            <p:cNvSpPr txBox="1"/>
            <p:nvPr/>
          </p:nvSpPr>
          <p:spPr>
            <a:xfrm>
              <a:off x="1489264" y="3442688"/>
              <a:ext cx="1066800" cy="4383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endParaRPr sz="1219">
                <a:solidFill>
                  <a:srgbClr val="FFFFFF"/>
                </a:solidFill>
              </a:endParaRPr>
            </a:p>
          </p:txBody>
        </p:sp>
        <p:sp>
          <p:nvSpPr>
            <p:cNvPr id="231" name="Google Shape;231;g3c78d96e4d8_0_174"/>
            <p:cNvSpPr txBox="1"/>
            <p:nvPr/>
          </p:nvSpPr>
          <p:spPr>
            <a:xfrm>
              <a:off x="7108968" y="3352776"/>
              <a:ext cx="1117200" cy="4383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1219">
                  <a:solidFill>
                    <a:schemeClr val="lt1"/>
                  </a:solidFill>
                </a:rPr>
                <a:t>Dia de Muertos</a:t>
              </a:r>
              <a:endParaRPr sz="1219" b="1">
                <a:solidFill>
                  <a:srgbClr val="FFFFFF"/>
                </a:solidFill>
              </a:endParaRPr>
            </a:p>
          </p:txBody>
        </p:sp>
        <p:sp>
          <p:nvSpPr>
            <p:cNvPr id="232" name="Google Shape;232;g3c78d96e4d8_0_174"/>
            <p:cNvSpPr txBox="1"/>
            <p:nvPr/>
          </p:nvSpPr>
          <p:spPr>
            <a:xfrm>
              <a:off x="3046839" y="2943497"/>
              <a:ext cx="14529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3375">
                  <a:solidFill>
                    <a:schemeClr val="lt1"/>
                  </a:solidFill>
                </a:rPr>
                <a:t>1500+</a:t>
              </a:r>
              <a:endParaRPr sz="3375">
                <a:solidFill>
                  <a:srgbClr val="FFFFFF"/>
                </a:solidFill>
              </a:endParaRPr>
            </a:p>
          </p:txBody>
        </p:sp>
        <p:sp>
          <p:nvSpPr>
            <p:cNvPr id="233" name="Google Shape;233;g3c78d96e4d8_0_174"/>
            <p:cNvSpPr txBox="1"/>
            <p:nvPr/>
          </p:nvSpPr>
          <p:spPr>
            <a:xfrm>
              <a:off x="7134168" y="2932581"/>
              <a:ext cx="10668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3375">
                  <a:solidFill>
                    <a:schemeClr val="lt1"/>
                  </a:solidFill>
                </a:rPr>
                <a:t>350</a:t>
              </a:r>
              <a:endParaRPr sz="3375">
                <a:solidFill>
                  <a:srgbClr val="FFFFFF"/>
                </a:solidFill>
              </a:endParaRPr>
            </a:p>
          </p:txBody>
        </p:sp>
        <p:sp>
          <p:nvSpPr>
            <p:cNvPr id="234" name="Google Shape;234;g3c78d96e4d8_0_174"/>
            <p:cNvSpPr txBox="1"/>
            <p:nvPr/>
          </p:nvSpPr>
          <p:spPr>
            <a:xfrm>
              <a:off x="5002379" y="2932583"/>
              <a:ext cx="11172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endParaRPr sz="3375">
                <a:solidFill>
                  <a:srgbClr val="FFFFFF"/>
                </a:solidFill>
              </a:endParaRPr>
            </a:p>
          </p:txBody>
        </p:sp>
      </p:grpSp>
      <p:sp>
        <p:nvSpPr>
          <p:cNvPr id="235" name="Google Shape;235;g3c78d96e4d8_0_174"/>
          <p:cNvSpPr txBox="1"/>
          <p:nvPr/>
        </p:nvSpPr>
        <p:spPr>
          <a:xfrm>
            <a:off x="5624275" y="3682950"/>
            <a:ext cx="1061719" cy="724781"/>
          </a:xfrm>
          <a:prstGeom prst="rect">
            <a:avLst/>
          </a:prstGeom>
          <a:noFill/>
          <a:ln>
            <a:noFill/>
          </a:ln>
        </p:spPr>
        <p:txBody>
          <a:bodyPr spcFirstLastPara="1" wrap="square" lIns="101578" tIns="101578" rIns="101578" bIns="101578" anchor="t" anchorCtr="0">
            <a:spAutoFit/>
          </a:bodyPr>
          <a:lstStyle/>
          <a:p>
            <a:pPr marL="0" lvl="0" indent="0" algn="l" rtl="0">
              <a:spcBef>
                <a:spcPts val="0"/>
              </a:spcBef>
              <a:spcAft>
                <a:spcPts val="0"/>
              </a:spcAft>
              <a:buNone/>
            </a:pPr>
            <a:endParaRPr sz="3375">
              <a:solidFill>
                <a:srgbClr val="FFFFFF"/>
              </a:solidFill>
            </a:endParaRPr>
          </a:p>
        </p:txBody>
      </p:sp>
      <p:sp>
        <p:nvSpPr>
          <p:cNvPr id="236" name="Google Shape;236;g3c78d96e4d8_0_174"/>
          <p:cNvSpPr txBox="1"/>
          <p:nvPr/>
        </p:nvSpPr>
        <p:spPr>
          <a:xfrm>
            <a:off x="5541975" y="3725800"/>
            <a:ext cx="1061719" cy="724781"/>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3375">
                <a:solidFill>
                  <a:srgbClr val="FFFFFF"/>
                </a:solidFill>
              </a:rPr>
              <a:t>250</a:t>
            </a:r>
            <a:endParaRPr sz="3375">
              <a:solidFill>
                <a:srgbClr val="FFFFFF"/>
              </a:solidFill>
            </a:endParaRPr>
          </a:p>
        </p:txBody>
      </p:sp>
      <p:sp>
        <p:nvSpPr>
          <p:cNvPr id="237" name="Google Shape;237;g3c78d96e4d8_0_174"/>
          <p:cNvSpPr txBox="1"/>
          <p:nvPr/>
        </p:nvSpPr>
        <p:spPr>
          <a:xfrm>
            <a:off x="5484211" y="4356281"/>
            <a:ext cx="1174219"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Latin Summer Celebration</a:t>
            </a:r>
            <a:endParaRPr sz="1219">
              <a:solidFill>
                <a:srgbClr val="FFFFFF"/>
              </a:solidFill>
            </a:endParaRPr>
          </a:p>
        </p:txBody>
      </p:sp>
      <p:sp>
        <p:nvSpPr>
          <p:cNvPr id="238" name="Google Shape;238;g3c78d96e4d8_0_174"/>
          <p:cNvSpPr txBox="1"/>
          <p:nvPr/>
        </p:nvSpPr>
        <p:spPr>
          <a:xfrm>
            <a:off x="6745195" y="3725789"/>
            <a:ext cx="1468688" cy="724781"/>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3375">
                <a:solidFill>
                  <a:srgbClr val="FFFFFF"/>
                </a:solidFill>
              </a:rPr>
              <a:t>2500+</a:t>
            </a:r>
            <a:endParaRPr sz="3375">
              <a:solidFill>
                <a:srgbClr val="FFFFFF"/>
              </a:solidFill>
            </a:endParaRPr>
          </a:p>
        </p:txBody>
      </p:sp>
      <p:sp>
        <p:nvSpPr>
          <p:cNvPr id="239" name="Google Shape;239;g3c78d96e4d8_0_174"/>
          <p:cNvSpPr txBox="1"/>
          <p:nvPr/>
        </p:nvSpPr>
        <p:spPr>
          <a:xfrm>
            <a:off x="6745193" y="4356305"/>
            <a:ext cx="1224563"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 Trick-or-Treat on Lewis St.</a:t>
            </a:r>
            <a:endParaRPr sz="1219">
              <a:solidFill>
                <a:srgbClr val="FFFFFF"/>
              </a:solidFill>
            </a:endParaRPr>
          </a:p>
        </p:txBody>
      </p:sp>
      <p:sp>
        <p:nvSpPr>
          <p:cNvPr id="240" name="Google Shape;240;g3c78d96e4d8_0_174"/>
          <p:cNvSpPr txBox="1"/>
          <p:nvPr/>
        </p:nvSpPr>
        <p:spPr>
          <a:xfrm>
            <a:off x="4125070" y="4356305"/>
            <a:ext cx="1272375"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Clr>
                <a:schemeClr val="dk1"/>
              </a:buClr>
              <a:buSzPts val="1300"/>
              <a:buFont typeface="Arial"/>
              <a:buNone/>
            </a:pPr>
            <a:r>
              <a:rPr lang="en-US" sz="1219">
                <a:solidFill>
                  <a:schemeClr val="lt1"/>
                </a:solidFill>
              </a:rPr>
              <a:t>Downtown Cinco de Mayo</a:t>
            </a:r>
            <a:endParaRPr sz="1594"/>
          </a:p>
        </p:txBody>
      </p:sp>
      <p:sp>
        <p:nvSpPr>
          <p:cNvPr id="241" name="Google Shape;241;g3c78d96e4d8_0_174"/>
          <p:cNvSpPr txBox="1"/>
          <p:nvPr/>
        </p:nvSpPr>
        <p:spPr>
          <a:xfrm>
            <a:off x="3008086" y="3725789"/>
            <a:ext cx="1061719" cy="724781"/>
          </a:xfrm>
          <a:prstGeom prst="rect">
            <a:avLst/>
          </a:prstGeom>
          <a:noFill/>
          <a:ln>
            <a:noFill/>
          </a:ln>
        </p:spPr>
        <p:txBody>
          <a:bodyPr spcFirstLastPara="1" wrap="square" lIns="101578" tIns="101578" rIns="101578" bIns="101578" anchor="t" anchorCtr="0">
            <a:spAutoFit/>
          </a:bodyPr>
          <a:lstStyle/>
          <a:p>
            <a:pPr marL="0" lvl="0" indent="0" algn="l" rtl="0">
              <a:spcBef>
                <a:spcPts val="0"/>
              </a:spcBef>
              <a:spcAft>
                <a:spcPts val="0"/>
              </a:spcAft>
              <a:buNone/>
            </a:pPr>
            <a:r>
              <a:rPr lang="en-US" sz="3375">
                <a:solidFill>
                  <a:srgbClr val="FFFFFF"/>
                </a:solidFill>
              </a:rPr>
              <a:t>220</a:t>
            </a:r>
            <a:endParaRPr sz="3375">
              <a:solidFill>
                <a:srgbClr val="FFFFFF"/>
              </a:solidFill>
            </a:endParaRPr>
          </a:p>
        </p:txBody>
      </p:sp>
      <p:sp>
        <p:nvSpPr>
          <p:cNvPr id="242" name="Google Shape;242;g3c78d96e4d8_0_174"/>
          <p:cNvSpPr txBox="1"/>
          <p:nvPr/>
        </p:nvSpPr>
        <p:spPr>
          <a:xfrm>
            <a:off x="2808274" y="4356300"/>
            <a:ext cx="1224563" cy="580500"/>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Cesar Chavez Luncheon</a:t>
            </a:r>
            <a:endParaRPr sz="469">
              <a:solidFill>
                <a:srgbClr val="FFFFFF"/>
              </a:solidFill>
            </a:endParaRPr>
          </a:p>
        </p:txBody>
      </p:sp>
      <p:cxnSp>
        <p:nvCxnSpPr>
          <p:cNvPr id="243" name="Google Shape;243;g3c78d96e4d8_0_174"/>
          <p:cNvCxnSpPr/>
          <p:nvPr/>
        </p:nvCxnSpPr>
        <p:spPr>
          <a:xfrm>
            <a:off x="4347175" y="2512500"/>
            <a:ext cx="3400594" cy="0"/>
          </a:xfrm>
          <a:prstGeom prst="straightConnector1">
            <a:avLst/>
          </a:prstGeom>
          <a:noFill/>
          <a:ln w="11300" cap="flat" cmpd="sng">
            <a:solidFill>
              <a:schemeClr val="lt1"/>
            </a:solidFill>
            <a:prstDash val="solid"/>
            <a:round/>
            <a:headEnd type="none" w="med" len="med"/>
            <a:tailEnd type="none" w="med" len="med"/>
          </a:ln>
        </p:spPr>
      </p:cxnSp>
      <p:grpSp>
        <p:nvGrpSpPr>
          <p:cNvPr id="244" name="Google Shape;244;g3c78d96e4d8_0_174"/>
          <p:cNvGrpSpPr/>
          <p:nvPr/>
        </p:nvGrpSpPr>
        <p:grpSpPr>
          <a:xfrm>
            <a:off x="726261" y="5149547"/>
            <a:ext cx="11220651" cy="1651974"/>
            <a:chOff x="-797725" y="3426305"/>
            <a:chExt cx="11220300" cy="1239000"/>
          </a:xfrm>
        </p:grpSpPr>
        <p:sp>
          <p:nvSpPr>
            <p:cNvPr id="245" name="Google Shape;245;g3c78d96e4d8_0_174"/>
            <p:cNvSpPr/>
            <p:nvPr/>
          </p:nvSpPr>
          <p:spPr>
            <a:xfrm>
              <a:off x="-797725" y="3861750"/>
              <a:ext cx="11220300" cy="368100"/>
            </a:xfrm>
            <a:prstGeom prst="rect">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grpSp>
          <p:nvGrpSpPr>
            <p:cNvPr id="246" name="Google Shape;246;g3c78d96e4d8_0_174"/>
            <p:cNvGrpSpPr/>
            <p:nvPr/>
          </p:nvGrpSpPr>
          <p:grpSpPr>
            <a:xfrm>
              <a:off x="6881586" y="3426305"/>
              <a:ext cx="1740416" cy="1239000"/>
              <a:chOff x="6630611" y="3426305"/>
              <a:chExt cx="1740416" cy="1239000"/>
            </a:xfrm>
          </p:grpSpPr>
          <p:sp>
            <p:nvSpPr>
              <p:cNvPr id="247" name="Google Shape;247;g3c78d96e4d8_0_174"/>
              <p:cNvSpPr/>
              <p:nvPr/>
            </p:nvSpPr>
            <p:spPr>
              <a:xfrm>
                <a:off x="6630670" y="3426305"/>
                <a:ext cx="1740300" cy="1239000"/>
              </a:xfrm>
              <a:prstGeom prst="ellipse">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pic>
            <p:nvPicPr>
              <p:cNvPr id="248" name="Google Shape;248;g3c78d96e4d8_0_174"/>
              <p:cNvPicPr preferRelativeResize="0"/>
              <p:nvPr/>
            </p:nvPicPr>
            <p:blipFill>
              <a:blip r:embed="rId5">
                <a:alphaModFix/>
              </a:blip>
              <a:stretch>
                <a:fillRect/>
              </a:stretch>
            </p:blipFill>
            <p:spPr>
              <a:xfrm>
                <a:off x="6630611" y="3689682"/>
                <a:ext cx="1740416" cy="712242"/>
              </a:xfrm>
              <a:prstGeom prst="rect">
                <a:avLst/>
              </a:prstGeom>
              <a:noFill/>
              <a:ln>
                <a:noFill/>
              </a:ln>
            </p:spPr>
          </p:pic>
        </p:grpSp>
        <p:sp>
          <p:nvSpPr>
            <p:cNvPr id="249" name="Google Shape;249;g3c78d96e4d8_0_174"/>
            <p:cNvSpPr txBox="1"/>
            <p:nvPr/>
          </p:nvSpPr>
          <p:spPr>
            <a:xfrm>
              <a:off x="398498" y="3817206"/>
              <a:ext cx="2681100" cy="457200"/>
            </a:xfrm>
            <a:prstGeom prst="rect">
              <a:avLst/>
            </a:prstGeom>
            <a:noFill/>
            <a:ln>
              <a:noFill/>
            </a:ln>
          </p:spPr>
          <p:txBody>
            <a:bodyPr spcFirstLastPara="1" wrap="square" lIns="101578" tIns="101578" rIns="101578" bIns="101578" anchor="t" anchorCtr="0">
              <a:noAutofit/>
            </a:bodyPr>
            <a:lstStyle/>
            <a:p>
              <a:pPr marL="0" lvl="0" indent="0" algn="l" rtl="0">
                <a:spcBef>
                  <a:spcPts val="0"/>
                </a:spcBef>
                <a:spcAft>
                  <a:spcPts val="0"/>
                </a:spcAft>
                <a:buNone/>
              </a:pPr>
              <a:r>
                <a:rPr lang="en-US" sz="2625">
                  <a:solidFill>
                    <a:schemeClr val="dk2"/>
                  </a:solidFill>
                </a:rPr>
                <a:t>2025</a:t>
              </a:r>
              <a:endParaRPr sz="2625">
                <a:solidFill>
                  <a:schemeClr val="dk2"/>
                </a:solidFill>
              </a:endParaRPr>
            </a:p>
          </p:txBody>
        </p:sp>
      </p:grpSp>
    </p:spTree>
    <p:extLst>
      <p:ext uri="{BB962C8B-B14F-4D97-AF65-F5344CB8AC3E}">
        <p14:creationId xmlns:p14="http://schemas.microsoft.com/office/powerpoint/2010/main" val="3066091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g3c78d96e4d8_0_203" title="Latinx_cleanup_2024 (30).jpg"/>
          <p:cNvPicPr preferRelativeResize="0"/>
          <p:nvPr/>
        </p:nvPicPr>
        <p:blipFill>
          <a:blip r:embed="rId3">
            <a:alphaModFix/>
          </a:blip>
          <a:stretch>
            <a:fillRect/>
          </a:stretch>
        </p:blipFill>
        <p:spPr>
          <a:xfrm>
            <a:off x="323474" y="-430196"/>
            <a:ext cx="10937343" cy="7289766"/>
          </a:xfrm>
          <a:prstGeom prst="rect">
            <a:avLst/>
          </a:prstGeom>
          <a:noFill/>
          <a:ln>
            <a:noFill/>
          </a:ln>
        </p:spPr>
      </p:pic>
      <p:sp>
        <p:nvSpPr>
          <p:cNvPr id="255" name="Google Shape;255;g3c78d96e4d8_0_203"/>
          <p:cNvSpPr/>
          <p:nvPr/>
        </p:nvSpPr>
        <p:spPr>
          <a:xfrm>
            <a:off x="1524009" y="-913902"/>
            <a:ext cx="10340719" cy="9432844"/>
          </a:xfrm>
          <a:prstGeom prst="rect">
            <a:avLst/>
          </a:prstGeom>
          <a:solidFill>
            <a:srgbClr val="000000">
              <a:alpha val="55360"/>
            </a:srgbClr>
          </a:solidFill>
          <a:ln w="11300" cap="flat" cmpd="sng">
            <a:solidFill>
              <a:schemeClr val="dk2"/>
            </a:solidFill>
            <a:prstDash val="solid"/>
            <a:round/>
            <a:headEnd type="none" w="sm" len="sm"/>
            <a:tailEnd type="none" w="sm" len="sm"/>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sp>
        <p:nvSpPr>
          <p:cNvPr id="256" name="Google Shape;256;g3c78d96e4d8_0_203"/>
          <p:cNvSpPr txBox="1"/>
          <p:nvPr/>
        </p:nvSpPr>
        <p:spPr>
          <a:xfrm>
            <a:off x="2014500" y="1026700"/>
            <a:ext cx="8163000" cy="1439719"/>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NEIGHBORHOOD </a:t>
            </a:r>
            <a:endParaRPr sz="3563" b="1">
              <a:solidFill>
                <a:srgbClr val="FFFFFF"/>
              </a:solidFill>
              <a:latin typeface="Proxima Nova"/>
              <a:ea typeface="Proxima Nova"/>
              <a:cs typeface="Proxima Nova"/>
              <a:sym typeface="Proxima Nova"/>
            </a:endParaRPr>
          </a:p>
          <a:p>
            <a:pPr marL="0" lvl="0" indent="0" algn="ctr" rtl="0">
              <a:spcBef>
                <a:spcPts val="0"/>
              </a:spcBef>
              <a:spcAft>
                <a:spcPts val="0"/>
              </a:spcAft>
              <a:buNone/>
            </a:pPr>
            <a:r>
              <a:rPr lang="en-US" sz="3563" b="1">
                <a:solidFill>
                  <a:srgbClr val="FFFFFF"/>
                </a:solidFill>
                <a:latin typeface="Proxima Nova"/>
                <a:ea typeface="Proxima Nova"/>
                <a:cs typeface="Proxima Nova"/>
                <a:sym typeface="Proxima Nova"/>
              </a:rPr>
              <a:t>REVITALIZATION</a:t>
            </a:r>
            <a:endParaRPr sz="3563" b="1">
              <a:solidFill>
                <a:srgbClr val="FFFFFF"/>
              </a:solidFill>
              <a:latin typeface="Proxima Nova"/>
              <a:ea typeface="Proxima Nova"/>
              <a:cs typeface="Proxima Nova"/>
              <a:sym typeface="Proxima Nova"/>
            </a:endParaRPr>
          </a:p>
        </p:txBody>
      </p:sp>
      <p:sp>
        <p:nvSpPr>
          <p:cNvPr id="257" name="Google Shape;257;g3c78d96e4d8_0_203"/>
          <p:cNvSpPr txBox="1"/>
          <p:nvPr/>
        </p:nvSpPr>
        <p:spPr>
          <a:xfrm>
            <a:off x="2907000" y="2572266"/>
            <a:ext cx="6458906" cy="6975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1594">
                <a:solidFill>
                  <a:srgbClr val="F3F3F3"/>
                </a:solidFill>
              </a:rPr>
              <a:t>Strategic efforts to repair past harm from historic racial discrimination, urban renewal, economic disinvestment and displacement.</a:t>
            </a: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a:p>
            <a:pPr marL="0" lvl="0" indent="0" algn="ctr" rtl="0">
              <a:spcBef>
                <a:spcPts val="0"/>
              </a:spcBef>
              <a:spcAft>
                <a:spcPts val="0"/>
              </a:spcAft>
              <a:buClr>
                <a:schemeClr val="dk1"/>
              </a:buClr>
              <a:buSzPts val="1300"/>
              <a:buFont typeface="Arial"/>
              <a:buNone/>
            </a:pPr>
            <a:endParaRPr sz="1594">
              <a:solidFill>
                <a:srgbClr val="F3F3F3"/>
              </a:solidFill>
            </a:endParaRPr>
          </a:p>
        </p:txBody>
      </p:sp>
      <p:grpSp>
        <p:nvGrpSpPr>
          <p:cNvPr id="258" name="Google Shape;258;g3c78d96e4d8_0_203"/>
          <p:cNvGrpSpPr/>
          <p:nvPr/>
        </p:nvGrpSpPr>
        <p:grpSpPr>
          <a:xfrm>
            <a:off x="2511597" y="3636399"/>
            <a:ext cx="6561107" cy="1498586"/>
            <a:chOff x="1489264" y="2875331"/>
            <a:chExt cx="6558442" cy="1005657"/>
          </a:xfrm>
        </p:grpSpPr>
        <p:sp>
          <p:nvSpPr>
            <p:cNvPr id="259" name="Google Shape;259;g3c78d96e4d8_0_203"/>
            <p:cNvSpPr txBox="1"/>
            <p:nvPr/>
          </p:nvSpPr>
          <p:spPr>
            <a:xfrm>
              <a:off x="1489264" y="3442688"/>
              <a:ext cx="1066800" cy="4383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endParaRPr sz="1219">
                <a:solidFill>
                  <a:srgbClr val="FFFFFF"/>
                </a:solidFill>
              </a:endParaRPr>
            </a:p>
          </p:txBody>
        </p:sp>
        <p:sp>
          <p:nvSpPr>
            <p:cNvPr id="260" name="Google Shape;260;g3c78d96e4d8_0_203"/>
            <p:cNvSpPr txBox="1"/>
            <p:nvPr/>
          </p:nvSpPr>
          <p:spPr>
            <a:xfrm>
              <a:off x="6001272" y="3352776"/>
              <a:ext cx="2026500" cy="4383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1219">
                  <a:solidFill>
                    <a:schemeClr val="lt1"/>
                  </a:solidFill>
                </a:rPr>
                <a:t>Mixed Use Commercial &amp; Residential Units</a:t>
              </a:r>
              <a:endParaRPr sz="1219">
                <a:solidFill>
                  <a:schemeClr val="lt1"/>
                </a:solidFill>
              </a:endParaRPr>
            </a:p>
            <a:p>
              <a:pPr marL="0" lvl="0" indent="0" algn="ctr" rtl="0">
                <a:spcBef>
                  <a:spcPts val="0"/>
                </a:spcBef>
                <a:spcAft>
                  <a:spcPts val="0"/>
                </a:spcAft>
                <a:buClr>
                  <a:schemeClr val="dk1"/>
                </a:buClr>
                <a:buSzPts val="1300"/>
                <a:buFont typeface="Arial"/>
                <a:buNone/>
              </a:pPr>
              <a:r>
                <a:rPr lang="en-US" sz="1219">
                  <a:solidFill>
                    <a:schemeClr val="lt1"/>
                  </a:solidFill>
                </a:rPr>
                <a:t>Pre-Development</a:t>
              </a:r>
              <a:endParaRPr sz="1219">
                <a:solidFill>
                  <a:schemeClr val="lt1"/>
                </a:solidFill>
              </a:endParaRPr>
            </a:p>
          </p:txBody>
        </p:sp>
        <p:sp>
          <p:nvSpPr>
            <p:cNvPr id="261" name="Google Shape;261;g3c78d96e4d8_0_203"/>
            <p:cNvSpPr txBox="1"/>
            <p:nvPr/>
          </p:nvSpPr>
          <p:spPr>
            <a:xfrm>
              <a:off x="5937806" y="2875331"/>
              <a:ext cx="21099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Clr>
                  <a:schemeClr val="dk1"/>
                </a:buClr>
                <a:buSzPts val="1300"/>
                <a:buFont typeface="Arial"/>
                <a:buNone/>
              </a:pPr>
              <a:r>
                <a:rPr lang="en-US" sz="3375">
                  <a:solidFill>
                    <a:schemeClr val="lt1"/>
                  </a:solidFill>
                </a:rPr>
                <a:t>30,473</a:t>
              </a:r>
              <a:r>
                <a:rPr lang="en-US" sz="1969">
                  <a:solidFill>
                    <a:schemeClr val="lt1"/>
                  </a:solidFill>
                </a:rPr>
                <a:t> sq ft</a:t>
              </a:r>
              <a:endParaRPr sz="1969">
                <a:solidFill>
                  <a:srgbClr val="FFFFFF"/>
                </a:solidFill>
              </a:endParaRPr>
            </a:p>
          </p:txBody>
        </p:sp>
        <p:sp>
          <p:nvSpPr>
            <p:cNvPr id="262" name="Google Shape;262;g3c78d96e4d8_0_203"/>
            <p:cNvSpPr txBox="1"/>
            <p:nvPr/>
          </p:nvSpPr>
          <p:spPr>
            <a:xfrm>
              <a:off x="5002379" y="2932583"/>
              <a:ext cx="1117200" cy="562200"/>
            </a:xfrm>
            <a:prstGeom prst="rect">
              <a:avLst/>
            </a:prstGeom>
            <a:noFill/>
            <a:ln>
              <a:noFill/>
            </a:ln>
          </p:spPr>
          <p:txBody>
            <a:bodyPr spcFirstLastPara="1" wrap="square" lIns="101578" tIns="101578" rIns="101578" bIns="101578" anchor="t" anchorCtr="0">
              <a:noAutofit/>
            </a:bodyPr>
            <a:lstStyle/>
            <a:p>
              <a:pPr marL="0" lvl="0" indent="0" algn="ctr" rtl="0">
                <a:spcBef>
                  <a:spcPts val="0"/>
                </a:spcBef>
                <a:spcAft>
                  <a:spcPts val="0"/>
                </a:spcAft>
                <a:buNone/>
              </a:pPr>
              <a:endParaRPr sz="3375">
                <a:solidFill>
                  <a:srgbClr val="FFFFFF"/>
                </a:solidFill>
              </a:endParaRPr>
            </a:p>
          </p:txBody>
        </p:sp>
      </p:grpSp>
      <p:sp>
        <p:nvSpPr>
          <p:cNvPr id="263" name="Google Shape;263;g3c78d96e4d8_0_203"/>
          <p:cNvSpPr txBox="1"/>
          <p:nvPr/>
        </p:nvSpPr>
        <p:spPr>
          <a:xfrm>
            <a:off x="2714625" y="3624211"/>
            <a:ext cx="1954688" cy="724781"/>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3375">
                <a:solidFill>
                  <a:srgbClr val="FFFFFF"/>
                </a:solidFill>
              </a:rPr>
              <a:t>6,066 </a:t>
            </a:r>
            <a:r>
              <a:rPr lang="en-US" sz="1969">
                <a:solidFill>
                  <a:srgbClr val="FFFFFF"/>
                </a:solidFill>
              </a:rPr>
              <a:t>sq ft</a:t>
            </a:r>
            <a:endParaRPr sz="1969">
              <a:solidFill>
                <a:srgbClr val="FFFFFF"/>
              </a:solidFill>
            </a:endParaRPr>
          </a:p>
        </p:txBody>
      </p:sp>
      <p:sp>
        <p:nvSpPr>
          <p:cNvPr id="264" name="Google Shape;264;g3c78d96e4d8_0_203"/>
          <p:cNvSpPr txBox="1"/>
          <p:nvPr/>
        </p:nvSpPr>
        <p:spPr>
          <a:xfrm>
            <a:off x="4855454" y="4356305"/>
            <a:ext cx="2027250" cy="768094"/>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Bilingual Early Childhood Education Center</a:t>
            </a:r>
            <a:endParaRPr sz="1219">
              <a:solidFill>
                <a:srgbClr val="FFFFFF"/>
              </a:solidFill>
            </a:endParaRPr>
          </a:p>
          <a:p>
            <a:pPr marL="0" lvl="0" indent="0" algn="ctr" rtl="0">
              <a:spcBef>
                <a:spcPts val="0"/>
              </a:spcBef>
              <a:spcAft>
                <a:spcPts val="0"/>
              </a:spcAft>
              <a:buNone/>
            </a:pPr>
            <a:r>
              <a:rPr lang="en-US" sz="1219">
                <a:solidFill>
                  <a:srgbClr val="FFFFFF"/>
                </a:solidFill>
              </a:rPr>
              <a:t>Under Construction</a:t>
            </a:r>
            <a:endParaRPr sz="1219">
              <a:solidFill>
                <a:srgbClr val="FFFFFF"/>
              </a:solidFill>
            </a:endParaRPr>
          </a:p>
        </p:txBody>
      </p:sp>
      <p:sp>
        <p:nvSpPr>
          <p:cNvPr id="265" name="Google Shape;265;g3c78d96e4d8_0_203"/>
          <p:cNvSpPr txBox="1"/>
          <p:nvPr/>
        </p:nvSpPr>
        <p:spPr>
          <a:xfrm>
            <a:off x="5015742" y="3624211"/>
            <a:ext cx="1866938" cy="724781"/>
          </a:xfrm>
          <a:prstGeom prst="rect">
            <a:avLst/>
          </a:prstGeom>
          <a:noFill/>
          <a:ln>
            <a:noFill/>
          </a:ln>
        </p:spPr>
        <p:txBody>
          <a:bodyPr spcFirstLastPara="1" wrap="square" lIns="101578" tIns="101578" rIns="101578" bIns="101578" anchor="t" anchorCtr="0">
            <a:spAutoFit/>
          </a:bodyPr>
          <a:lstStyle/>
          <a:p>
            <a:pPr marL="0" lvl="0" indent="0" algn="l" rtl="0">
              <a:spcBef>
                <a:spcPts val="0"/>
              </a:spcBef>
              <a:spcAft>
                <a:spcPts val="0"/>
              </a:spcAft>
              <a:buNone/>
            </a:pPr>
            <a:r>
              <a:rPr lang="en-US" sz="3375">
                <a:solidFill>
                  <a:srgbClr val="FFFFFF"/>
                </a:solidFill>
              </a:rPr>
              <a:t>9,835</a:t>
            </a:r>
            <a:r>
              <a:rPr lang="en-US" sz="1969">
                <a:solidFill>
                  <a:srgbClr val="FFFFFF"/>
                </a:solidFill>
              </a:rPr>
              <a:t> sq ft</a:t>
            </a:r>
            <a:endParaRPr sz="1969">
              <a:solidFill>
                <a:srgbClr val="FFFFFF"/>
              </a:solidFill>
            </a:endParaRPr>
          </a:p>
        </p:txBody>
      </p:sp>
      <p:sp>
        <p:nvSpPr>
          <p:cNvPr id="266" name="Google Shape;266;g3c78d96e4d8_0_203"/>
          <p:cNvSpPr txBox="1"/>
          <p:nvPr/>
        </p:nvSpPr>
        <p:spPr>
          <a:xfrm>
            <a:off x="2808274" y="4356300"/>
            <a:ext cx="1801688" cy="955688"/>
          </a:xfrm>
          <a:prstGeom prst="rect">
            <a:avLst/>
          </a:prstGeom>
          <a:noFill/>
          <a:ln>
            <a:noFill/>
          </a:ln>
        </p:spPr>
        <p:txBody>
          <a:bodyPr spcFirstLastPara="1" wrap="square" lIns="101578" tIns="101578" rIns="101578" bIns="101578" anchor="t" anchorCtr="0">
            <a:spAutoFit/>
          </a:bodyPr>
          <a:lstStyle/>
          <a:p>
            <a:pPr marL="0" lvl="0" indent="0" algn="ctr" rtl="0">
              <a:spcBef>
                <a:spcPts val="0"/>
              </a:spcBef>
              <a:spcAft>
                <a:spcPts val="0"/>
              </a:spcAft>
              <a:buNone/>
            </a:pPr>
            <a:r>
              <a:rPr lang="en-US" sz="1219">
                <a:solidFill>
                  <a:srgbClr val="FFFFFF"/>
                </a:solidFill>
              </a:rPr>
              <a:t>Community Resource Center - Renovations Completed 2023</a:t>
            </a:r>
            <a:endParaRPr sz="1219">
              <a:solidFill>
                <a:srgbClr val="FFFFFF"/>
              </a:solidFill>
            </a:endParaRPr>
          </a:p>
          <a:p>
            <a:pPr marL="0" lvl="0" indent="0" algn="ctr" rtl="0">
              <a:spcBef>
                <a:spcPts val="0"/>
              </a:spcBef>
              <a:spcAft>
                <a:spcPts val="0"/>
              </a:spcAft>
              <a:buNone/>
            </a:pPr>
            <a:endParaRPr sz="1219">
              <a:solidFill>
                <a:srgbClr val="FFFFFF"/>
              </a:solidFill>
            </a:endParaRPr>
          </a:p>
        </p:txBody>
      </p:sp>
      <p:cxnSp>
        <p:nvCxnSpPr>
          <p:cNvPr id="267" name="Google Shape;267;g3c78d96e4d8_0_203"/>
          <p:cNvCxnSpPr/>
          <p:nvPr/>
        </p:nvCxnSpPr>
        <p:spPr>
          <a:xfrm>
            <a:off x="4347175" y="2512500"/>
            <a:ext cx="3400594" cy="0"/>
          </a:xfrm>
          <a:prstGeom prst="straightConnector1">
            <a:avLst/>
          </a:prstGeom>
          <a:noFill/>
          <a:ln w="11300" cap="flat" cmpd="sng">
            <a:solidFill>
              <a:schemeClr val="lt1"/>
            </a:solidFill>
            <a:prstDash val="solid"/>
            <a:round/>
            <a:headEnd type="none" w="med" len="med"/>
            <a:tailEnd type="none" w="med" len="med"/>
          </a:ln>
        </p:spPr>
      </p:cxnSp>
      <p:grpSp>
        <p:nvGrpSpPr>
          <p:cNvPr id="268" name="Google Shape;268;g3c78d96e4d8_0_203"/>
          <p:cNvGrpSpPr/>
          <p:nvPr/>
        </p:nvGrpSpPr>
        <p:grpSpPr>
          <a:xfrm>
            <a:off x="726261" y="5149547"/>
            <a:ext cx="11220651" cy="1651974"/>
            <a:chOff x="-797725" y="3426305"/>
            <a:chExt cx="11220300" cy="1239000"/>
          </a:xfrm>
        </p:grpSpPr>
        <p:sp>
          <p:nvSpPr>
            <p:cNvPr id="269" name="Google Shape;269;g3c78d96e4d8_0_203"/>
            <p:cNvSpPr/>
            <p:nvPr/>
          </p:nvSpPr>
          <p:spPr>
            <a:xfrm>
              <a:off x="-797725" y="3861750"/>
              <a:ext cx="11220300" cy="368100"/>
            </a:xfrm>
            <a:prstGeom prst="rect">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grpSp>
          <p:nvGrpSpPr>
            <p:cNvPr id="270" name="Google Shape;270;g3c78d96e4d8_0_203"/>
            <p:cNvGrpSpPr/>
            <p:nvPr/>
          </p:nvGrpSpPr>
          <p:grpSpPr>
            <a:xfrm>
              <a:off x="6881586" y="3426305"/>
              <a:ext cx="1740416" cy="1239000"/>
              <a:chOff x="6630611" y="3426305"/>
              <a:chExt cx="1740416" cy="1239000"/>
            </a:xfrm>
          </p:grpSpPr>
          <p:sp>
            <p:nvSpPr>
              <p:cNvPr id="271" name="Google Shape;271;g3c78d96e4d8_0_203"/>
              <p:cNvSpPr/>
              <p:nvPr/>
            </p:nvSpPr>
            <p:spPr>
              <a:xfrm>
                <a:off x="6630670" y="3426305"/>
                <a:ext cx="1740300" cy="1239000"/>
              </a:xfrm>
              <a:prstGeom prst="ellipse">
                <a:avLst/>
              </a:prstGeom>
              <a:solidFill>
                <a:srgbClr val="FFFFFF"/>
              </a:solidFill>
              <a:ln>
                <a:noFill/>
              </a:ln>
            </p:spPr>
            <p:txBody>
              <a:bodyPr spcFirstLastPara="1" wrap="square" lIns="101578" tIns="101578" rIns="101578" bIns="101578" anchor="ctr" anchorCtr="0">
                <a:noAutofit/>
              </a:bodyPr>
              <a:lstStyle/>
              <a:p>
                <a:pPr marL="0" lvl="0" indent="0" algn="l" rtl="0">
                  <a:spcBef>
                    <a:spcPts val="0"/>
                  </a:spcBef>
                  <a:spcAft>
                    <a:spcPts val="0"/>
                  </a:spcAft>
                  <a:buNone/>
                </a:pPr>
                <a:endParaRPr sz="1313"/>
              </a:p>
            </p:txBody>
          </p:sp>
          <p:pic>
            <p:nvPicPr>
              <p:cNvPr id="272" name="Google Shape;272;g3c78d96e4d8_0_203"/>
              <p:cNvPicPr preferRelativeResize="0"/>
              <p:nvPr/>
            </p:nvPicPr>
            <p:blipFill>
              <a:blip r:embed="rId4">
                <a:alphaModFix/>
              </a:blip>
              <a:stretch>
                <a:fillRect/>
              </a:stretch>
            </p:blipFill>
            <p:spPr>
              <a:xfrm>
                <a:off x="6630611" y="3689682"/>
                <a:ext cx="1740416" cy="712242"/>
              </a:xfrm>
              <a:prstGeom prst="rect">
                <a:avLst/>
              </a:prstGeom>
              <a:noFill/>
              <a:ln>
                <a:noFill/>
              </a:ln>
            </p:spPr>
          </p:pic>
        </p:grpSp>
        <p:sp>
          <p:nvSpPr>
            <p:cNvPr id="273" name="Google Shape;273;g3c78d96e4d8_0_203"/>
            <p:cNvSpPr txBox="1"/>
            <p:nvPr/>
          </p:nvSpPr>
          <p:spPr>
            <a:xfrm>
              <a:off x="398498" y="3817206"/>
              <a:ext cx="2681100" cy="457200"/>
            </a:xfrm>
            <a:prstGeom prst="rect">
              <a:avLst/>
            </a:prstGeom>
            <a:noFill/>
            <a:ln>
              <a:noFill/>
            </a:ln>
          </p:spPr>
          <p:txBody>
            <a:bodyPr spcFirstLastPara="1" wrap="square" lIns="101578" tIns="101578" rIns="101578" bIns="101578" anchor="t" anchorCtr="0">
              <a:noAutofit/>
            </a:bodyPr>
            <a:lstStyle/>
            <a:p>
              <a:pPr marL="0" lvl="0" indent="0" algn="l" rtl="0">
                <a:spcBef>
                  <a:spcPts val="0"/>
                </a:spcBef>
                <a:spcAft>
                  <a:spcPts val="0"/>
                </a:spcAft>
                <a:buNone/>
              </a:pPr>
              <a:r>
                <a:rPr lang="en-US" sz="2625">
                  <a:solidFill>
                    <a:schemeClr val="dk2"/>
                  </a:solidFill>
                </a:rPr>
                <a:t>2025</a:t>
              </a:r>
              <a:endParaRPr sz="2625">
                <a:solidFill>
                  <a:schemeClr val="dk2"/>
                </a:solidFill>
              </a:endParaRPr>
            </a:p>
          </p:txBody>
        </p:sp>
      </p:grpSp>
    </p:spTree>
    <p:extLst>
      <p:ext uri="{BB962C8B-B14F-4D97-AF65-F5344CB8AC3E}">
        <p14:creationId xmlns:p14="http://schemas.microsoft.com/office/powerpoint/2010/main" val="3203685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g3c78d96e4d8_0_226"/>
          <p:cNvPicPr preferRelativeResize="0"/>
          <p:nvPr/>
        </p:nvPicPr>
        <p:blipFill>
          <a:blip r:embed="rId3">
            <a:alphaModFix/>
          </a:blip>
          <a:stretch>
            <a:fillRect/>
          </a:stretch>
        </p:blipFill>
        <p:spPr>
          <a:xfrm>
            <a:off x="2379912" y="1247767"/>
            <a:ext cx="7432176" cy="3933825"/>
          </a:xfrm>
          <a:prstGeom prst="rect">
            <a:avLst/>
          </a:prstGeom>
          <a:noFill/>
          <a:ln>
            <a:noFill/>
          </a:ln>
        </p:spPr>
      </p:pic>
    </p:spTree>
    <p:extLst>
      <p:ext uri="{BB962C8B-B14F-4D97-AF65-F5344CB8AC3E}">
        <p14:creationId xmlns:p14="http://schemas.microsoft.com/office/powerpoint/2010/main" val="1513692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D20B54-6D08-FB4E-E105-7788C9C8E69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5E2C87E-6159-A53A-0D88-404C822F2DFC}"/>
              </a:ext>
            </a:extLst>
          </p:cNvPr>
          <p:cNvSpPr>
            <a:spLocks noGrp="1"/>
          </p:cNvSpPr>
          <p:nvPr/>
        </p:nvSpPr>
        <p:spPr>
          <a:xfrm>
            <a:off x="827729" y="2081401"/>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Break</a:t>
            </a:r>
            <a:endParaRPr lang="en-US"/>
          </a:p>
        </p:txBody>
      </p:sp>
    </p:spTree>
    <p:extLst>
      <p:ext uri="{BB962C8B-B14F-4D97-AF65-F5344CB8AC3E}">
        <p14:creationId xmlns:p14="http://schemas.microsoft.com/office/powerpoint/2010/main" val="21619262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
          <p:cNvSpPr/>
          <p:nvPr/>
        </p:nvSpPr>
        <p:spPr>
          <a:xfrm>
            <a:off x="1524001" y="4929423"/>
            <a:ext cx="9135505" cy="1930909"/>
          </a:xfrm>
          <a:custGeom>
            <a:avLst/>
            <a:gdLst/>
            <a:ahLst/>
            <a:cxnLst/>
            <a:rect l="l" t="t" r="r" b="b"/>
            <a:pathLst>
              <a:path w="9744539" h="2059636" extrusionOk="0">
                <a:moveTo>
                  <a:pt x="0" y="0"/>
                </a:moveTo>
                <a:lnTo>
                  <a:pt x="9744539" y="0"/>
                </a:lnTo>
                <a:lnTo>
                  <a:pt x="9744539" y="2059637"/>
                </a:lnTo>
                <a:lnTo>
                  <a:pt x="0" y="2059637"/>
                </a:lnTo>
                <a:lnTo>
                  <a:pt x="0" y="0"/>
                </a:lnTo>
                <a:close/>
              </a:path>
            </a:pathLst>
          </a:custGeom>
          <a:blipFill rotWithShape="1">
            <a:blip r:embed="rId3">
              <a:alphaModFix/>
            </a:blip>
            <a:stretch>
              <a:fillRect t="-186433" b="-186424"/>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284" name="Google Shape;284;p1"/>
          <p:cNvSpPr txBox="1"/>
          <p:nvPr/>
        </p:nvSpPr>
        <p:spPr>
          <a:xfrm>
            <a:off x="3395993" y="5907520"/>
            <a:ext cx="2800406" cy="259875"/>
          </a:xfrm>
          <a:prstGeom prst="rect">
            <a:avLst/>
          </a:prstGeom>
          <a:noFill/>
          <a:ln>
            <a:noFill/>
          </a:ln>
        </p:spPr>
        <p:txBody>
          <a:bodyPr spcFirstLastPara="1" wrap="square" lIns="0" tIns="0" rIns="0" bIns="0" anchor="t" anchorCtr="0">
            <a:spAutoFit/>
          </a:bodyPr>
          <a:lstStyle/>
          <a:p>
            <a:pPr marL="0" marR="0" lvl="0" indent="0" algn="l" rtl="0">
              <a:lnSpc>
                <a:spcPct val="151666"/>
              </a:lnSpc>
              <a:spcBef>
                <a:spcPts val="0"/>
              </a:spcBef>
              <a:spcAft>
                <a:spcPts val="0"/>
              </a:spcAft>
              <a:buClr>
                <a:srgbClr val="000000"/>
              </a:buClr>
              <a:buSzPts val="1800"/>
              <a:buFont typeface="Arial"/>
              <a:buNone/>
            </a:pPr>
            <a:endParaRPr sz="1688" b="0" i="0" u="none" strike="noStrike" cap="none">
              <a:solidFill>
                <a:schemeClr val="dk1"/>
              </a:solidFill>
              <a:latin typeface="Calibri"/>
              <a:ea typeface="Calibri"/>
              <a:cs typeface="Calibri"/>
              <a:sym typeface="Calibri"/>
            </a:endParaRPr>
          </a:p>
        </p:txBody>
      </p:sp>
      <p:sp>
        <p:nvSpPr>
          <p:cNvPr id="285" name="Google Shape;285;p1"/>
          <p:cNvSpPr/>
          <p:nvPr/>
        </p:nvSpPr>
        <p:spPr>
          <a:xfrm flipH="1">
            <a:off x="4456508" y="6494579"/>
            <a:ext cx="6120765" cy="149656"/>
          </a:xfrm>
          <a:custGeom>
            <a:avLst/>
            <a:gdLst/>
            <a:ahLst/>
            <a:cxnLst/>
            <a:rect l="l" t="t" r="r" b="b"/>
            <a:pathLst>
              <a:path w="8290560" h="399083" extrusionOk="0">
                <a:moveTo>
                  <a:pt x="0" y="0"/>
                </a:moveTo>
                <a:lnTo>
                  <a:pt x="8290560" y="0"/>
                </a:lnTo>
                <a:lnTo>
                  <a:pt x="8290560" y="399083"/>
                </a:lnTo>
                <a:lnTo>
                  <a:pt x="0" y="399083"/>
                </a:lnTo>
                <a:lnTo>
                  <a:pt x="0" y="0"/>
                </a:lnTo>
                <a:close/>
              </a:path>
            </a:pathLst>
          </a:custGeom>
          <a:blipFill rotWithShape="1">
            <a:blip r:embed="rId4">
              <a:alphaModFix/>
            </a:blip>
            <a:stretch>
              <a:fillRect l="-82527" t="-1230041" r="-300004" b="-240311"/>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286" name="Google Shape;286;p1"/>
          <p:cNvSpPr/>
          <p:nvPr/>
        </p:nvSpPr>
        <p:spPr>
          <a:xfrm>
            <a:off x="2187063" y="1081908"/>
            <a:ext cx="8157140" cy="3293750"/>
          </a:xfrm>
          <a:custGeom>
            <a:avLst/>
            <a:gdLst/>
            <a:ahLst/>
            <a:cxnLst/>
            <a:rect l="l" t="t" r="r" b="b"/>
            <a:pathLst>
              <a:path w="4573429" h="1846693" extrusionOk="0">
                <a:moveTo>
                  <a:pt x="0" y="0"/>
                </a:moveTo>
                <a:lnTo>
                  <a:pt x="4573429" y="0"/>
                </a:lnTo>
                <a:lnTo>
                  <a:pt x="4573429" y="1846694"/>
                </a:lnTo>
                <a:lnTo>
                  <a:pt x="0" y="1846694"/>
                </a:lnTo>
                <a:lnTo>
                  <a:pt x="0" y="0"/>
                </a:lnTo>
                <a:close/>
              </a:path>
            </a:pathLst>
          </a:custGeom>
          <a:blipFill rotWithShape="1">
            <a:blip r:embed="rId4">
              <a:alphaModFix/>
            </a:blip>
            <a:stretch>
              <a:fillRect r="-157825"/>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287" name="Google Shape;287;p1"/>
          <p:cNvSpPr/>
          <p:nvPr/>
        </p:nvSpPr>
        <p:spPr>
          <a:xfrm>
            <a:off x="6500141" y="4037450"/>
            <a:ext cx="3999997" cy="3999997"/>
          </a:xfrm>
          <a:custGeom>
            <a:avLst/>
            <a:gdLst/>
            <a:ahLst/>
            <a:cxnLst/>
            <a:rect l="l" t="t" r="r" b="b"/>
            <a:pathLst>
              <a:path w="4266663" h="4266663" extrusionOk="0">
                <a:moveTo>
                  <a:pt x="0" y="0"/>
                </a:moveTo>
                <a:lnTo>
                  <a:pt x="4266663" y="0"/>
                </a:lnTo>
                <a:lnTo>
                  <a:pt x="4266663" y="4266663"/>
                </a:lnTo>
                <a:lnTo>
                  <a:pt x="0" y="4266663"/>
                </a:lnTo>
                <a:lnTo>
                  <a:pt x="0" y="0"/>
                </a:lnTo>
                <a:close/>
              </a:path>
            </a:pathLst>
          </a:custGeom>
          <a:blipFill rotWithShape="1">
            <a:blip r:embed="rId5">
              <a:alphaModFix/>
            </a:blip>
            <a:stretch>
              <a:fillRect/>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288" name="Google Shape;288;p1"/>
          <p:cNvSpPr txBox="1"/>
          <p:nvPr/>
        </p:nvSpPr>
        <p:spPr>
          <a:xfrm>
            <a:off x="2723019" y="2780433"/>
            <a:ext cx="7085250" cy="464743"/>
          </a:xfrm>
          <a:prstGeom prst="rect">
            <a:avLst/>
          </a:prstGeom>
          <a:noFill/>
          <a:ln>
            <a:noFill/>
          </a:ln>
        </p:spPr>
        <p:txBody>
          <a:bodyPr spcFirstLastPara="1" wrap="square" lIns="0" tIns="0" rIns="0" bIns="0" anchor="t" anchorCtr="0">
            <a:spAutoFit/>
          </a:bodyPr>
          <a:lstStyle/>
          <a:p>
            <a:pPr marL="0" marR="0" lvl="0" indent="0" algn="l" rtl="0">
              <a:lnSpc>
                <a:spcPct val="114891"/>
              </a:lnSpc>
              <a:spcBef>
                <a:spcPts val="0"/>
              </a:spcBef>
              <a:spcAft>
                <a:spcPts val="0"/>
              </a:spcAft>
              <a:buClr>
                <a:srgbClr val="000000"/>
              </a:buClr>
              <a:buSzPts val="6440"/>
              <a:buFont typeface="Arial"/>
              <a:buNone/>
            </a:pPr>
            <a:endParaRPr sz="1313" b="0" i="0" u="none" strike="noStrike" cap="none">
              <a:solidFill>
                <a:srgbClr val="000000"/>
              </a:solidFill>
              <a:latin typeface="Arial"/>
              <a:ea typeface="Arial"/>
              <a:cs typeface="Arial"/>
              <a:sym typeface="Arial"/>
            </a:endParaRPr>
          </a:p>
          <a:p>
            <a:pPr marL="0" marR="0" lvl="0" indent="0" algn="l" rtl="0">
              <a:lnSpc>
                <a:spcPct val="115002"/>
              </a:lnSpc>
              <a:spcBef>
                <a:spcPts val="0"/>
              </a:spcBef>
              <a:spcAft>
                <a:spcPts val="0"/>
              </a:spcAft>
              <a:buClr>
                <a:srgbClr val="000000"/>
              </a:buClr>
              <a:buSzPts val="6439"/>
              <a:buFont typeface="Arial"/>
              <a:buNone/>
            </a:pPr>
            <a:endParaRPr sz="1313"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18130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grpSp>
        <p:nvGrpSpPr>
          <p:cNvPr id="293" name="Google Shape;293;p2"/>
          <p:cNvGrpSpPr/>
          <p:nvPr/>
        </p:nvGrpSpPr>
        <p:grpSpPr>
          <a:xfrm>
            <a:off x="2528989" y="1426845"/>
            <a:ext cx="7128844" cy="2657809"/>
            <a:chOff x="0" y="-136317"/>
            <a:chExt cx="10138800" cy="3779995"/>
          </a:xfrm>
        </p:grpSpPr>
        <p:sp>
          <p:nvSpPr>
            <p:cNvPr id="294" name="Google Shape;294;p2"/>
            <p:cNvSpPr txBox="1"/>
            <p:nvPr/>
          </p:nvSpPr>
          <p:spPr>
            <a:xfrm>
              <a:off x="53948" y="-136317"/>
              <a:ext cx="10077000" cy="1321500"/>
            </a:xfrm>
            <a:prstGeom prst="rect">
              <a:avLst/>
            </a:prstGeom>
            <a:noFill/>
            <a:ln>
              <a:noFill/>
            </a:ln>
          </p:spPr>
          <p:txBody>
            <a:bodyPr spcFirstLastPara="1" wrap="square" lIns="0" tIns="0" rIns="0" bIns="0" anchor="t" anchorCtr="0">
              <a:spAutoFit/>
            </a:bodyPr>
            <a:lstStyle/>
            <a:p>
              <a:pPr marL="0" marR="0" lvl="0" indent="0" algn="l" rtl="0">
                <a:lnSpc>
                  <a:spcPct val="115002"/>
                </a:lnSpc>
                <a:spcBef>
                  <a:spcPts val="0"/>
                </a:spcBef>
                <a:spcAft>
                  <a:spcPts val="0"/>
                </a:spcAft>
                <a:buClr>
                  <a:srgbClr val="000000"/>
                </a:buClr>
                <a:buSzPts val="6439"/>
                <a:buFont typeface="Arial"/>
                <a:buNone/>
              </a:pPr>
              <a:r>
                <a:rPr lang="en-US" sz="6037" b="1" i="0" u="none" strike="noStrike" cap="none">
                  <a:solidFill>
                    <a:srgbClr val="841FCC"/>
                  </a:solidFill>
                  <a:latin typeface="Poppins"/>
                  <a:ea typeface="Poppins"/>
                  <a:cs typeface="Poppins"/>
                  <a:sym typeface="Poppins"/>
                </a:rPr>
                <a:t>ABOUT US</a:t>
              </a:r>
              <a:endParaRPr sz="1313" b="0" i="0" u="none" strike="noStrike" cap="none">
                <a:solidFill>
                  <a:srgbClr val="841FCC"/>
                </a:solidFill>
                <a:latin typeface="Poppins"/>
                <a:ea typeface="Poppins"/>
                <a:cs typeface="Poppins"/>
                <a:sym typeface="Poppins"/>
              </a:endParaRPr>
            </a:p>
          </p:txBody>
        </p:sp>
        <p:sp>
          <p:nvSpPr>
            <p:cNvPr id="295" name="Google Shape;295;p2"/>
            <p:cNvSpPr txBox="1"/>
            <p:nvPr/>
          </p:nvSpPr>
          <p:spPr>
            <a:xfrm>
              <a:off x="0" y="1190878"/>
              <a:ext cx="10138800" cy="2452800"/>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Clr>
                  <a:srgbClr val="000000"/>
                </a:buClr>
                <a:buSzPts val="1811"/>
                <a:buFont typeface="Arial"/>
                <a:buNone/>
              </a:pPr>
              <a:r>
                <a:rPr lang="en-US" sz="1698" b="0" i="0" u="none" strike="noStrike" cap="none">
                  <a:solidFill>
                    <a:srgbClr val="841FCC"/>
                  </a:solidFill>
                  <a:latin typeface="Poppins"/>
                  <a:ea typeface="Poppins"/>
                  <a:cs typeface="Poppins"/>
                  <a:sym typeface="Poppins"/>
                </a:rPr>
                <a:t>MiGen provides services, advocacy, fun, and connection to LGBTQ+ folks ages 45+, and those who care for them, across the State of Michigan. At MiGen, we believe in vibrant, authentic lives at any age, safe spaces and connected communities. </a:t>
              </a:r>
              <a:endParaRPr sz="1313" b="0" i="0" u="none" strike="noStrike" cap="none">
                <a:solidFill>
                  <a:srgbClr val="000000"/>
                </a:solidFill>
                <a:latin typeface="Poppins"/>
                <a:ea typeface="Poppins"/>
                <a:cs typeface="Poppins"/>
                <a:sym typeface="Poppins"/>
              </a:endParaRPr>
            </a:p>
            <a:p>
              <a:pPr marL="0" marR="0" lvl="0" indent="0" algn="l" rtl="0">
                <a:lnSpc>
                  <a:spcPct val="139977"/>
                </a:lnSpc>
                <a:spcBef>
                  <a:spcPts val="0"/>
                </a:spcBef>
                <a:spcAft>
                  <a:spcPts val="0"/>
                </a:spcAft>
                <a:buClr>
                  <a:srgbClr val="000000"/>
                </a:buClr>
                <a:buSzPts val="1811"/>
                <a:buFont typeface="Arial"/>
                <a:buNone/>
              </a:pPr>
              <a:endParaRPr sz="1698" b="0" i="0" u="none" strike="noStrike" cap="none">
                <a:solidFill>
                  <a:srgbClr val="841FCC"/>
                </a:solidFill>
                <a:latin typeface="Poppins"/>
                <a:ea typeface="Poppins"/>
                <a:cs typeface="Poppins"/>
                <a:sym typeface="Poppins"/>
              </a:endParaRPr>
            </a:p>
          </p:txBody>
        </p:sp>
      </p:grpSp>
      <p:sp>
        <p:nvSpPr>
          <p:cNvPr id="296" name="Google Shape;296;p2"/>
          <p:cNvSpPr txBox="1"/>
          <p:nvPr/>
        </p:nvSpPr>
        <p:spPr>
          <a:xfrm>
            <a:off x="2528999" y="862219"/>
            <a:ext cx="3710813" cy="28437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rgbClr val="000000"/>
              </a:buClr>
              <a:buSzPts val="1408"/>
              <a:buFont typeface="Arial"/>
              <a:buNone/>
            </a:pPr>
            <a:r>
              <a:rPr lang="en-US" sz="1320" b="1" i="0" u="none" strike="noStrike" cap="none">
                <a:solidFill>
                  <a:srgbClr val="841FCC"/>
                </a:solidFill>
                <a:latin typeface="Poppins"/>
                <a:ea typeface="Poppins"/>
                <a:cs typeface="Poppins"/>
                <a:sym typeface="Poppins"/>
              </a:rPr>
              <a:t>MICHIGAN LGBTQ+ ELDERS NETWORK</a:t>
            </a:r>
            <a:endParaRPr sz="1320" b="1" i="0" u="none" strike="noStrike" cap="none">
              <a:solidFill>
                <a:srgbClr val="841FCC"/>
              </a:solidFill>
              <a:latin typeface="Poppins"/>
              <a:ea typeface="Poppins"/>
              <a:cs typeface="Poppins"/>
              <a:sym typeface="Poppins"/>
            </a:endParaRPr>
          </a:p>
        </p:txBody>
      </p:sp>
      <p:pic>
        <p:nvPicPr>
          <p:cNvPr id="297" name="Google Shape;297;p2"/>
          <p:cNvPicPr preferRelativeResize="0"/>
          <p:nvPr/>
        </p:nvPicPr>
        <p:blipFill rotWithShape="1">
          <a:blip r:embed="rId3">
            <a:alphaModFix/>
          </a:blip>
          <a:srcRect t="6869" b="48777"/>
          <a:stretch/>
        </p:blipFill>
        <p:spPr>
          <a:xfrm>
            <a:off x="1524000" y="3922500"/>
            <a:ext cx="9171234" cy="2935242"/>
          </a:xfrm>
          <a:prstGeom prst="rect">
            <a:avLst/>
          </a:prstGeom>
          <a:noFill/>
          <a:ln>
            <a:noFill/>
          </a:ln>
        </p:spPr>
      </p:pic>
      <p:sp>
        <p:nvSpPr>
          <p:cNvPr id="298" name="Google Shape;298;p2"/>
          <p:cNvSpPr/>
          <p:nvPr/>
        </p:nvSpPr>
        <p:spPr>
          <a:xfrm flipH="1">
            <a:off x="2270726" y="1277204"/>
            <a:ext cx="6120765" cy="149656"/>
          </a:xfrm>
          <a:custGeom>
            <a:avLst/>
            <a:gdLst/>
            <a:ahLst/>
            <a:cxnLst/>
            <a:rect l="l" t="t" r="r" b="b"/>
            <a:pathLst>
              <a:path w="8290560" h="399083" extrusionOk="0">
                <a:moveTo>
                  <a:pt x="0" y="0"/>
                </a:moveTo>
                <a:lnTo>
                  <a:pt x="8290560" y="0"/>
                </a:lnTo>
                <a:lnTo>
                  <a:pt x="8290560" y="399083"/>
                </a:lnTo>
                <a:lnTo>
                  <a:pt x="0" y="399083"/>
                </a:lnTo>
                <a:lnTo>
                  <a:pt x="0" y="0"/>
                </a:lnTo>
                <a:close/>
              </a:path>
            </a:pathLst>
          </a:custGeom>
          <a:blipFill rotWithShape="1">
            <a:blip r:embed="rId4">
              <a:alphaModFix/>
            </a:blip>
            <a:stretch>
              <a:fillRect l="-82527" t="-1230041" r="-300004" b="-240311"/>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347636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841FCC"/>
        </a:solidFill>
        <a:effectLst/>
      </p:bgPr>
    </p:bg>
    <p:spTree>
      <p:nvGrpSpPr>
        <p:cNvPr id="1" name="Shape 302"/>
        <p:cNvGrpSpPr/>
        <p:nvPr/>
      </p:nvGrpSpPr>
      <p:grpSpPr>
        <a:xfrm>
          <a:off x="0" y="0"/>
          <a:ext cx="0" cy="0"/>
          <a:chOff x="0" y="0"/>
          <a:chExt cx="0" cy="0"/>
        </a:xfrm>
      </p:grpSpPr>
      <p:grpSp>
        <p:nvGrpSpPr>
          <p:cNvPr id="303" name="Google Shape;303;g279b10abaa6_0_16"/>
          <p:cNvGrpSpPr/>
          <p:nvPr/>
        </p:nvGrpSpPr>
        <p:grpSpPr>
          <a:xfrm>
            <a:off x="2531567" y="2162133"/>
            <a:ext cx="7128844" cy="2381063"/>
            <a:chOff x="0" y="768660"/>
            <a:chExt cx="10138800" cy="3386400"/>
          </a:xfrm>
        </p:grpSpPr>
        <p:sp>
          <p:nvSpPr>
            <p:cNvPr id="304" name="Google Shape;304;g279b10abaa6_0_16"/>
            <p:cNvSpPr txBox="1"/>
            <p:nvPr/>
          </p:nvSpPr>
          <p:spPr>
            <a:xfrm>
              <a:off x="87616" y="768660"/>
              <a:ext cx="9963600" cy="3386400"/>
            </a:xfrm>
            <a:prstGeom prst="rect">
              <a:avLst/>
            </a:prstGeom>
            <a:noFill/>
            <a:ln>
              <a:noFill/>
            </a:ln>
          </p:spPr>
          <p:txBody>
            <a:bodyPr spcFirstLastPara="1" wrap="square" lIns="0" tIns="0" rIns="0" bIns="0" anchor="t" anchorCtr="0">
              <a:spAutoFit/>
            </a:bodyPr>
            <a:lstStyle/>
            <a:p>
              <a:pPr marL="0" marR="0" lvl="0" indent="0" algn="ctr" rtl="0">
                <a:lnSpc>
                  <a:spcPct val="115002"/>
                </a:lnSpc>
                <a:spcBef>
                  <a:spcPts val="0"/>
                </a:spcBef>
                <a:spcAft>
                  <a:spcPts val="0"/>
                </a:spcAft>
                <a:buClr>
                  <a:schemeClr val="dk1"/>
                </a:buClr>
                <a:buSzPts val="3600"/>
                <a:buFont typeface="Arial"/>
                <a:buNone/>
              </a:pPr>
              <a:r>
                <a:rPr lang="en-US" sz="4688" b="1" i="0" u="none" strike="noStrike" cap="none">
                  <a:solidFill>
                    <a:schemeClr val="lt1"/>
                  </a:solidFill>
                  <a:latin typeface="Poppins"/>
                  <a:ea typeface="Poppins"/>
                  <a:cs typeface="Poppins"/>
                  <a:sym typeface="Poppins"/>
                </a:rPr>
                <a:t>Establishing the Need for Full Inclusion for LGBTQ+ Older Adults</a:t>
              </a:r>
              <a:endParaRPr sz="4688" b="0" i="0" u="none" strike="noStrike" cap="none">
                <a:solidFill>
                  <a:schemeClr val="lt1"/>
                </a:solidFill>
                <a:latin typeface="Poppins"/>
                <a:ea typeface="Poppins"/>
                <a:cs typeface="Poppins"/>
                <a:sym typeface="Poppins"/>
              </a:endParaRPr>
            </a:p>
          </p:txBody>
        </p:sp>
        <p:sp>
          <p:nvSpPr>
            <p:cNvPr id="305" name="Google Shape;305;g279b10abaa6_0_16"/>
            <p:cNvSpPr txBox="1"/>
            <p:nvPr/>
          </p:nvSpPr>
          <p:spPr>
            <a:xfrm>
              <a:off x="0" y="1190878"/>
              <a:ext cx="10138800" cy="371700"/>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Clr>
                  <a:srgbClr val="000000"/>
                </a:buClr>
                <a:buSzPts val="1811"/>
                <a:buFont typeface="Arial"/>
                <a:buNone/>
              </a:pPr>
              <a:endParaRPr sz="1698" b="0" i="0" u="none" strike="noStrike" cap="none">
                <a:solidFill>
                  <a:srgbClr val="841FCC"/>
                </a:solidFill>
                <a:latin typeface="Poppins"/>
                <a:ea typeface="Poppins"/>
                <a:cs typeface="Poppins"/>
                <a:sym typeface="Poppins"/>
              </a:endParaRPr>
            </a:p>
          </p:txBody>
        </p:sp>
      </p:grpSp>
      <p:sp>
        <p:nvSpPr>
          <p:cNvPr id="306" name="Google Shape;306;g279b10abaa6_0_16"/>
          <p:cNvSpPr txBox="1"/>
          <p:nvPr/>
        </p:nvSpPr>
        <p:spPr>
          <a:xfrm>
            <a:off x="2528999" y="862219"/>
            <a:ext cx="3710813" cy="20306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rgbClr val="000000"/>
              </a:buClr>
              <a:buSzPts val="1408"/>
              <a:buFont typeface="Arial"/>
              <a:buNone/>
            </a:pPr>
            <a:endParaRPr sz="1320" b="1" i="0" u="none" strike="noStrike" cap="none">
              <a:solidFill>
                <a:srgbClr val="841FCC"/>
              </a:solidFill>
              <a:latin typeface="Poppins"/>
              <a:ea typeface="Poppins"/>
              <a:cs typeface="Poppins"/>
              <a:sym typeface="Poppins"/>
            </a:endParaRPr>
          </a:p>
        </p:txBody>
      </p:sp>
      <p:sp>
        <p:nvSpPr>
          <p:cNvPr id="307" name="Google Shape;307;g279b10abaa6_0_16"/>
          <p:cNvSpPr/>
          <p:nvPr/>
        </p:nvSpPr>
        <p:spPr>
          <a:xfrm>
            <a:off x="7801034" y="5239356"/>
            <a:ext cx="2759997" cy="2609998"/>
          </a:xfrm>
          <a:custGeom>
            <a:avLst/>
            <a:gdLst/>
            <a:ahLst/>
            <a:cxnLst/>
            <a:rect l="l" t="t" r="r" b="b"/>
            <a:pathLst>
              <a:path w="4266663" h="4266663" extrusionOk="0">
                <a:moveTo>
                  <a:pt x="0" y="0"/>
                </a:moveTo>
                <a:lnTo>
                  <a:pt x="4266663" y="0"/>
                </a:lnTo>
                <a:lnTo>
                  <a:pt x="4266663" y="4266663"/>
                </a:lnTo>
                <a:lnTo>
                  <a:pt x="0" y="4266663"/>
                </a:lnTo>
                <a:lnTo>
                  <a:pt x="0" y="0"/>
                </a:lnTo>
                <a:close/>
              </a:path>
            </a:pathLst>
          </a:custGeom>
          <a:blipFill rotWithShape="1">
            <a:blip r:embed="rId3">
              <a:alphaModFix/>
            </a:blip>
            <a:stretch>
              <a:fillRect/>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300745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g2e6a865380b_0_11"/>
          <p:cNvSpPr txBox="1"/>
          <p:nvPr/>
        </p:nvSpPr>
        <p:spPr>
          <a:xfrm>
            <a:off x="2528989" y="2717217"/>
            <a:ext cx="7128844" cy="261352"/>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Clr>
                <a:srgbClr val="000000"/>
              </a:buClr>
              <a:buSzPts val="1811"/>
              <a:buFont typeface="Arial"/>
              <a:buNone/>
            </a:pPr>
            <a:endParaRPr sz="1698" b="0" i="0" u="none" strike="noStrike" cap="none">
              <a:solidFill>
                <a:srgbClr val="841FCC"/>
              </a:solidFill>
              <a:latin typeface="Poppins"/>
              <a:ea typeface="Poppins"/>
              <a:cs typeface="Poppins"/>
              <a:sym typeface="Poppins"/>
            </a:endParaRPr>
          </a:p>
        </p:txBody>
      </p:sp>
      <p:sp>
        <p:nvSpPr>
          <p:cNvPr id="313" name="Google Shape;313;g2e6a865380b_0_11"/>
          <p:cNvSpPr txBox="1"/>
          <p:nvPr/>
        </p:nvSpPr>
        <p:spPr>
          <a:xfrm>
            <a:off x="2528999" y="862219"/>
            <a:ext cx="3710813" cy="28437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rgbClr val="000000"/>
              </a:buClr>
              <a:buSzPts val="1408"/>
              <a:buFont typeface="Arial"/>
              <a:buNone/>
            </a:pPr>
            <a:r>
              <a:rPr lang="en-US" sz="1320" b="1" i="0" u="none" strike="noStrike" cap="none">
                <a:solidFill>
                  <a:srgbClr val="841FCC"/>
                </a:solidFill>
                <a:latin typeface="Poppins"/>
                <a:ea typeface="Poppins"/>
                <a:cs typeface="Poppins"/>
                <a:sym typeface="Poppins"/>
              </a:rPr>
              <a:t>MICHIGAN LGBTQ+ ELDERS NETWORK</a:t>
            </a:r>
            <a:endParaRPr sz="1320" b="1" i="0" u="none" strike="noStrike" cap="none">
              <a:solidFill>
                <a:srgbClr val="841FCC"/>
              </a:solidFill>
              <a:latin typeface="Poppins"/>
              <a:ea typeface="Poppins"/>
              <a:cs typeface="Poppins"/>
              <a:sym typeface="Poppins"/>
            </a:endParaRPr>
          </a:p>
        </p:txBody>
      </p:sp>
      <p:sp>
        <p:nvSpPr>
          <p:cNvPr id="314" name="Google Shape;314;g2e6a865380b_0_11"/>
          <p:cNvSpPr/>
          <p:nvPr/>
        </p:nvSpPr>
        <p:spPr>
          <a:xfrm flipH="1">
            <a:off x="2270726" y="1277204"/>
            <a:ext cx="6120765" cy="149656"/>
          </a:xfrm>
          <a:custGeom>
            <a:avLst/>
            <a:gdLst/>
            <a:ahLst/>
            <a:cxnLst/>
            <a:rect l="l" t="t" r="r" b="b"/>
            <a:pathLst>
              <a:path w="8290560" h="399083" extrusionOk="0">
                <a:moveTo>
                  <a:pt x="0" y="0"/>
                </a:moveTo>
                <a:lnTo>
                  <a:pt x="8290560" y="0"/>
                </a:lnTo>
                <a:lnTo>
                  <a:pt x="8290560" y="399083"/>
                </a:lnTo>
                <a:lnTo>
                  <a:pt x="0" y="399083"/>
                </a:lnTo>
                <a:lnTo>
                  <a:pt x="0" y="0"/>
                </a:lnTo>
                <a:close/>
              </a:path>
            </a:pathLst>
          </a:custGeom>
          <a:blipFill rotWithShape="1">
            <a:blip r:embed="rId3">
              <a:alphaModFix/>
            </a:blip>
            <a:stretch>
              <a:fillRect l="-82527" t="-1228867" r="-300004" b="-240006"/>
            </a:stretch>
          </a:blipFill>
          <a:ln>
            <a:noFill/>
          </a:ln>
        </p:spPr>
        <p:txBody>
          <a:bodyPr spcFirstLastPara="1" wrap="square" lIns="85711" tIns="42844" rIns="85711" bIns="42844" anchor="t" anchorCtr="0">
            <a:noAutofit/>
          </a:bodyPr>
          <a:lstStyle/>
          <a:p>
            <a:pPr marL="0" marR="0" lvl="0" indent="0" algn="l" rtl="0">
              <a:lnSpc>
                <a:spcPct val="115002"/>
              </a:lnSpc>
              <a:spcBef>
                <a:spcPts val="0"/>
              </a:spcBef>
              <a:spcAft>
                <a:spcPts val="0"/>
              </a:spcAft>
              <a:buClr>
                <a:schemeClr val="dk1"/>
              </a:buClr>
              <a:buSzPts val="6439"/>
              <a:buFont typeface="Arial"/>
              <a:buNone/>
            </a:pPr>
            <a:endParaRPr sz="3375" b="0" i="0" u="none" strike="noStrike" cap="none">
              <a:solidFill>
                <a:schemeClr val="dk1"/>
              </a:solidFill>
              <a:latin typeface="Arial"/>
              <a:ea typeface="Arial"/>
              <a:cs typeface="Arial"/>
              <a:sym typeface="Arial"/>
            </a:endParaRPr>
          </a:p>
        </p:txBody>
      </p:sp>
      <p:sp>
        <p:nvSpPr>
          <p:cNvPr id="315" name="Google Shape;315;g2e6a865380b_0_11"/>
          <p:cNvSpPr txBox="1"/>
          <p:nvPr/>
        </p:nvSpPr>
        <p:spPr>
          <a:xfrm>
            <a:off x="2471742" y="1480640"/>
            <a:ext cx="7878656" cy="375188"/>
          </a:xfrm>
          <a:prstGeom prst="rect">
            <a:avLst/>
          </a:prstGeom>
          <a:noFill/>
          <a:ln>
            <a:noFill/>
          </a:ln>
        </p:spPr>
        <p:txBody>
          <a:bodyPr spcFirstLastPara="1" wrap="square" lIns="85711" tIns="85711" rIns="85711" bIns="85711" anchor="t" anchorCtr="0">
            <a:spAutoFit/>
          </a:bodyPr>
          <a:lstStyle/>
          <a:p>
            <a:pPr marL="0" marR="0" lvl="0" indent="0" algn="l" rtl="0">
              <a:lnSpc>
                <a:spcPct val="115002"/>
              </a:lnSpc>
              <a:spcBef>
                <a:spcPts val="0"/>
              </a:spcBef>
              <a:spcAft>
                <a:spcPts val="0"/>
              </a:spcAft>
              <a:buClr>
                <a:srgbClr val="000000"/>
              </a:buClr>
              <a:buSzPts val="3600"/>
              <a:buFont typeface="Arial"/>
              <a:buNone/>
            </a:pPr>
            <a:endParaRPr sz="1313" b="0" i="0" u="none" strike="noStrike" cap="none">
              <a:solidFill>
                <a:srgbClr val="841FCC"/>
              </a:solidFill>
              <a:latin typeface="Poppins"/>
              <a:ea typeface="Poppins"/>
              <a:cs typeface="Poppins"/>
              <a:sym typeface="Poppins"/>
            </a:endParaRPr>
          </a:p>
        </p:txBody>
      </p:sp>
      <p:pic>
        <p:nvPicPr>
          <p:cNvPr id="316" name="Google Shape;316;g2e6a865380b_0_11" descr="America’s population is aging: by 2050, the number of people over the age of 65 will double to 83.7 million (from 43.1 million in 2012). While the public perception of lesbian, gay, bisexual, and  transgender (LGBT) people is largely one of a young, affluent community, there are more than 2.7 million LGBT adults ages 50 or older living in communities across the country.&#10;&#10;This video follows the Tina and Jackie, born in the same town in 1947. Despite their similar beginnings, the women’s lives take very different turns and a lifetime of discrimination, lost wages, lack of family recognition, and more add up to create substantial difficulties for Jackie.&#10;&#10;Along with the video, the Movement Advancement Project (MAP) and SAGE published a report  detailing the many challenges facing LGBT older people like Jackie as they age. Health and wellbeing, economic security, and social connections are among the cornerstones for successful aging, yet these are areas in which many LGBT elders face substantial barriers–stemming from current discrimination as well as the accumulation of a lifetime of legal and structural discrimination, social stigma, and isolation.&#10;&#10;Visit www.lgbtmap.org/olderadults for more information about the disparities facing LGBT older adults.&#10;&#10;Transcript: As the American public ages, so do lesbian, gay, bisexual, and transgender people. &#10;&#10;LGBT older adults face the same challenges as other older adults, including financial worries and health concerns. But LGBT older adults face additional challenges.&#10;&#10;Let's compare two women: Tina and Jackie, who were both born in 1947&#10;&#10;In 1967, at college, Tina meets Frank. And Jackie meets Frances. &#10;&#10;On a date with Frances after work, Jackie is seen by a co-worker, who tells their boss. Jackie is legally fired and takes a lesser paying job at a factory. &#10;&#10;In 1973, Tina marries Frank, but Jackie is unable to marry Frances.&#10;&#10;In the 80s, Tina and Frank have children. But Jackie and Frances are barred from adopting.&#10;&#10;After decades of hard work, in 2010, Frank and Frances retire. Tina takes Social Security spousal benefits. But, because the federal government didn't recognize same-sex marriages then, Jackie is denied those benefits.&#10;&#10;In 2015, right before the freedom to marry becomes available nationwide, Frank and Frances die. Tina pays for her in-home care with her Social Security survivor benefits and funds from Frank's pension.&#10;Jackie is denied Social Security survivor benefits and, because she was not a legal spouse, is also denied Frances' pension. Their apartment was rented in Frances' name and her state lacks nondiscrimination protections in housing, so Jackie is evicted when she tried to change the lease into her name.&#10;&#10;Lacking an income and a place to live, Jackie moves into a nursing home and relies on Medicaid to pay for it.  She fears discrimination if she shares stories about her past, so she doesn't talk her life with Frances.&#10;&#10;Tina can afford in-home nursing care and has the support of her children.&#10;&#10;After a lifetime of discrimination, LGBT older adults face economic insecurity, poorer health, and reduced support networks.&#10;&#10;Find out more about the unique disparities facing LGBT older adults, and how to remedy them, as well as the strength and resilience of LGBT adults at lgbtmap.org/olderadults." title="Aging as LGBT: Two Stories">
            <a:hlinkClick r:id="rId4"/>
          </p:cNvPr>
          <p:cNvPicPr preferRelativeResize="0"/>
          <p:nvPr/>
        </p:nvPicPr>
        <p:blipFill rotWithShape="1">
          <a:blip r:embed="rId5">
            <a:alphaModFix/>
          </a:blip>
          <a:srcRect/>
          <a:stretch/>
        </p:blipFill>
        <p:spPr>
          <a:xfrm>
            <a:off x="2779630" y="2066766"/>
            <a:ext cx="6632742" cy="3730898"/>
          </a:xfrm>
          <a:prstGeom prst="rect">
            <a:avLst/>
          </a:prstGeom>
          <a:noFill/>
          <a:ln>
            <a:noFill/>
          </a:ln>
        </p:spPr>
      </p:pic>
    </p:spTree>
    <p:extLst>
      <p:ext uri="{BB962C8B-B14F-4D97-AF65-F5344CB8AC3E}">
        <p14:creationId xmlns:p14="http://schemas.microsoft.com/office/powerpoint/2010/main" val="2164279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3c78826f3dd_0_0"/>
          <p:cNvSpPr/>
          <p:nvPr/>
        </p:nvSpPr>
        <p:spPr>
          <a:xfrm>
            <a:off x="1917036" y="2301305"/>
            <a:ext cx="2648250" cy="3153375"/>
          </a:xfrm>
          <a:prstGeom prst="rect">
            <a:avLst/>
          </a:prstGeom>
          <a:solidFill>
            <a:srgbClr val="841FCC"/>
          </a:solidFill>
          <a:ln w="9525" cap="flat" cmpd="sng">
            <a:solidFill>
              <a:schemeClr val="dk2"/>
            </a:solidFill>
            <a:prstDash val="solid"/>
            <a:round/>
            <a:headEnd type="none" w="sm" len="sm"/>
            <a:tailEnd type="none" w="sm" len="sm"/>
          </a:ln>
        </p:spPr>
        <p:txBody>
          <a:bodyPr spcFirstLastPara="1" wrap="square" lIns="85711" tIns="85711" rIns="85711" bIns="85711"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Calibri"/>
              <a:ea typeface="Calibri"/>
              <a:cs typeface="Calibri"/>
              <a:sym typeface="Calibri"/>
            </a:endParaRPr>
          </a:p>
        </p:txBody>
      </p:sp>
      <p:sp>
        <p:nvSpPr>
          <p:cNvPr id="322" name="Google Shape;322;g3c78826f3dd_0_0"/>
          <p:cNvSpPr txBox="1"/>
          <p:nvPr/>
        </p:nvSpPr>
        <p:spPr>
          <a:xfrm>
            <a:off x="2585250" y="2406130"/>
            <a:ext cx="7128844" cy="261281"/>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Clr>
                <a:srgbClr val="000000"/>
              </a:buClr>
              <a:buSzPts val="1811"/>
              <a:buFont typeface="Arial"/>
              <a:buNone/>
            </a:pPr>
            <a:endParaRPr sz="1698" b="0" i="0" u="none" strike="noStrike" cap="none">
              <a:solidFill>
                <a:srgbClr val="841FCC"/>
              </a:solidFill>
              <a:latin typeface="Poppins"/>
              <a:ea typeface="Poppins"/>
              <a:cs typeface="Poppins"/>
              <a:sym typeface="Poppins"/>
            </a:endParaRPr>
          </a:p>
        </p:txBody>
      </p:sp>
      <p:sp>
        <p:nvSpPr>
          <p:cNvPr id="323" name="Google Shape;323;g3c78826f3dd_0_0"/>
          <p:cNvSpPr txBox="1"/>
          <p:nvPr/>
        </p:nvSpPr>
        <p:spPr>
          <a:xfrm>
            <a:off x="2528999" y="862219"/>
            <a:ext cx="3710813" cy="28437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rgbClr val="000000"/>
              </a:buClr>
              <a:buSzPts val="1408"/>
              <a:buFont typeface="Arial"/>
              <a:buNone/>
            </a:pPr>
            <a:r>
              <a:rPr lang="en-US" sz="1320" b="1" i="0" u="none" strike="noStrike" cap="none">
                <a:solidFill>
                  <a:srgbClr val="841FCC"/>
                </a:solidFill>
                <a:latin typeface="Poppins"/>
                <a:ea typeface="Poppins"/>
                <a:cs typeface="Poppins"/>
                <a:sym typeface="Poppins"/>
              </a:rPr>
              <a:t>MICHIGAN LGBTQ+ ELDERS NETWORK</a:t>
            </a:r>
            <a:endParaRPr sz="1320" b="1" i="0" u="none" strike="noStrike" cap="none">
              <a:solidFill>
                <a:srgbClr val="841FCC"/>
              </a:solidFill>
              <a:latin typeface="Poppins"/>
              <a:ea typeface="Poppins"/>
              <a:cs typeface="Poppins"/>
              <a:sym typeface="Poppins"/>
            </a:endParaRPr>
          </a:p>
        </p:txBody>
      </p:sp>
      <p:sp>
        <p:nvSpPr>
          <p:cNvPr id="324" name="Google Shape;324;g3c78826f3dd_0_0"/>
          <p:cNvSpPr/>
          <p:nvPr/>
        </p:nvSpPr>
        <p:spPr>
          <a:xfrm flipH="1">
            <a:off x="2270726" y="1277204"/>
            <a:ext cx="6120765" cy="149656"/>
          </a:xfrm>
          <a:custGeom>
            <a:avLst/>
            <a:gdLst/>
            <a:ahLst/>
            <a:cxnLst/>
            <a:rect l="l" t="t" r="r" b="b"/>
            <a:pathLst>
              <a:path w="8290560" h="399083" extrusionOk="0">
                <a:moveTo>
                  <a:pt x="0" y="0"/>
                </a:moveTo>
                <a:lnTo>
                  <a:pt x="8290560" y="0"/>
                </a:lnTo>
                <a:lnTo>
                  <a:pt x="8290560" y="399083"/>
                </a:lnTo>
                <a:lnTo>
                  <a:pt x="0" y="399083"/>
                </a:lnTo>
                <a:lnTo>
                  <a:pt x="0" y="0"/>
                </a:lnTo>
                <a:close/>
              </a:path>
            </a:pathLst>
          </a:custGeom>
          <a:blipFill rotWithShape="1">
            <a:blip r:embed="rId3">
              <a:alphaModFix/>
            </a:blip>
            <a:stretch>
              <a:fillRect l="-82522" t="-1228883" r="-300009" b="-239990"/>
            </a:stretch>
          </a:blipFill>
          <a:ln>
            <a:noFill/>
          </a:ln>
        </p:spPr>
        <p:txBody>
          <a:bodyPr spcFirstLastPara="1" wrap="square" lIns="85711" tIns="42844" rIns="85711" bIns="42844" anchor="t" anchorCtr="0">
            <a:noAutofit/>
          </a:bodyPr>
          <a:lstStyle/>
          <a:p>
            <a:pPr marL="0" marR="0" lvl="0" indent="0" algn="l" rtl="0">
              <a:lnSpc>
                <a:spcPct val="115002"/>
              </a:lnSpc>
              <a:spcBef>
                <a:spcPts val="0"/>
              </a:spcBef>
              <a:spcAft>
                <a:spcPts val="0"/>
              </a:spcAft>
              <a:buClr>
                <a:schemeClr val="dk1"/>
              </a:buClr>
              <a:buSzPts val="6439"/>
              <a:buFont typeface="Arial"/>
              <a:buNone/>
            </a:pPr>
            <a:endParaRPr sz="3375" b="0" i="0" u="none" strike="noStrike" cap="none">
              <a:solidFill>
                <a:schemeClr val="dk1"/>
              </a:solidFill>
              <a:latin typeface="Arial"/>
              <a:ea typeface="Arial"/>
              <a:cs typeface="Arial"/>
              <a:sym typeface="Arial"/>
            </a:endParaRPr>
          </a:p>
        </p:txBody>
      </p:sp>
      <p:sp>
        <p:nvSpPr>
          <p:cNvPr id="325" name="Google Shape;325;g3c78826f3dd_0_0"/>
          <p:cNvSpPr txBox="1"/>
          <p:nvPr/>
        </p:nvSpPr>
        <p:spPr>
          <a:xfrm>
            <a:off x="1975700" y="2420133"/>
            <a:ext cx="2530969" cy="2909743"/>
          </a:xfrm>
          <a:prstGeom prst="rect">
            <a:avLst/>
          </a:prstGeom>
          <a:noFill/>
          <a:ln>
            <a:noFill/>
          </a:ln>
        </p:spPr>
        <p:txBody>
          <a:bodyPr spcFirstLastPara="1" wrap="square" lIns="85711" tIns="85711" rIns="85711" bIns="85711"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US" sz="1406" b="1">
                <a:solidFill>
                  <a:schemeClr val="lt1"/>
                </a:solidFill>
                <a:latin typeface="Poppins"/>
                <a:ea typeface="Poppins"/>
                <a:cs typeface="Poppins"/>
                <a:sym typeface="Poppins"/>
              </a:rPr>
              <a:t>Michigan’s population is just over 10M</a:t>
            </a:r>
            <a:endParaRPr sz="1406" b="1">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100"/>
              <a:buFont typeface="Arial"/>
              <a:buNone/>
            </a:pPr>
            <a:endParaRPr sz="1406" b="1">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100"/>
              <a:buFont typeface="Arial"/>
              <a:buNone/>
            </a:pPr>
            <a:r>
              <a:rPr lang="en-US" sz="1406" b="1">
                <a:solidFill>
                  <a:schemeClr val="lt1"/>
                </a:solidFill>
                <a:latin typeface="Poppins"/>
                <a:ea typeface="Poppins"/>
                <a:cs typeface="Poppins"/>
                <a:sym typeface="Poppins"/>
              </a:rPr>
              <a:t>Approximately 7%, or just over 700,000 Michiganders, are LGBTQ+</a:t>
            </a:r>
            <a:endParaRPr sz="1406" b="1">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100"/>
              <a:buFont typeface="Arial"/>
              <a:buNone/>
            </a:pPr>
            <a:endParaRPr sz="1406" b="1">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100"/>
              <a:buFont typeface="Arial"/>
              <a:buNone/>
            </a:pPr>
            <a:r>
              <a:rPr lang="en-US" sz="1406" b="1">
                <a:solidFill>
                  <a:schemeClr val="lt1"/>
                </a:solidFill>
                <a:latin typeface="Poppins"/>
                <a:ea typeface="Poppins"/>
                <a:cs typeface="Poppins"/>
                <a:sym typeface="Poppins"/>
              </a:rPr>
              <a:t>The population of the City of Detroit is currently approximately 650,000</a:t>
            </a:r>
            <a:endParaRPr sz="1406" b="1">
              <a:solidFill>
                <a:schemeClr val="lt1"/>
              </a:solidFill>
              <a:latin typeface="Poppins"/>
              <a:ea typeface="Poppins"/>
              <a:cs typeface="Poppins"/>
              <a:sym typeface="Poppins"/>
            </a:endParaRPr>
          </a:p>
        </p:txBody>
      </p:sp>
      <p:sp>
        <p:nvSpPr>
          <p:cNvPr id="326" name="Google Shape;326;g3c78826f3dd_0_0"/>
          <p:cNvSpPr/>
          <p:nvPr/>
        </p:nvSpPr>
        <p:spPr>
          <a:xfrm>
            <a:off x="4771875" y="2301305"/>
            <a:ext cx="2648250" cy="3153375"/>
          </a:xfrm>
          <a:prstGeom prst="rect">
            <a:avLst/>
          </a:prstGeom>
          <a:solidFill>
            <a:srgbClr val="841FCC"/>
          </a:solidFill>
          <a:ln w="9525" cap="flat" cmpd="sng">
            <a:solidFill>
              <a:schemeClr val="dk2"/>
            </a:solidFill>
            <a:prstDash val="solid"/>
            <a:round/>
            <a:headEnd type="none" w="sm" len="sm"/>
            <a:tailEnd type="none" w="sm" len="sm"/>
          </a:ln>
        </p:spPr>
        <p:txBody>
          <a:bodyPr spcFirstLastPara="1" wrap="square" lIns="85711" tIns="85711" rIns="85711" bIns="85711"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Calibri"/>
              <a:ea typeface="Calibri"/>
              <a:cs typeface="Calibri"/>
              <a:sym typeface="Calibri"/>
            </a:endParaRPr>
          </a:p>
        </p:txBody>
      </p:sp>
      <p:sp>
        <p:nvSpPr>
          <p:cNvPr id="327" name="Google Shape;327;g3c78826f3dd_0_0"/>
          <p:cNvSpPr/>
          <p:nvPr/>
        </p:nvSpPr>
        <p:spPr>
          <a:xfrm>
            <a:off x="7626715" y="2301305"/>
            <a:ext cx="2648250" cy="3153375"/>
          </a:xfrm>
          <a:prstGeom prst="rect">
            <a:avLst/>
          </a:prstGeom>
          <a:solidFill>
            <a:srgbClr val="841FCC"/>
          </a:solidFill>
          <a:ln w="9525" cap="flat" cmpd="sng">
            <a:solidFill>
              <a:schemeClr val="dk2"/>
            </a:solidFill>
            <a:prstDash val="solid"/>
            <a:round/>
            <a:headEnd type="none" w="sm" len="sm"/>
            <a:tailEnd type="none" w="sm" len="sm"/>
          </a:ln>
        </p:spPr>
        <p:txBody>
          <a:bodyPr spcFirstLastPara="1" wrap="square" lIns="85711" tIns="85711" rIns="85711" bIns="85711" anchor="ctr" anchorCtr="0">
            <a:noAutofit/>
          </a:bodyPr>
          <a:lstStyle/>
          <a:p>
            <a:pPr marL="0" marR="0" lvl="0" indent="0" algn="r"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Calibri"/>
              <a:ea typeface="Calibri"/>
              <a:cs typeface="Calibri"/>
              <a:sym typeface="Calibri"/>
            </a:endParaRPr>
          </a:p>
        </p:txBody>
      </p:sp>
      <p:sp>
        <p:nvSpPr>
          <p:cNvPr id="328" name="Google Shape;328;g3c78826f3dd_0_0"/>
          <p:cNvSpPr txBox="1"/>
          <p:nvPr/>
        </p:nvSpPr>
        <p:spPr>
          <a:xfrm>
            <a:off x="4950059" y="2523422"/>
            <a:ext cx="2291906" cy="2660957"/>
          </a:xfrm>
          <a:prstGeom prst="rect">
            <a:avLst/>
          </a:prstGeom>
          <a:noFill/>
          <a:ln>
            <a:noFill/>
          </a:ln>
        </p:spPr>
        <p:txBody>
          <a:bodyPr spcFirstLastPara="1" wrap="square" lIns="85711" tIns="85711" rIns="85711" bIns="85711"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US" sz="1406" b="1">
                <a:solidFill>
                  <a:schemeClr val="lt1"/>
                </a:solidFill>
                <a:latin typeface="Poppins"/>
                <a:ea typeface="Poppins"/>
                <a:cs typeface="Poppins"/>
                <a:sym typeface="Poppins"/>
              </a:rPr>
              <a:t>There are nearly 316,000 LGBTQ+ persons in Michigan ages 45+</a:t>
            </a:r>
            <a:endParaRPr sz="1406" b="1">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200"/>
              <a:buFont typeface="Arial"/>
              <a:buNone/>
            </a:pPr>
            <a:endParaRPr sz="1406" b="1">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200"/>
              <a:buFont typeface="Arial"/>
              <a:buNone/>
            </a:pPr>
            <a:endParaRPr sz="1406" b="1">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200"/>
              <a:buFont typeface="Arial"/>
              <a:buNone/>
            </a:pPr>
            <a:r>
              <a:rPr lang="en-US" sz="1406" b="1">
                <a:solidFill>
                  <a:schemeClr val="lt1"/>
                </a:solidFill>
                <a:latin typeface="Poppins"/>
                <a:ea typeface="Poppins"/>
                <a:cs typeface="Poppins"/>
                <a:sym typeface="Poppins"/>
              </a:rPr>
              <a:t>There are 310,000 Middle Eastern or North African (MENA) persons in Michigan</a:t>
            </a:r>
            <a:endParaRPr sz="1406" b="1">
              <a:solidFill>
                <a:schemeClr val="lt1"/>
              </a:solidFill>
              <a:latin typeface="Poppins"/>
              <a:ea typeface="Poppins"/>
              <a:cs typeface="Poppins"/>
              <a:sym typeface="Poppins"/>
            </a:endParaRPr>
          </a:p>
        </p:txBody>
      </p:sp>
      <p:sp>
        <p:nvSpPr>
          <p:cNvPr id="329" name="Google Shape;329;g3c78826f3dd_0_0"/>
          <p:cNvSpPr txBox="1"/>
          <p:nvPr/>
        </p:nvSpPr>
        <p:spPr>
          <a:xfrm>
            <a:off x="7685356" y="2594367"/>
            <a:ext cx="2530969" cy="2163384"/>
          </a:xfrm>
          <a:prstGeom prst="rect">
            <a:avLst/>
          </a:prstGeom>
          <a:noFill/>
          <a:ln>
            <a:noFill/>
          </a:ln>
        </p:spPr>
        <p:txBody>
          <a:bodyPr spcFirstLastPara="1" wrap="square" lIns="85711" tIns="85711" rIns="85711" bIns="85711" anchor="t" anchorCtr="0">
            <a:spAutoFit/>
          </a:bodyPr>
          <a:lstStyle/>
          <a:p>
            <a:pPr marL="0" marR="0" lvl="0" indent="0" algn="l" rtl="0">
              <a:lnSpc>
                <a:spcPct val="115000"/>
              </a:lnSpc>
              <a:spcBef>
                <a:spcPts val="0"/>
              </a:spcBef>
              <a:spcAft>
                <a:spcPts val="0"/>
              </a:spcAft>
              <a:buClr>
                <a:srgbClr val="000000"/>
              </a:buClr>
              <a:buSzPts val="2100"/>
              <a:buFont typeface="Arial"/>
              <a:buNone/>
            </a:pPr>
            <a:endParaRPr sz="1406" b="1">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100"/>
              <a:buFont typeface="Arial"/>
              <a:buNone/>
            </a:pPr>
            <a:endParaRPr sz="1406" b="1">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2100"/>
              <a:buFont typeface="Arial"/>
              <a:buNone/>
            </a:pPr>
            <a:r>
              <a:rPr lang="en-US" sz="1406" b="1">
                <a:solidFill>
                  <a:schemeClr val="lt1"/>
                </a:solidFill>
                <a:latin typeface="Poppins"/>
                <a:ea typeface="Poppins"/>
                <a:cs typeface="Poppins"/>
                <a:sym typeface="Poppins"/>
              </a:rPr>
              <a:t>As with all aging populations in Michigan, the LGBTQ+ aging population is forecasted to more than double by 2030</a:t>
            </a:r>
            <a:endParaRPr sz="1406" b="0" i="0" u="none" strike="noStrike" cap="none">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25219795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2ee41ba17a7_0_28"/>
          <p:cNvSpPr/>
          <p:nvPr/>
        </p:nvSpPr>
        <p:spPr>
          <a:xfrm>
            <a:off x="1917036" y="2301305"/>
            <a:ext cx="2648250" cy="3153375"/>
          </a:xfrm>
          <a:prstGeom prst="rect">
            <a:avLst/>
          </a:prstGeom>
          <a:solidFill>
            <a:srgbClr val="841FCC"/>
          </a:solidFill>
          <a:ln w="9525" cap="flat" cmpd="sng">
            <a:solidFill>
              <a:schemeClr val="dk2"/>
            </a:solidFill>
            <a:prstDash val="solid"/>
            <a:round/>
            <a:headEnd type="none" w="sm" len="sm"/>
            <a:tailEnd type="none" w="sm" len="sm"/>
          </a:ln>
        </p:spPr>
        <p:txBody>
          <a:bodyPr spcFirstLastPara="1" wrap="square" lIns="85711" tIns="85711" rIns="85711" bIns="85711"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Calibri"/>
              <a:ea typeface="Calibri"/>
              <a:cs typeface="Calibri"/>
              <a:sym typeface="Calibri"/>
            </a:endParaRPr>
          </a:p>
        </p:txBody>
      </p:sp>
      <p:sp>
        <p:nvSpPr>
          <p:cNvPr id="335" name="Google Shape;335;g2ee41ba17a7_0_28"/>
          <p:cNvSpPr txBox="1"/>
          <p:nvPr/>
        </p:nvSpPr>
        <p:spPr>
          <a:xfrm>
            <a:off x="2585250" y="2406130"/>
            <a:ext cx="7128844" cy="261281"/>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Clr>
                <a:srgbClr val="000000"/>
              </a:buClr>
              <a:buSzPts val="1811"/>
              <a:buFont typeface="Arial"/>
              <a:buNone/>
            </a:pPr>
            <a:endParaRPr sz="1698" b="0" i="0" u="none" strike="noStrike" cap="none">
              <a:solidFill>
                <a:srgbClr val="841FCC"/>
              </a:solidFill>
              <a:latin typeface="Poppins"/>
              <a:ea typeface="Poppins"/>
              <a:cs typeface="Poppins"/>
              <a:sym typeface="Poppins"/>
            </a:endParaRPr>
          </a:p>
        </p:txBody>
      </p:sp>
      <p:sp>
        <p:nvSpPr>
          <p:cNvPr id="336" name="Google Shape;336;g2ee41ba17a7_0_28"/>
          <p:cNvSpPr txBox="1"/>
          <p:nvPr/>
        </p:nvSpPr>
        <p:spPr>
          <a:xfrm>
            <a:off x="2528999" y="862219"/>
            <a:ext cx="3710813" cy="28437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rgbClr val="000000"/>
              </a:buClr>
              <a:buSzPts val="1408"/>
              <a:buFont typeface="Arial"/>
              <a:buNone/>
            </a:pPr>
            <a:r>
              <a:rPr lang="en-US" sz="1320" b="1" i="0" u="none" strike="noStrike" cap="none">
                <a:solidFill>
                  <a:srgbClr val="841FCC"/>
                </a:solidFill>
                <a:latin typeface="Poppins"/>
                <a:ea typeface="Poppins"/>
                <a:cs typeface="Poppins"/>
                <a:sym typeface="Poppins"/>
              </a:rPr>
              <a:t>MICHIGAN LGBTQ+ ELDERS NETWORK</a:t>
            </a:r>
            <a:endParaRPr sz="1320" b="1" i="0" u="none" strike="noStrike" cap="none">
              <a:solidFill>
                <a:srgbClr val="841FCC"/>
              </a:solidFill>
              <a:latin typeface="Poppins"/>
              <a:ea typeface="Poppins"/>
              <a:cs typeface="Poppins"/>
              <a:sym typeface="Poppins"/>
            </a:endParaRPr>
          </a:p>
        </p:txBody>
      </p:sp>
      <p:sp>
        <p:nvSpPr>
          <p:cNvPr id="337" name="Google Shape;337;g2ee41ba17a7_0_28"/>
          <p:cNvSpPr/>
          <p:nvPr/>
        </p:nvSpPr>
        <p:spPr>
          <a:xfrm flipH="1">
            <a:off x="2270726" y="1277204"/>
            <a:ext cx="6120765" cy="149656"/>
          </a:xfrm>
          <a:custGeom>
            <a:avLst/>
            <a:gdLst/>
            <a:ahLst/>
            <a:cxnLst/>
            <a:rect l="l" t="t" r="r" b="b"/>
            <a:pathLst>
              <a:path w="8290560" h="399083" extrusionOk="0">
                <a:moveTo>
                  <a:pt x="0" y="0"/>
                </a:moveTo>
                <a:lnTo>
                  <a:pt x="8290560" y="0"/>
                </a:lnTo>
                <a:lnTo>
                  <a:pt x="8290560" y="399083"/>
                </a:lnTo>
                <a:lnTo>
                  <a:pt x="0" y="399083"/>
                </a:lnTo>
                <a:lnTo>
                  <a:pt x="0" y="0"/>
                </a:lnTo>
                <a:close/>
              </a:path>
            </a:pathLst>
          </a:custGeom>
          <a:blipFill rotWithShape="1">
            <a:blip r:embed="rId3">
              <a:alphaModFix/>
            </a:blip>
            <a:stretch>
              <a:fillRect l="-82527" t="-1228883" r="-300004" b="-239990"/>
            </a:stretch>
          </a:blipFill>
          <a:ln>
            <a:noFill/>
          </a:ln>
        </p:spPr>
        <p:txBody>
          <a:bodyPr spcFirstLastPara="1" wrap="square" lIns="85711" tIns="42844" rIns="85711" bIns="42844" anchor="t" anchorCtr="0">
            <a:noAutofit/>
          </a:bodyPr>
          <a:lstStyle/>
          <a:p>
            <a:pPr marL="0" marR="0" lvl="0" indent="0" algn="l" rtl="0">
              <a:lnSpc>
                <a:spcPct val="115002"/>
              </a:lnSpc>
              <a:spcBef>
                <a:spcPts val="0"/>
              </a:spcBef>
              <a:spcAft>
                <a:spcPts val="0"/>
              </a:spcAft>
              <a:buClr>
                <a:schemeClr val="dk1"/>
              </a:buClr>
              <a:buSzPts val="6439"/>
              <a:buFont typeface="Arial"/>
              <a:buNone/>
            </a:pPr>
            <a:endParaRPr sz="3375" b="0" i="0" u="none" strike="noStrike" cap="none">
              <a:solidFill>
                <a:schemeClr val="dk1"/>
              </a:solidFill>
              <a:latin typeface="Arial"/>
              <a:ea typeface="Arial"/>
              <a:cs typeface="Arial"/>
              <a:sym typeface="Arial"/>
            </a:endParaRPr>
          </a:p>
        </p:txBody>
      </p:sp>
      <p:sp>
        <p:nvSpPr>
          <p:cNvPr id="338" name="Google Shape;338;g2ee41ba17a7_0_28"/>
          <p:cNvSpPr txBox="1"/>
          <p:nvPr/>
        </p:nvSpPr>
        <p:spPr>
          <a:xfrm>
            <a:off x="1975700" y="2420133"/>
            <a:ext cx="2530969" cy="2961039"/>
          </a:xfrm>
          <a:prstGeom prst="rect">
            <a:avLst/>
          </a:prstGeom>
          <a:noFill/>
          <a:ln>
            <a:noFill/>
          </a:ln>
        </p:spPr>
        <p:txBody>
          <a:bodyPr spcFirstLastPara="1" wrap="square" lIns="85711" tIns="85711" rIns="85711" bIns="85711"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US" sz="1969" b="1" i="0" u="none" strike="noStrike" cap="none">
                <a:solidFill>
                  <a:schemeClr val="lt1"/>
                </a:solidFill>
                <a:latin typeface="Poppins"/>
                <a:ea typeface="Poppins"/>
                <a:cs typeface="Poppins"/>
                <a:sym typeface="Poppins"/>
              </a:rPr>
              <a:t>9 out of 10 LGBTQ+ older adults have no children to  help care for them</a:t>
            </a:r>
            <a:r>
              <a:rPr lang="en-US" sz="1969" b="0" i="0" u="none" strike="noStrike" cap="none">
                <a:solidFill>
                  <a:schemeClr val="lt1"/>
                </a:solidFill>
                <a:latin typeface="Poppins"/>
                <a:ea typeface="Poppins"/>
                <a:cs typeface="Poppins"/>
                <a:sym typeface="Poppins"/>
              </a:rPr>
              <a:t> as compared to 2 out of 10  heterosexual older adults</a:t>
            </a:r>
            <a:endParaRPr sz="1969" b="0" i="0" u="none" strike="noStrike" cap="none">
              <a:solidFill>
                <a:schemeClr val="lt1"/>
              </a:solidFill>
              <a:latin typeface="Poppins"/>
              <a:ea typeface="Poppins"/>
              <a:cs typeface="Poppins"/>
              <a:sym typeface="Poppins"/>
            </a:endParaRPr>
          </a:p>
        </p:txBody>
      </p:sp>
      <p:sp>
        <p:nvSpPr>
          <p:cNvPr id="339" name="Google Shape;339;g2ee41ba17a7_0_28"/>
          <p:cNvSpPr/>
          <p:nvPr/>
        </p:nvSpPr>
        <p:spPr>
          <a:xfrm>
            <a:off x="4771875" y="2301305"/>
            <a:ext cx="2648250" cy="3153375"/>
          </a:xfrm>
          <a:prstGeom prst="rect">
            <a:avLst/>
          </a:prstGeom>
          <a:solidFill>
            <a:srgbClr val="841FCC"/>
          </a:solidFill>
          <a:ln w="9525" cap="flat" cmpd="sng">
            <a:solidFill>
              <a:schemeClr val="dk2"/>
            </a:solidFill>
            <a:prstDash val="solid"/>
            <a:round/>
            <a:headEnd type="none" w="sm" len="sm"/>
            <a:tailEnd type="none" w="sm" len="sm"/>
          </a:ln>
        </p:spPr>
        <p:txBody>
          <a:bodyPr spcFirstLastPara="1" wrap="square" lIns="85711" tIns="85711" rIns="85711" bIns="85711"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Calibri"/>
              <a:ea typeface="Calibri"/>
              <a:cs typeface="Calibri"/>
              <a:sym typeface="Calibri"/>
            </a:endParaRPr>
          </a:p>
        </p:txBody>
      </p:sp>
      <p:sp>
        <p:nvSpPr>
          <p:cNvPr id="340" name="Google Shape;340;g2ee41ba17a7_0_28"/>
          <p:cNvSpPr/>
          <p:nvPr/>
        </p:nvSpPr>
        <p:spPr>
          <a:xfrm>
            <a:off x="7626715" y="2301305"/>
            <a:ext cx="2648250" cy="3153375"/>
          </a:xfrm>
          <a:prstGeom prst="rect">
            <a:avLst/>
          </a:prstGeom>
          <a:solidFill>
            <a:srgbClr val="841FCC"/>
          </a:solidFill>
          <a:ln w="9525" cap="flat" cmpd="sng">
            <a:solidFill>
              <a:schemeClr val="dk2"/>
            </a:solidFill>
            <a:prstDash val="solid"/>
            <a:round/>
            <a:headEnd type="none" w="sm" len="sm"/>
            <a:tailEnd type="none" w="sm" len="sm"/>
          </a:ln>
        </p:spPr>
        <p:txBody>
          <a:bodyPr spcFirstLastPara="1" wrap="square" lIns="85711" tIns="85711" rIns="85711" bIns="85711" anchor="ctr" anchorCtr="0">
            <a:noAutofit/>
          </a:bodyPr>
          <a:lstStyle/>
          <a:p>
            <a:pPr marL="0" marR="0" lvl="0" indent="0" algn="r"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Calibri"/>
              <a:ea typeface="Calibri"/>
              <a:cs typeface="Calibri"/>
              <a:sym typeface="Calibri"/>
            </a:endParaRPr>
          </a:p>
        </p:txBody>
      </p:sp>
      <p:sp>
        <p:nvSpPr>
          <p:cNvPr id="341" name="Google Shape;341;g2ee41ba17a7_0_28"/>
          <p:cNvSpPr txBox="1"/>
          <p:nvPr/>
        </p:nvSpPr>
        <p:spPr>
          <a:xfrm>
            <a:off x="4950059" y="2523422"/>
            <a:ext cx="2291906" cy="2728796"/>
          </a:xfrm>
          <a:prstGeom prst="rect">
            <a:avLst/>
          </a:prstGeom>
          <a:noFill/>
          <a:ln>
            <a:noFill/>
          </a:ln>
        </p:spPr>
        <p:txBody>
          <a:bodyPr spcFirstLastPara="1" wrap="square" lIns="85711" tIns="85711" rIns="85711" bIns="85711" anchor="t" anchorCtr="0">
            <a:spAutoFit/>
          </a:bodyPr>
          <a:lstStyle/>
          <a:p>
            <a:pPr marL="0" marR="0" lvl="0" indent="0" algn="l" rtl="0">
              <a:lnSpc>
                <a:spcPct val="115000"/>
              </a:lnSpc>
              <a:spcBef>
                <a:spcPts val="0"/>
              </a:spcBef>
              <a:spcAft>
                <a:spcPts val="0"/>
              </a:spcAft>
              <a:buClr>
                <a:srgbClr val="000000"/>
              </a:buClr>
              <a:buSzPts val="2200"/>
              <a:buFont typeface="Arial"/>
              <a:buNone/>
            </a:pPr>
            <a:r>
              <a:rPr lang="en-US" sz="2063" b="1" i="0" u="none" strike="noStrike" cap="none">
                <a:solidFill>
                  <a:schemeClr val="lt1"/>
                </a:solidFill>
                <a:latin typeface="Poppins"/>
                <a:ea typeface="Poppins"/>
                <a:cs typeface="Poppins"/>
                <a:sym typeface="Poppins"/>
              </a:rPr>
              <a:t>7 out of 10 LGBT older adults live alone</a:t>
            </a:r>
            <a:r>
              <a:rPr lang="en-US" sz="2063" b="0" i="0" u="none" strike="noStrike" cap="none">
                <a:solidFill>
                  <a:schemeClr val="lt1"/>
                </a:solidFill>
                <a:latin typeface="Poppins"/>
                <a:ea typeface="Poppins"/>
                <a:cs typeface="Poppins"/>
                <a:sym typeface="Poppins"/>
              </a:rPr>
              <a:t> as  compared to 3 out of 10 heterosexual older  adults</a:t>
            </a:r>
            <a:endParaRPr sz="2063" b="0" i="0" u="none" strike="noStrike" cap="none">
              <a:solidFill>
                <a:schemeClr val="lt1"/>
              </a:solidFill>
              <a:latin typeface="Poppins"/>
              <a:ea typeface="Poppins"/>
              <a:cs typeface="Poppins"/>
              <a:sym typeface="Poppins"/>
            </a:endParaRPr>
          </a:p>
        </p:txBody>
      </p:sp>
      <p:sp>
        <p:nvSpPr>
          <p:cNvPr id="342" name="Google Shape;342;g2ee41ba17a7_0_28"/>
          <p:cNvSpPr txBox="1"/>
          <p:nvPr/>
        </p:nvSpPr>
        <p:spPr>
          <a:xfrm>
            <a:off x="7685356" y="2594367"/>
            <a:ext cx="2530969" cy="2612546"/>
          </a:xfrm>
          <a:prstGeom prst="rect">
            <a:avLst/>
          </a:prstGeom>
          <a:noFill/>
          <a:ln>
            <a:noFill/>
          </a:ln>
        </p:spPr>
        <p:txBody>
          <a:bodyPr spcFirstLastPara="1" wrap="square" lIns="85711" tIns="85711" rIns="85711" bIns="85711" anchor="t" anchorCtr="0">
            <a:spAutoFit/>
          </a:bodyPr>
          <a:lstStyle/>
          <a:p>
            <a:pPr marL="0" marR="0" lvl="0" indent="0" algn="l" rtl="0">
              <a:lnSpc>
                <a:spcPct val="115000"/>
              </a:lnSpc>
              <a:spcBef>
                <a:spcPts val="0"/>
              </a:spcBef>
              <a:spcAft>
                <a:spcPts val="0"/>
              </a:spcAft>
              <a:buClr>
                <a:srgbClr val="000000"/>
              </a:buClr>
              <a:buSzPts val="2100"/>
              <a:buFont typeface="Arial"/>
              <a:buNone/>
            </a:pPr>
            <a:r>
              <a:rPr lang="en-US" sz="1969" b="1" i="0" u="none" strike="noStrike" cap="none">
                <a:solidFill>
                  <a:schemeClr val="lt1"/>
                </a:solidFill>
                <a:latin typeface="Poppins"/>
                <a:ea typeface="Poppins"/>
                <a:cs typeface="Poppins"/>
                <a:sym typeface="Poppins"/>
              </a:rPr>
              <a:t>LGBQ+ older adults are nearly 3x as likely to live in poverty</a:t>
            </a:r>
            <a:r>
              <a:rPr lang="en-US" sz="1969" b="0" i="0" u="none" strike="noStrike" cap="none">
                <a:solidFill>
                  <a:schemeClr val="lt1"/>
                </a:solidFill>
                <a:latin typeface="Poppins"/>
                <a:ea typeface="Poppins"/>
                <a:cs typeface="Poppins"/>
                <a:sym typeface="Poppins"/>
              </a:rPr>
              <a:t> as heterosexual and cisgendered older adults</a:t>
            </a:r>
            <a:endParaRPr sz="1969" b="0" i="0" u="none" strike="noStrike" cap="none">
              <a:solidFill>
                <a:schemeClr val="lt1"/>
              </a:solidFill>
              <a:latin typeface="Poppins"/>
              <a:ea typeface="Poppins"/>
              <a:cs typeface="Poppins"/>
              <a:sym typeface="Poppins"/>
            </a:endParaRPr>
          </a:p>
        </p:txBody>
      </p:sp>
    </p:spTree>
    <p:extLst>
      <p:ext uri="{BB962C8B-B14F-4D97-AF65-F5344CB8AC3E}">
        <p14:creationId xmlns:p14="http://schemas.microsoft.com/office/powerpoint/2010/main" val="22477568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2ee41ba17a7_0_45"/>
          <p:cNvSpPr txBox="1"/>
          <p:nvPr/>
        </p:nvSpPr>
        <p:spPr>
          <a:xfrm>
            <a:off x="2528989" y="2717216"/>
            <a:ext cx="7128844" cy="261281"/>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Clr>
                <a:srgbClr val="000000"/>
              </a:buClr>
              <a:buSzPts val="1811"/>
              <a:buFont typeface="Arial"/>
              <a:buNone/>
            </a:pPr>
            <a:endParaRPr sz="1698" b="0" i="0" u="none" strike="noStrike" cap="none">
              <a:solidFill>
                <a:srgbClr val="841FCC"/>
              </a:solidFill>
              <a:latin typeface="Poppins"/>
              <a:ea typeface="Poppins"/>
              <a:cs typeface="Poppins"/>
              <a:sym typeface="Poppins"/>
            </a:endParaRPr>
          </a:p>
        </p:txBody>
      </p:sp>
      <p:sp>
        <p:nvSpPr>
          <p:cNvPr id="348" name="Google Shape;348;g2ee41ba17a7_0_45"/>
          <p:cNvSpPr txBox="1"/>
          <p:nvPr/>
        </p:nvSpPr>
        <p:spPr>
          <a:xfrm>
            <a:off x="2528999" y="862219"/>
            <a:ext cx="3710813" cy="28437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rgbClr val="000000"/>
              </a:buClr>
              <a:buSzPts val="1408"/>
              <a:buFont typeface="Arial"/>
              <a:buNone/>
            </a:pPr>
            <a:r>
              <a:rPr lang="en-US" sz="1320" b="1" i="0" u="none" strike="noStrike" cap="none">
                <a:solidFill>
                  <a:srgbClr val="841FCC"/>
                </a:solidFill>
                <a:latin typeface="Poppins"/>
                <a:ea typeface="Poppins"/>
                <a:cs typeface="Poppins"/>
                <a:sym typeface="Poppins"/>
              </a:rPr>
              <a:t>MICHIGAN LGBTQ+ ELDERS NETWORK</a:t>
            </a:r>
            <a:endParaRPr sz="1320" b="1" i="0" u="none" strike="noStrike" cap="none">
              <a:solidFill>
                <a:srgbClr val="841FCC"/>
              </a:solidFill>
              <a:latin typeface="Poppins"/>
              <a:ea typeface="Poppins"/>
              <a:cs typeface="Poppins"/>
              <a:sym typeface="Poppins"/>
            </a:endParaRPr>
          </a:p>
        </p:txBody>
      </p:sp>
      <p:sp>
        <p:nvSpPr>
          <p:cNvPr id="349" name="Google Shape;349;g2ee41ba17a7_0_45"/>
          <p:cNvSpPr/>
          <p:nvPr/>
        </p:nvSpPr>
        <p:spPr>
          <a:xfrm flipH="1">
            <a:off x="2270726" y="1277204"/>
            <a:ext cx="6120765" cy="149656"/>
          </a:xfrm>
          <a:custGeom>
            <a:avLst/>
            <a:gdLst/>
            <a:ahLst/>
            <a:cxnLst/>
            <a:rect l="l" t="t" r="r" b="b"/>
            <a:pathLst>
              <a:path w="8290560" h="399083" extrusionOk="0">
                <a:moveTo>
                  <a:pt x="0" y="0"/>
                </a:moveTo>
                <a:lnTo>
                  <a:pt x="8290560" y="0"/>
                </a:lnTo>
                <a:lnTo>
                  <a:pt x="8290560" y="399083"/>
                </a:lnTo>
                <a:lnTo>
                  <a:pt x="0" y="399083"/>
                </a:lnTo>
                <a:lnTo>
                  <a:pt x="0" y="0"/>
                </a:lnTo>
                <a:close/>
              </a:path>
            </a:pathLst>
          </a:custGeom>
          <a:blipFill rotWithShape="1">
            <a:blip r:embed="rId3">
              <a:alphaModFix/>
            </a:blip>
            <a:stretch>
              <a:fillRect l="-82527" t="-1228883" r="-300004" b="-239990"/>
            </a:stretch>
          </a:blipFill>
          <a:ln>
            <a:noFill/>
          </a:ln>
        </p:spPr>
        <p:txBody>
          <a:bodyPr spcFirstLastPara="1" wrap="square" lIns="85711" tIns="42844" rIns="85711" bIns="42844" anchor="t" anchorCtr="0">
            <a:noAutofit/>
          </a:bodyPr>
          <a:lstStyle/>
          <a:p>
            <a:pPr marL="0" marR="0" lvl="0" indent="0" algn="l" rtl="0">
              <a:lnSpc>
                <a:spcPct val="115002"/>
              </a:lnSpc>
              <a:spcBef>
                <a:spcPts val="0"/>
              </a:spcBef>
              <a:spcAft>
                <a:spcPts val="0"/>
              </a:spcAft>
              <a:buClr>
                <a:schemeClr val="dk1"/>
              </a:buClr>
              <a:buSzPts val="6439"/>
              <a:buFont typeface="Arial"/>
              <a:buNone/>
            </a:pPr>
            <a:endParaRPr sz="3375" b="0" i="0" u="none" strike="noStrike" cap="none">
              <a:solidFill>
                <a:schemeClr val="dk1"/>
              </a:solidFill>
              <a:latin typeface="Arial"/>
              <a:ea typeface="Arial"/>
              <a:cs typeface="Arial"/>
              <a:sym typeface="Arial"/>
            </a:endParaRPr>
          </a:p>
        </p:txBody>
      </p:sp>
      <p:sp>
        <p:nvSpPr>
          <p:cNvPr id="350" name="Google Shape;350;g2ee41ba17a7_0_45"/>
          <p:cNvSpPr txBox="1"/>
          <p:nvPr/>
        </p:nvSpPr>
        <p:spPr>
          <a:xfrm>
            <a:off x="2365008" y="1577086"/>
            <a:ext cx="7663781" cy="4776469"/>
          </a:xfrm>
          <a:prstGeom prst="rect">
            <a:avLst/>
          </a:prstGeom>
          <a:noFill/>
          <a:ln>
            <a:noFill/>
          </a:ln>
        </p:spPr>
        <p:txBody>
          <a:bodyPr spcFirstLastPara="1" wrap="square" lIns="85711" tIns="85711" rIns="85711" bIns="85711" anchor="t" anchorCtr="0">
            <a:spAutoFit/>
          </a:bodyPr>
          <a:lstStyle/>
          <a:p>
            <a:pPr marL="428625" marR="0" lvl="0" indent="-333375" algn="l" rtl="0">
              <a:lnSpc>
                <a:spcPct val="115000"/>
              </a:lnSpc>
              <a:spcBef>
                <a:spcPts val="0"/>
              </a:spcBef>
              <a:spcAft>
                <a:spcPts val="0"/>
              </a:spcAft>
              <a:buClr>
                <a:srgbClr val="841FCC"/>
              </a:buClr>
              <a:buSzPts val="2000"/>
              <a:buFont typeface="Poppins"/>
              <a:buChar char="●"/>
            </a:pPr>
            <a:r>
              <a:rPr lang="en-US" sz="1875" b="1" i="0" u="none" strike="noStrike" cap="none">
                <a:solidFill>
                  <a:srgbClr val="841FCC"/>
                </a:solidFill>
                <a:highlight>
                  <a:srgbClr val="FFFFFF"/>
                </a:highlight>
                <a:latin typeface="Poppins"/>
                <a:ea typeface="Poppins"/>
                <a:cs typeface="Poppins"/>
                <a:sym typeface="Poppins"/>
              </a:rPr>
              <a:t>LGBTQ+ older adults who have lived through a lifetime of discrimination and social stigma, family rejection, and the aging and deaths of their support networks, experience minority stress.  </a:t>
            </a:r>
            <a:endParaRPr sz="1875" b="1" i="0" u="none" strike="noStrike" cap="none">
              <a:solidFill>
                <a:srgbClr val="841FCC"/>
              </a:solidFill>
              <a:highlight>
                <a:srgbClr val="FFFFFF"/>
              </a:highlight>
              <a:latin typeface="Poppins"/>
              <a:ea typeface="Poppins"/>
              <a:cs typeface="Poppins"/>
              <a:sym typeface="Poppins"/>
            </a:endParaRPr>
          </a:p>
          <a:p>
            <a:pPr marL="857250" marR="0" lvl="1" indent="-333375" algn="l" rtl="0">
              <a:lnSpc>
                <a:spcPct val="115000"/>
              </a:lnSpc>
              <a:spcBef>
                <a:spcPts val="0"/>
              </a:spcBef>
              <a:spcAft>
                <a:spcPts val="0"/>
              </a:spcAft>
              <a:buClr>
                <a:srgbClr val="841FCC"/>
              </a:buClr>
              <a:buSzPts val="2000"/>
              <a:buFont typeface="Poppins"/>
              <a:buChar char="○"/>
            </a:pPr>
            <a:r>
              <a:rPr lang="en-US" sz="1875" b="0" i="0" u="none" strike="noStrike" cap="none">
                <a:solidFill>
                  <a:srgbClr val="841FCC"/>
                </a:solidFill>
                <a:highlight>
                  <a:srgbClr val="FFFFFF"/>
                </a:highlight>
                <a:latin typeface="Poppins"/>
                <a:ea typeface="Poppins"/>
                <a:cs typeface="Poppins"/>
                <a:sym typeface="Poppins"/>
              </a:rPr>
              <a:t>As a result, the LGBTQ+ population is at a higher risk for substance use, sexually transmitted diseases (STDs), cancers, cardiovascular diseases, diabetes, Alzheimer’s and other dementias, obesity, bullying, isolation, rejection, anxiety, depression, and suicide as compared to the general population. </a:t>
            </a:r>
            <a:endParaRPr sz="1875" b="0" i="0" u="none" strike="noStrike" cap="none">
              <a:solidFill>
                <a:srgbClr val="841FCC"/>
              </a:solidFill>
              <a:highlight>
                <a:srgbClr val="FFFFFF"/>
              </a:highlight>
              <a:latin typeface="Poppins"/>
              <a:ea typeface="Poppins"/>
              <a:cs typeface="Poppins"/>
              <a:sym typeface="Poppins"/>
            </a:endParaRPr>
          </a:p>
          <a:p>
            <a:pPr marL="857250" marR="0" lvl="1" indent="-333375" algn="l" rtl="0">
              <a:lnSpc>
                <a:spcPct val="115000"/>
              </a:lnSpc>
              <a:spcBef>
                <a:spcPts val="0"/>
              </a:spcBef>
              <a:spcAft>
                <a:spcPts val="0"/>
              </a:spcAft>
              <a:buClr>
                <a:srgbClr val="841FCC"/>
              </a:buClr>
              <a:buSzPts val="2000"/>
              <a:buFont typeface="Poppins"/>
              <a:buChar char="○"/>
            </a:pPr>
            <a:r>
              <a:rPr lang="en-US" sz="1875" b="0" i="0" u="none" strike="noStrike" cap="none">
                <a:solidFill>
                  <a:srgbClr val="841FCC"/>
                </a:solidFill>
                <a:highlight>
                  <a:srgbClr val="FFFFFF"/>
                </a:highlight>
                <a:latin typeface="Poppins"/>
                <a:ea typeface="Poppins"/>
                <a:cs typeface="Poppins"/>
                <a:sym typeface="Poppins"/>
              </a:rPr>
              <a:t>However, LGBT older adults report a high level of distrust and/or avoidance of medical providers out of fear of discrimination, so they are more likely to need medical assistance and less likely to seek it out.</a:t>
            </a:r>
            <a:endParaRPr sz="2625" b="1" i="0" u="none" strike="noStrike" cap="none">
              <a:solidFill>
                <a:srgbClr val="841FCC"/>
              </a:solidFill>
              <a:highlight>
                <a:srgbClr val="FFFFFF"/>
              </a:highlight>
              <a:latin typeface="Poppins"/>
              <a:ea typeface="Poppins"/>
              <a:cs typeface="Poppins"/>
              <a:sym typeface="Poppins"/>
            </a:endParaRPr>
          </a:p>
        </p:txBody>
      </p:sp>
    </p:spTree>
    <p:extLst>
      <p:ext uri="{BB962C8B-B14F-4D97-AF65-F5344CB8AC3E}">
        <p14:creationId xmlns:p14="http://schemas.microsoft.com/office/powerpoint/2010/main" val="3771865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41FCC"/>
        </a:solidFill>
        <a:effectLst/>
      </p:bgPr>
    </p:bg>
    <p:spTree>
      <p:nvGrpSpPr>
        <p:cNvPr id="1" name="Shape 354"/>
        <p:cNvGrpSpPr/>
        <p:nvPr/>
      </p:nvGrpSpPr>
      <p:grpSpPr>
        <a:xfrm>
          <a:off x="0" y="0"/>
          <a:ext cx="0" cy="0"/>
          <a:chOff x="0" y="0"/>
          <a:chExt cx="0" cy="0"/>
        </a:xfrm>
      </p:grpSpPr>
      <p:grpSp>
        <p:nvGrpSpPr>
          <p:cNvPr id="355" name="Google Shape;355;g279b10abaa6_0_26"/>
          <p:cNvGrpSpPr/>
          <p:nvPr/>
        </p:nvGrpSpPr>
        <p:grpSpPr>
          <a:xfrm>
            <a:off x="2531567" y="2162133"/>
            <a:ext cx="7128844" cy="1551234"/>
            <a:chOff x="0" y="768660"/>
            <a:chExt cx="10138800" cy="2206200"/>
          </a:xfrm>
        </p:grpSpPr>
        <p:sp>
          <p:nvSpPr>
            <p:cNvPr id="356" name="Google Shape;356;g279b10abaa6_0_26"/>
            <p:cNvSpPr txBox="1"/>
            <p:nvPr/>
          </p:nvSpPr>
          <p:spPr>
            <a:xfrm>
              <a:off x="87616" y="768660"/>
              <a:ext cx="9963600" cy="2206200"/>
            </a:xfrm>
            <a:prstGeom prst="rect">
              <a:avLst/>
            </a:prstGeom>
            <a:noFill/>
            <a:ln>
              <a:noFill/>
            </a:ln>
          </p:spPr>
          <p:txBody>
            <a:bodyPr spcFirstLastPara="1" wrap="square" lIns="0" tIns="0" rIns="0" bIns="0" anchor="t" anchorCtr="0">
              <a:spAutoFit/>
            </a:bodyPr>
            <a:lstStyle/>
            <a:p>
              <a:pPr marL="0" marR="0" lvl="0" indent="0" algn="l" rtl="0">
                <a:lnSpc>
                  <a:spcPct val="115002"/>
                </a:lnSpc>
                <a:spcBef>
                  <a:spcPts val="0"/>
                </a:spcBef>
                <a:spcAft>
                  <a:spcPts val="0"/>
                </a:spcAft>
                <a:buClr>
                  <a:schemeClr val="dk1"/>
                </a:buClr>
                <a:buSzPts val="3600"/>
                <a:buFont typeface="Arial"/>
                <a:buNone/>
              </a:pPr>
              <a:r>
                <a:rPr lang="en-US" sz="4688" b="1" i="0" u="none" strike="noStrike" cap="none">
                  <a:solidFill>
                    <a:schemeClr val="lt1"/>
                  </a:solidFill>
                  <a:latin typeface="Poppins"/>
                  <a:ea typeface="Poppins"/>
                  <a:cs typeface="Poppins"/>
                  <a:sym typeface="Poppins"/>
                </a:rPr>
                <a:t>What Does This Look Like in Practice?</a:t>
              </a:r>
              <a:endParaRPr sz="4688" b="0" i="0" u="none" strike="noStrike" cap="none">
                <a:solidFill>
                  <a:schemeClr val="lt1"/>
                </a:solidFill>
                <a:latin typeface="Poppins"/>
                <a:ea typeface="Poppins"/>
                <a:cs typeface="Poppins"/>
                <a:sym typeface="Poppins"/>
              </a:endParaRPr>
            </a:p>
          </p:txBody>
        </p:sp>
        <p:sp>
          <p:nvSpPr>
            <p:cNvPr id="357" name="Google Shape;357;g279b10abaa6_0_26"/>
            <p:cNvSpPr txBox="1"/>
            <p:nvPr/>
          </p:nvSpPr>
          <p:spPr>
            <a:xfrm>
              <a:off x="0" y="1190878"/>
              <a:ext cx="10138800" cy="371700"/>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Clr>
                  <a:srgbClr val="000000"/>
                </a:buClr>
                <a:buSzPts val="1811"/>
                <a:buFont typeface="Arial"/>
                <a:buNone/>
              </a:pPr>
              <a:endParaRPr sz="1698" b="0" i="0" u="none" strike="noStrike" cap="none">
                <a:solidFill>
                  <a:srgbClr val="841FCC"/>
                </a:solidFill>
                <a:latin typeface="Poppins"/>
                <a:ea typeface="Poppins"/>
                <a:cs typeface="Poppins"/>
                <a:sym typeface="Poppins"/>
              </a:endParaRPr>
            </a:p>
          </p:txBody>
        </p:sp>
      </p:grpSp>
      <p:sp>
        <p:nvSpPr>
          <p:cNvPr id="358" name="Google Shape;358;g279b10abaa6_0_26"/>
          <p:cNvSpPr txBox="1"/>
          <p:nvPr/>
        </p:nvSpPr>
        <p:spPr>
          <a:xfrm>
            <a:off x="2528999" y="862219"/>
            <a:ext cx="3710813" cy="20306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rgbClr val="000000"/>
              </a:buClr>
              <a:buSzPts val="1408"/>
              <a:buFont typeface="Arial"/>
              <a:buNone/>
            </a:pPr>
            <a:endParaRPr sz="1320" b="1" i="0" u="none" strike="noStrike" cap="none">
              <a:solidFill>
                <a:srgbClr val="841FCC"/>
              </a:solidFill>
              <a:latin typeface="Poppins"/>
              <a:ea typeface="Poppins"/>
              <a:cs typeface="Poppins"/>
              <a:sym typeface="Poppins"/>
            </a:endParaRPr>
          </a:p>
        </p:txBody>
      </p:sp>
      <p:sp>
        <p:nvSpPr>
          <p:cNvPr id="359" name="Google Shape;359;g279b10abaa6_0_26"/>
          <p:cNvSpPr/>
          <p:nvPr/>
        </p:nvSpPr>
        <p:spPr>
          <a:xfrm>
            <a:off x="7801034" y="5239356"/>
            <a:ext cx="2759997" cy="2609998"/>
          </a:xfrm>
          <a:custGeom>
            <a:avLst/>
            <a:gdLst/>
            <a:ahLst/>
            <a:cxnLst/>
            <a:rect l="l" t="t" r="r" b="b"/>
            <a:pathLst>
              <a:path w="4266663" h="4266663" extrusionOk="0">
                <a:moveTo>
                  <a:pt x="0" y="0"/>
                </a:moveTo>
                <a:lnTo>
                  <a:pt x="4266663" y="0"/>
                </a:lnTo>
                <a:lnTo>
                  <a:pt x="4266663" y="4266663"/>
                </a:lnTo>
                <a:lnTo>
                  <a:pt x="0" y="4266663"/>
                </a:lnTo>
                <a:lnTo>
                  <a:pt x="0" y="0"/>
                </a:lnTo>
                <a:close/>
              </a:path>
            </a:pathLst>
          </a:custGeom>
          <a:blipFill rotWithShape="1">
            <a:blip r:embed="rId3">
              <a:alphaModFix/>
            </a:blip>
            <a:stretch>
              <a:fillRect/>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1075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7"/>
          <p:cNvSpPr/>
          <p:nvPr/>
        </p:nvSpPr>
        <p:spPr>
          <a:xfrm>
            <a:off x="2524753" y="1361958"/>
            <a:ext cx="7137273" cy="26789"/>
          </a:xfrm>
          <a:custGeom>
            <a:avLst/>
            <a:gdLst/>
            <a:ahLst/>
            <a:cxnLst/>
            <a:rect l="l" t="t" r="r" b="b"/>
            <a:pathLst>
              <a:path w="7613091" h="28575" extrusionOk="0">
                <a:moveTo>
                  <a:pt x="0" y="0"/>
                </a:moveTo>
                <a:lnTo>
                  <a:pt x="7613091" y="0"/>
                </a:lnTo>
                <a:lnTo>
                  <a:pt x="7613091" y="28575"/>
                </a:lnTo>
                <a:lnTo>
                  <a:pt x="0" y="28575"/>
                </a:lnTo>
                <a:lnTo>
                  <a:pt x="0" y="0"/>
                </a:lnTo>
                <a:close/>
              </a:path>
            </a:pathLst>
          </a:custGeom>
          <a:blipFill rotWithShape="1">
            <a:blip r:embed="rId3">
              <a:alphaModFix/>
            </a:blip>
            <a:stretch>
              <a:fillRect t="-13107455" b="-13108508"/>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365" name="Google Shape;365;p7"/>
          <p:cNvSpPr txBox="1"/>
          <p:nvPr/>
        </p:nvSpPr>
        <p:spPr>
          <a:xfrm>
            <a:off x="2534443" y="1666536"/>
            <a:ext cx="7126031" cy="1604157"/>
          </a:xfrm>
          <a:prstGeom prst="rect">
            <a:avLst/>
          </a:prstGeom>
          <a:noFill/>
          <a:ln>
            <a:noFill/>
          </a:ln>
        </p:spPr>
        <p:txBody>
          <a:bodyPr spcFirstLastPara="1" wrap="square" lIns="0" tIns="0" rIns="0" bIns="0" anchor="t" anchorCtr="0">
            <a:spAutoFit/>
          </a:bodyPr>
          <a:lstStyle/>
          <a:p>
            <a:pPr marL="0" marR="0" lvl="0" indent="0" algn="ctr" rtl="0">
              <a:lnSpc>
                <a:spcPct val="115016"/>
              </a:lnSpc>
              <a:spcBef>
                <a:spcPts val="0"/>
              </a:spcBef>
              <a:spcAft>
                <a:spcPts val="0"/>
              </a:spcAft>
              <a:buClr>
                <a:srgbClr val="000000"/>
              </a:buClr>
              <a:buSzPts val="5634"/>
              <a:buFont typeface="Arial"/>
              <a:buNone/>
            </a:pPr>
            <a:r>
              <a:rPr lang="en-US" sz="4532" b="1" i="0" u="none" strike="noStrike" cap="none">
                <a:solidFill>
                  <a:srgbClr val="841FCC"/>
                </a:solidFill>
                <a:latin typeface="Poppins"/>
                <a:ea typeface="Poppins"/>
                <a:cs typeface="Poppins"/>
                <a:sym typeface="Poppins"/>
              </a:rPr>
              <a:t>Michigan’s First LGBTQ+ Senior Centers</a:t>
            </a:r>
            <a:endParaRPr sz="4063" b="0" i="0" u="none" strike="noStrike" cap="none">
              <a:solidFill>
                <a:srgbClr val="000000"/>
              </a:solidFill>
              <a:latin typeface="Poppins"/>
              <a:ea typeface="Poppins"/>
              <a:cs typeface="Poppins"/>
              <a:sym typeface="Poppins"/>
            </a:endParaRPr>
          </a:p>
        </p:txBody>
      </p:sp>
      <p:sp>
        <p:nvSpPr>
          <p:cNvPr id="366" name="Google Shape;366;p7"/>
          <p:cNvSpPr txBox="1"/>
          <p:nvPr/>
        </p:nvSpPr>
        <p:spPr>
          <a:xfrm>
            <a:off x="3464512" y="4457405"/>
            <a:ext cx="2062688" cy="731611"/>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Clr>
                <a:srgbClr val="000000"/>
              </a:buClr>
              <a:buSzPts val="1811"/>
              <a:buFont typeface="Arial"/>
              <a:buNone/>
            </a:pPr>
            <a:r>
              <a:rPr lang="en-US" sz="1698" b="1" i="0" u="none" strike="noStrike" cap="none">
                <a:solidFill>
                  <a:srgbClr val="841FCC"/>
                </a:solidFill>
                <a:latin typeface="Montserrat"/>
                <a:ea typeface="Montserrat"/>
                <a:cs typeface="Montserrat"/>
                <a:sym typeface="Montserrat"/>
              </a:rPr>
              <a:t>Affirmations, </a:t>
            </a:r>
            <a:endParaRPr sz="1313" b="1" i="0" u="none" strike="noStrike" cap="none">
              <a:solidFill>
                <a:srgbClr val="000000"/>
              </a:solidFill>
              <a:latin typeface="Arial"/>
              <a:ea typeface="Arial"/>
              <a:cs typeface="Arial"/>
              <a:sym typeface="Arial"/>
            </a:endParaRPr>
          </a:p>
          <a:p>
            <a:pPr marL="0" marR="0" lvl="0" indent="0" algn="ctr" rtl="0">
              <a:lnSpc>
                <a:spcPct val="139977"/>
              </a:lnSpc>
              <a:spcBef>
                <a:spcPts val="0"/>
              </a:spcBef>
              <a:spcAft>
                <a:spcPts val="0"/>
              </a:spcAft>
              <a:buClr>
                <a:srgbClr val="000000"/>
              </a:buClr>
              <a:buSzPts val="1811"/>
              <a:buFont typeface="Arial"/>
              <a:buNone/>
            </a:pPr>
            <a:r>
              <a:rPr lang="en-US" sz="1698" b="1" i="0" u="none" strike="noStrike" cap="none">
                <a:solidFill>
                  <a:srgbClr val="841FCC"/>
                </a:solidFill>
                <a:latin typeface="Montserrat"/>
                <a:ea typeface="Montserrat"/>
                <a:cs typeface="Montserrat"/>
                <a:sym typeface="Montserrat"/>
              </a:rPr>
              <a:t>Ferndale</a:t>
            </a:r>
            <a:endParaRPr sz="1313" b="1" i="0" u="none" strike="noStrike" cap="none">
              <a:solidFill>
                <a:srgbClr val="000000"/>
              </a:solidFill>
              <a:latin typeface="Arial"/>
              <a:ea typeface="Arial"/>
              <a:cs typeface="Arial"/>
              <a:sym typeface="Arial"/>
            </a:endParaRPr>
          </a:p>
        </p:txBody>
      </p:sp>
      <p:sp>
        <p:nvSpPr>
          <p:cNvPr id="367" name="Google Shape;367;p7"/>
          <p:cNvSpPr txBox="1"/>
          <p:nvPr/>
        </p:nvSpPr>
        <p:spPr>
          <a:xfrm>
            <a:off x="6658507" y="4457407"/>
            <a:ext cx="2062688" cy="731611"/>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Clr>
                <a:srgbClr val="000000"/>
              </a:buClr>
              <a:buSzPts val="1811"/>
              <a:buFont typeface="Arial"/>
              <a:buNone/>
            </a:pPr>
            <a:r>
              <a:rPr lang="en-US" sz="1698" b="1" i="0" u="none" strike="noStrike" cap="none">
                <a:solidFill>
                  <a:srgbClr val="841FCC"/>
                </a:solidFill>
                <a:latin typeface="Montserrat"/>
                <a:ea typeface="Montserrat"/>
                <a:cs typeface="Montserrat"/>
                <a:sym typeface="Montserrat"/>
              </a:rPr>
              <a:t>Corktown Health,</a:t>
            </a:r>
            <a:endParaRPr sz="1313" b="1" i="0" u="none" strike="noStrike" cap="none">
              <a:solidFill>
                <a:srgbClr val="000000"/>
              </a:solidFill>
              <a:latin typeface="Arial"/>
              <a:ea typeface="Arial"/>
              <a:cs typeface="Arial"/>
              <a:sym typeface="Arial"/>
            </a:endParaRPr>
          </a:p>
          <a:p>
            <a:pPr marL="0" marR="0" lvl="0" indent="0" algn="ctr" rtl="0">
              <a:lnSpc>
                <a:spcPct val="139977"/>
              </a:lnSpc>
              <a:spcBef>
                <a:spcPts val="0"/>
              </a:spcBef>
              <a:spcAft>
                <a:spcPts val="0"/>
              </a:spcAft>
              <a:buClr>
                <a:srgbClr val="000000"/>
              </a:buClr>
              <a:buSzPts val="1811"/>
              <a:buFont typeface="Arial"/>
              <a:buNone/>
            </a:pPr>
            <a:r>
              <a:rPr lang="en-US" sz="1698" b="1" i="0" u="none" strike="noStrike" cap="none">
                <a:solidFill>
                  <a:srgbClr val="841FCC"/>
                </a:solidFill>
                <a:latin typeface="Montserrat"/>
                <a:ea typeface="Montserrat"/>
                <a:cs typeface="Montserrat"/>
                <a:sym typeface="Montserrat"/>
              </a:rPr>
              <a:t>Detroit</a:t>
            </a:r>
            <a:endParaRPr sz="1313" b="1" i="0" u="none" strike="noStrike" cap="none">
              <a:solidFill>
                <a:srgbClr val="000000"/>
              </a:solidFill>
              <a:latin typeface="Arial"/>
              <a:ea typeface="Arial"/>
              <a:cs typeface="Arial"/>
              <a:sym typeface="Arial"/>
            </a:endParaRPr>
          </a:p>
        </p:txBody>
      </p:sp>
      <p:sp>
        <p:nvSpPr>
          <p:cNvPr id="368" name="Google Shape;368;p7"/>
          <p:cNvSpPr/>
          <p:nvPr/>
        </p:nvSpPr>
        <p:spPr>
          <a:xfrm rot="10800000">
            <a:off x="7569956" y="6511783"/>
            <a:ext cx="3098045" cy="149131"/>
          </a:xfrm>
          <a:custGeom>
            <a:avLst/>
            <a:gdLst/>
            <a:ahLst/>
            <a:cxnLst/>
            <a:rect l="l" t="t" r="r" b="b"/>
            <a:pathLst>
              <a:path w="3304581" h="159073" extrusionOk="0">
                <a:moveTo>
                  <a:pt x="0" y="0"/>
                </a:moveTo>
                <a:lnTo>
                  <a:pt x="3304581" y="0"/>
                </a:lnTo>
                <a:lnTo>
                  <a:pt x="3304581" y="159072"/>
                </a:lnTo>
                <a:lnTo>
                  <a:pt x="0" y="159072"/>
                </a:lnTo>
                <a:lnTo>
                  <a:pt x="0" y="0"/>
                </a:lnTo>
                <a:close/>
              </a:path>
            </a:pathLst>
          </a:custGeom>
          <a:blipFill rotWithShape="1">
            <a:blip r:embed="rId4">
              <a:alphaModFix/>
            </a:blip>
            <a:stretch>
              <a:fillRect l="-82527" t="-1230041" r="-300004" b="-240311"/>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369" name="Google Shape;369;p7"/>
          <p:cNvSpPr/>
          <p:nvPr/>
        </p:nvSpPr>
        <p:spPr>
          <a:xfrm>
            <a:off x="6352570" y="3414515"/>
            <a:ext cx="2674548" cy="2411896"/>
          </a:xfrm>
          <a:custGeom>
            <a:avLst/>
            <a:gdLst/>
            <a:ahLst/>
            <a:cxnLst/>
            <a:rect l="l" t="t" r="r" b="b"/>
            <a:pathLst>
              <a:path w="3532943" h="3108990" extrusionOk="0">
                <a:moveTo>
                  <a:pt x="0" y="0"/>
                </a:moveTo>
                <a:lnTo>
                  <a:pt x="3532943" y="0"/>
                </a:lnTo>
                <a:lnTo>
                  <a:pt x="3532943" y="3108990"/>
                </a:lnTo>
                <a:lnTo>
                  <a:pt x="0" y="3108990"/>
                </a:lnTo>
                <a:lnTo>
                  <a:pt x="0" y="0"/>
                </a:lnTo>
                <a:close/>
              </a:path>
            </a:pathLst>
          </a:custGeom>
          <a:blipFill rotWithShape="1">
            <a:blip r:embed="rId5">
              <a:alphaModFix amt="35000"/>
            </a:blip>
            <a:stretch>
              <a:fillRect/>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370" name="Google Shape;370;p7"/>
          <p:cNvSpPr/>
          <p:nvPr/>
        </p:nvSpPr>
        <p:spPr>
          <a:xfrm>
            <a:off x="3158578" y="3422179"/>
            <a:ext cx="2674548" cy="2411896"/>
          </a:xfrm>
          <a:custGeom>
            <a:avLst/>
            <a:gdLst/>
            <a:ahLst/>
            <a:cxnLst/>
            <a:rect l="l" t="t" r="r" b="b"/>
            <a:pathLst>
              <a:path w="3532943" h="3108990" extrusionOk="0">
                <a:moveTo>
                  <a:pt x="0" y="0"/>
                </a:moveTo>
                <a:lnTo>
                  <a:pt x="3532943" y="0"/>
                </a:lnTo>
                <a:lnTo>
                  <a:pt x="3532943" y="3108990"/>
                </a:lnTo>
                <a:lnTo>
                  <a:pt x="0" y="3108990"/>
                </a:lnTo>
                <a:lnTo>
                  <a:pt x="0" y="0"/>
                </a:lnTo>
                <a:close/>
              </a:path>
            </a:pathLst>
          </a:custGeom>
          <a:blipFill rotWithShape="1">
            <a:blip r:embed="rId5">
              <a:alphaModFix amt="35000"/>
            </a:blip>
            <a:stretch>
              <a:fillRect/>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371" name="Google Shape;371;p7"/>
          <p:cNvSpPr txBox="1"/>
          <p:nvPr/>
        </p:nvSpPr>
        <p:spPr>
          <a:xfrm>
            <a:off x="2534436" y="881086"/>
            <a:ext cx="3710813" cy="28437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rgbClr val="000000"/>
              </a:buClr>
              <a:buSzPts val="1408"/>
              <a:buFont typeface="Arial"/>
              <a:buNone/>
            </a:pPr>
            <a:r>
              <a:rPr lang="en-US" sz="1320" b="1" i="0" u="none" strike="noStrike" cap="none">
                <a:solidFill>
                  <a:srgbClr val="841FCC"/>
                </a:solidFill>
                <a:latin typeface="Montserrat"/>
                <a:ea typeface="Montserrat"/>
                <a:cs typeface="Montserrat"/>
                <a:sym typeface="Montserrat"/>
              </a:rPr>
              <a:t>MICHIGAN LGBTQ+ ELDERS NETWORK</a:t>
            </a:r>
            <a:endParaRPr sz="1320" b="1" i="0" u="none" strike="noStrike" cap="none">
              <a:solidFill>
                <a:srgbClr val="841FCC"/>
              </a:solidFill>
              <a:latin typeface="Arial"/>
              <a:ea typeface="Arial"/>
              <a:cs typeface="Arial"/>
              <a:sym typeface="Arial"/>
            </a:endParaRPr>
          </a:p>
        </p:txBody>
      </p:sp>
    </p:spTree>
    <p:extLst>
      <p:ext uri="{BB962C8B-B14F-4D97-AF65-F5344CB8AC3E}">
        <p14:creationId xmlns:p14="http://schemas.microsoft.com/office/powerpoint/2010/main" val="12469611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g2ee41ba17a7_0_93"/>
          <p:cNvSpPr/>
          <p:nvPr/>
        </p:nvSpPr>
        <p:spPr>
          <a:xfrm>
            <a:off x="2524754" y="1361958"/>
            <a:ext cx="7137273" cy="26789"/>
          </a:xfrm>
          <a:custGeom>
            <a:avLst/>
            <a:gdLst/>
            <a:ahLst/>
            <a:cxnLst/>
            <a:rect l="l" t="t" r="r" b="b"/>
            <a:pathLst>
              <a:path w="7613091" h="28575" extrusionOk="0">
                <a:moveTo>
                  <a:pt x="0" y="0"/>
                </a:moveTo>
                <a:lnTo>
                  <a:pt x="7613090" y="0"/>
                </a:lnTo>
                <a:lnTo>
                  <a:pt x="7613090" y="28575"/>
                </a:lnTo>
                <a:lnTo>
                  <a:pt x="0" y="28575"/>
                </a:lnTo>
                <a:lnTo>
                  <a:pt x="0" y="0"/>
                </a:lnTo>
                <a:close/>
              </a:path>
            </a:pathLst>
          </a:custGeom>
          <a:blipFill rotWithShape="1">
            <a:blip r:embed="rId3">
              <a:alphaModFix/>
            </a:blip>
            <a:stretch>
              <a:fillRect t="-13177431" b="-13177960"/>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377" name="Google Shape;377;g2ee41ba17a7_0_93"/>
          <p:cNvSpPr txBox="1"/>
          <p:nvPr/>
        </p:nvSpPr>
        <p:spPr>
          <a:xfrm>
            <a:off x="2197875" y="1452985"/>
            <a:ext cx="4575094" cy="503471"/>
          </a:xfrm>
          <a:prstGeom prst="rect">
            <a:avLst/>
          </a:prstGeom>
          <a:noFill/>
          <a:ln>
            <a:noFill/>
          </a:ln>
        </p:spPr>
        <p:txBody>
          <a:bodyPr spcFirstLastPara="1" wrap="square" lIns="0" tIns="0" rIns="0" bIns="0" anchor="t" anchorCtr="0">
            <a:spAutoFit/>
          </a:bodyPr>
          <a:lstStyle/>
          <a:p>
            <a:pPr marL="0" marR="0" lvl="0" indent="0" algn="l" rtl="0">
              <a:lnSpc>
                <a:spcPct val="114995"/>
              </a:lnSpc>
              <a:spcBef>
                <a:spcPts val="0"/>
              </a:spcBef>
              <a:spcAft>
                <a:spcPts val="0"/>
              </a:spcAft>
              <a:buClr>
                <a:srgbClr val="000000"/>
              </a:buClr>
              <a:buSzPts val="5135"/>
              <a:buFont typeface="Arial"/>
              <a:buNone/>
            </a:pPr>
            <a:r>
              <a:rPr lang="en-US" sz="2845" b="1" i="0" u="none" strike="noStrike" cap="none">
                <a:solidFill>
                  <a:srgbClr val="841FCC"/>
                </a:solidFill>
                <a:latin typeface="Poppins"/>
                <a:ea typeface="Poppins"/>
                <a:cs typeface="Poppins"/>
                <a:sym typeface="Poppins"/>
              </a:rPr>
              <a:t>Programs and Services</a:t>
            </a:r>
            <a:endParaRPr sz="100" b="0" i="0" u="none" strike="noStrike" cap="none">
              <a:solidFill>
                <a:srgbClr val="000000"/>
              </a:solidFill>
              <a:latin typeface="Poppins"/>
              <a:ea typeface="Poppins"/>
              <a:cs typeface="Poppins"/>
              <a:sym typeface="Poppins"/>
            </a:endParaRPr>
          </a:p>
        </p:txBody>
      </p:sp>
      <p:sp>
        <p:nvSpPr>
          <p:cNvPr id="378" name="Google Shape;378;g2ee41ba17a7_0_93"/>
          <p:cNvSpPr txBox="1"/>
          <p:nvPr/>
        </p:nvSpPr>
        <p:spPr>
          <a:xfrm>
            <a:off x="1967461" y="2113851"/>
            <a:ext cx="5156438" cy="4271490"/>
          </a:xfrm>
          <a:prstGeom prst="rect">
            <a:avLst/>
          </a:prstGeom>
          <a:noFill/>
          <a:ln>
            <a:noFill/>
          </a:ln>
        </p:spPr>
        <p:txBody>
          <a:bodyPr spcFirstLastPara="1" wrap="square" lIns="0" tIns="0" rIns="0" bIns="0" anchor="t" anchorCtr="0">
            <a:spAutoFit/>
          </a:bodyPr>
          <a:lstStyle/>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Community Navigation</a:t>
            </a:r>
            <a:endParaRPr sz="1031" b="0" i="0" u="none" strike="noStrike" cap="none">
              <a:solidFill>
                <a:srgbClr val="000000"/>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Second Sunday Arts Program</a:t>
            </a:r>
            <a:endParaRPr sz="1031" b="0" i="0" u="none" strike="noStrike" cap="none">
              <a:solidFill>
                <a:srgbClr val="000000"/>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MiStory</a:t>
            </a:r>
            <a:endParaRPr sz="1031" b="0" i="0" u="none" strike="noStrike" cap="none">
              <a:solidFill>
                <a:srgbClr val="000000"/>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Caregiver Support Group</a:t>
            </a:r>
            <a:endParaRPr sz="1031" b="0" i="0" u="none" strike="noStrike" cap="none">
              <a:solidFill>
                <a:srgbClr val="000000"/>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Speaker Series</a:t>
            </a:r>
            <a:endParaRPr sz="1031" b="0" i="0" u="none" strike="noStrike" cap="none">
              <a:solidFill>
                <a:srgbClr val="000000"/>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Monthly Potlucks</a:t>
            </a:r>
            <a:endParaRPr sz="1031" b="0" i="0" u="none" strike="noStrike" cap="none">
              <a:solidFill>
                <a:srgbClr val="000000"/>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Friendly Caller Program</a:t>
            </a:r>
            <a:endParaRPr sz="1031" b="0" i="0" u="none" strike="noStrike" cap="none">
              <a:solidFill>
                <a:srgbClr val="000000"/>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Food Box Delivery</a:t>
            </a:r>
            <a:endParaRPr sz="1031" b="0" i="0" u="none" strike="noStrike" cap="none">
              <a:solidFill>
                <a:srgbClr val="000000"/>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Monthly Book Clubs</a:t>
            </a:r>
            <a:endParaRPr sz="1031" b="0" i="0" u="none" strike="noStrike" cap="none">
              <a:solidFill>
                <a:srgbClr val="000000"/>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Senior Meeting Groups</a:t>
            </a:r>
            <a:endParaRPr sz="1031" b="0" i="0" u="none" strike="noStrike" cap="none">
              <a:solidFill>
                <a:srgbClr val="000000"/>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Rainbow Resilience: An Ageless Fashion Affair</a:t>
            </a:r>
            <a:endParaRPr sz="1031" b="0" i="0" u="none" strike="noStrike" cap="none">
              <a:solidFill>
                <a:srgbClr val="000000"/>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17" b="0" i="0" u="none" strike="noStrike" cap="none">
                <a:solidFill>
                  <a:srgbClr val="841FCC"/>
                </a:solidFill>
                <a:latin typeface="Poppins"/>
                <a:ea typeface="Poppins"/>
                <a:cs typeface="Poppins"/>
                <a:sym typeface="Poppins"/>
              </a:rPr>
              <a:t>Community Presentations</a:t>
            </a:r>
            <a:endParaRPr sz="1417" b="0" i="0" u="none" strike="noStrike" cap="none">
              <a:solidFill>
                <a:srgbClr val="841FCC"/>
              </a:solidFill>
              <a:latin typeface="Poppins"/>
              <a:ea typeface="Poppins"/>
              <a:cs typeface="Poppins"/>
              <a:sym typeface="Poppins"/>
            </a:endParaRPr>
          </a:p>
          <a:p>
            <a:pPr marL="366608" marR="0" lvl="1" indent="-165443" algn="l" rtl="0">
              <a:lnSpc>
                <a:spcPct val="139977"/>
              </a:lnSpc>
              <a:spcBef>
                <a:spcPts val="0"/>
              </a:spcBef>
              <a:spcAft>
                <a:spcPts val="0"/>
              </a:spcAft>
              <a:buClr>
                <a:srgbClr val="841FCC"/>
              </a:buClr>
              <a:buSzPts val="1511"/>
              <a:buFont typeface="Poppins"/>
              <a:buChar char="•"/>
            </a:pPr>
            <a:r>
              <a:rPr lang="en-US" sz="1406" b="0" i="0" u="none" strike="noStrike" cap="none">
                <a:solidFill>
                  <a:srgbClr val="841FCC"/>
                </a:solidFill>
                <a:latin typeface="Poppins"/>
                <a:ea typeface="Poppins"/>
                <a:cs typeface="Poppins"/>
                <a:sym typeface="Poppins"/>
              </a:rPr>
              <a:t>Washtenaw County Senior Group</a:t>
            </a:r>
            <a:endParaRPr sz="1406" b="0" i="0" u="none" strike="noStrike" cap="none">
              <a:solidFill>
                <a:schemeClr val="dk1"/>
              </a:solidFill>
              <a:latin typeface="Poppins"/>
              <a:ea typeface="Poppins"/>
              <a:cs typeface="Poppins"/>
              <a:sym typeface="Poppins"/>
            </a:endParaRPr>
          </a:p>
          <a:p>
            <a:pPr marL="857250" marR="0" lvl="0" indent="0" algn="l" rtl="0">
              <a:lnSpc>
                <a:spcPct val="139977"/>
              </a:lnSpc>
              <a:spcBef>
                <a:spcPts val="0"/>
              </a:spcBef>
              <a:spcAft>
                <a:spcPts val="0"/>
              </a:spcAft>
              <a:buClr>
                <a:srgbClr val="000000"/>
              </a:buClr>
              <a:buSzPts val="1511"/>
              <a:buFont typeface="Arial"/>
              <a:buNone/>
            </a:pPr>
            <a:endParaRPr sz="1417" b="0" i="0" u="none" strike="noStrike" cap="none">
              <a:solidFill>
                <a:srgbClr val="841FCC"/>
              </a:solidFill>
              <a:latin typeface="Poppins"/>
              <a:ea typeface="Poppins"/>
              <a:cs typeface="Poppins"/>
              <a:sym typeface="Poppins"/>
            </a:endParaRPr>
          </a:p>
        </p:txBody>
      </p:sp>
      <p:sp>
        <p:nvSpPr>
          <p:cNvPr id="379" name="Google Shape;379;g2ee41ba17a7_0_93"/>
          <p:cNvSpPr/>
          <p:nvPr/>
        </p:nvSpPr>
        <p:spPr>
          <a:xfrm rot="10800000">
            <a:off x="7569956" y="6511783"/>
            <a:ext cx="3098045" cy="149131"/>
          </a:xfrm>
          <a:custGeom>
            <a:avLst/>
            <a:gdLst/>
            <a:ahLst/>
            <a:cxnLst/>
            <a:rect l="l" t="t" r="r" b="b"/>
            <a:pathLst>
              <a:path w="3304581" h="159073" extrusionOk="0">
                <a:moveTo>
                  <a:pt x="0" y="0"/>
                </a:moveTo>
                <a:lnTo>
                  <a:pt x="3304581" y="0"/>
                </a:lnTo>
                <a:lnTo>
                  <a:pt x="3304581" y="159072"/>
                </a:lnTo>
                <a:lnTo>
                  <a:pt x="0" y="159072"/>
                </a:lnTo>
                <a:lnTo>
                  <a:pt x="0" y="0"/>
                </a:lnTo>
                <a:close/>
              </a:path>
            </a:pathLst>
          </a:custGeom>
          <a:blipFill rotWithShape="1">
            <a:blip r:embed="rId4">
              <a:alphaModFix/>
            </a:blip>
            <a:stretch>
              <a:fillRect l="-82540" t="-1228674" r="-300038" b="-239952"/>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380" name="Google Shape;380;g2ee41ba17a7_0_93"/>
          <p:cNvSpPr txBox="1"/>
          <p:nvPr/>
        </p:nvSpPr>
        <p:spPr>
          <a:xfrm>
            <a:off x="2524757" y="936047"/>
            <a:ext cx="3710813" cy="28437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rgbClr val="000000"/>
              </a:buClr>
              <a:buSzPts val="1408"/>
              <a:buFont typeface="Arial"/>
              <a:buNone/>
            </a:pPr>
            <a:r>
              <a:rPr lang="en-US" sz="1320" b="1" i="0" u="none" strike="noStrike" cap="none">
                <a:solidFill>
                  <a:srgbClr val="841FCC"/>
                </a:solidFill>
                <a:latin typeface="Montserrat"/>
                <a:ea typeface="Montserrat"/>
                <a:cs typeface="Montserrat"/>
                <a:sym typeface="Montserrat"/>
              </a:rPr>
              <a:t>MICHIGAN LGBTQ+ ELDERS NETWORK</a:t>
            </a:r>
            <a:endParaRPr sz="1320" b="1" i="0" u="none" strike="noStrike" cap="none">
              <a:solidFill>
                <a:srgbClr val="841FCC"/>
              </a:solidFill>
              <a:latin typeface="Arial"/>
              <a:ea typeface="Arial"/>
              <a:cs typeface="Arial"/>
              <a:sym typeface="Arial"/>
            </a:endParaRPr>
          </a:p>
        </p:txBody>
      </p:sp>
      <p:pic>
        <p:nvPicPr>
          <p:cNvPr id="381" name="Google Shape;381;g2ee41ba17a7_0_93"/>
          <p:cNvPicPr preferRelativeResize="0"/>
          <p:nvPr/>
        </p:nvPicPr>
        <p:blipFill rotWithShape="1">
          <a:blip r:embed="rId5">
            <a:alphaModFix/>
          </a:blip>
          <a:srcRect/>
          <a:stretch/>
        </p:blipFill>
        <p:spPr>
          <a:xfrm>
            <a:off x="6926672" y="1942946"/>
            <a:ext cx="3258351" cy="2168521"/>
          </a:xfrm>
          <a:prstGeom prst="rect">
            <a:avLst/>
          </a:prstGeom>
          <a:noFill/>
          <a:ln>
            <a:noFill/>
          </a:ln>
        </p:spPr>
      </p:pic>
      <p:pic>
        <p:nvPicPr>
          <p:cNvPr id="382" name="Google Shape;382;g2ee41ba17a7_0_93"/>
          <p:cNvPicPr preferRelativeResize="0"/>
          <p:nvPr/>
        </p:nvPicPr>
        <p:blipFill rotWithShape="1">
          <a:blip r:embed="rId6">
            <a:alphaModFix/>
          </a:blip>
          <a:srcRect/>
          <a:stretch/>
        </p:blipFill>
        <p:spPr>
          <a:xfrm>
            <a:off x="6967208" y="4254342"/>
            <a:ext cx="3177278" cy="2114566"/>
          </a:xfrm>
          <a:prstGeom prst="rect">
            <a:avLst/>
          </a:prstGeom>
          <a:noFill/>
          <a:ln>
            <a:noFill/>
          </a:ln>
        </p:spPr>
      </p:pic>
    </p:spTree>
    <p:extLst>
      <p:ext uri="{BB962C8B-B14F-4D97-AF65-F5344CB8AC3E}">
        <p14:creationId xmlns:p14="http://schemas.microsoft.com/office/powerpoint/2010/main" val="2180665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4F41F-2550-2E39-BBFC-2967B123583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B900E7F-9F6C-83A6-80F4-12C29345D337}"/>
              </a:ext>
            </a:extLst>
          </p:cNvPr>
          <p:cNvSpPr>
            <a:spLocks noGrp="1"/>
          </p:cNvSpPr>
          <p:nvPr/>
        </p:nvSpPr>
        <p:spPr>
          <a:xfrm>
            <a:off x="827729" y="2081401"/>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Robyn Brown-Manning</a:t>
            </a:r>
            <a:endParaRPr lang="en-US"/>
          </a:p>
        </p:txBody>
      </p:sp>
      <p:sp>
        <p:nvSpPr>
          <p:cNvPr id="2" name="TextBox 6">
            <a:extLst>
              <a:ext uri="{FF2B5EF4-FFF2-40B4-BE49-F238E27FC236}">
                <a16:creationId xmlns:a16="http://schemas.microsoft.com/office/drawing/2014/main" id="{194B026C-D910-216E-6765-02082F849537}"/>
              </a:ext>
            </a:extLst>
          </p:cNvPr>
          <p:cNvSpPr txBox="1"/>
          <p:nvPr/>
        </p:nvSpPr>
        <p:spPr>
          <a:xfrm>
            <a:off x="1334057" y="3107329"/>
            <a:ext cx="952388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2060"/>
                </a:solidFill>
                <a:latin typeface="Century Gothic"/>
              </a:rPr>
              <a:t>Senior Associate Dean</a:t>
            </a:r>
            <a:br>
              <a:rPr lang="en-US" sz="2400">
                <a:solidFill>
                  <a:srgbClr val="002060"/>
                </a:solidFill>
                <a:latin typeface="Century Gothic"/>
              </a:rPr>
            </a:br>
            <a:r>
              <a:rPr lang="en-US" sz="2400">
                <a:solidFill>
                  <a:srgbClr val="002060"/>
                </a:solidFill>
                <a:latin typeface="Century Gothic"/>
              </a:rPr>
              <a:t>Silberman School of Social Work, Hunter College</a:t>
            </a:r>
            <a:endParaRPr lang="en-US"/>
          </a:p>
        </p:txBody>
      </p:sp>
    </p:spTree>
    <p:extLst>
      <p:ext uri="{BB962C8B-B14F-4D97-AF65-F5344CB8AC3E}">
        <p14:creationId xmlns:p14="http://schemas.microsoft.com/office/powerpoint/2010/main" val="22484343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9"/>
          <p:cNvSpPr/>
          <p:nvPr/>
        </p:nvSpPr>
        <p:spPr>
          <a:xfrm>
            <a:off x="2524754" y="1361958"/>
            <a:ext cx="7137273" cy="26789"/>
          </a:xfrm>
          <a:custGeom>
            <a:avLst/>
            <a:gdLst/>
            <a:ahLst/>
            <a:cxnLst/>
            <a:rect l="l" t="t" r="r" b="b"/>
            <a:pathLst>
              <a:path w="7613091" h="28575" extrusionOk="0">
                <a:moveTo>
                  <a:pt x="0" y="0"/>
                </a:moveTo>
                <a:lnTo>
                  <a:pt x="7613090" y="0"/>
                </a:lnTo>
                <a:lnTo>
                  <a:pt x="7613090" y="28575"/>
                </a:lnTo>
                <a:lnTo>
                  <a:pt x="0" y="28575"/>
                </a:lnTo>
                <a:lnTo>
                  <a:pt x="0" y="0"/>
                </a:lnTo>
                <a:close/>
              </a:path>
            </a:pathLst>
          </a:custGeom>
          <a:blipFill rotWithShape="1">
            <a:blip r:embed="rId3">
              <a:alphaModFix/>
            </a:blip>
            <a:stretch>
              <a:fillRect t="-13247943" b="-13247943"/>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pic>
        <p:nvPicPr>
          <p:cNvPr id="388" name="Google Shape;388;p9"/>
          <p:cNvPicPr preferRelativeResize="0"/>
          <p:nvPr/>
        </p:nvPicPr>
        <p:blipFill rotWithShape="1">
          <a:blip r:embed="rId4">
            <a:alphaModFix/>
          </a:blip>
          <a:srcRect l="10547" r="10546"/>
          <a:stretch/>
        </p:blipFill>
        <p:spPr>
          <a:xfrm>
            <a:off x="1524000" y="-6026"/>
            <a:ext cx="3616162" cy="6874343"/>
          </a:xfrm>
          <a:prstGeom prst="rect">
            <a:avLst/>
          </a:prstGeom>
          <a:noFill/>
          <a:ln>
            <a:noFill/>
          </a:ln>
        </p:spPr>
      </p:pic>
      <p:grpSp>
        <p:nvGrpSpPr>
          <p:cNvPr id="389" name="Google Shape;389;p9"/>
          <p:cNvGrpSpPr/>
          <p:nvPr/>
        </p:nvGrpSpPr>
        <p:grpSpPr>
          <a:xfrm>
            <a:off x="5255882" y="1548647"/>
            <a:ext cx="4817603" cy="5453611"/>
            <a:chOff x="-403038" y="-181383"/>
            <a:chExt cx="6851700" cy="7756247"/>
          </a:xfrm>
        </p:grpSpPr>
        <p:sp>
          <p:nvSpPr>
            <p:cNvPr id="390" name="Google Shape;390;p9"/>
            <p:cNvSpPr txBox="1"/>
            <p:nvPr/>
          </p:nvSpPr>
          <p:spPr>
            <a:xfrm>
              <a:off x="-403024" y="-181383"/>
              <a:ext cx="5638800" cy="1954500"/>
            </a:xfrm>
            <a:prstGeom prst="rect">
              <a:avLst/>
            </a:prstGeom>
            <a:noFill/>
            <a:ln>
              <a:noFill/>
            </a:ln>
          </p:spPr>
          <p:txBody>
            <a:bodyPr spcFirstLastPara="1" wrap="square" lIns="0" tIns="0" rIns="0" bIns="0" anchor="t" anchorCtr="0">
              <a:spAutoFit/>
            </a:bodyPr>
            <a:lstStyle/>
            <a:p>
              <a:pPr marL="0" marR="0" lvl="0" indent="0" algn="l" rtl="0">
                <a:lnSpc>
                  <a:spcPct val="114988"/>
                </a:lnSpc>
                <a:spcBef>
                  <a:spcPts val="0"/>
                </a:spcBef>
                <a:spcAft>
                  <a:spcPts val="0"/>
                </a:spcAft>
                <a:buClr>
                  <a:srgbClr val="000000"/>
                </a:buClr>
                <a:buSzPts val="4430"/>
                <a:buFont typeface="Arial"/>
                <a:buNone/>
              </a:pPr>
              <a:r>
                <a:rPr lang="en-US" sz="4153" b="1" i="0" u="none" strike="noStrike" cap="none">
                  <a:solidFill>
                    <a:srgbClr val="841FCC"/>
                  </a:solidFill>
                  <a:latin typeface="Poppins"/>
                  <a:ea typeface="Poppins"/>
                  <a:cs typeface="Poppins"/>
                  <a:sym typeface="Poppins"/>
                </a:rPr>
                <a:t>Community Navigation</a:t>
              </a:r>
              <a:endParaRPr sz="1313" b="0" i="0" u="none" strike="noStrike" cap="none">
                <a:solidFill>
                  <a:srgbClr val="000000"/>
                </a:solidFill>
                <a:latin typeface="Poppins"/>
                <a:ea typeface="Poppins"/>
                <a:cs typeface="Poppins"/>
                <a:sym typeface="Poppins"/>
              </a:endParaRPr>
            </a:p>
          </p:txBody>
        </p:sp>
        <p:sp>
          <p:nvSpPr>
            <p:cNvPr id="391" name="Google Shape;391;p9"/>
            <p:cNvSpPr txBox="1"/>
            <p:nvPr/>
          </p:nvSpPr>
          <p:spPr>
            <a:xfrm>
              <a:off x="-403038" y="2000564"/>
              <a:ext cx="6851700" cy="5574300"/>
            </a:xfrm>
            <a:prstGeom prst="rect">
              <a:avLst/>
            </a:prstGeom>
            <a:noFill/>
            <a:ln>
              <a:noFill/>
            </a:ln>
          </p:spPr>
          <p:txBody>
            <a:bodyPr spcFirstLastPara="1" wrap="square" lIns="0" tIns="0" rIns="0" bIns="0" anchor="t" anchorCtr="0">
              <a:spAutoFit/>
            </a:bodyPr>
            <a:lstStyle/>
            <a:p>
              <a:pPr marL="280347" marR="0" lvl="1" indent="-140174" algn="l" rtl="0">
                <a:lnSpc>
                  <a:spcPct val="139977"/>
                </a:lnSpc>
                <a:spcBef>
                  <a:spcPts val="0"/>
                </a:spcBef>
                <a:spcAft>
                  <a:spcPts val="0"/>
                </a:spcAft>
                <a:buClr>
                  <a:srgbClr val="841FCC"/>
                </a:buClr>
                <a:buSzPts val="1811"/>
                <a:buFont typeface="Poppins"/>
                <a:buChar char="•"/>
              </a:pPr>
              <a:r>
                <a:rPr lang="en-US" sz="1698" b="0" i="0" u="none" strike="noStrike" cap="none">
                  <a:solidFill>
                    <a:srgbClr val="841FCC"/>
                  </a:solidFill>
                  <a:latin typeface="Poppins"/>
                  <a:ea typeface="Poppins"/>
                  <a:cs typeface="Poppins"/>
                  <a:sym typeface="Poppins"/>
                </a:rPr>
                <a:t>SNAP applications</a:t>
              </a:r>
              <a:endParaRPr sz="1313" b="0" i="0" u="none" strike="noStrike" cap="none">
                <a:solidFill>
                  <a:srgbClr val="000000"/>
                </a:solidFill>
                <a:latin typeface="Poppins"/>
                <a:ea typeface="Poppins"/>
                <a:cs typeface="Poppins"/>
                <a:sym typeface="Poppins"/>
              </a:endParaRPr>
            </a:p>
            <a:p>
              <a:pPr marL="280347" marR="0" lvl="1" indent="-140174" algn="l" rtl="0">
                <a:lnSpc>
                  <a:spcPct val="139977"/>
                </a:lnSpc>
                <a:spcBef>
                  <a:spcPts val="0"/>
                </a:spcBef>
                <a:spcAft>
                  <a:spcPts val="0"/>
                </a:spcAft>
                <a:buClr>
                  <a:srgbClr val="841FCC"/>
                </a:buClr>
                <a:buSzPts val="1811"/>
                <a:buFont typeface="Poppins"/>
                <a:buChar char="•"/>
              </a:pPr>
              <a:r>
                <a:rPr lang="en-US" sz="1698" b="0" i="0" u="none" strike="noStrike" cap="none">
                  <a:solidFill>
                    <a:srgbClr val="841FCC"/>
                  </a:solidFill>
                  <a:latin typeface="Poppins"/>
                  <a:ea typeface="Poppins"/>
                  <a:cs typeface="Poppins"/>
                  <a:sym typeface="Poppins"/>
                </a:rPr>
                <a:t>Housing concerns, including eviction/landlord issues</a:t>
              </a:r>
              <a:endParaRPr sz="1313" b="0" i="0" u="none" strike="noStrike" cap="none">
                <a:solidFill>
                  <a:srgbClr val="000000"/>
                </a:solidFill>
                <a:latin typeface="Poppins"/>
                <a:ea typeface="Poppins"/>
                <a:cs typeface="Poppins"/>
                <a:sym typeface="Poppins"/>
              </a:endParaRPr>
            </a:p>
            <a:p>
              <a:pPr marL="280347" marR="0" lvl="1" indent="-140174" algn="l" rtl="0">
                <a:lnSpc>
                  <a:spcPct val="139977"/>
                </a:lnSpc>
                <a:spcBef>
                  <a:spcPts val="0"/>
                </a:spcBef>
                <a:spcAft>
                  <a:spcPts val="0"/>
                </a:spcAft>
                <a:buClr>
                  <a:srgbClr val="841FCC"/>
                </a:buClr>
                <a:buSzPts val="1811"/>
                <a:buFont typeface="Poppins"/>
                <a:buChar char="•"/>
              </a:pPr>
              <a:r>
                <a:rPr lang="en-US" sz="1698" b="0" i="0" u="none" strike="noStrike" cap="none">
                  <a:solidFill>
                    <a:srgbClr val="841FCC"/>
                  </a:solidFill>
                  <a:latin typeface="Poppins"/>
                  <a:ea typeface="Poppins"/>
                  <a:cs typeface="Poppins"/>
                  <a:sym typeface="Poppins"/>
                </a:rPr>
                <a:t>Legal issues</a:t>
              </a:r>
              <a:endParaRPr sz="1313" b="0" i="0" u="none" strike="noStrike" cap="none">
                <a:solidFill>
                  <a:srgbClr val="000000"/>
                </a:solidFill>
                <a:latin typeface="Poppins"/>
                <a:ea typeface="Poppins"/>
                <a:cs typeface="Poppins"/>
                <a:sym typeface="Poppins"/>
              </a:endParaRPr>
            </a:p>
            <a:p>
              <a:pPr marL="280347" marR="0" lvl="1" indent="-140174" algn="l" rtl="0">
                <a:lnSpc>
                  <a:spcPct val="139977"/>
                </a:lnSpc>
                <a:spcBef>
                  <a:spcPts val="0"/>
                </a:spcBef>
                <a:spcAft>
                  <a:spcPts val="0"/>
                </a:spcAft>
                <a:buClr>
                  <a:srgbClr val="841FCC"/>
                </a:buClr>
                <a:buSzPts val="1811"/>
                <a:buFont typeface="Poppins"/>
                <a:buChar char="•"/>
              </a:pPr>
              <a:r>
                <a:rPr lang="en-US" sz="1698" b="0" i="0" u="none" strike="noStrike" cap="none">
                  <a:solidFill>
                    <a:srgbClr val="841FCC"/>
                  </a:solidFill>
                  <a:latin typeface="Poppins"/>
                  <a:ea typeface="Poppins"/>
                  <a:cs typeface="Poppins"/>
                  <a:sym typeface="Poppins"/>
                </a:rPr>
                <a:t>Utility payments</a:t>
              </a:r>
              <a:endParaRPr sz="1313" b="0" i="0" u="none" strike="noStrike" cap="none">
                <a:solidFill>
                  <a:srgbClr val="000000"/>
                </a:solidFill>
                <a:latin typeface="Poppins"/>
                <a:ea typeface="Poppins"/>
                <a:cs typeface="Poppins"/>
                <a:sym typeface="Poppins"/>
              </a:endParaRPr>
            </a:p>
            <a:p>
              <a:pPr marL="280347" marR="0" lvl="1" indent="-140174" algn="l" rtl="0">
                <a:lnSpc>
                  <a:spcPct val="139977"/>
                </a:lnSpc>
                <a:spcBef>
                  <a:spcPts val="0"/>
                </a:spcBef>
                <a:spcAft>
                  <a:spcPts val="0"/>
                </a:spcAft>
                <a:buClr>
                  <a:srgbClr val="841FCC"/>
                </a:buClr>
                <a:buSzPts val="1811"/>
                <a:buFont typeface="Poppins"/>
                <a:buChar char="•"/>
              </a:pPr>
              <a:r>
                <a:rPr lang="en-US" sz="1698" b="0" i="0" u="none" strike="noStrike" cap="none">
                  <a:solidFill>
                    <a:srgbClr val="841FCC"/>
                  </a:solidFill>
                  <a:latin typeface="Poppins"/>
                  <a:ea typeface="Poppins"/>
                  <a:cs typeface="Poppins"/>
                  <a:sym typeface="Poppins"/>
                </a:rPr>
                <a:t>Medicare/Medicaid (MMAP Counseling)</a:t>
              </a:r>
              <a:endParaRPr sz="1313" b="0" i="0" u="none" strike="noStrike" cap="none">
                <a:solidFill>
                  <a:srgbClr val="000000"/>
                </a:solidFill>
                <a:latin typeface="Poppins"/>
                <a:ea typeface="Poppins"/>
                <a:cs typeface="Poppins"/>
                <a:sym typeface="Poppins"/>
              </a:endParaRPr>
            </a:p>
            <a:p>
              <a:pPr marL="280347" marR="0" lvl="1" indent="-140174" algn="l" rtl="0">
                <a:lnSpc>
                  <a:spcPct val="139977"/>
                </a:lnSpc>
                <a:spcBef>
                  <a:spcPts val="0"/>
                </a:spcBef>
                <a:spcAft>
                  <a:spcPts val="0"/>
                </a:spcAft>
                <a:buClr>
                  <a:srgbClr val="841FCC"/>
                </a:buClr>
                <a:buSzPts val="1811"/>
                <a:buFont typeface="Poppins"/>
                <a:buChar char="•"/>
              </a:pPr>
              <a:r>
                <a:rPr lang="en-US" sz="1698" b="0" i="0" u="none" strike="noStrike" cap="none">
                  <a:solidFill>
                    <a:srgbClr val="841FCC"/>
                  </a:solidFill>
                  <a:latin typeface="Poppins"/>
                  <a:ea typeface="Poppins"/>
                  <a:cs typeface="Poppins"/>
                  <a:sym typeface="Poppins"/>
                </a:rPr>
                <a:t>Emergency Transportation</a:t>
              </a:r>
              <a:endParaRPr sz="1313" b="0" i="0" u="none" strike="noStrike" cap="none">
                <a:solidFill>
                  <a:srgbClr val="000000"/>
                </a:solidFill>
                <a:latin typeface="Poppins"/>
                <a:ea typeface="Poppins"/>
                <a:cs typeface="Poppins"/>
                <a:sym typeface="Poppins"/>
              </a:endParaRPr>
            </a:p>
            <a:p>
              <a:pPr marL="280347" marR="0" lvl="1" indent="-140174" algn="l" rtl="0">
                <a:lnSpc>
                  <a:spcPct val="139977"/>
                </a:lnSpc>
                <a:spcBef>
                  <a:spcPts val="0"/>
                </a:spcBef>
                <a:spcAft>
                  <a:spcPts val="0"/>
                </a:spcAft>
                <a:buClr>
                  <a:srgbClr val="841FCC"/>
                </a:buClr>
                <a:buSzPts val="1811"/>
                <a:buFont typeface="Poppins"/>
                <a:buChar char="•"/>
              </a:pPr>
              <a:r>
                <a:rPr lang="en-US" sz="1698" b="0" i="0" u="none" strike="noStrike" cap="none">
                  <a:solidFill>
                    <a:srgbClr val="841FCC"/>
                  </a:solidFill>
                  <a:latin typeface="Poppins"/>
                  <a:ea typeface="Poppins"/>
                  <a:cs typeface="Poppins"/>
                  <a:sym typeface="Poppins"/>
                </a:rPr>
                <a:t>Emergency Food Support</a:t>
              </a:r>
              <a:endParaRPr sz="1313" b="0" i="0" u="none" strike="noStrike" cap="none">
                <a:solidFill>
                  <a:srgbClr val="000000"/>
                </a:solidFill>
                <a:latin typeface="Poppins"/>
                <a:ea typeface="Poppins"/>
                <a:cs typeface="Poppins"/>
                <a:sym typeface="Poppins"/>
              </a:endParaRPr>
            </a:p>
            <a:p>
              <a:pPr marL="280347" marR="0" lvl="1" indent="-140174" algn="l" rtl="0">
                <a:lnSpc>
                  <a:spcPct val="139977"/>
                </a:lnSpc>
                <a:spcBef>
                  <a:spcPts val="0"/>
                </a:spcBef>
                <a:spcAft>
                  <a:spcPts val="0"/>
                </a:spcAft>
                <a:buClr>
                  <a:srgbClr val="841FCC"/>
                </a:buClr>
                <a:buSzPts val="1811"/>
                <a:buFont typeface="Poppins"/>
                <a:buChar char="•"/>
              </a:pPr>
              <a:r>
                <a:rPr lang="en-US" sz="1698" b="0" i="0" u="none" strike="noStrike" cap="none">
                  <a:solidFill>
                    <a:srgbClr val="841FCC"/>
                  </a:solidFill>
                  <a:latin typeface="Poppins"/>
                  <a:ea typeface="Poppins"/>
                  <a:cs typeface="Poppins"/>
                  <a:sym typeface="Poppins"/>
                </a:rPr>
                <a:t>Vaccination</a:t>
              </a:r>
              <a:endParaRPr sz="1313" b="0" i="0" u="none" strike="noStrike" cap="none">
                <a:solidFill>
                  <a:srgbClr val="000000"/>
                </a:solidFill>
                <a:latin typeface="Poppins"/>
                <a:ea typeface="Poppins"/>
                <a:cs typeface="Poppins"/>
                <a:sym typeface="Poppins"/>
              </a:endParaRPr>
            </a:p>
            <a:p>
              <a:pPr marL="280347" marR="0" lvl="1" indent="-140174" algn="l" rtl="0">
                <a:lnSpc>
                  <a:spcPct val="139977"/>
                </a:lnSpc>
                <a:spcBef>
                  <a:spcPts val="0"/>
                </a:spcBef>
                <a:spcAft>
                  <a:spcPts val="0"/>
                </a:spcAft>
                <a:buClr>
                  <a:srgbClr val="841FCC"/>
                </a:buClr>
                <a:buSzPts val="1811"/>
                <a:buFont typeface="Poppins"/>
                <a:buChar char="•"/>
              </a:pPr>
              <a:r>
                <a:rPr lang="en-US" sz="1698" b="0" i="0" u="none" strike="noStrike" cap="none">
                  <a:solidFill>
                    <a:srgbClr val="841FCC"/>
                  </a:solidFill>
                  <a:latin typeface="Poppins"/>
                  <a:ea typeface="Poppins"/>
                  <a:cs typeface="Poppins"/>
                  <a:sym typeface="Poppins"/>
                </a:rPr>
                <a:t>+ more</a:t>
              </a:r>
              <a:endParaRPr sz="1313" b="0" i="0" u="none" strike="noStrike" cap="none">
                <a:solidFill>
                  <a:srgbClr val="000000"/>
                </a:solidFill>
                <a:latin typeface="Poppins"/>
                <a:ea typeface="Poppins"/>
                <a:cs typeface="Poppins"/>
                <a:sym typeface="Poppins"/>
              </a:endParaRPr>
            </a:p>
            <a:p>
              <a:pPr marL="0" marR="0" lvl="0" indent="0" algn="l" rtl="0">
                <a:lnSpc>
                  <a:spcPct val="139977"/>
                </a:lnSpc>
                <a:spcBef>
                  <a:spcPts val="0"/>
                </a:spcBef>
                <a:spcAft>
                  <a:spcPts val="0"/>
                </a:spcAft>
                <a:buClr>
                  <a:srgbClr val="000000"/>
                </a:buClr>
                <a:buSzPts val="1811"/>
                <a:buFont typeface="Arial"/>
                <a:buNone/>
              </a:pPr>
              <a:endParaRPr sz="1698" b="1" i="0" u="none" strike="noStrike" cap="none">
                <a:solidFill>
                  <a:srgbClr val="841FCC"/>
                </a:solidFill>
                <a:latin typeface="Montserrat"/>
                <a:ea typeface="Montserrat"/>
                <a:cs typeface="Montserrat"/>
                <a:sym typeface="Montserrat"/>
              </a:endParaRPr>
            </a:p>
          </p:txBody>
        </p:sp>
      </p:grpSp>
      <p:sp>
        <p:nvSpPr>
          <p:cNvPr id="392" name="Google Shape;392;p9"/>
          <p:cNvSpPr/>
          <p:nvPr/>
        </p:nvSpPr>
        <p:spPr>
          <a:xfrm rot="10800000">
            <a:off x="7569956" y="6511783"/>
            <a:ext cx="3098045" cy="149131"/>
          </a:xfrm>
          <a:custGeom>
            <a:avLst/>
            <a:gdLst/>
            <a:ahLst/>
            <a:cxnLst/>
            <a:rect l="l" t="t" r="r" b="b"/>
            <a:pathLst>
              <a:path w="3304581" h="159073" extrusionOk="0">
                <a:moveTo>
                  <a:pt x="0" y="0"/>
                </a:moveTo>
                <a:lnTo>
                  <a:pt x="3304581" y="0"/>
                </a:lnTo>
                <a:lnTo>
                  <a:pt x="3304581" y="159072"/>
                </a:lnTo>
                <a:lnTo>
                  <a:pt x="0" y="159072"/>
                </a:lnTo>
                <a:lnTo>
                  <a:pt x="0" y="0"/>
                </a:lnTo>
                <a:close/>
              </a:path>
            </a:pathLst>
          </a:custGeom>
          <a:blipFill rotWithShape="1">
            <a:blip r:embed="rId5">
              <a:alphaModFix/>
            </a:blip>
            <a:stretch>
              <a:fillRect l="-82544" t="-1228899" r="-300057" b="-239975"/>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393" name="Google Shape;393;p9"/>
          <p:cNvSpPr txBox="1"/>
          <p:nvPr/>
        </p:nvSpPr>
        <p:spPr>
          <a:xfrm>
            <a:off x="5140171" y="1076929"/>
            <a:ext cx="3710813" cy="28437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rgbClr val="000000"/>
              </a:buClr>
              <a:buSzPts val="1408"/>
              <a:buFont typeface="Arial"/>
              <a:buNone/>
            </a:pPr>
            <a:r>
              <a:rPr lang="en-US" sz="1320" b="1" i="0" u="none" strike="noStrike" cap="none">
                <a:solidFill>
                  <a:srgbClr val="841FCC"/>
                </a:solidFill>
                <a:latin typeface="Montserrat"/>
                <a:ea typeface="Montserrat"/>
                <a:cs typeface="Montserrat"/>
                <a:sym typeface="Montserrat"/>
              </a:rPr>
              <a:t>MICHIGAN LGBTQ+ ELDERS NETWORK</a:t>
            </a:r>
            <a:endParaRPr sz="1320" b="1" i="0" u="none" strike="noStrike" cap="none">
              <a:solidFill>
                <a:srgbClr val="841FCC"/>
              </a:solidFill>
              <a:latin typeface="Arial"/>
              <a:ea typeface="Arial"/>
              <a:cs typeface="Arial"/>
              <a:sym typeface="Arial"/>
            </a:endParaRPr>
          </a:p>
        </p:txBody>
      </p:sp>
    </p:spTree>
    <p:extLst>
      <p:ext uri="{BB962C8B-B14F-4D97-AF65-F5344CB8AC3E}">
        <p14:creationId xmlns:p14="http://schemas.microsoft.com/office/powerpoint/2010/main" val="3999804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12"/>
          <p:cNvSpPr/>
          <p:nvPr/>
        </p:nvSpPr>
        <p:spPr>
          <a:xfrm>
            <a:off x="1524000" y="-12052"/>
            <a:ext cx="9183896" cy="1542689"/>
          </a:xfrm>
          <a:prstGeom prst="rect">
            <a:avLst/>
          </a:prstGeom>
          <a:solidFill>
            <a:srgbClr val="841FCC"/>
          </a:solidFill>
          <a:ln>
            <a:noFill/>
          </a:ln>
        </p:spPr>
        <p:txBody>
          <a:bodyPr spcFirstLastPara="1" wrap="square" lIns="85711" tIns="85711" rIns="85711" bIns="85711"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399" name="Google Shape;399;p12"/>
          <p:cNvSpPr/>
          <p:nvPr/>
        </p:nvSpPr>
        <p:spPr>
          <a:xfrm>
            <a:off x="1524000" y="1530637"/>
            <a:ext cx="3776229" cy="5140642"/>
          </a:xfrm>
          <a:custGeom>
            <a:avLst/>
            <a:gdLst/>
            <a:ahLst/>
            <a:cxnLst/>
            <a:rect l="l" t="t" r="r" b="b"/>
            <a:pathLst>
              <a:path w="4027978" h="5483351" extrusionOk="0">
                <a:moveTo>
                  <a:pt x="0" y="0"/>
                </a:moveTo>
                <a:lnTo>
                  <a:pt x="4027978" y="0"/>
                </a:lnTo>
                <a:lnTo>
                  <a:pt x="4027978" y="5483351"/>
                </a:lnTo>
                <a:lnTo>
                  <a:pt x="0" y="5483351"/>
                </a:lnTo>
                <a:lnTo>
                  <a:pt x="0" y="0"/>
                </a:lnTo>
                <a:close/>
              </a:path>
            </a:pathLst>
          </a:custGeom>
          <a:blipFill rotWithShape="1">
            <a:blip r:embed="rId3">
              <a:alphaModFix/>
            </a:blip>
            <a:stretch>
              <a:fillRect/>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400" name="Google Shape;400;p12"/>
          <p:cNvSpPr/>
          <p:nvPr/>
        </p:nvSpPr>
        <p:spPr>
          <a:xfrm>
            <a:off x="9032365" y="3429000"/>
            <a:ext cx="1485863" cy="1300131"/>
          </a:xfrm>
          <a:custGeom>
            <a:avLst/>
            <a:gdLst/>
            <a:ahLst/>
            <a:cxnLst/>
            <a:rect l="l" t="t" r="r" b="b"/>
            <a:pathLst>
              <a:path w="1584921" h="1386806" extrusionOk="0">
                <a:moveTo>
                  <a:pt x="0" y="0"/>
                </a:moveTo>
                <a:lnTo>
                  <a:pt x="1584921" y="0"/>
                </a:lnTo>
                <a:lnTo>
                  <a:pt x="1584921" y="1386806"/>
                </a:lnTo>
                <a:lnTo>
                  <a:pt x="0" y="1386806"/>
                </a:lnTo>
                <a:lnTo>
                  <a:pt x="0" y="0"/>
                </a:lnTo>
                <a:close/>
              </a:path>
            </a:pathLst>
          </a:custGeom>
          <a:blipFill rotWithShape="1">
            <a:blip r:embed="rId4">
              <a:alphaModFix/>
            </a:blip>
            <a:stretch>
              <a:fillRect/>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401" name="Google Shape;401;p12"/>
          <p:cNvSpPr txBox="1"/>
          <p:nvPr/>
        </p:nvSpPr>
        <p:spPr>
          <a:xfrm>
            <a:off x="2516176" y="431167"/>
            <a:ext cx="7126031" cy="802207"/>
          </a:xfrm>
          <a:prstGeom prst="rect">
            <a:avLst/>
          </a:prstGeom>
          <a:noFill/>
          <a:ln>
            <a:noFill/>
          </a:ln>
        </p:spPr>
        <p:txBody>
          <a:bodyPr spcFirstLastPara="1" wrap="square" lIns="0" tIns="0" rIns="0" bIns="0" anchor="t" anchorCtr="0">
            <a:spAutoFit/>
          </a:bodyPr>
          <a:lstStyle/>
          <a:p>
            <a:pPr marL="0" marR="0" lvl="0" indent="0" algn="l" rtl="0">
              <a:lnSpc>
                <a:spcPct val="114994"/>
              </a:lnSpc>
              <a:spcBef>
                <a:spcPts val="0"/>
              </a:spcBef>
              <a:spcAft>
                <a:spcPts val="0"/>
              </a:spcAft>
              <a:buClr>
                <a:srgbClr val="000000"/>
              </a:buClr>
              <a:buSzPts val="4835"/>
              <a:buFont typeface="Arial"/>
              <a:buNone/>
            </a:pPr>
            <a:r>
              <a:rPr lang="en-US" sz="4533" b="1" i="0" u="none" strike="noStrike" cap="none">
                <a:solidFill>
                  <a:srgbClr val="FFFFFF"/>
                </a:solidFill>
                <a:latin typeface="Poppins"/>
                <a:ea typeface="Poppins"/>
                <a:cs typeface="Poppins"/>
                <a:sym typeface="Poppins"/>
              </a:rPr>
              <a:t>Training Offerings</a:t>
            </a:r>
            <a:endParaRPr sz="1313" b="0" i="0" u="none" strike="noStrike" cap="none">
              <a:solidFill>
                <a:srgbClr val="000000"/>
              </a:solidFill>
              <a:latin typeface="Poppins"/>
              <a:ea typeface="Poppins"/>
              <a:cs typeface="Poppins"/>
              <a:sym typeface="Poppins"/>
            </a:endParaRPr>
          </a:p>
        </p:txBody>
      </p:sp>
      <p:sp>
        <p:nvSpPr>
          <p:cNvPr id="402" name="Google Shape;402;p12"/>
          <p:cNvSpPr txBox="1"/>
          <p:nvPr/>
        </p:nvSpPr>
        <p:spPr>
          <a:xfrm>
            <a:off x="5676281" y="5606890"/>
            <a:ext cx="3965906" cy="1115049"/>
          </a:xfrm>
          <a:prstGeom prst="rect">
            <a:avLst/>
          </a:prstGeom>
          <a:noFill/>
          <a:ln>
            <a:noFill/>
          </a:ln>
        </p:spPr>
        <p:txBody>
          <a:bodyPr spcFirstLastPara="1" wrap="square" lIns="0" tIns="0" rIns="0" bIns="0" anchor="t" anchorCtr="0">
            <a:spAutoFit/>
          </a:bodyPr>
          <a:lstStyle/>
          <a:p>
            <a:pPr marL="428625" marR="0" lvl="0" indent="-378678" algn="l" rtl="0">
              <a:lnSpc>
                <a:spcPct val="140021"/>
              </a:lnSpc>
              <a:spcBef>
                <a:spcPts val="0"/>
              </a:spcBef>
              <a:spcAft>
                <a:spcPts val="0"/>
              </a:spcAft>
              <a:buClr>
                <a:srgbClr val="841FCC"/>
              </a:buClr>
              <a:buSzPts val="2761"/>
              <a:buFont typeface="Poppins Light"/>
              <a:buChar char="●"/>
            </a:pPr>
            <a:r>
              <a:rPr lang="en-US" sz="2588" b="0" i="0" u="none" strike="noStrike" cap="none">
                <a:solidFill>
                  <a:srgbClr val="841FCC"/>
                </a:solidFill>
                <a:latin typeface="Poppins Light"/>
                <a:ea typeface="Poppins Light"/>
                <a:cs typeface="Poppins Light"/>
                <a:sym typeface="Poppins Light"/>
              </a:rPr>
              <a:t>Credentialing Services </a:t>
            </a:r>
            <a:endParaRPr sz="1313" b="0" i="0" u="none" strike="noStrike" cap="none">
              <a:solidFill>
                <a:srgbClr val="000000"/>
              </a:solidFill>
              <a:latin typeface="Poppins"/>
              <a:ea typeface="Poppins"/>
              <a:cs typeface="Poppins"/>
              <a:sym typeface="Poppins"/>
            </a:endParaRPr>
          </a:p>
        </p:txBody>
      </p:sp>
      <p:sp>
        <p:nvSpPr>
          <p:cNvPr id="403" name="Google Shape;403;p12"/>
          <p:cNvSpPr txBox="1"/>
          <p:nvPr/>
        </p:nvSpPr>
        <p:spPr>
          <a:xfrm>
            <a:off x="5582320" y="3397125"/>
            <a:ext cx="3450094" cy="1672574"/>
          </a:xfrm>
          <a:prstGeom prst="rect">
            <a:avLst/>
          </a:prstGeom>
          <a:noFill/>
          <a:ln>
            <a:noFill/>
          </a:ln>
        </p:spPr>
        <p:txBody>
          <a:bodyPr spcFirstLastPara="1" wrap="square" lIns="0" tIns="0" rIns="0" bIns="0" anchor="t" anchorCtr="0">
            <a:spAutoFit/>
          </a:bodyPr>
          <a:lstStyle/>
          <a:p>
            <a:pPr marL="428625" marR="0" lvl="0" indent="-378619" algn="l" rtl="0">
              <a:lnSpc>
                <a:spcPct val="139963"/>
              </a:lnSpc>
              <a:spcBef>
                <a:spcPts val="0"/>
              </a:spcBef>
              <a:spcAft>
                <a:spcPts val="0"/>
              </a:spcAft>
              <a:buClr>
                <a:srgbClr val="841FCC"/>
              </a:buClr>
              <a:buSzPts val="2760"/>
              <a:buFont typeface="Poppins Light"/>
              <a:buChar char="●"/>
            </a:pPr>
            <a:r>
              <a:rPr lang="en-US" sz="2588" b="0" i="0" u="none" strike="noStrike" cap="none">
                <a:solidFill>
                  <a:srgbClr val="841FCC"/>
                </a:solidFill>
                <a:latin typeface="Poppins Light"/>
                <a:ea typeface="Poppins Light"/>
                <a:cs typeface="Poppins Light"/>
                <a:sym typeface="Poppins Light"/>
              </a:rPr>
              <a:t>Act. Reflect. Commit. (A.R.C.) Learning Modules</a:t>
            </a:r>
            <a:endParaRPr sz="1313" b="0" i="0" u="none" strike="noStrike" cap="none">
              <a:solidFill>
                <a:srgbClr val="000000"/>
              </a:solidFill>
              <a:latin typeface="Poppins"/>
              <a:ea typeface="Poppins"/>
              <a:cs typeface="Poppins"/>
              <a:sym typeface="Poppins"/>
            </a:endParaRPr>
          </a:p>
        </p:txBody>
      </p:sp>
      <p:sp>
        <p:nvSpPr>
          <p:cNvPr id="404" name="Google Shape;404;p12"/>
          <p:cNvSpPr txBox="1"/>
          <p:nvPr/>
        </p:nvSpPr>
        <p:spPr>
          <a:xfrm>
            <a:off x="5451828" y="2003687"/>
            <a:ext cx="4073344" cy="1672574"/>
          </a:xfrm>
          <a:prstGeom prst="rect">
            <a:avLst/>
          </a:prstGeom>
          <a:noFill/>
          <a:ln>
            <a:noFill/>
          </a:ln>
        </p:spPr>
        <p:txBody>
          <a:bodyPr spcFirstLastPara="1" wrap="square" lIns="0" tIns="0" rIns="0" bIns="0" anchor="t" anchorCtr="0">
            <a:spAutoFit/>
          </a:bodyPr>
          <a:lstStyle/>
          <a:p>
            <a:pPr marL="428625" marR="0" lvl="0" indent="-378619" algn="l" rtl="0">
              <a:lnSpc>
                <a:spcPct val="139963"/>
              </a:lnSpc>
              <a:spcBef>
                <a:spcPts val="0"/>
              </a:spcBef>
              <a:spcAft>
                <a:spcPts val="0"/>
              </a:spcAft>
              <a:buClr>
                <a:srgbClr val="841FCC"/>
              </a:buClr>
              <a:buSzPts val="2760"/>
              <a:buFont typeface="Poppins Light"/>
              <a:buChar char="●"/>
            </a:pPr>
            <a:r>
              <a:rPr lang="en-US" sz="2588" b="0" i="0" u="none" strike="noStrike" cap="none">
                <a:solidFill>
                  <a:srgbClr val="841FCC"/>
                </a:solidFill>
                <a:latin typeface="Poppins Light"/>
                <a:ea typeface="Poppins Light"/>
                <a:cs typeface="Poppins Light"/>
                <a:sym typeface="Poppins Light"/>
              </a:rPr>
              <a:t>Instructor-Led Training </a:t>
            </a:r>
            <a:endParaRPr sz="1313" b="0" i="0" u="none" strike="noStrike" cap="none">
              <a:solidFill>
                <a:srgbClr val="000000"/>
              </a:solidFill>
              <a:latin typeface="Poppins"/>
              <a:ea typeface="Poppins"/>
              <a:cs typeface="Poppins"/>
              <a:sym typeface="Poppins"/>
            </a:endParaRPr>
          </a:p>
          <a:p>
            <a:pPr marL="0" marR="0" lvl="0" indent="0" algn="l" rtl="0">
              <a:lnSpc>
                <a:spcPct val="139963"/>
              </a:lnSpc>
              <a:spcBef>
                <a:spcPts val="0"/>
              </a:spcBef>
              <a:spcAft>
                <a:spcPts val="0"/>
              </a:spcAft>
              <a:buClr>
                <a:srgbClr val="000000"/>
              </a:buClr>
              <a:buSzPts val="2760"/>
              <a:buFont typeface="Arial"/>
              <a:buNone/>
            </a:pPr>
            <a:endParaRPr sz="2588" b="0" i="0" u="none" strike="noStrike" cap="none">
              <a:solidFill>
                <a:srgbClr val="841FCC"/>
              </a:solidFill>
              <a:latin typeface="Poppins Light"/>
              <a:ea typeface="Poppins Light"/>
              <a:cs typeface="Poppins Light"/>
              <a:sym typeface="Poppins Light"/>
            </a:endParaRPr>
          </a:p>
        </p:txBody>
      </p:sp>
      <p:sp>
        <p:nvSpPr>
          <p:cNvPr id="405" name="Google Shape;405;p12"/>
          <p:cNvSpPr/>
          <p:nvPr/>
        </p:nvSpPr>
        <p:spPr>
          <a:xfrm rot="10800000">
            <a:off x="7569956" y="6596714"/>
            <a:ext cx="3098045" cy="149131"/>
          </a:xfrm>
          <a:custGeom>
            <a:avLst/>
            <a:gdLst/>
            <a:ahLst/>
            <a:cxnLst/>
            <a:rect l="l" t="t" r="r" b="b"/>
            <a:pathLst>
              <a:path w="3304581" h="159073" extrusionOk="0">
                <a:moveTo>
                  <a:pt x="0" y="0"/>
                </a:moveTo>
                <a:lnTo>
                  <a:pt x="3304581" y="0"/>
                </a:lnTo>
                <a:lnTo>
                  <a:pt x="3304581" y="159072"/>
                </a:lnTo>
                <a:lnTo>
                  <a:pt x="0" y="159072"/>
                </a:lnTo>
                <a:lnTo>
                  <a:pt x="0" y="0"/>
                </a:lnTo>
                <a:close/>
              </a:path>
            </a:pathLst>
          </a:custGeom>
          <a:blipFill rotWithShape="1">
            <a:blip r:embed="rId5">
              <a:alphaModFix/>
            </a:blip>
            <a:stretch>
              <a:fillRect l="-82544" t="-1228899" r="-300057" b="-239975"/>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78213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13"/>
          <p:cNvSpPr txBox="1"/>
          <p:nvPr/>
        </p:nvSpPr>
        <p:spPr>
          <a:xfrm>
            <a:off x="2524758" y="925523"/>
            <a:ext cx="4898531" cy="28437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chemeClr val="dk1"/>
              </a:buClr>
              <a:buSzPts val="1100"/>
              <a:buFont typeface="Arial"/>
              <a:buNone/>
            </a:pPr>
            <a:r>
              <a:rPr lang="en-US" sz="1320" b="1" i="0" u="none" strike="noStrike" cap="none">
                <a:solidFill>
                  <a:srgbClr val="841FCC"/>
                </a:solidFill>
                <a:latin typeface="Montserrat"/>
                <a:ea typeface="Montserrat"/>
                <a:cs typeface="Montserrat"/>
                <a:sym typeface="Montserrat"/>
              </a:rPr>
              <a:t>MICHIGAN LGBTQ+ ELDERS NETWORK</a:t>
            </a:r>
            <a:endParaRPr sz="1320" b="0" i="0" u="none" strike="noStrike" cap="none">
              <a:solidFill>
                <a:srgbClr val="841FCC"/>
              </a:solidFill>
              <a:latin typeface="Montserrat Light"/>
              <a:ea typeface="Montserrat Light"/>
              <a:cs typeface="Montserrat Light"/>
              <a:sym typeface="Montserrat Light"/>
            </a:endParaRPr>
          </a:p>
        </p:txBody>
      </p:sp>
      <p:sp>
        <p:nvSpPr>
          <p:cNvPr id="411" name="Google Shape;411;p13"/>
          <p:cNvSpPr/>
          <p:nvPr/>
        </p:nvSpPr>
        <p:spPr>
          <a:xfrm>
            <a:off x="2524754" y="1361958"/>
            <a:ext cx="7137273" cy="26789"/>
          </a:xfrm>
          <a:custGeom>
            <a:avLst/>
            <a:gdLst/>
            <a:ahLst/>
            <a:cxnLst/>
            <a:rect l="l" t="t" r="r" b="b"/>
            <a:pathLst>
              <a:path w="7613091" h="28575" extrusionOk="0">
                <a:moveTo>
                  <a:pt x="0" y="0"/>
                </a:moveTo>
                <a:lnTo>
                  <a:pt x="7613090" y="0"/>
                </a:lnTo>
                <a:lnTo>
                  <a:pt x="7613090" y="28575"/>
                </a:lnTo>
                <a:lnTo>
                  <a:pt x="0" y="28575"/>
                </a:lnTo>
                <a:lnTo>
                  <a:pt x="0" y="0"/>
                </a:lnTo>
                <a:close/>
              </a:path>
            </a:pathLst>
          </a:custGeom>
          <a:blipFill rotWithShape="1">
            <a:blip r:embed="rId3">
              <a:alphaModFix/>
            </a:blip>
            <a:stretch>
              <a:fillRect t="-13247943" b="-13247943"/>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412" name="Google Shape;412;p13"/>
          <p:cNvSpPr txBox="1"/>
          <p:nvPr/>
        </p:nvSpPr>
        <p:spPr>
          <a:xfrm>
            <a:off x="2418540" y="1480419"/>
            <a:ext cx="4637531" cy="1402307"/>
          </a:xfrm>
          <a:prstGeom prst="rect">
            <a:avLst/>
          </a:prstGeom>
          <a:noFill/>
          <a:ln>
            <a:noFill/>
          </a:ln>
        </p:spPr>
        <p:txBody>
          <a:bodyPr spcFirstLastPara="1" wrap="square" lIns="0" tIns="0" rIns="0" bIns="0" anchor="t" anchorCtr="0">
            <a:spAutoFit/>
          </a:bodyPr>
          <a:lstStyle/>
          <a:p>
            <a:pPr marL="0" marR="0" lvl="0" indent="0" algn="l" rtl="0">
              <a:lnSpc>
                <a:spcPct val="115002"/>
              </a:lnSpc>
              <a:spcBef>
                <a:spcPts val="0"/>
              </a:spcBef>
              <a:spcAft>
                <a:spcPts val="0"/>
              </a:spcAft>
              <a:buClr>
                <a:srgbClr val="000000"/>
              </a:buClr>
              <a:buSzPts val="4226"/>
              <a:buFont typeface="Arial"/>
              <a:buNone/>
            </a:pPr>
            <a:r>
              <a:rPr lang="en-US" sz="3962" b="1" i="0" u="none" strike="noStrike" cap="none">
                <a:solidFill>
                  <a:srgbClr val="841FCC"/>
                </a:solidFill>
                <a:latin typeface="Poppins"/>
                <a:ea typeface="Poppins"/>
                <a:cs typeface="Poppins"/>
                <a:sym typeface="Poppins"/>
              </a:rPr>
              <a:t>Who Are We Training?</a:t>
            </a:r>
            <a:endParaRPr sz="1313" b="0" i="0" u="none" strike="noStrike" cap="none">
              <a:solidFill>
                <a:srgbClr val="000000"/>
              </a:solidFill>
              <a:latin typeface="Poppins"/>
              <a:ea typeface="Poppins"/>
              <a:cs typeface="Poppins"/>
              <a:sym typeface="Poppins"/>
            </a:endParaRPr>
          </a:p>
        </p:txBody>
      </p:sp>
      <p:sp>
        <p:nvSpPr>
          <p:cNvPr id="413" name="Google Shape;413;p13"/>
          <p:cNvSpPr txBox="1"/>
          <p:nvPr/>
        </p:nvSpPr>
        <p:spPr>
          <a:xfrm>
            <a:off x="2333250" y="3022431"/>
            <a:ext cx="4577625" cy="3658053"/>
          </a:xfrm>
          <a:prstGeom prst="rect">
            <a:avLst/>
          </a:prstGeom>
          <a:noFill/>
          <a:ln>
            <a:noFill/>
          </a:ln>
        </p:spPr>
        <p:txBody>
          <a:bodyPr spcFirstLastPara="1" wrap="square" lIns="0" tIns="0" rIns="0" bIns="0" anchor="t" anchorCtr="0">
            <a:spAutoFit/>
          </a:bodyPr>
          <a:lstStyle/>
          <a:p>
            <a:pPr marL="0" marR="0" lvl="0" indent="0" algn="l" rtl="0">
              <a:lnSpc>
                <a:spcPct val="139977"/>
              </a:lnSpc>
              <a:spcBef>
                <a:spcPts val="0"/>
              </a:spcBef>
              <a:spcAft>
                <a:spcPts val="0"/>
              </a:spcAft>
              <a:buClr>
                <a:srgbClr val="000000"/>
              </a:buClr>
              <a:buSzPts val="1811"/>
              <a:buFont typeface="Arial"/>
              <a:buNone/>
            </a:pPr>
            <a:r>
              <a:rPr lang="en-US" sz="1698" b="0" i="0" u="none" strike="noStrike" cap="none">
                <a:solidFill>
                  <a:srgbClr val="841FCC"/>
                </a:solidFill>
                <a:latin typeface="Montserrat"/>
                <a:ea typeface="Montserrat"/>
                <a:cs typeface="Montserrat"/>
                <a:sym typeface="Montserrat"/>
              </a:rPr>
              <a:t>In 2023, we trained/credentialed folks at </a:t>
            </a:r>
            <a:r>
              <a:rPr lang="en-US" sz="1698" b="1" i="0" u="none" strike="noStrike" cap="none">
                <a:solidFill>
                  <a:srgbClr val="841FCC"/>
                </a:solidFill>
                <a:latin typeface="Montserrat"/>
                <a:ea typeface="Montserrat"/>
                <a:cs typeface="Montserrat"/>
                <a:sym typeface="Montserrat"/>
              </a:rPr>
              <a:t>LTC facilities, medical schools, hospital groups, health insurance organizations, Area Agencies on Aging, churches, hospice workers, medical professional groups, Office of Senior Services, non-profit organizations, home-based care providers</a:t>
            </a:r>
            <a:r>
              <a:rPr lang="en-US" sz="1698" b="0" i="0" u="none" strike="noStrike" cap="none">
                <a:solidFill>
                  <a:srgbClr val="841FCC"/>
                </a:solidFill>
                <a:latin typeface="Montserrat"/>
                <a:ea typeface="Montserrat"/>
                <a:cs typeface="Montserrat"/>
                <a:sym typeface="Montserrat"/>
              </a:rPr>
              <a:t>, and many more groups and individuals from  all across Michigan. </a:t>
            </a:r>
            <a:endParaRPr sz="1313" b="0" i="0" u="none" strike="noStrike" cap="none">
              <a:solidFill>
                <a:srgbClr val="000000"/>
              </a:solidFill>
              <a:latin typeface="Montserrat"/>
              <a:ea typeface="Montserrat"/>
              <a:cs typeface="Montserrat"/>
              <a:sym typeface="Montserrat"/>
            </a:endParaRPr>
          </a:p>
          <a:p>
            <a:pPr marL="0" marR="0" lvl="0" indent="0" algn="l" rtl="0">
              <a:lnSpc>
                <a:spcPct val="139977"/>
              </a:lnSpc>
              <a:spcBef>
                <a:spcPts val="0"/>
              </a:spcBef>
              <a:spcAft>
                <a:spcPts val="0"/>
              </a:spcAft>
              <a:buClr>
                <a:srgbClr val="000000"/>
              </a:buClr>
              <a:buSzPts val="1811"/>
              <a:buFont typeface="Arial"/>
              <a:buNone/>
            </a:pPr>
            <a:endParaRPr sz="1698" b="0" i="0" u="none" strike="noStrike" cap="none">
              <a:solidFill>
                <a:srgbClr val="841FCC"/>
              </a:solidFill>
              <a:latin typeface="Montserrat Light"/>
              <a:ea typeface="Montserrat Light"/>
              <a:cs typeface="Montserrat Light"/>
              <a:sym typeface="Montserrat Light"/>
            </a:endParaRPr>
          </a:p>
        </p:txBody>
      </p:sp>
      <p:pic>
        <p:nvPicPr>
          <p:cNvPr id="414" name="Google Shape;414;p13"/>
          <p:cNvPicPr preferRelativeResize="0"/>
          <p:nvPr/>
        </p:nvPicPr>
        <p:blipFill rotWithShape="1">
          <a:blip r:embed="rId4">
            <a:alphaModFix/>
          </a:blip>
          <a:srcRect l="10547" r="10546"/>
          <a:stretch/>
        </p:blipFill>
        <p:spPr>
          <a:xfrm>
            <a:off x="7056059" y="1"/>
            <a:ext cx="3616162" cy="6874343"/>
          </a:xfrm>
          <a:prstGeom prst="rect">
            <a:avLst/>
          </a:prstGeom>
          <a:noFill/>
          <a:ln>
            <a:noFill/>
          </a:ln>
        </p:spPr>
      </p:pic>
      <p:sp>
        <p:nvSpPr>
          <p:cNvPr id="415" name="Google Shape;415;p13"/>
          <p:cNvSpPr/>
          <p:nvPr/>
        </p:nvSpPr>
        <p:spPr>
          <a:xfrm rot="10800000">
            <a:off x="1524000" y="6457950"/>
            <a:ext cx="3098045" cy="149131"/>
          </a:xfrm>
          <a:custGeom>
            <a:avLst/>
            <a:gdLst/>
            <a:ahLst/>
            <a:cxnLst/>
            <a:rect l="l" t="t" r="r" b="b"/>
            <a:pathLst>
              <a:path w="3304581" h="159073" extrusionOk="0">
                <a:moveTo>
                  <a:pt x="0" y="0"/>
                </a:moveTo>
                <a:lnTo>
                  <a:pt x="3304581" y="0"/>
                </a:lnTo>
                <a:lnTo>
                  <a:pt x="3304581" y="159073"/>
                </a:lnTo>
                <a:lnTo>
                  <a:pt x="0" y="159073"/>
                </a:lnTo>
                <a:lnTo>
                  <a:pt x="0" y="0"/>
                </a:lnTo>
                <a:close/>
              </a:path>
            </a:pathLst>
          </a:custGeom>
          <a:blipFill rotWithShape="1">
            <a:blip r:embed="rId5">
              <a:alphaModFix/>
            </a:blip>
            <a:stretch>
              <a:fillRect l="-82544" t="-1228899" r="-300057" b="-239975"/>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271450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g2ee41ba17a7_0_73"/>
          <p:cNvSpPr txBox="1"/>
          <p:nvPr/>
        </p:nvSpPr>
        <p:spPr>
          <a:xfrm>
            <a:off x="2270719" y="2355890"/>
            <a:ext cx="4257844" cy="4219104"/>
          </a:xfrm>
          <a:prstGeom prst="rect">
            <a:avLst/>
          </a:prstGeom>
          <a:noFill/>
          <a:ln>
            <a:noFill/>
          </a:ln>
        </p:spPr>
        <p:txBody>
          <a:bodyPr spcFirstLastPara="1" wrap="square" lIns="0" tIns="0" rIns="0" bIns="0" anchor="t" anchorCtr="0">
            <a:spAutoFit/>
          </a:bodyPr>
          <a:lstStyle/>
          <a:p>
            <a:pPr marL="0" marR="0" lvl="0" indent="0" algn="ctr" rtl="0">
              <a:lnSpc>
                <a:spcPct val="139977"/>
              </a:lnSpc>
              <a:spcBef>
                <a:spcPts val="0"/>
              </a:spcBef>
              <a:spcAft>
                <a:spcPts val="0"/>
              </a:spcAft>
              <a:buClr>
                <a:schemeClr val="dk1"/>
              </a:buClr>
              <a:buSzPts val="1100"/>
              <a:buFont typeface="Arial"/>
              <a:buNone/>
            </a:pPr>
            <a:r>
              <a:rPr lang="en-US" sz="2448" b="1" i="0" u="none" strike="noStrike" cap="none">
                <a:solidFill>
                  <a:srgbClr val="841FCC"/>
                </a:solidFill>
                <a:latin typeface="Poppins"/>
                <a:ea typeface="Poppins"/>
                <a:cs typeface="Poppins"/>
                <a:sym typeface="Poppins"/>
              </a:rPr>
              <a:t>"We can go anywhere, but that doesn't mean we belong or feel comfortable. Having our own space means I can relax." </a:t>
            </a:r>
            <a:endParaRPr sz="2448" b="1" i="0" u="none" strike="noStrike" cap="none">
              <a:solidFill>
                <a:srgbClr val="841FCC"/>
              </a:solidFill>
              <a:latin typeface="Poppins"/>
              <a:ea typeface="Poppins"/>
              <a:cs typeface="Poppins"/>
              <a:sym typeface="Poppins"/>
            </a:endParaRPr>
          </a:p>
          <a:p>
            <a:pPr marL="0" marR="0" lvl="0" indent="0" algn="ctr" rtl="0">
              <a:lnSpc>
                <a:spcPct val="139977"/>
              </a:lnSpc>
              <a:spcBef>
                <a:spcPts val="0"/>
              </a:spcBef>
              <a:spcAft>
                <a:spcPts val="0"/>
              </a:spcAft>
              <a:buClr>
                <a:schemeClr val="dk1"/>
              </a:buClr>
              <a:buSzPts val="1100"/>
              <a:buFont typeface="Arial"/>
              <a:buNone/>
            </a:pPr>
            <a:r>
              <a:rPr lang="en-US" sz="2448" b="0" i="0" u="none" strike="noStrike" cap="none">
                <a:solidFill>
                  <a:srgbClr val="841FCC"/>
                </a:solidFill>
                <a:latin typeface="Poppins"/>
                <a:ea typeface="Poppins"/>
                <a:cs typeface="Poppins"/>
                <a:sym typeface="Poppins"/>
              </a:rPr>
              <a:t>- D.B. (CLIENT)</a:t>
            </a:r>
            <a:endParaRPr sz="2448" b="0" i="0" u="none" strike="noStrike" cap="none">
              <a:solidFill>
                <a:srgbClr val="841FCC"/>
              </a:solidFill>
              <a:latin typeface="Poppins"/>
              <a:ea typeface="Poppins"/>
              <a:cs typeface="Poppins"/>
              <a:sym typeface="Poppins"/>
            </a:endParaRPr>
          </a:p>
          <a:p>
            <a:pPr marL="0" marR="0" lvl="0" indent="0" algn="ctr" rtl="0">
              <a:lnSpc>
                <a:spcPct val="139977"/>
              </a:lnSpc>
              <a:spcBef>
                <a:spcPts val="0"/>
              </a:spcBef>
              <a:spcAft>
                <a:spcPts val="0"/>
              </a:spcAft>
              <a:buClr>
                <a:schemeClr val="dk1"/>
              </a:buClr>
              <a:buSzPts val="1100"/>
              <a:buFont typeface="Arial"/>
              <a:buNone/>
            </a:pPr>
            <a:endParaRPr sz="2448" b="0" i="0" u="none" strike="noStrike" cap="none">
              <a:solidFill>
                <a:srgbClr val="841FCC"/>
              </a:solidFill>
              <a:latin typeface="Poppins"/>
              <a:ea typeface="Poppins"/>
              <a:cs typeface="Poppins"/>
              <a:sym typeface="Poppins"/>
            </a:endParaRPr>
          </a:p>
        </p:txBody>
      </p:sp>
      <p:sp>
        <p:nvSpPr>
          <p:cNvPr id="421" name="Google Shape;421;g2ee41ba17a7_0_73"/>
          <p:cNvSpPr txBox="1"/>
          <p:nvPr/>
        </p:nvSpPr>
        <p:spPr>
          <a:xfrm>
            <a:off x="2528999" y="862219"/>
            <a:ext cx="3710813" cy="284373"/>
          </a:xfrm>
          <a:prstGeom prst="rect">
            <a:avLst/>
          </a:prstGeom>
          <a:noFill/>
          <a:ln>
            <a:noFill/>
          </a:ln>
        </p:spPr>
        <p:txBody>
          <a:bodyPr spcFirstLastPara="1" wrap="square" lIns="0" tIns="0" rIns="0" bIns="0" anchor="t" anchorCtr="0">
            <a:spAutoFit/>
          </a:bodyPr>
          <a:lstStyle/>
          <a:p>
            <a:pPr marL="0" marR="0" lvl="0" indent="0" algn="l" rtl="0">
              <a:lnSpc>
                <a:spcPct val="140056"/>
              </a:lnSpc>
              <a:spcBef>
                <a:spcPts val="0"/>
              </a:spcBef>
              <a:spcAft>
                <a:spcPts val="0"/>
              </a:spcAft>
              <a:buClr>
                <a:srgbClr val="000000"/>
              </a:buClr>
              <a:buSzPts val="1408"/>
              <a:buFont typeface="Arial"/>
              <a:buNone/>
            </a:pPr>
            <a:r>
              <a:rPr lang="en-US" sz="1320" b="1" i="0" u="none" strike="noStrike" cap="none">
                <a:solidFill>
                  <a:srgbClr val="841FCC"/>
                </a:solidFill>
                <a:latin typeface="Montserrat"/>
                <a:ea typeface="Montserrat"/>
                <a:cs typeface="Montserrat"/>
                <a:sym typeface="Montserrat"/>
              </a:rPr>
              <a:t>MICHIGAN LGBTQ+ ELDERS NETWORK</a:t>
            </a:r>
            <a:endParaRPr sz="1320" b="1" i="0" u="none" strike="noStrike" cap="none">
              <a:solidFill>
                <a:srgbClr val="841FCC"/>
              </a:solidFill>
              <a:latin typeface="Arial"/>
              <a:ea typeface="Arial"/>
              <a:cs typeface="Arial"/>
              <a:sym typeface="Arial"/>
            </a:endParaRPr>
          </a:p>
        </p:txBody>
      </p:sp>
      <p:sp>
        <p:nvSpPr>
          <p:cNvPr id="422" name="Google Shape;422;g2ee41ba17a7_0_73"/>
          <p:cNvSpPr/>
          <p:nvPr/>
        </p:nvSpPr>
        <p:spPr>
          <a:xfrm flipH="1">
            <a:off x="2270726" y="1277204"/>
            <a:ext cx="6120765" cy="149656"/>
          </a:xfrm>
          <a:custGeom>
            <a:avLst/>
            <a:gdLst/>
            <a:ahLst/>
            <a:cxnLst/>
            <a:rect l="l" t="t" r="r" b="b"/>
            <a:pathLst>
              <a:path w="8290560" h="399083" extrusionOk="0">
                <a:moveTo>
                  <a:pt x="0" y="0"/>
                </a:moveTo>
                <a:lnTo>
                  <a:pt x="8290560" y="0"/>
                </a:lnTo>
                <a:lnTo>
                  <a:pt x="8290560" y="399083"/>
                </a:lnTo>
                <a:lnTo>
                  <a:pt x="0" y="399083"/>
                </a:lnTo>
                <a:lnTo>
                  <a:pt x="0" y="0"/>
                </a:lnTo>
                <a:close/>
              </a:path>
            </a:pathLst>
          </a:custGeom>
          <a:blipFill rotWithShape="1">
            <a:blip r:embed="rId3">
              <a:alphaModFix/>
            </a:blip>
            <a:stretch>
              <a:fillRect l="-82527" t="-1228883" r="-300004" b="-239990"/>
            </a:stretch>
          </a:blipFill>
          <a:ln>
            <a:noFill/>
          </a:ln>
        </p:spPr>
        <p:txBody>
          <a:bodyPr spcFirstLastPara="1" wrap="square" lIns="85711" tIns="42844" rIns="85711" bIns="42844" anchor="t" anchorCtr="0">
            <a:noAutofit/>
          </a:bodyPr>
          <a:lstStyle/>
          <a:p>
            <a:pPr marL="0" marR="0" lvl="0" indent="0" algn="l" rtl="0">
              <a:lnSpc>
                <a:spcPct val="115002"/>
              </a:lnSpc>
              <a:spcBef>
                <a:spcPts val="0"/>
              </a:spcBef>
              <a:spcAft>
                <a:spcPts val="0"/>
              </a:spcAft>
              <a:buClr>
                <a:schemeClr val="dk1"/>
              </a:buClr>
              <a:buSzPts val="6439"/>
              <a:buFont typeface="Arial"/>
              <a:buNone/>
            </a:pPr>
            <a:endParaRPr sz="3375" b="0" i="0" u="none" strike="noStrike" cap="none">
              <a:solidFill>
                <a:schemeClr val="dk1"/>
              </a:solidFill>
              <a:latin typeface="Arial"/>
              <a:ea typeface="Arial"/>
              <a:cs typeface="Arial"/>
              <a:sym typeface="Arial"/>
            </a:endParaRPr>
          </a:p>
        </p:txBody>
      </p:sp>
      <p:sp>
        <p:nvSpPr>
          <p:cNvPr id="423" name="Google Shape;423;g2ee41ba17a7_0_73"/>
          <p:cNvSpPr txBox="1"/>
          <p:nvPr/>
        </p:nvSpPr>
        <p:spPr>
          <a:xfrm>
            <a:off x="2471742" y="1480641"/>
            <a:ext cx="7878656" cy="952797"/>
          </a:xfrm>
          <a:prstGeom prst="rect">
            <a:avLst/>
          </a:prstGeom>
          <a:noFill/>
          <a:ln>
            <a:noFill/>
          </a:ln>
        </p:spPr>
        <p:txBody>
          <a:bodyPr spcFirstLastPara="1" wrap="square" lIns="85711" tIns="85711" rIns="85711" bIns="85711" anchor="t" anchorCtr="0">
            <a:spAutoFit/>
          </a:bodyPr>
          <a:lstStyle/>
          <a:p>
            <a:pPr marL="428625" marR="0" lvl="0" indent="0" algn="l" rtl="0">
              <a:lnSpc>
                <a:spcPct val="115000"/>
              </a:lnSpc>
              <a:spcBef>
                <a:spcPts val="0"/>
              </a:spcBef>
              <a:spcAft>
                <a:spcPts val="0"/>
              </a:spcAft>
              <a:buClr>
                <a:srgbClr val="000000"/>
              </a:buClr>
              <a:buSzPts val="1100"/>
              <a:buFont typeface="Arial"/>
              <a:buNone/>
            </a:pPr>
            <a:endParaRPr sz="1031" b="0" i="0" u="none" strike="noStrike" cap="none">
              <a:solidFill>
                <a:schemeClr val="dk1"/>
              </a:solidFill>
              <a:highlight>
                <a:srgbClr val="FFFFFF"/>
              </a:highlight>
              <a:latin typeface="Arial"/>
              <a:ea typeface="Arial"/>
              <a:cs typeface="Arial"/>
              <a:sym typeface="Arial"/>
            </a:endParaRPr>
          </a:p>
          <a:p>
            <a:pPr marL="0" marR="0" lvl="0" indent="0" algn="l" rtl="0">
              <a:lnSpc>
                <a:spcPct val="115002"/>
              </a:lnSpc>
              <a:spcBef>
                <a:spcPts val="0"/>
              </a:spcBef>
              <a:spcAft>
                <a:spcPts val="0"/>
              </a:spcAft>
              <a:buClr>
                <a:srgbClr val="000000"/>
              </a:buClr>
              <a:buSzPts val="3600"/>
              <a:buFont typeface="Arial"/>
              <a:buNone/>
            </a:pPr>
            <a:endParaRPr sz="3375" b="1" i="0" u="none" strike="noStrike" cap="none">
              <a:solidFill>
                <a:srgbClr val="841FCC"/>
              </a:solidFill>
              <a:latin typeface="Poppins"/>
              <a:ea typeface="Poppins"/>
              <a:cs typeface="Poppins"/>
              <a:sym typeface="Poppins"/>
            </a:endParaRPr>
          </a:p>
        </p:txBody>
      </p:sp>
      <p:pic>
        <p:nvPicPr>
          <p:cNvPr id="424" name="Google Shape;424;g2ee41ba17a7_0_73"/>
          <p:cNvPicPr preferRelativeResize="0"/>
          <p:nvPr/>
        </p:nvPicPr>
        <p:blipFill rotWithShape="1">
          <a:blip r:embed="rId4">
            <a:alphaModFix/>
          </a:blip>
          <a:srcRect t="6963" r="79580" b="79404"/>
          <a:stretch/>
        </p:blipFill>
        <p:spPr>
          <a:xfrm>
            <a:off x="3914614" y="1638774"/>
            <a:ext cx="939585" cy="627259"/>
          </a:xfrm>
          <a:prstGeom prst="rect">
            <a:avLst/>
          </a:prstGeom>
          <a:noFill/>
          <a:ln>
            <a:noFill/>
          </a:ln>
        </p:spPr>
      </p:pic>
      <p:pic>
        <p:nvPicPr>
          <p:cNvPr id="425" name="Google Shape;425;g2ee41ba17a7_0_73"/>
          <p:cNvPicPr preferRelativeResize="0"/>
          <p:nvPr/>
        </p:nvPicPr>
        <p:blipFill rotWithShape="1">
          <a:blip r:embed="rId5">
            <a:alphaModFix/>
          </a:blip>
          <a:srcRect/>
          <a:stretch/>
        </p:blipFill>
        <p:spPr>
          <a:xfrm>
            <a:off x="6684445" y="1672875"/>
            <a:ext cx="3348782" cy="5024391"/>
          </a:xfrm>
          <a:prstGeom prst="rect">
            <a:avLst/>
          </a:prstGeom>
          <a:noFill/>
          <a:ln>
            <a:noFill/>
          </a:ln>
        </p:spPr>
      </p:pic>
    </p:spTree>
    <p:extLst>
      <p:ext uri="{BB962C8B-B14F-4D97-AF65-F5344CB8AC3E}">
        <p14:creationId xmlns:p14="http://schemas.microsoft.com/office/powerpoint/2010/main" val="22760017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6"/>
          <p:cNvSpPr/>
          <p:nvPr/>
        </p:nvSpPr>
        <p:spPr>
          <a:xfrm>
            <a:off x="1896834" y="0"/>
            <a:ext cx="7863604" cy="5445546"/>
          </a:xfrm>
          <a:custGeom>
            <a:avLst/>
            <a:gdLst/>
            <a:ahLst/>
            <a:cxnLst/>
            <a:rect l="l" t="t" r="r" b="b"/>
            <a:pathLst>
              <a:path w="8387844" h="5808582" extrusionOk="0">
                <a:moveTo>
                  <a:pt x="0" y="0"/>
                </a:moveTo>
                <a:lnTo>
                  <a:pt x="8387844" y="0"/>
                </a:lnTo>
                <a:lnTo>
                  <a:pt x="8387844" y="5808582"/>
                </a:lnTo>
                <a:lnTo>
                  <a:pt x="0" y="5808582"/>
                </a:lnTo>
                <a:lnTo>
                  <a:pt x="0" y="0"/>
                </a:lnTo>
                <a:close/>
              </a:path>
            </a:pathLst>
          </a:custGeom>
          <a:blipFill rotWithShape="1">
            <a:blip r:embed="rId3">
              <a:alphaModFix/>
            </a:blip>
            <a:stretch>
              <a:fillRect/>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431" name="Google Shape;431;p16"/>
          <p:cNvSpPr/>
          <p:nvPr/>
        </p:nvSpPr>
        <p:spPr>
          <a:xfrm>
            <a:off x="1977781" y="5445546"/>
            <a:ext cx="8236438" cy="1289921"/>
          </a:xfrm>
          <a:custGeom>
            <a:avLst/>
            <a:gdLst/>
            <a:ahLst/>
            <a:cxnLst/>
            <a:rect l="l" t="t" r="r" b="b"/>
            <a:pathLst>
              <a:path w="8785534" h="1375916" extrusionOk="0">
                <a:moveTo>
                  <a:pt x="0" y="0"/>
                </a:moveTo>
                <a:lnTo>
                  <a:pt x="8785534" y="0"/>
                </a:lnTo>
                <a:lnTo>
                  <a:pt x="8785534" y="1375916"/>
                </a:lnTo>
                <a:lnTo>
                  <a:pt x="0" y="1375916"/>
                </a:lnTo>
                <a:lnTo>
                  <a:pt x="0" y="0"/>
                </a:lnTo>
                <a:close/>
              </a:path>
            </a:pathLst>
          </a:custGeom>
          <a:blipFill rotWithShape="1">
            <a:blip r:embed="rId4">
              <a:alphaModFix/>
            </a:blip>
            <a:stretch>
              <a:fillRect/>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666356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3c78d96e4d8_0_365"/>
          <p:cNvSpPr txBox="1"/>
          <p:nvPr/>
        </p:nvSpPr>
        <p:spPr>
          <a:xfrm>
            <a:off x="2269172" y="2204578"/>
            <a:ext cx="7653656" cy="2481420"/>
          </a:xfrm>
          <a:prstGeom prst="rect">
            <a:avLst/>
          </a:prstGeom>
          <a:noFill/>
          <a:ln>
            <a:noFill/>
          </a:ln>
        </p:spPr>
        <p:txBody>
          <a:bodyPr spcFirstLastPara="1" wrap="square" lIns="85711" tIns="85711" rIns="85711" bIns="85711" anchor="t" anchorCtr="0">
            <a:spAutoFit/>
          </a:bodyPr>
          <a:lstStyle/>
          <a:p>
            <a:pPr marL="0" lvl="0" indent="0" algn="l" rtl="0">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Share your first memory of when did you first realize that your race/ethnicity/gender/sexuality</a:t>
            </a:r>
            <a:endParaRPr sz="3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000">
                <a:solidFill>
                  <a:schemeClr val="dk1"/>
                </a:solidFill>
                <a:latin typeface="Calibri"/>
                <a:ea typeface="Calibri"/>
                <a:cs typeface="Calibri"/>
                <a:sym typeface="Calibri"/>
              </a:rPr>
              <a:t>mattered?</a:t>
            </a:r>
            <a:endParaRPr sz="3000">
              <a:solidFill>
                <a:schemeClr val="dk1"/>
              </a:solidFill>
              <a:latin typeface="Calibri"/>
              <a:ea typeface="Calibri"/>
              <a:cs typeface="Calibri"/>
              <a:sym typeface="Calibri"/>
            </a:endParaRPr>
          </a:p>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84886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g3c78d96e4d8_0_370"/>
          <p:cNvSpPr txBox="1"/>
          <p:nvPr/>
        </p:nvSpPr>
        <p:spPr>
          <a:xfrm>
            <a:off x="2453391" y="2187985"/>
            <a:ext cx="7285219" cy="2482031"/>
          </a:xfrm>
          <a:prstGeom prst="rect">
            <a:avLst/>
          </a:prstGeom>
          <a:noFill/>
          <a:ln>
            <a:noFill/>
          </a:ln>
        </p:spPr>
        <p:txBody>
          <a:bodyPr spcFirstLastPara="1" wrap="square" lIns="85711" tIns="85711" rIns="85711" bIns="85711" anchor="t" anchorCtr="0">
            <a:spAutoFit/>
          </a:bodyPr>
          <a:lstStyle/>
          <a:p>
            <a:pPr marL="0" lvl="0" indent="0" algn="l" rtl="0">
              <a:spcBef>
                <a:spcPts val="0"/>
              </a:spcBef>
              <a:spcAft>
                <a:spcPts val="0"/>
              </a:spcAft>
              <a:buNone/>
            </a:pPr>
            <a:r>
              <a:rPr lang="en-US" sz="3000">
                <a:solidFill>
                  <a:schemeClr val="dk1"/>
                </a:solidFill>
                <a:latin typeface="Calibri"/>
                <a:ea typeface="Calibri"/>
                <a:cs typeface="Calibri"/>
                <a:sym typeface="Calibri"/>
              </a:rPr>
              <a:t>Share a story about a time in your life when you wanted/needed to feel seen, heard, or</a:t>
            </a:r>
            <a:endParaRPr sz="3000">
              <a:solidFill>
                <a:schemeClr val="dk1"/>
              </a:solidFill>
              <a:latin typeface="Calibri"/>
              <a:ea typeface="Calibri"/>
              <a:cs typeface="Calibri"/>
              <a:sym typeface="Calibri"/>
            </a:endParaRPr>
          </a:p>
          <a:p>
            <a:pPr marL="0" lvl="0" indent="0" algn="l" rtl="0">
              <a:spcBef>
                <a:spcPts val="0"/>
              </a:spcBef>
              <a:spcAft>
                <a:spcPts val="0"/>
              </a:spcAft>
              <a:buNone/>
            </a:pPr>
            <a:r>
              <a:rPr lang="en-US" sz="3000">
                <a:solidFill>
                  <a:schemeClr val="dk1"/>
                </a:solidFill>
                <a:latin typeface="Calibri"/>
                <a:ea typeface="Calibri"/>
                <a:cs typeface="Calibri"/>
                <a:sym typeface="Calibri"/>
              </a:rPr>
              <a:t>understood—and you were. What did this allow you to do and/or be?</a:t>
            </a:r>
            <a:endParaRPr sz="3000">
              <a:solidFill>
                <a:schemeClr val="dk1"/>
              </a:solidFill>
              <a:latin typeface="Calibri"/>
              <a:ea typeface="Calibri"/>
              <a:cs typeface="Calibri"/>
              <a:sym typeface="Calibri"/>
            </a:endParaRPr>
          </a:p>
          <a:p>
            <a:pPr marL="0" lvl="0" indent="0" algn="l" rtl="0">
              <a:spcBef>
                <a:spcPts val="0"/>
              </a:spcBef>
              <a:spcAft>
                <a:spcPts val="0"/>
              </a:spcAft>
              <a:buNone/>
            </a:pPr>
            <a:endParaRPr sz="30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09009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3c78826f3dd_0_205"/>
          <p:cNvSpPr/>
          <p:nvPr/>
        </p:nvSpPr>
        <p:spPr>
          <a:xfrm>
            <a:off x="1977781" y="5445546"/>
            <a:ext cx="8236438" cy="1289921"/>
          </a:xfrm>
          <a:custGeom>
            <a:avLst/>
            <a:gdLst/>
            <a:ahLst/>
            <a:cxnLst/>
            <a:rect l="l" t="t" r="r" b="b"/>
            <a:pathLst>
              <a:path w="8785534" h="1375916" extrusionOk="0">
                <a:moveTo>
                  <a:pt x="0" y="0"/>
                </a:moveTo>
                <a:lnTo>
                  <a:pt x="8785534" y="0"/>
                </a:lnTo>
                <a:lnTo>
                  <a:pt x="8785534" y="1375916"/>
                </a:lnTo>
                <a:lnTo>
                  <a:pt x="0" y="1375916"/>
                </a:lnTo>
                <a:lnTo>
                  <a:pt x="0" y="0"/>
                </a:lnTo>
                <a:close/>
              </a:path>
            </a:pathLst>
          </a:custGeom>
          <a:blipFill rotWithShape="1">
            <a:blip r:embed="rId3">
              <a:alphaModFix/>
            </a:blip>
            <a:stretch>
              <a:fillRect/>
            </a:stretch>
          </a:blipFill>
          <a:ln>
            <a:noFill/>
          </a:ln>
        </p:spPr>
        <p:txBody>
          <a:bodyPr spcFirstLastPara="1" wrap="square" lIns="85711" tIns="42844" rIns="85711" bIns="42844"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313" b="0" i="0" u="none" strike="noStrike" cap="none">
              <a:solidFill>
                <a:srgbClr val="000000"/>
              </a:solidFill>
              <a:latin typeface="Arial"/>
              <a:ea typeface="Arial"/>
              <a:cs typeface="Arial"/>
              <a:sym typeface="Arial"/>
            </a:endParaRPr>
          </a:p>
        </p:txBody>
      </p:sp>
      <p:sp>
        <p:nvSpPr>
          <p:cNvPr id="447" name="Google Shape;447;g3c78826f3dd_0_205"/>
          <p:cNvSpPr txBox="1"/>
          <p:nvPr/>
        </p:nvSpPr>
        <p:spPr>
          <a:xfrm>
            <a:off x="2816063" y="3584508"/>
            <a:ext cx="6845906" cy="771469"/>
          </a:xfrm>
          <a:prstGeom prst="rect">
            <a:avLst/>
          </a:prstGeom>
          <a:noFill/>
          <a:ln>
            <a:noFill/>
          </a:ln>
        </p:spPr>
        <p:txBody>
          <a:bodyPr spcFirstLastPara="1" wrap="square" lIns="85711" tIns="85711" rIns="85711" bIns="85711" anchor="t" anchorCtr="0">
            <a:noAutofit/>
          </a:bodyPr>
          <a:lstStyle/>
          <a:p>
            <a:pPr marL="0" lvl="0" indent="0" algn="ctr" rtl="0">
              <a:spcBef>
                <a:spcPts val="0"/>
              </a:spcBef>
              <a:spcAft>
                <a:spcPts val="0"/>
              </a:spcAft>
              <a:buNone/>
            </a:pPr>
            <a:r>
              <a:rPr lang="en-US" sz="4688" b="1">
                <a:solidFill>
                  <a:schemeClr val="dk1"/>
                </a:solidFill>
                <a:latin typeface="Calibri"/>
                <a:ea typeface="Calibri"/>
                <a:cs typeface="Calibri"/>
                <a:sym typeface="Calibri"/>
              </a:rPr>
              <a:t>www.migenconnect.org</a:t>
            </a:r>
            <a:endParaRPr sz="4688" b="1">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3802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0DD3DE-666C-4F6F-6BE5-BB5992E8165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3869638-04D7-C6E9-47D1-7BE09FF97032}"/>
              </a:ext>
            </a:extLst>
          </p:cNvPr>
          <p:cNvSpPr>
            <a:spLocks noGrp="1"/>
          </p:cNvSpPr>
          <p:nvPr/>
        </p:nvSpPr>
        <p:spPr>
          <a:xfrm>
            <a:off x="827729" y="2081401"/>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Networking Break</a:t>
            </a:r>
            <a:endParaRPr lang="en-US"/>
          </a:p>
        </p:txBody>
      </p:sp>
    </p:spTree>
    <p:extLst>
      <p:ext uri="{BB962C8B-B14F-4D97-AF65-F5344CB8AC3E}">
        <p14:creationId xmlns:p14="http://schemas.microsoft.com/office/powerpoint/2010/main" val="27430693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E147C-E4A1-3BB8-C7E7-00EA4A309C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71027-72BD-E8E3-AEB1-63369AD040E1}"/>
              </a:ext>
            </a:extLst>
          </p:cNvPr>
          <p:cNvSpPr>
            <a:spLocks noGrp="1"/>
          </p:cNvSpPr>
          <p:nvPr>
            <p:ph type="title"/>
          </p:nvPr>
        </p:nvSpPr>
        <p:spPr>
          <a:xfrm>
            <a:off x="838199" y="2766218"/>
            <a:ext cx="10515600" cy="1325563"/>
          </a:xfrm>
        </p:spPr>
        <p:txBody>
          <a:bodyPr>
            <a:normAutofit/>
          </a:bodyPr>
          <a:lstStyle/>
          <a:p>
            <a:pPr algn="ctr"/>
            <a:r>
              <a:rPr lang="en-US" sz="5400" b="1">
                <a:solidFill>
                  <a:schemeClr val="bg1"/>
                </a:solidFill>
                <a:latin typeface="Century Gothic"/>
              </a:rPr>
              <a:t>Race and Diversity</a:t>
            </a:r>
            <a:endParaRPr lang="en-US">
              <a:solidFill>
                <a:schemeClr val="bg1"/>
              </a:solidFill>
            </a:endParaRPr>
          </a:p>
        </p:txBody>
      </p:sp>
    </p:spTree>
    <p:extLst>
      <p:ext uri="{BB962C8B-B14F-4D97-AF65-F5344CB8AC3E}">
        <p14:creationId xmlns:p14="http://schemas.microsoft.com/office/powerpoint/2010/main" val="2511834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0C375-7B4F-9D52-356C-D437B8EC9A0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18701B9-0DF9-3CD9-1BAB-D483668C1C06}"/>
              </a:ext>
            </a:extLst>
          </p:cNvPr>
          <p:cNvSpPr>
            <a:spLocks noGrp="1"/>
          </p:cNvSpPr>
          <p:nvPr/>
        </p:nvSpPr>
        <p:spPr>
          <a:xfrm>
            <a:off x="827729" y="2081401"/>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rPr>
              <a:t>Mayra López-Humphreys</a:t>
            </a:r>
          </a:p>
        </p:txBody>
      </p:sp>
      <p:sp>
        <p:nvSpPr>
          <p:cNvPr id="2" name="TextBox 6">
            <a:extLst>
              <a:ext uri="{FF2B5EF4-FFF2-40B4-BE49-F238E27FC236}">
                <a16:creationId xmlns:a16="http://schemas.microsoft.com/office/drawing/2014/main" id="{DC3720E8-0D28-B724-3DDE-028CFDEF968B}"/>
              </a:ext>
            </a:extLst>
          </p:cNvPr>
          <p:cNvSpPr txBox="1"/>
          <p:nvPr/>
        </p:nvSpPr>
        <p:spPr>
          <a:xfrm>
            <a:off x="1334057" y="3107329"/>
            <a:ext cx="9523885"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2060"/>
                </a:solidFill>
                <a:latin typeface="Century Gothic"/>
              </a:rPr>
              <a:t>Associate Professor</a:t>
            </a:r>
            <a:br>
              <a:rPr lang="en-US" sz="2400">
                <a:solidFill>
                  <a:srgbClr val="002060"/>
                </a:solidFill>
                <a:latin typeface="Century Gothic"/>
              </a:rPr>
            </a:br>
            <a:r>
              <a:rPr lang="en-US" sz="2400">
                <a:solidFill>
                  <a:srgbClr val="002060"/>
                </a:solidFill>
                <a:latin typeface="Century Gothic"/>
              </a:rPr>
              <a:t>Silberman School of Social Work, Hunter College</a:t>
            </a:r>
            <a:endParaRPr lang="en-US"/>
          </a:p>
        </p:txBody>
      </p:sp>
    </p:spTree>
    <p:extLst>
      <p:ext uri="{BB962C8B-B14F-4D97-AF65-F5344CB8AC3E}">
        <p14:creationId xmlns:p14="http://schemas.microsoft.com/office/powerpoint/2010/main" val="29829135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7E28B0-D2C8-216D-1BD5-104C40A88EC3}"/>
              </a:ext>
            </a:extLst>
          </p:cNvPr>
          <p:cNvSpPr>
            <a:spLocks noGrp="1"/>
          </p:cNvSpPr>
          <p:nvPr/>
        </p:nvSpPr>
        <p:spPr>
          <a:xfrm>
            <a:off x="827729" y="2081401"/>
            <a:ext cx="10541957" cy="13435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a:solidFill>
                  <a:srgbClr val="002060"/>
                </a:solidFill>
                <a:latin typeface="Century Gothic"/>
                <a:ea typeface="+mj-lt"/>
                <a:cs typeface="+mj-lt"/>
              </a:rPr>
              <a:t>Rainbow Song</a:t>
            </a:r>
            <a:endParaRPr lang="en-US"/>
          </a:p>
        </p:txBody>
      </p:sp>
      <p:pic>
        <p:nvPicPr>
          <p:cNvPr id="4" name="RAINBOWS MASTER TEST 03.06.16">
            <a:hlinkClick r:id="" action="ppaction://media"/>
            <a:extLst>
              <a:ext uri="{FF2B5EF4-FFF2-40B4-BE49-F238E27FC236}">
                <a16:creationId xmlns:a16="http://schemas.microsoft.com/office/drawing/2014/main" id="{D1C85FBC-196D-C2B6-000B-461A783452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17725" y="3429217"/>
            <a:ext cx="1346113" cy="1346113"/>
          </a:xfrm>
          <a:prstGeom prst="rect">
            <a:avLst/>
          </a:prstGeom>
        </p:spPr>
      </p:pic>
    </p:spTree>
    <p:extLst>
      <p:ext uri="{BB962C8B-B14F-4D97-AF65-F5344CB8AC3E}">
        <p14:creationId xmlns:p14="http://schemas.microsoft.com/office/powerpoint/2010/main" val="1740455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nextCondLst>
                <p:cond evt="onClick" delay="0">
                  <p:tgtEl>
                    <p:spTgt spid="4"/>
                  </p:tgtEl>
                </p:cond>
              </p:nextCondLst>
            </p:seq>
            <p:audio>
              <p:cMediaNode>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13447-C4AC-02BB-44F2-07D0E7674971}"/>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BD1AF69-9204-CC3F-6C0E-7125D2C52292}"/>
              </a:ext>
            </a:extLst>
          </p:cNvPr>
          <p:cNvSpPr txBox="1">
            <a:spLocks/>
          </p:cNvSpPr>
          <p:nvPr/>
        </p:nvSpPr>
        <p:spPr>
          <a:xfrm>
            <a:off x="1769012" y="1535159"/>
            <a:ext cx="8659277" cy="1406363"/>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i="1">
                <a:solidFill>
                  <a:srgbClr val="002060"/>
                </a:solidFill>
                <a:latin typeface="Century Gothic"/>
              </a:rPr>
              <a:t>LD 46 "Holiday" Party</a:t>
            </a:r>
            <a:endParaRPr lang="en-US" sz="5400" b="1"/>
          </a:p>
        </p:txBody>
      </p:sp>
      <p:sp>
        <p:nvSpPr>
          <p:cNvPr id="5" name="TextBox 5">
            <a:extLst>
              <a:ext uri="{FF2B5EF4-FFF2-40B4-BE49-F238E27FC236}">
                <a16:creationId xmlns:a16="http://schemas.microsoft.com/office/drawing/2014/main" id="{97F9B251-A985-4BD3-987E-8586141BE465}"/>
              </a:ext>
            </a:extLst>
          </p:cNvPr>
          <p:cNvSpPr txBox="1"/>
          <p:nvPr/>
        </p:nvSpPr>
        <p:spPr>
          <a:xfrm>
            <a:off x="486055" y="2573125"/>
            <a:ext cx="1139246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Date:</a:t>
            </a:r>
            <a:r>
              <a:rPr lang="en-US" sz="2400">
                <a:solidFill>
                  <a:srgbClr val="002060"/>
                </a:solidFill>
                <a:latin typeface="Century Gothic"/>
              </a:rPr>
              <a:t> Thursday,</a:t>
            </a:r>
            <a:r>
              <a:rPr lang="en-US" sz="2400" b="1">
                <a:solidFill>
                  <a:srgbClr val="002060"/>
                </a:solidFill>
                <a:latin typeface="Century Gothic"/>
              </a:rPr>
              <a:t> </a:t>
            </a:r>
            <a:r>
              <a:rPr lang="en-US" sz="2400">
                <a:solidFill>
                  <a:srgbClr val="002060"/>
                </a:solidFill>
                <a:latin typeface="Century Gothic"/>
              </a:rPr>
              <a:t>Feb. 12</a:t>
            </a:r>
            <a:endParaRPr lang="en-US" sz="2400" b="1">
              <a:solidFill>
                <a:srgbClr val="002060"/>
              </a:solidFill>
              <a:latin typeface="Century Gothic"/>
            </a:endParaRPr>
          </a:p>
          <a:p>
            <a:pPr algn="ctr"/>
            <a:r>
              <a:rPr lang="en-US" sz="2400" b="1">
                <a:solidFill>
                  <a:srgbClr val="002060"/>
                </a:solidFill>
                <a:latin typeface="Century Gothic"/>
              </a:rPr>
              <a:t>Location:</a:t>
            </a:r>
            <a:r>
              <a:rPr lang="en-US" sz="2400">
                <a:solidFill>
                  <a:srgbClr val="002060"/>
                </a:solidFill>
                <a:latin typeface="Century Gothic"/>
              </a:rPr>
              <a:t> Michigan Science Center</a:t>
            </a:r>
            <a:endParaRPr lang="en-US" sz="2400">
              <a:solidFill>
                <a:srgbClr val="002060"/>
              </a:solidFill>
              <a:latin typeface="Century Gothic"/>
              <a:cs typeface="Arial"/>
            </a:endParaRPr>
          </a:p>
          <a:p>
            <a:pPr algn="ctr"/>
            <a:r>
              <a:rPr lang="en-US" sz="2400" b="1">
                <a:solidFill>
                  <a:srgbClr val="002060"/>
                </a:solidFill>
                <a:latin typeface="Century Gothic"/>
              </a:rPr>
              <a:t>Time: </a:t>
            </a:r>
            <a:r>
              <a:rPr lang="en-US" sz="2400">
                <a:solidFill>
                  <a:srgbClr val="002060"/>
                </a:solidFill>
                <a:latin typeface="Century Gothic"/>
              </a:rPr>
              <a:t>5-7 p.m.</a:t>
            </a:r>
          </a:p>
        </p:txBody>
      </p:sp>
    </p:spTree>
    <p:extLst>
      <p:ext uri="{BB962C8B-B14F-4D97-AF65-F5344CB8AC3E}">
        <p14:creationId xmlns:p14="http://schemas.microsoft.com/office/powerpoint/2010/main" val="2576634818"/>
      </p:ext>
    </p:extLst>
  </p:cSld>
  <p:clrMapOvr>
    <a:masterClrMapping/>
  </p:clrMapOvr>
  <p:extLst>
    <p:ext uri="{6950BFC3-D8DA-4A85-94F7-54DA5524770B}">
      <p188:commentRel xmlns:p188="http://schemas.microsoft.com/office/powerpoint/2018/8/main" r:id="rId2"/>
    </p:ext>
  </p:extLs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220F2-A38C-B0C5-87C8-F7F033460D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B96B32F-80EE-7651-929E-3FBA4D346A9A}"/>
              </a:ext>
            </a:extLst>
          </p:cNvPr>
          <p:cNvSpPr txBox="1">
            <a:spLocks/>
          </p:cNvSpPr>
          <p:nvPr/>
        </p:nvSpPr>
        <p:spPr>
          <a:xfrm>
            <a:off x="97692" y="1455166"/>
            <a:ext cx="12063620" cy="1334477"/>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600" b="1">
                <a:solidFill>
                  <a:srgbClr val="002060"/>
                </a:solidFill>
                <a:latin typeface="Century Gothic"/>
              </a:rPr>
              <a:t>Details for Next Session:</a:t>
            </a:r>
            <a:br>
              <a:rPr lang="en-US" sz="5400" b="1">
                <a:latin typeface="Century Gothic"/>
              </a:rPr>
            </a:br>
            <a:r>
              <a:rPr lang="en-US" sz="4800" i="1">
                <a:solidFill>
                  <a:srgbClr val="002060"/>
                </a:solidFill>
                <a:latin typeface="Century Gothic"/>
              </a:rPr>
              <a:t>Small Business and Local Government</a:t>
            </a:r>
            <a:endParaRPr lang="en-US" sz="4800" i="1">
              <a:solidFill>
                <a:srgbClr val="000000"/>
              </a:solidFill>
              <a:latin typeface="Aptos Display"/>
            </a:endParaRPr>
          </a:p>
        </p:txBody>
      </p:sp>
      <p:sp>
        <p:nvSpPr>
          <p:cNvPr id="5" name="TextBox 5">
            <a:extLst>
              <a:ext uri="{FF2B5EF4-FFF2-40B4-BE49-F238E27FC236}">
                <a16:creationId xmlns:a16="http://schemas.microsoft.com/office/drawing/2014/main" id="{9744B1CF-19D0-A5E3-BF4F-0B610DCBEB59}"/>
              </a:ext>
            </a:extLst>
          </p:cNvPr>
          <p:cNvSpPr txBox="1"/>
          <p:nvPr/>
        </p:nvSpPr>
        <p:spPr>
          <a:xfrm>
            <a:off x="505105" y="2887450"/>
            <a:ext cx="11392463"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Date:</a:t>
            </a:r>
            <a:r>
              <a:rPr lang="en-US" sz="2400">
                <a:solidFill>
                  <a:srgbClr val="002060"/>
                </a:solidFill>
                <a:latin typeface="Century Gothic"/>
              </a:rPr>
              <a:t> Thursday,</a:t>
            </a:r>
            <a:r>
              <a:rPr lang="en-US" sz="2400" b="1">
                <a:solidFill>
                  <a:srgbClr val="002060"/>
                </a:solidFill>
                <a:latin typeface="Century Gothic"/>
              </a:rPr>
              <a:t> </a:t>
            </a:r>
            <a:r>
              <a:rPr lang="en-US" sz="2400">
                <a:solidFill>
                  <a:srgbClr val="002060"/>
                </a:solidFill>
                <a:latin typeface="Century Gothic"/>
              </a:rPr>
              <a:t>March 12</a:t>
            </a:r>
            <a:endParaRPr lang="en-US" sz="2400" b="1">
              <a:solidFill>
                <a:srgbClr val="002060"/>
              </a:solidFill>
              <a:latin typeface="Century Gothic"/>
            </a:endParaRPr>
          </a:p>
          <a:p>
            <a:pPr algn="ctr"/>
            <a:r>
              <a:rPr lang="en-US" sz="2400" b="1">
                <a:solidFill>
                  <a:srgbClr val="002060"/>
                </a:solidFill>
                <a:latin typeface="Century Gothic"/>
              </a:rPr>
              <a:t>Location:</a:t>
            </a:r>
            <a:r>
              <a:rPr lang="en-US" sz="2400">
                <a:solidFill>
                  <a:srgbClr val="002060"/>
                </a:solidFill>
                <a:latin typeface="Century Gothic"/>
              </a:rPr>
              <a:t> Detroit Athletic Club</a:t>
            </a:r>
            <a:endParaRPr lang="en-US" sz="2400">
              <a:solidFill>
                <a:srgbClr val="002060"/>
              </a:solidFill>
              <a:latin typeface="Century Gothic"/>
              <a:cs typeface="Arial"/>
            </a:endParaRPr>
          </a:p>
          <a:p>
            <a:pPr algn="ctr"/>
            <a:r>
              <a:rPr lang="en-US" sz="2400" b="1">
                <a:solidFill>
                  <a:srgbClr val="002060"/>
                </a:solidFill>
                <a:latin typeface="Century Gothic"/>
              </a:rPr>
              <a:t>Time: </a:t>
            </a:r>
            <a:r>
              <a:rPr lang="en-US" sz="2400">
                <a:solidFill>
                  <a:srgbClr val="002060"/>
                </a:solidFill>
                <a:latin typeface="Century Gothic"/>
              </a:rPr>
              <a:t>8:30 a.m. to 5 p.m.</a:t>
            </a:r>
          </a:p>
        </p:txBody>
      </p:sp>
    </p:spTree>
    <p:extLst>
      <p:ext uri="{BB962C8B-B14F-4D97-AF65-F5344CB8AC3E}">
        <p14:creationId xmlns:p14="http://schemas.microsoft.com/office/powerpoint/2010/main" val="30062857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5B2B5-4D5C-72C2-43F7-F1849DCE23D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0899D7E9-30FD-8772-82B3-7CF85F44C4CF}"/>
              </a:ext>
            </a:extLst>
          </p:cNvPr>
          <p:cNvSpPr txBox="1">
            <a:spLocks/>
          </p:cNvSpPr>
          <p:nvPr/>
        </p:nvSpPr>
        <p:spPr>
          <a:xfrm>
            <a:off x="838200" y="2766218"/>
            <a:ext cx="10515600" cy="1325563"/>
          </a:xfrm>
          <a:prstGeom prst="rect">
            <a:avLst/>
          </a:prstGeom>
        </p:spPr>
        <p:txBody>
          <a:bodyPr vert="horz" lIns="91440" tIns="45720" rIns="91440" bIns="45720" rtlCol="0" anchor="ctr">
            <a:norm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chemeClr val="bg1"/>
                </a:solidFill>
                <a:latin typeface="Century Gothic"/>
              </a:rPr>
              <a:t>Orientation</a:t>
            </a:r>
            <a:br>
              <a:rPr lang="en-US" sz="5400" b="1">
                <a:solidFill>
                  <a:schemeClr val="bg1"/>
                </a:solidFill>
                <a:latin typeface="Century Gothic"/>
              </a:rPr>
            </a:br>
            <a:r>
              <a:rPr lang="en-US" sz="2400" i="1">
                <a:solidFill>
                  <a:schemeClr val="bg1"/>
                </a:solidFill>
                <a:latin typeface="Century Gothic"/>
              </a:rPr>
              <a:t>Day 1</a:t>
            </a:r>
            <a:endParaRPr lang="en-US" sz="2700" i="1">
              <a:solidFill>
                <a:schemeClr val="bg1"/>
              </a:solidFill>
              <a:latin typeface="Century Gothic"/>
            </a:endParaRPr>
          </a:p>
        </p:txBody>
      </p:sp>
      <p:sp>
        <p:nvSpPr>
          <p:cNvPr id="2" name="Title 1">
            <a:extLst>
              <a:ext uri="{FF2B5EF4-FFF2-40B4-BE49-F238E27FC236}">
                <a16:creationId xmlns:a16="http://schemas.microsoft.com/office/drawing/2014/main" id="{50290477-D5D6-AC5F-47DC-7669AD155804}"/>
              </a:ext>
            </a:extLst>
          </p:cNvPr>
          <p:cNvSpPr txBox="1">
            <a:spLocks/>
          </p:cNvSpPr>
          <p:nvPr/>
        </p:nvSpPr>
        <p:spPr>
          <a:xfrm>
            <a:off x="839402" y="120455"/>
            <a:ext cx="3629428" cy="1344915"/>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a:solidFill>
                  <a:srgbClr val="002060"/>
                </a:solidFill>
                <a:latin typeface="Century Gothic"/>
              </a:rPr>
              <a:t>Wrap-Up</a:t>
            </a:r>
            <a:endParaRPr lang="en-US"/>
          </a:p>
        </p:txBody>
      </p:sp>
      <p:sp>
        <p:nvSpPr>
          <p:cNvPr id="3" name="TextBox 5">
            <a:extLst>
              <a:ext uri="{FF2B5EF4-FFF2-40B4-BE49-F238E27FC236}">
                <a16:creationId xmlns:a16="http://schemas.microsoft.com/office/drawing/2014/main" id="{8061F2B6-2FC5-7926-F65B-7ECDFB475014}"/>
              </a:ext>
            </a:extLst>
          </p:cNvPr>
          <p:cNvSpPr txBox="1"/>
          <p:nvPr/>
        </p:nvSpPr>
        <p:spPr>
          <a:xfrm>
            <a:off x="839803" y="1454413"/>
            <a:ext cx="3647937" cy="83099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060"/>
                </a:solidFill>
                <a:latin typeface="Century Gothic"/>
              </a:rPr>
              <a:t>Missing a session? Fill out the absence form:</a:t>
            </a:r>
            <a:endParaRPr lang="en-US"/>
          </a:p>
        </p:txBody>
      </p:sp>
      <p:pic>
        <p:nvPicPr>
          <p:cNvPr id="4" name="Picture 3" descr="A qr code on a blue background&#10;&#10;AI-generated content may be incorrect.">
            <a:extLst>
              <a:ext uri="{FF2B5EF4-FFF2-40B4-BE49-F238E27FC236}">
                <a16:creationId xmlns:a16="http://schemas.microsoft.com/office/drawing/2014/main" id="{5DF435A7-C81A-E94B-72E5-5A76DD6D1385}"/>
              </a:ext>
            </a:extLst>
          </p:cNvPr>
          <p:cNvPicPr>
            <a:picLocks noChangeAspect="1"/>
          </p:cNvPicPr>
          <p:nvPr/>
        </p:nvPicPr>
        <p:blipFill>
          <a:blip r:embed="rId2"/>
          <a:srcRect l="26170" t="36164" r="25585" b="14934"/>
          <a:stretch>
            <a:fillRect/>
          </a:stretch>
        </p:blipFill>
        <p:spPr>
          <a:xfrm>
            <a:off x="1416224" y="2286000"/>
            <a:ext cx="2496567" cy="2531543"/>
          </a:xfrm>
          <a:prstGeom prst="rect">
            <a:avLst/>
          </a:prstGeom>
        </p:spPr>
      </p:pic>
      <p:sp>
        <p:nvSpPr>
          <p:cNvPr id="6" name="TextBox 5">
            <a:extLst>
              <a:ext uri="{FF2B5EF4-FFF2-40B4-BE49-F238E27FC236}">
                <a16:creationId xmlns:a16="http://schemas.microsoft.com/office/drawing/2014/main" id="{BB81A192-4B4B-5BDA-20C8-919C44CB2130}"/>
              </a:ext>
            </a:extLst>
          </p:cNvPr>
          <p:cNvSpPr txBox="1"/>
          <p:nvPr/>
        </p:nvSpPr>
        <p:spPr>
          <a:xfrm>
            <a:off x="5895740" y="1277950"/>
            <a:ext cx="5690097" cy="406265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002060"/>
                </a:solidFill>
                <a:latin typeface="Century Gothic"/>
              </a:rPr>
              <a:t>Absence Policy Reminder:</a:t>
            </a:r>
            <a:endParaRPr lang="en-US">
              <a:solidFill>
                <a:srgbClr val="000000"/>
              </a:solidFill>
              <a:latin typeface="Aptos" panose="02110004020202020204"/>
              <a:cs typeface="Arial"/>
            </a:endParaRPr>
          </a:p>
          <a:p>
            <a:pPr marL="285750" indent="-285750">
              <a:buFont typeface="Arial"/>
              <a:buChar char="•"/>
            </a:pPr>
            <a:r>
              <a:rPr lang="en-US" sz="1500">
                <a:solidFill>
                  <a:srgbClr val="000000"/>
                </a:solidFill>
                <a:highlight>
                  <a:srgbClr val="FFFFFF"/>
                </a:highlight>
                <a:latin typeface="Century Gothic"/>
                <a:cs typeface="Arial"/>
              </a:rPr>
              <a:t>Absences are reported in half-day increments. Missing even a portion of a session will equate to one half-day missed.</a:t>
            </a:r>
          </a:p>
          <a:p>
            <a:pPr marL="285750" indent="-285750">
              <a:buFont typeface="Arial"/>
              <a:buChar char="•"/>
            </a:pPr>
            <a:r>
              <a:rPr lang="en-US" sz="1500">
                <a:solidFill>
                  <a:srgbClr val="000000"/>
                </a:solidFill>
                <a:highlight>
                  <a:srgbClr val="FFFFFF"/>
                </a:highlight>
                <a:latin typeface="Century Gothic"/>
                <a:cs typeface="Arial"/>
              </a:rPr>
              <a:t>Excused absences are offered. Participants must fill out an absence form (</a:t>
            </a:r>
            <a:r>
              <a:rPr lang="en-US" sz="1500" u="sng">
                <a:solidFill>
                  <a:srgbClr val="002060"/>
                </a:solidFill>
                <a:highlight>
                  <a:srgbClr val="FFFFFF"/>
                </a:highlight>
                <a:latin typeface="Century Gothic"/>
                <a:cs typeface="Arial"/>
                <a:hlinkClick r:id="rId3"/>
              </a:rPr>
              <a:t>https://forms.office.com/r/NcDT835Pzt</a:t>
            </a:r>
            <a:r>
              <a:rPr lang="en-US" sz="1500">
                <a:solidFill>
                  <a:srgbClr val="000000"/>
                </a:solidFill>
                <a:highlight>
                  <a:srgbClr val="FFFFFF"/>
                </a:highlight>
                <a:latin typeface="Century Gothic"/>
                <a:cs typeface="Arial"/>
              </a:rPr>
              <a:t>) </a:t>
            </a:r>
            <a:r>
              <a:rPr lang="en-US" sz="1500" b="1">
                <a:solidFill>
                  <a:srgbClr val="000000"/>
                </a:solidFill>
                <a:highlight>
                  <a:srgbClr val="FFFFFF"/>
                </a:highlight>
                <a:latin typeface="Century Gothic"/>
                <a:cs typeface="Arial"/>
              </a:rPr>
              <a:t>and </a:t>
            </a:r>
            <a:r>
              <a:rPr lang="en-US" sz="1500">
                <a:solidFill>
                  <a:srgbClr val="000000"/>
                </a:solidFill>
                <a:highlight>
                  <a:srgbClr val="FFFFFF"/>
                </a:highlight>
                <a:latin typeface="Century Gothic"/>
                <a:cs typeface="Arial"/>
              </a:rPr>
              <a:t>notify the Leadership Detroit team by email at </a:t>
            </a:r>
            <a:r>
              <a:rPr lang="en-US" sz="1500" u="sng">
                <a:solidFill>
                  <a:srgbClr val="002060"/>
                </a:solidFill>
                <a:highlight>
                  <a:srgbClr val="FFFFFF"/>
                </a:highlight>
                <a:latin typeface="Century Gothic"/>
                <a:cs typeface="Arial"/>
                <a:hlinkClick r:id="rId4"/>
              </a:rPr>
              <a:t>ld@detroitchamber.com</a:t>
            </a:r>
            <a:r>
              <a:rPr lang="en-US" sz="1500">
                <a:solidFill>
                  <a:srgbClr val="000000"/>
                </a:solidFill>
                <a:highlight>
                  <a:srgbClr val="FFFFFF"/>
                </a:highlight>
                <a:latin typeface="Century Gothic"/>
                <a:cs typeface="Arial"/>
              </a:rPr>
              <a:t> at least seven days in advance to receive an "excused" absence. Otherwise, it will be considered an "unexcused" absence</a:t>
            </a:r>
          </a:p>
          <a:p>
            <a:pPr marL="285750" indent="-285750">
              <a:buFont typeface="Arial"/>
              <a:buChar char="•"/>
            </a:pPr>
            <a:r>
              <a:rPr lang="en-US" sz="1500" b="1">
                <a:solidFill>
                  <a:srgbClr val="000000"/>
                </a:solidFill>
                <a:highlight>
                  <a:srgbClr val="FFFFFF"/>
                </a:highlight>
                <a:latin typeface="Century Gothic"/>
                <a:cs typeface="Arial"/>
              </a:rPr>
              <a:t>Having at least one "unexcused" absence in a program year or missing more than two session days ("excused" or "unexcused") will affect your ability to graduate from Leadership Detroit.</a:t>
            </a:r>
            <a:endParaRPr lang="en-US" sz="1500">
              <a:solidFill>
                <a:srgbClr val="000000"/>
              </a:solidFill>
              <a:highlight>
                <a:srgbClr val="FFFFFF"/>
              </a:highlight>
              <a:latin typeface="Century Gothic"/>
              <a:cs typeface="Arial"/>
            </a:endParaRPr>
          </a:p>
          <a:p>
            <a:endParaRPr lang="en-US" sz="2400" b="1">
              <a:solidFill>
                <a:srgbClr val="002060"/>
              </a:solidFill>
              <a:latin typeface="Century Gothic"/>
            </a:endParaRPr>
          </a:p>
        </p:txBody>
      </p:sp>
    </p:spTree>
    <p:extLst>
      <p:ext uri="{BB962C8B-B14F-4D97-AF65-F5344CB8AC3E}">
        <p14:creationId xmlns:p14="http://schemas.microsoft.com/office/powerpoint/2010/main" val="11295024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C418E-F697-23A1-4D76-687F2B6507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D28F6B6-97EE-2E21-9C9A-75FCF32240C1}"/>
              </a:ext>
            </a:extLst>
          </p:cNvPr>
          <p:cNvSpPr txBox="1">
            <a:spLocks/>
          </p:cNvSpPr>
          <p:nvPr/>
        </p:nvSpPr>
        <p:spPr>
          <a:xfrm>
            <a:off x="1915171" y="712396"/>
            <a:ext cx="8366302" cy="1349213"/>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i="1">
                <a:solidFill>
                  <a:srgbClr val="002060"/>
                </a:solidFill>
                <a:latin typeface="Century Gothic"/>
              </a:rPr>
              <a:t>LD Day at the Capitol Sign-Up</a:t>
            </a:r>
            <a:endParaRPr lang="en-US" b="1"/>
          </a:p>
        </p:txBody>
      </p:sp>
      <p:sp>
        <p:nvSpPr>
          <p:cNvPr id="5" name="TextBox 5">
            <a:extLst>
              <a:ext uri="{FF2B5EF4-FFF2-40B4-BE49-F238E27FC236}">
                <a16:creationId xmlns:a16="http://schemas.microsoft.com/office/drawing/2014/main" id="{82D03E7B-185B-9EAA-1D19-6951B39A5F6A}"/>
              </a:ext>
            </a:extLst>
          </p:cNvPr>
          <p:cNvSpPr txBox="1"/>
          <p:nvPr/>
        </p:nvSpPr>
        <p:spPr>
          <a:xfrm>
            <a:off x="486055" y="1639675"/>
            <a:ext cx="11392463" cy="73866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a:solidFill>
                  <a:srgbClr val="002060"/>
                </a:solidFill>
                <a:latin typeface="Century Gothic"/>
              </a:rPr>
              <a:t>Thursday,</a:t>
            </a:r>
            <a:r>
              <a:rPr lang="en-US" sz="2400" b="1">
                <a:solidFill>
                  <a:srgbClr val="002060"/>
                </a:solidFill>
                <a:latin typeface="Century Gothic"/>
              </a:rPr>
              <a:t> </a:t>
            </a:r>
            <a:r>
              <a:rPr lang="en-US" sz="2400">
                <a:solidFill>
                  <a:srgbClr val="002060"/>
                </a:solidFill>
                <a:latin typeface="Century Gothic"/>
              </a:rPr>
              <a:t>April 23|Public Sector Consultants</a:t>
            </a:r>
            <a:br>
              <a:rPr lang="en-US" sz="2400">
                <a:solidFill>
                  <a:srgbClr val="002060"/>
                </a:solidFill>
                <a:latin typeface="Century Gothic"/>
              </a:rPr>
            </a:br>
            <a:r>
              <a:rPr lang="en-US" i="1">
                <a:solidFill>
                  <a:srgbClr val="002060"/>
                </a:solidFill>
                <a:latin typeface="Century Gothic"/>
                <a:cs typeface="Arial"/>
              </a:rPr>
              <a:t>*Participants have the option to ride together on a chartered bus. </a:t>
            </a:r>
          </a:p>
        </p:txBody>
      </p:sp>
      <p:pic>
        <p:nvPicPr>
          <p:cNvPr id="2" name="Picture 1" descr="A qr code with black squares&#10;&#10;AI-generated content may be incorrect.">
            <a:extLst>
              <a:ext uri="{FF2B5EF4-FFF2-40B4-BE49-F238E27FC236}">
                <a16:creationId xmlns:a16="http://schemas.microsoft.com/office/drawing/2014/main" id="{7F91393B-2A8A-1285-1061-4A80864C37ED}"/>
              </a:ext>
            </a:extLst>
          </p:cNvPr>
          <p:cNvPicPr>
            <a:picLocks noChangeAspect="1"/>
          </p:cNvPicPr>
          <p:nvPr/>
        </p:nvPicPr>
        <p:blipFill>
          <a:blip r:embed="rId2"/>
          <a:stretch>
            <a:fillRect/>
          </a:stretch>
        </p:blipFill>
        <p:spPr>
          <a:xfrm>
            <a:off x="4856624" y="2379945"/>
            <a:ext cx="2478750" cy="2515644"/>
          </a:xfrm>
          <a:prstGeom prst="rect">
            <a:avLst/>
          </a:prstGeom>
        </p:spPr>
      </p:pic>
    </p:spTree>
    <p:extLst>
      <p:ext uri="{BB962C8B-B14F-4D97-AF65-F5344CB8AC3E}">
        <p14:creationId xmlns:p14="http://schemas.microsoft.com/office/powerpoint/2010/main" val="4265999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C66C16-DAAB-CFBD-FBEB-5E0FA36A4E15}"/>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024715E8-3B1C-ECC4-2D81-157972629FE8}"/>
              </a:ext>
            </a:extLst>
          </p:cNvPr>
          <p:cNvSpPr txBox="1">
            <a:spLocks/>
          </p:cNvSpPr>
          <p:nvPr/>
        </p:nvSpPr>
        <p:spPr>
          <a:xfrm>
            <a:off x="71835" y="719895"/>
            <a:ext cx="12063620" cy="1334477"/>
          </a:xfrm>
          <a:prstGeom prst="rect">
            <a:avLst/>
          </a:prstGeom>
        </p:spPr>
        <p:txBody>
          <a:bodyPr vert="horz" lIns="91440" tIns="45720" rIns="91440" bIns="45720" rtlCol="0" anchor="ctr">
            <a:noAutofit/>
          </a:bodyPr>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a:solidFill>
                  <a:srgbClr val="002060"/>
                </a:solidFill>
                <a:latin typeface="Century Gothic"/>
              </a:rPr>
              <a:t>Wrap-Up</a:t>
            </a:r>
            <a:endParaRPr lang="en-US"/>
          </a:p>
        </p:txBody>
      </p:sp>
      <p:sp>
        <p:nvSpPr>
          <p:cNvPr id="9" name="TextBox 6">
            <a:extLst>
              <a:ext uri="{FF2B5EF4-FFF2-40B4-BE49-F238E27FC236}">
                <a16:creationId xmlns:a16="http://schemas.microsoft.com/office/drawing/2014/main" id="{A31BF56C-281F-CB5C-70EE-A2D7188B48DC}"/>
              </a:ext>
            </a:extLst>
          </p:cNvPr>
          <p:cNvSpPr txBox="1"/>
          <p:nvPr/>
        </p:nvSpPr>
        <p:spPr>
          <a:xfrm>
            <a:off x="2715560" y="1811250"/>
            <a:ext cx="6763879"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rgbClr val="002060"/>
                </a:solidFill>
                <a:latin typeface="Century Gothic"/>
              </a:rPr>
              <a:t>Complete the session survey below:</a:t>
            </a:r>
            <a:endParaRPr lang="en-US"/>
          </a:p>
        </p:txBody>
      </p:sp>
      <p:pic>
        <p:nvPicPr>
          <p:cNvPr id="2" name="Picture 1" descr="A qr code on a white background&#10;&#10;AI-generated content may be incorrect.">
            <a:extLst>
              <a:ext uri="{FF2B5EF4-FFF2-40B4-BE49-F238E27FC236}">
                <a16:creationId xmlns:a16="http://schemas.microsoft.com/office/drawing/2014/main" id="{A1D1081B-5A8C-E933-94AB-6309C2DA1964}"/>
              </a:ext>
            </a:extLst>
          </p:cNvPr>
          <p:cNvPicPr>
            <a:picLocks noChangeAspect="1"/>
          </p:cNvPicPr>
          <p:nvPr/>
        </p:nvPicPr>
        <p:blipFill>
          <a:blip r:embed="rId2"/>
          <a:srcRect l="7583" t="7583" r="6635" b="7583"/>
          <a:stretch>
            <a:fillRect/>
          </a:stretch>
        </p:blipFill>
        <p:spPr>
          <a:xfrm>
            <a:off x="4684909" y="2266189"/>
            <a:ext cx="2820330" cy="2788310"/>
          </a:xfrm>
          <a:prstGeom prst="rect">
            <a:avLst/>
          </a:prstGeom>
        </p:spPr>
      </p:pic>
    </p:spTree>
    <p:extLst>
      <p:ext uri="{BB962C8B-B14F-4D97-AF65-F5344CB8AC3E}">
        <p14:creationId xmlns:p14="http://schemas.microsoft.com/office/powerpoint/2010/main" val="34399852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8732-F735-61AC-611E-3857EBBBD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1CC4BA-C677-0806-9AED-1DFC96219CDB}"/>
              </a:ext>
            </a:extLst>
          </p:cNvPr>
          <p:cNvSpPr>
            <a:spLocks noGrp="1"/>
          </p:cNvSpPr>
          <p:nvPr>
            <p:ph type="title"/>
          </p:nvPr>
        </p:nvSpPr>
        <p:spPr>
          <a:xfrm>
            <a:off x="838199" y="2766218"/>
            <a:ext cx="10515600" cy="1325563"/>
          </a:xfrm>
        </p:spPr>
        <p:txBody>
          <a:bodyPr>
            <a:normAutofit/>
          </a:bodyPr>
          <a:lstStyle/>
          <a:p>
            <a:pPr algn="ctr"/>
            <a:r>
              <a:rPr lang="en-US" sz="5400" b="1">
                <a:solidFill>
                  <a:schemeClr val="bg1"/>
                </a:solidFill>
                <a:latin typeface="Century Gothic"/>
              </a:rPr>
              <a:t>Race and Diversity</a:t>
            </a:r>
            <a:endParaRPr lang="en-US">
              <a:solidFill>
                <a:schemeClr val="bg1"/>
              </a:solidFill>
            </a:endParaRPr>
          </a:p>
        </p:txBody>
      </p:sp>
    </p:spTree>
    <p:extLst>
      <p:ext uri="{BB962C8B-B14F-4D97-AF65-F5344CB8AC3E}">
        <p14:creationId xmlns:p14="http://schemas.microsoft.com/office/powerpoint/2010/main" val="212095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13" name="Freeform: Shape 12">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18" name="Freeform: Shape 17">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48860C76-000F-4D47-A96D-3F2C7DF47434}"/>
              </a:ext>
            </a:extLst>
          </p:cNvPr>
          <p:cNvSpPr>
            <a:spLocks noGrp="1"/>
          </p:cNvSpPr>
          <p:nvPr>
            <p:ph type="ctrTitle"/>
          </p:nvPr>
        </p:nvSpPr>
        <p:spPr>
          <a:xfrm>
            <a:off x="3215729" y="1764407"/>
            <a:ext cx="5760846" cy="2310312"/>
          </a:xfrm>
        </p:spPr>
        <p:txBody>
          <a:bodyPr>
            <a:normAutofit/>
          </a:bodyPr>
          <a:lstStyle/>
          <a:p>
            <a:r>
              <a:rPr lang="en-US" sz="5200" b="1">
                <a:solidFill>
                  <a:schemeClr val="tx2"/>
                </a:solidFill>
                <a:latin typeface="Modern Love Grunge" panose="04070805081005020601" pitchFamily="82" charset="0"/>
              </a:rPr>
              <a:t>Leadership Detroit</a:t>
            </a:r>
          </a:p>
        </p:txBody>
      </p:sp>
      <p:sp>
        <p:nvSpPr>
          <p:cNvPr id="3" name="Subtitle 2">
            <a:extLst>
              <a:ext uri="{FF2B5EF4-FFF2-40B4-BE49-F238E27FC236}">
                <a16:creationId xmlns:a16="http://schemas.microsoft.com/office/drawing/2014/main" id="{D109521D-63D9-4575-B2B5-4E7FE8B8E3F7}"/>
              </a:ext>
            </a:extLst>
          </p:cNvPr>
          <p:cNvSpPr>
            <a:spLocks noGrp="1"/>
          </p:cNvSpPr>
          <p:nvPr>
            <p:ph type="subTitle" idx="1"/>
          </p:nvPr>
        </p:nvSpPr>
        <p:spPr>
          <a:xfrm>
            <a:off x="3215729" y="4165152"/>
            <a:ext cx="5760846" cy="682079"/>
          </a:xfrm>
        </p:spPr>
        <p:txBody>
          <a:bodyPr>
            <a:normAutofit/>
          </a:bodyPr>
          <a:lstStyle/>
          <a:p>
            <a:r>
              <a:rPr lang="en-US" b="1">
                <a:solidFill>
                  <a:schemeClr val="tx2"/>
                </a:solidFill>
                <a:latin typeface="Baguet Script" panose="00000500000000000000" pitchFamily="2" charset="77"/>
              </a:rPr>
              <a:t>Race and Equity</a:t>
            </a:r>
          </a:p>
        </p:txBody>
      </p:sp>
    </p:spTree>
    <p:extLst>
      <p:ext uri="{BB962C8B-B14F-4D97-AF65-F5344CB8AC3E}">
        <p14:creationId xmlns:p14="http://schemas.microsoft.com/office/powerpoint/2010/main" val="721929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91F829-F6E8-2326-DBF9-7527D1DB8989}"/>
              </a:ext>
            </a:extLst>
          </p:cNvPr>
          <p:cNvSpPr>
            <a:spLocks noGrp="1"/>
          </p:cNvSpPr>
          <p:nvPr>
            <p:ph type="title"/>
          </p:nvPr>
        </p:nvSpPr>
        <p:spPr>
          <a:xfrm>
            <a:off x="838200" y="365126"/>
            <a:ext cx="10515600" cy="873740"/>
          </a:xfrm>
        </p:spPr>
        <p:txBody>
          <a:bodyPr/>
          <a:lstStyle/>
          <a:p>
            <a:r>
              <a:rPr lang="en-US" b="1">
                <a:solidFill>
                  <a:schemeClr val="accent6">
                    <a:lumMod val="50000"/>
                  </a:schemeClr>
                </a:solidFill>
                <a:latin typeface="Modern Love Grunge" pitchFamily="82" charset="0"/>
              </a:rPr>
              <a:t>Session Assumptions</a:t>
            </a:r>
          </a:p>
        </p:txBody>
      </p:sp>
      <p:sp>
        <p:nvSpPr>
          <p:cNvPr id="6" name="Text Placeholder 5">
            <a:extLst>
              <a:ext uri="{FF2B5EF4-FFF2-40B4-BE49-F238E27FC236}">
                <a16:creationId xmlns:a16="http://schemas.microsoft.com/office/drawing/2014/main" id="{4AF5B97A-90A9-422A-CE61-7976E9521BE3}"/>
              </a:ext>
            </a:extLst>
          </p:cNvPr>
          <p:cNvSpPr>
            <a:spLocks noGrp="1"/>
          </p:cNvSpPr>
          <p:nvPr>
            <p:ph sz="half" idx="2"/>
          </p:nvPr>
        </p:nvSpPr>
        <p:spPr/>
        <p:txBody>
          <a:bodyPr/>
          <a:lstStyle/>
          <a:p>
            <a:endParaRPr lang="en-US"/>
          </a:p>
          <a:p>
            <a:endParaRPr lang="en-US"/>
          </a:p>
          <a:p>
            <a:endParaRPr lang="en-US"/>
          </a:p>
        </p:txBody>
      </p:sp>
      <p:sp>
        <p:nvSpPr>
          <p:cNvPr id="9" name="TextBox 8">
            <a:extLst>
              <a:ext uri="{FF2B5EF4-FFF2-40B4-BE49-F238E27FC236}">
                <a16:creationId xmlns:a16="http://schemas.microsoft.com/office/drawing/2014/main" id="{89587466-297C-7EC9-9042-BE4B8E1BCF00}"/>
              </a:ext>
            </a:extLst>
          </p:cNvPr>
          <p:cNvSpPr txBox="1"/>
          <p:nvPr/>
        </p:nvSpPr>
        <p:spPr>
          <a:xfrm>
            <a:off x="543232" y="1238866"/>
            <a:ext cx="5257800" cy="4524315"/>
          </a:xfrm>
          <a:prstGeom prst="rect">
            <a:avLst/>
          </a:prstGeom>
          <a:noFill/>
        </p:spPr>
        <p:txBody>
          <a:bodyPr wrap="square" rtlCol="0">
            <a:spAutoFit/>
          </a:bodyPr>
          <a:lstStyle/>
          <a:p>
            <a:pPr algn="ctr"/>
            <a:r>
              <a:rPr lang="en-US" sz="3600"/>
              <a:t>Detroit’s inequities are not accidental, historical artifacts, or the result of individual failure. They are the predictable outcomes of leadership decisions—many still being made today.</a:t>
            </a:r>
          </a:p>
        </p:txBody>
      </p:sp>
      <p:pic>
        <p:nvPicPr>
          <p:cNvPr id="28" name="Picture 27" descr="A map of detroit&#10;&#10;AI-generated content may be incorrect.">
            <a:extLst>
              <a:ext uri="{FF2B5EF4-FFF2-40B4-BE49-F238E27FC236}">
                <a16:creationId xmlns:a16="http://schemas.microsoft.com/office/drawing/2014/main" id="{6F156B79-F1FE-5D06-E074-05C85328623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01032" y="1116864"/>
            <a:ext cx="5696297" cy="4646317"/>
          </a:xfrm>
          <a:prstGeom prst="rect">
            <a:avLst/>
          </a:prstGeom>
        </p:spPr>
      </p:pic>
      <p:sp>
        <p:nvSpPr>
          <p:cNvPr id="29" name="TextBox 28">
            <a:extLst>
              <a:ext uri="{FF2B5EF4-FFF2-40B4-BE49-F238E27FC236}">
                <a16:creationId xmlns:a16="http://schemas.microsoft.com/office/drawing/2014/main" id="{4BD97A42-1962-61AA-E7AE-D6C9943181C2}"/>
              </a:ext>
            </a:extLst>
          </p:cNvPr>
          <p:cNvSpPr txBox="1"/>
          <p:nvPr/>
        </p:nvSpPr>
        <p:spPr>
          <a:xfrm>
            <a:off x="6371657" y="2030016"/>
            <a:ext cx="3214286" cy="230832"/>
          </a:xfrm>
          <a:prstGeom prst="rect">
            <a:avLst/>
          </a:prstGeom>
          <a:noFill/>
        </p:spPr>
        <p:txBody>
          <a:bodyPr wrap="square" rtlCol="0">
            <a:spAutoFit/>
          </a:bodyPr>
          <a:lstStyle/>
          <a:p>
            <a:r>
              <a:rPr lang="en-US" sz="900">
                <a:hlinkClick r:id="rId3" tooltip="https://wikitravel.org/en/Detroit"/>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1940470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First move of a chess game">
            <a:extLst>
              <a:ext uri="{FF2B5EF4-FFF2-40B4-BE49-F238E27FC236}">
                <a16:creationId xmlns:a16="http://schemas.microsoft.com/office/drawing/2014/main" id="{7B0A6F96-9AE6-E65E-1BC4-EE6F6939BCB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r="16810" b="-1"/>
          <a:stretch>
            <a:fillRect/>
          </a:stretch>
        </p:blipFill>
        <p:spPr>
          <a:xfrm>
            <a:off x="2519309"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8EEB05-A3EF-6468-2512-A11AE01C5A3F}"/>
              </a:ext>
            </a:extLst>
          </p:cNvPr>
          <p:cNvSpPr>
            <a:spLocks noGrp="1"/>
          </p:cNvSpPr>
          <p:nvPr>
            <p:ph type="title"/>
          </p:nvPr>
        </p:nvSpPr>
        <p:spPr>
          <a:xfrm>
            <a:off x="838200" y="365125"/>
            <a:ext cx="3822189" cy="1899912"/>
          </a:xfrm>
        </p:spPr>
        <p:txBody>
          <a:bodyPr vert="horz" lIns="91440" tIns="45720" rIns="91440" bIns="45720" rtlCol="0" anchor="ctr">
            <a:normAutofit/>
          </a:bodyPr>
          <a:lstStyle/>
          <a:p>
            <a:pPr algn="ctr"/>
            <a:r>
              <a:rPr lang="en-US" sz="4000" b="1">
                <a:solidFill>
                  <a:schemeClr val="accent6">
                    <a:lumMod val="50000"/>
                  </a:schemeClr>
                </a:solidFill>
                <a:latin typeface="Modern Love Grunge" pitchFamily="82" charset="0"/>
              </a:rPr>
              <a:t>Session Assumptions</a:t>
            </a:r>
          </a:p>
        </p:txBody>
      </p:sp>
      <p:sp>
        <p:nvSpPr>
          <p:cNvPr id="3" name="Content Placeholder 2">
            <a:extLst>
              <a:ext uri="{FF2B5EF4-FFF2-40B4-BE49-F238E27FC236}">
                <a16:creationId xmlns:a16="http://schemas.microsoft.com/office/drawing/2014/main" id="{5CE97F41-77D7-54C8-569D-C9F5EEBEC837}"/>
              </a:ext>
            </a:extLst>
          </p:cNvPr>
          <p:cNvSpPr>
            <a:spLocks noGrp="1"/>
          </p:cNvSpPr>
          <p:nvPr>
            <p:ph sz="half" idx="1"/>
          </p:nvPr>
        </p:nvSpPr>
        <p:spPr>
          <a:xfrm>
            <a:off x="611258" y="2056829"/>
            <a:ext cx="3822189" cy="3742762"/>
          </a:xfrm>
        </p:spPr>
        <p:txBody>
          <a:bodyPr vert="horz" lIns="91440" tIns="45720" rIns="91440" bIns="45720" rtlCol="0">
            <a:normAutofit/>
          </a:bodyPr>
          <a:lstStyle/>
          <a:p>
            <a:pPr marL="0" lvl="0"/>
            <a:endParaRPr lang="en-US" sz="2000"/>
          </a:p>
          <a:p>
            <a:r>
              <a:rPr lang="en-US" sz="2000"/>
              <a:t>Participants </a:t>
            </a:r>
            <a:r>
              <a:rPr lang="en-US" sz="2000" b="1"/>
              <a:t>hold or influence power</a:t>
            </a:r>
            <a:endParaRPr lang="en-US" sz="2000"/>
          </a:p>
          <a:p>
            <a:pPr lvl="0"/>
            <a:r>
              <a:rPr lang="en-US" sz="2000"/>
              <a:t>Discomfort is </a:t>
            </a:r>
            <a:r>
              <a:rPr lang="en-US" sz="2000" b="1"/>
              <a:t>expected and necessary</a:t>
            </a:r>
            <a:endParaRPr lang="en-US" sz="2000"/>
          </a:p>
          <a:p>
            <a:pPr lvl="0"/>
            <a:r>
              <a:rPr lang="en-US" sz="2000"/>
              <a:t>Silence, neutrality, and delay are </a:t>
            </a:r>
            <a:r>
              <a:rPr lang="en-US" sz="2000" b="1"/>
              <a:t>forms of harm</a:t>
            </a:r>
            <a:endParaRPr lang="en-US" sz="2000"/>
          </a:p>
          <a:p>
            <a:pPr lvl="0"/>
            <a:r>
              <a:rPr lang="en-US" sz="2000"/>
              <a:t>‘DEI’ without structural change is </a:t>
            </a:r>
            <a:r>
              <a:rPr lang="en-US" sz="2000" b="1"/>
              <a:t>performative</a:t>
            </a:r>
            <a:endParaRPr lang="en-US" sz="2000"/>
          </a:p>
          <a:p>
            <a:pPr marL="0"/>
            <a:endParaRPr lang="en-US" sz="2000"/>
          </a:p>
        </p:txBody>
      </p:sp>
    </p:spTree>
    <p:extLst>
      <p:ext uri="{BB962C8B-B14F-4D97-AF65-F5344CB8AC3E}">
        <p14:creationId xmlns:p14="http://schemas.microsoft.com/office/powerpoint/2010/main" val="9152257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d589ea8-db31-4289-a5ab-b680d99146ba" xsi:nil="true"/>
    <lcf76f155ced4ddcb4097134ff3c332f xmlns="6e8f7362-2184-45db-965b-68c08fc4d829">
      <Terms xmlns="http://schemas.microsoft.com/office/infopath/2007/PartnerControls"/>
    </lcf76f155ced4ddcb4097134ff3c332f>
    <Date xmlns="6e8f7362-2184-45db-965b-68c08fc4d82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8CFFA09B33D95449269755B89A3827A" ma:contentTypeVersion="19" ma:contentTypeDescription="Create a new document." ma:contentTypeScope="" ma:versionID="e82562f0aaff5799b28af98227057a14">
  <xsd:schema xmlns:xsd="http://www.w3.org/2001/XMLSchema" xmlns:xs="http://www.w3.org/2001/XMLSchema" xmlns:p="http://schemas.microsoft.com/office/2006/metadata/properties" xmlns:ns2="6e8f7362-2184-45db-965b-68c08fc4d829" xmlns:ns3="5d589ea8-db31-4289-a5ab-b680d99146ba" targetNamespace="http://schemas.microsoft.com/office/2006/metadata/properties" ma:root="true" ma:fieldsID="eddf9a3d0f90bd37bdec0be82899fcba" ns2:_="" ns3:_="">
    <xsd:import namespace="6e8f7362-2184-45db-965b-68c08fc4d829"/>
    <xsd:import namespace="5d589ea8-db31-4289-a5ab-b680d99146b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8f7362-2184-45db-965b-68c08fc4d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1c5f5-ac44-4f79-b0e6-64919c125f6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 ma:index="26"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5d589ea8-db31-4289-a5ab-b680d99146b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fde2ed-8078-49dd-9466-49e3c3ba6a27}" ma:internalName="TaxCatchAll" ma:showField="CatchAllData" ma:web="5d589ea8-db31-4289-a5ab-b680d99146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99D889-FE73-4DFE-8304-1325F3F8F326}">
  <ds:schemaRefs>
    <ds:schemaRef ds:uri="5d589ea8-db31-4289-a5ab-b680d99146ba"/>
    <ds:schemaRef ds:uri="6e8f7362-2184-45db-965b-68c08fc4d8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0B49592-54A6-486C-BB2D-1A76C700769F}">
  <ds:schemaRefs>
    <ds:schemaRef ds:uri="http://schemas.microsoft.com/sharepoint/v3/contenttype/forms"/>
  </ds:schemaRefs>
</ds:datastoreItem>
</file>

<file path=customXml/itemProps3.xml><?xml version="1.0" encoding="utf-8"?>
<ds:datastoreItem xmlns:ds="http://schemas.openxmlformats.org/officeDocument/2006/customXml" ds:itemID="{52F6C82B-8F5C-47E8-BCED-FA185B0573B5}">
  <ds:schemaRefs>
    <ds:schemaRef ds:uri="5d589ea8-db31-4289-a5ab-b680d99146ba"/>
    <ds:schemaRef ds:uri="6e8f7362-2184-45db-965b-68c08fc4d8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66</Slides>
  <Notes>29</Notes>
  <HiddenSlides>0</HiddenSlides>
  <ScaleCrop>false</ScaleCrop>
  <HeadingPairs>
    <vt:vector size="4" baseType="variant">
      <vt:variant>
        <vt:lpstr>Theme</vt:lpstr>
      </vt:variant>
      <vt:variant>
        <vt:i4>3</vt:i4>
      </vt:variant>
      <vt:variant>
        <vt:lpstr>Slide Titles</vt:lpstr>
      </vt:variant>
      <vt:variant>
        <vt:i4>66</vt:i4>
      </vt:variant>
    </vt:vector>
  </HeadingPairs>
  <TitlesOfParts>
    <vt:vector size="69" baseType="lpstr">
      <vt:lpstr>Office Theme</vt:lpstr>
      <vt:lpstr>Office Theme</vt:lpstr>
      <vt:lpstr>Office Theme</vt:lpstr>
      <vt:lpstr>Race and Diversity</vt:lpstr>
      <vt:lpstr>PowerPoint Presentation</vt:lpstr>
      <vt:lpstr>PowerPoint Presentation</vt:lpstr>
      <vt:lpstr>PowerPoint Presentation</vt:lpstr>
      <vt:lpstr>PowerPoint Presentation</vt:lpstr>
      <vt:lpstr>PowerPoint Presentation</vt:lpstr>
      <vt:lpstr>Leadership Detroit</vt:lpstr>
      <vt:lpstr>Session Assumptions</vt:lpstr>
      <vt:lpstr>Session Assumptions</vt:lpstr>
      <vt:lpstr>Framing Statements</vt:lpstr>
      <vt:lpstr>Community Principles</vt:lpstr>
      <vt:lpstr>Leadership Story Circles</vt:lpstr>
      <vt:lpstr>Race and Diversity</vt:lpstr>
      <vt:lpstr>PowerPoint Presentation</vt:lpstr>
      <vt:lpstr>PowerPoint Presentation</vt:lpstr>
      <vt:lpstr>Race and Diversity</vt:lpstr>
      <vt:lpstr>PowerPoint Presentation</vt:lpstr>
      <vt:lpstr>PowerPoint Presentation</vt:lpstr>
      <vt:lpstr>PowerPoint Presentation</vt:lpstr>
      <vt:lpstr>PowerPoint Presentation</vt:lpstr>
      <vt:lpstr>Race and Diversity</vt:lpstr>
      <vt:lpstr>PowerPoint Presentation</vt:lpstr>
      <vt:lpstr>PowerPoint Presentation</vt:lpstr>
      <vt:lpstr>PowerPoint Presentation</vt:lpstr>
      <vt:lpstr>Race and Diversity</vt:lpstr>
      <vt:lpstr>PowerPoint Presentation</vt:lpstr>
      <vt:lpstr>PowerPoint Presentation</vt:lpstr>
      <vt:lpstr>Race and Diversity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Race and Diversity</vt:lpstr>
      <vt:lpstr>PowerPoint Presentation</vt:lpstr>
      <vt:lpstr>PowerPoint Presentation</vt:lpstr>
      <vt:lpstr>PowerPoint Presentation</vt:lpstr>
      <vt:lpstr>PowerPoint Presentation</vt:lpstr>
      <vt:lpstr>PowerPoint Presentation</vt:lpstr>
      <vt:lpstr>PowerPoint Presentation</vt:lpstr>
      <vt:lpstr>Race and Diversity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Sheldon Mudd</dc:creator>
  <cp:revision>1</cp:revision>
  <dcterms:created xsi:type="dcterms:W3CDTF">2025-08-06T13:06:38Z</dcterms:created>
  <dcterms:modified xsi:type="dcterms:W3CDTF">2026-02-12T19:29:50Z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0x01010008CFFA09B33D95449269755B89A3827A</vt:lpwstr>
  </property>
  <property fmtid="{D5CDD505-2E9C-101B-9397-08002B2CF9AE}" pid="3" name="MediaServiceImageTags">
    <vt:lpwstr/>
  </property>
</Properties>
</file>